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6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7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8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9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10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1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2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13.xml" ContentType="application/vnd.openxmlformats-officedocument.theme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4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1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  <p:sldMasterId id="2147483673" r:id="rId2"/>
    <p:sldMasterId id="2147483685" r:id="rId3"/>
    <p:sldMasterId id="2147483687" r:id="rId4"/>
    <p:sldMasterId id="2147483726" r:id="rId5"/>
    <p:sldMasterId id="2147483738" r:id="rId6"/>
    <p:sldMasterId id="2147483750" r:id="rId7"/>
    <p:sldMasterId id="2147483764" r:id="rId8"/>
    <p:sldMasterId id="2147483776" r:id="rId9"/>
    <p:sldMasterId id="2147483788" r:id="rId10"/>
    <p:sldMasterId id="2147483794" r:id="rId11"/>
    <p:sldMasterId id="2147483808" r:id="rId12"/>
    <p:sldMasterId id="2147483820" r:id="rId13"/>
    <p:sldMasterId id="2147483833" r:id="rId14"/>
    <p:sldMasterId id="2147483846" r:id="rId15"/>
  </p:sldMasterIdLst>
  <p:notesMasterIdLst>
    <p:notesMasterId r:id="rId55"/>
  </p:notesMasterIdLst>
  <p:sldIdLst>
    <p:sldId id="262" r:id="rId16"/>
    <p:sldId id="263" r:id="rId17"/>
    <p:sldId id="367" r:id="rId18"/>
    <p:sldId id="370" r:id="rId19"/>
    <p:sldId id="369" r:id="rId20"/>
    <p:sldId id="324" r:id="rId21"/>
    <p:sldId id="264" r:id="rId22"/>
    <p:sldId id="265" r:id="rId23"/>
    <p:sldId id="311" r:id="rId24"/>
    <p:sldId id="362" r:id="rId25"/>
    <p:sldId id="315" r:id="rId26"/>
    <p:sldId id="361" r:id="rId27"/>
    <p:sldId id="312" r:id="rId28"/>
    <p:sldId id="316" r:id="rId29"/>
    <p:sldId id="317" r:id="rId30"/>
    <p:sldId id="318" r:id="rId31"/>
    <p:sldId id="320" r:id="rId32"/>
    <p:sldId id="321" r:id="rId33"/>
    <p:sldId id="322" r:id="rId34"/>
    <p:sldId id="323" r:id="rId35"/>
    <p:sldId id="363" r:id="rId36"/>
    <p:sldId id="271" r:id="rId37"/>
    <p:sldId id="376" r:id="rId38"/>
    <p:sldId id="327" r:id="rId39"/>
    <p:sldId id="373" r:id="rId40"/>
    <p:sldId id="372" r:id="rId41"/>
    <p:sldId id="371" r:id="rId42"/>
    <p:sldId id="275" r:id="rId43"/>
    <p:sldId id="374" r:id="rId44"/>
    <p:sldId id="352" r:id="rId45"/>
    <p:sldId id="353" r:id="rId46"/>
    <p:sldId id="377" r:id="rId47"/>
    <p:sldId id="358" r:id="rId48"/>
    <p:sldId id="355" r:id="rId49"/>
    <p:sldId id="356" r:id="rId50"/>
    <p:sldId id="357" r:id="rId51"/>
    <p:sldId id="359" r:id="rId52"/>
    <p:sldId id="360" r:id="rId53"/>
    <p:sldId id="354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14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 varScale="1">
        <p:scale>
          <a:sx n="65" d="100"/>
          <a:sy n="65" d="100"/>
        </p:scale>
        <p:origin x="684" y="4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openxmlformats.org/officeDocument/2006/relationships/slide" Target="slides/slide24.xml"/><Relationship Id="rId21" Type="http://schemas.openxmlformats.org/officeDocument/2006/relationships/slide" Target="slides/slide6.xml"/><Relationship Id="rId34" Type="http://schemas.openxmlformats.org/officeDocument/2006/relationships/slide" Target="slides/slide19.xml"/><Relationship Id="rId42" Type="http://schemas.openxmlformats.org/officeDocument/2006/relationships/slide" Target="slides/slide27.xml"/><Relationship Id="rId47" Type="http://schemas.openxmlformats.org/officeDocument/2006/relationships/slide" Target="slides/slide32.xml"/><Relationship Id="rId50" Type="http://schemas.openxmlformats.org/officeDocument/2006/relationships/slide" Target="slides/slide35.xml"/><Relationship Id="rId55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9" Type="http://schemas.openxmlformats.org/officeDocument/2006/relationships/slide" Target="slides/slide14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40" Type="http://schemas.openxmlformats.org/officeDocument/2006/relationships/slide" Target="slides/slide25.xml"/><Relationship Id="rId45" Type="http://schemas.openxmlformats.org/officeDocument/2006/relationships/slide" Target="slides/slide30.xml"/><Relationship Id="rId53" Type="http://schemas.openxmlformats.org/officeDocument/2006/relationships/slide" Target="slides/slide38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4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43" Type="http://schemas.openxmlformats.org/officeDocument/2006/relationships/slide" Target="slides/slide28.xml"/><Relationship Id="rId48" Type="http://schemas.openxmlformats.org/officeDocument/2006/relationships/slide" Target="slides/slide33.xml"/><Relationship Id="rId56" Type="http://schemas.openxmlformats.org/officeDocument/2006/relationships/commentAuthors" Target="commentAuthor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slide" Target="slides/slide23.xml"/><Relationship Id="rId46" Type="http://schemas.openxmlformats.org/officeDocument/2006/relationships/slide" Target="slides/slide31.xml"/><Relationship Id="rId59" Type="http://schemas.openxmlformats.org/officeDocument/2006/relationships/theme" Target="theme/theme1.xml"/><Relationship Id="rId20" Type="http://schemas.openxmlformats.org/officeDocument/2006/relationships/slide" Target="slides/slide5.xml"/><Relationship Id="rId41" Type="http://schemas.openxmlformats.org/officeDocument/2006/relationships/slide" Target="slides/slide26.xml"/><Relationship Id="rId54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49" Type="http://schemas.openxmlformats.org/officeDocument/2006/relationships/slide" Target="slides/slide34.xml"/><Relationship Id="rId57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6.xml"/><Relationship Id="rId44" Type="http://schemas.openxmlformats.org/officeDocument/2006/relationships/slide" Target="slides/slide29.xml"/><Relationship Id="rId52" Type="http://schemas.openxmlformats.org/officeDocument/2006/relationships/slide" Target="slides/slide37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525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6493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978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更多模板请关注：https://haosc.taobao.com</a:t>
            </a:r>
            <a:endParaRPr/>
          </a:p>
        </p:txBody>
      </p:sp>
      <p:sp>
        <p:nvSpPr>
          <p:cNvPr id="114" name="Google Shape;114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>
              <a:defRPr/>
            </a:pPr>
            <a:fld id="{00000000-1234-1234-1234-123412341234}" type="slidenum">
              <a:rPr lang="en-US">
                <a:solidFill>
                  <a:prstClr val="black"/>
                </a:solidFill>
              </a:rPr>
              <a:pPr>
                <a:defRPr/>
              </a:pPr>
              <a:t>21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8486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334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8192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1288" y="768350"/>
            <a:ext cx="6821487" cy="3836988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8611" name="文本占位符 81922"/>
          <p:cNvSpPr>
            <a:spLocks noGrp="1"/>
          </p:cNvSpPr>
          <p:nvPr>
            <p:ph type="body"/>
          </p:nvPr>
        </p:nvSpPr>
        <p:spPr>
          <a:xfrm>
            <a:off x="711200" y="4860925"/>
            <a:ext cx="5683250" cy="4605338"/>
          </a:xfrm>
        </p:spPr>
        <p:txBody>
          <a:bodyPr wrap="square" lIns="91440" tIns="45720" rIns="91440" bIns="45720" anchor="t" anchorCtr="0"/>
          <a:lstStyle/>
          <a:p>
            <a:pPr lvl="0" eaLnBrk="1" hangingPunct="1"/>
            <a:endParaRPr lang="en-US" altLang="en-US" dirty="0"/>
          </a:p>
        </p:txBody>
      </p:sp>
      <p:sp>
        <p:nvSpPr>
          <p:cNvPr id="68612" name="灯片编号占位符 1"/>
          <p:cNvSpPr txBox="1">
            <a:spLocks noGrp="1"/>
          </p:cNvSpPr>
          <p:nvPr/>
        </p:nvSpPr>
        <p:spPr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</a:ln>
        </p:spPr>
        <p:txBody>
          <a:bodyPr lIns="99075" tIns="49538" rIns="99075" bIns="49538" anchor="b" anchorCtr="0"/>
          <a:lstStyle/>
          <a:p>
            <a:pPr marL="0" marR="0" lvl="0" indent="0" algn="r" defTabSz="990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33</a:t>
            </a:fld>
            <a:endParaRPr kumimoji="0" lang="en-US" altLang="zh-CN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9959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80E0C2-0D4A-4881-ADBA-8A3F58F5279E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80E0C2-0D4A-4881-ADBA-8A3F58F5279E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0071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Phạm</a:t>
            </a:r>
            <a:r>
              <a:rPr lang="en-US" dirty="0"/>
              <a:t> </a:t>
            </a:r>
            <a:r>
              <a:rPr lang="en-US" dirty="0" err="1"/>
              <a:t>Duyên</a:t>
            </a:r>
            <a:endParaRPr 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56B7D7-24F9-4490-B2DA-DD66701C2C20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5.xml"/><Relationship Id="rId4" Type="http://schemas.openxmlformats.org/officeDocument/2006/relationships/hyperlink" Target="https://www.freepik.com/" TargetMode="Externa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10.png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1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7973BCC-620E-4DA6-9812-E143EE5C4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5549D2F-CC7A-4D8C-B364-EE9F43E5A6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4A58004-FC1D-4DED-8289-12F751E99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C2133-17FF-41E7-A24C-E96B8FBAFC4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BF77A62-CB2E-42B5-8E42-2F20D99C4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3029CE3-34DB-430F-B530-A372E763B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A2AC2-13A9-46D8-AC34-7F36697ACA9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068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F909457-3EF4-4672-9567-B905B6FA0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3FB9767-03B7-43CF-933E-7CD59D3F3B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60147B0-9F0B-49C8-9493-E0B4CC973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C2133-17FF-41E7-A24C-E96B8FBAFC4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B49550-C392-49F0-A2B8-217CC692A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80D2C70-AA5C-4146-B4C8-FF1D2419A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A2AC2-13A9-46D8-AC34-7F36697ACA9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63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5F5DB3-54DF-4438-9FF6-41558AF39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CB6654F-8F2F-45A3-9EFC-D2708AD3B1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5459BEA-7E78-493C-A4C9-CE3BDBDB23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0E846E8-AA35-49E7-9228-F9D706889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C2133-17FF-41E7-A24C-E96B8FBAFC4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E3263AA-21D9-43A7-929B-01F540FF1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A78DEA8-B642-4A4C-B9AC-DA7A187DC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A2AC2-13A9-46D8-AC34-7F36697ACA9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456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ADFF1CC-013B-414E-B25A-AD381DD3B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278FA34-E1AB-42ED-AFD1-303E5513C3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E29B8F9-7E67-451C-87FC-56FC041C4D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4A12050-37F4-4538-9660-7A73F9DB78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52C578C4-256C-4F09-865B-36D57F7960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C870E31-E9CB-4F6E-941B-E36AD301D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C2133-17FF-41E7-A24C-E96B8FBAFC4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BCDFE9BB-D590-47FB-A4B8-65D1E1317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863BA9D-1CBD-4697-954C-84D71EF65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A2AC2-13A9-46D8-AC34-7F36697ACA9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671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73516FD-12B9-46F5-9D54-8AD64BB64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DE09637-4735-4111-BFF7-462E7D500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C2133-17FF-41E7-A24C-E96B8FBAFC4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74BAC2B-08CA-42B0-9D8A-3092A02A5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AE33A96-E2F3-49C7-9FD8-4FD79A18F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A2AC2-13A9-46D8-AC34-7F36697ACA9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362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F10D6C0-AA58-4DE7-A94A-EE87040E6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C2133-17FF-41E7-A24C-E96B8FBAFC4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3F3CF72-2792-4816-A3A2-86D592620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E626DF4-8797-4190-A86C-D92DDF45B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A2AC2-13A9-46D8-AC34-7F36697ACA9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95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017E447-7F5F-413A-AB52-32F26B64B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DF8F1A-9B5B-4706-9B5A-93C544AA2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A25C97C-B070-4EDB-8510-1537E79A79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8A0F3F3-E550-41AD-9299-83FBDD2B2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C2133-17FF-41E7-A24C-E96B8FBAFC4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8EB6F91-BD1A-4830-B7A2-587BEA3BA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0EF399A-B230-4D64-8DB3-189980580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A2AC2-13A9-46D8-AC34-7F36697ACA9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610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4573BFF-4FB8-4A69-9C97-81A3FA8E1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946F513-7C92-440D-A6E4-7F5C63B18E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66C7098-2F17-4BA0-8570-27D2D21D04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6BFA55A-FEE5-4DCE-A5D6-A994EAA3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C2133-17FF-41E7-A24C-E96B8FBAFC4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725C0E0-086F-4BF2-9873-55C18E867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4762843-528E-4286-AED8-05CA0708A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A2AC2-13A9-46D8-AC34-7F36697ACA9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42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7AF2B34-8D2D-4A57-9703-E12CD467E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86CFDE0-F840-4584-9C82-DEE9F32EB5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811737C-F1D5-461E-BB61-525943034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C2133-17FF-41E7-A24C-E96B8FBAFC4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285FFA5-4643-4619-92A8-A1307639F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65AE163-AD6E-4C31-85DE-DCA342D34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A2AC2-13A9-46D8-AC34-7F36697ACA9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247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C6B0A51-5122-400A-B8A1-BAE3AF1266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DD7AA3F-57FD-4EA1-BEF0-A81EBA8202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CC311A6-F66D-4D91-968E-1D7EE4E5B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C2133-17FF-41E7-A24C-E96B8FBAFC4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FDCFE6D-E272-416E-8DF4-2FE87A37A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F71C5D2-4E90-40F4-9B27-C0AF6E6C1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A2AC2-13A9-46D8-AC34-7F36697ACA9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534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7B78-494D-42B9-9EAD-6E21D11C46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62776-71AE-4BDC-8FFF-83B82BABF2D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21596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3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285725" indent="0" algn="ctr">
              <a:buNone/>
              <a:defRPr/>
            </a:lvl2pPr>
            <a:lvl3pPr marL="571448" indent="0" algn="ctr">
              <a:buNone/>
              <a:defRPr/>
            </a:lvl3pPr>
            <a:lvl4pPr marL="857173" indent="0" algn="ctr">
              <a:buNone/>
              <a:defRPr/>
            </a:lvl4pPr>
            <a:lvl5pPr marL="1142898" indent="0" algn="ctr">
              <a:buNone/>
              <a:defRPr/>
            </a:lvl5pPr>
            <a:lvl6pPr marL="1428623" indent="0" algn="ctr">
              <a:buNone/>
              <a:defRPr/>
            </a:lvl6pPr>
            <a:lvl7pPr marL="1714345" indent="0" algn="ctr">
              <a:buNone/>
              <a:defRPr/>
            </a:lvl7pPr>
            <a:lvl8pPr marL="2000071" indent="0" algn="ctr">
              <a:buNone/>
              <a:defRPr/>
            </a:lvl8pPr>
            <a:lvl9pPr marL="2285795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fld id="{222BDCBF-C7FA-4333-8D5C-D1314752C2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674832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fld id="{0604BC30-0D60-4DBA-BEE5-BF727EBF9C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490250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6"/>
          </a:xfrm>
        </p:spPr>
        <p:txBody>
          <a:bodyPr anchor="t"/>
          <a:lstStyle>
            <a:lvl1pPr algn="l">
              <a:defRPr sz="2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200"/>
            </a:lvl1pPr>
            <a:lvl2pPr marL="285725" indent="0">
              <a:buNone/>
              <a:defRPr sz="1100"/>
            </a:lvl2pPr>
            <a:lvl3pPr marL="571448" indent="0">
              <a:buNone/>
              <a:defRPr sz="1100"/>
            </a:lvl3pPr>
            <a:lvl4pPr marL="857173" indent="0">
              <a:buNone/>
              <a:defRPr sz="900"/>
            </a:lvl4pPr>
            <a:lvl5pPr marL="1142898" indent="0">
              <a:buNone/>
              <a:defRPr sz="900"/>
            </a:lvl5pPr>
            <a:lvl6pPr marL="1428623" indent="0">
              <a:buNone/>
              <a:defRPr sz="900"/>
            </a:lvl6pPr>
            <a:lvl7pPr marL="1714345" indent="0">
              <a:buNone/>
              <a:defRPr sz="900"/>
            </a:lvl7pPr>
            <a:lvl8pPr marL="2000071" indent="0">
              <a:buNone/>
              <a:defRPr sz="900"/>
            </a:lvl8pPr>
            <a:lvl9pPr marL="2285795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fld id="{D8C80264-C29E-4193-B31A-0882F022DBD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24245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1700"/>
            </a:lvl1pPr>
            <a:lvl2pPr>
              <a:defRPr sz="15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5"/>
            <a:ext cx="5384800" cy="4525963"/>
          </a:xfrm>
        </p:spPr>
        <p:txBody>
          <a:bodyPr/>
          <a:lstStyle>
            <a:lvl1pPr>
              <a:defRPr sz="1700"/>
            </a:lvl1pPr>
            <a:lvl2pPr>
              <a:defRPr sz="15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fld id="{2CC8FEE0-C232-478C-946A-21B16E68804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140709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1500" b="1"/>
            </a:lvl1pPr>
            <a:lvl2pPr marL="285725" indent="0">
              <a:buNone/>
              <a:defRPr sz="1200" b="1"/>
            </a:lvl2pPr>
            <a:lvl3pPr marL="571448" indent="0">
              <a:buNone/>
              <a:defRPr sz="1100" b="1"/>
            </a:lvl3pPr>
            <a:lvl4pPr marL="857173" indent="0">
              <a:buNone/>
              <a:defRPr sz="1100" b="1"/>
            </a:lvl4pPr>
            <a:lvl5pPr marL="1142898" indent="0">
              <a:buNone/>
              <a:defRPr sz="1100" b="1"/>
            </a:lvl5pPr>
            <a:lvl6pPr marL="1428623" indent="0">
              <a:buNone/>
              <a:defRPr sz="1100" b="1"/>
            </a:lvl6pPr>
            <a:lvl7pPr marL="1714345" indent="0">
              <a:buNone/>
              <a:defRPr sz="1100" b="1"/>
            </a:lvl7pPr>
            <a:lvl8pPr marL="2000071" indent="0">
              <a:buNone/>
              <a:defRPr sz="1100" b="1"/>
            </a:lvl8pPr>
            <a:lvl9pPr marL="2285795" indent="0">
              <a:buNone/>
              <a:defRPr sz="1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3"/>
          </a:xfrm>
        </p:spPr>
        <p:txBody>
          <a:bodyPr anchor="b"/>
          <a:lstStyle>
            <a:lvl1pPr marL="0" indent="0">
              <a:buNone/>
              <a:defRPr sz="1500" b="1"/>
            </a:lvl1pPr>
            <a:lvl2pPr marL="285725" indent="0">
              <a:buNone/>
              <a:defRPr sz="1200" b="1"/>
            </a:lvl2pPr>
            <a:lvl3pPr marL="571448" indent="0">
              <a:buNone/>
              <a:defRPr sz="1100" b="1"/>
            </a:lvl3pPr>
            <a:lvl4pPr marL="857173" indent="0">
              <a:buNone/>
              <a:defRPr sz="1100" b="1"/>
            </a:lvl4pPr>
            <a:lvl5pPr marL="1142898" indent="0">
              <a:buNone/>
              <a:defRPr sz="1100" b="1"/>
            </a:lvl5pPr>
            <a:lvl6pPr marL="1428623" indent="0">
              <a:buNone/>
              <a:defRPr sz="1100" b="1"/>
            </a:lvl6pPr>
            <a:lvl7pPr marL="1714345" indent="0">
              <a:buNone/>
              <a:defRPr sz="1100" b="1"/>
            </a:lvl7pPr>
            <a:lvl8pPr marL="2000071" indent="0">
              <a:buNone/>
              <a:defRPr sz="1100" b="1"/>
            </a:lvl8pPr>
            <a:lvl9pPr marL="2285795" indent="0">
              <a:buNone/>
              <a:defRPr sz="1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fld id="{B8FE00E9-19FC-42E3-BA61-E7D1C7E2E0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766479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fld id="{5D3291C8-15C7-4CB5-9497-F6E08DB553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822813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fld id="{DBB2BD02-3D2A-4288-B347-9052E4A728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907566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2"/>
            <a:ext cx="4011084" cy="1162051"/>
          </a:xfrm>
        </p:spPr>
        <p:txBody>
          <a:bodyPr anchor="b"/>
          <a:lstStyle>
            <a:lvl1pPr algn="l">
              <a:defRPr sz="1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5" y="273058"/>
            <a:ext cx="6815668" cy="5853113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900"/>
            </a:lvl1pPr>
            <a:lvl2pPr marL="285725" indent="0">
              <a:buNone/>
              <a:defRPr sz="800"/>
            </a:lvl2pPr>
            <a:lvl3pPr marL="571448" indent="0">
              <a:buNone/>
              <a:defRPr sz="700"/>
            </a:lvl3pPr>
            <a:lvl4pPr marL="857173" indent="0">
              <a:buNone/>
              <a:defRPr sz="500"/>
            </a:lvl4pPr>
            <a:lvl5pPr marL="1142898" indent="0">
              <a:buNone/>
              <a:defRPr sz="500"/>
            </a:lvl5pPr>
            <a:lvl6pPr marL="1428623" indent="0">
              <a:buNone/>
              <a:defRPr sz="500"/>
            </a:lvl6pPr>
            <a:lvl7pPr marL="1714345" indent="0">
              <a:buNone/>
              <a:defRPr sz="500"/>
            </a:lvl7pPr>
            <a:lvl8pPr marL="2000071" indent="0">
              <a:buNone/>
              <a:defRPr sz="500"/>
            </a:lvl8pPr>
            <a:lvl9pPr marL="2285795" indent="0">
              <a:buNone/>
              <a:defRPr sz="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fld id="{C4A483D5-F5DC-4F4C-A82A-8243A59C3D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758448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1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000"/>
            </a:lvl1pPr>
            <a:lvl2pPr marL="285725" indent="0">
              <a:buNone/>
              <a:defRPr sz="1700"/>
            </a:lvl2pPr>
            <a:lvl3pPr marL="571448" indent="0">
              <a:buNone/>
              <a:defRPr sz="1500"/>
            </a:lvl3pPr>
            <a:lvl4pPr marL="857173" indent="0">
              <a:buNone/>
              <a:defRPr sz="1200"/>
            </a:lvl4pPr>
            <a:lvl5pPr marL="1142898" indent="0">
              <a:buNone/>
              <a:defRPr sz="1200"/>
            </a:lvl5pPr>
            <a:lvl6pPr marL="1428623" indent="0">
              <a:buNone/>
              <a:defRPr sz="1200"/>
            </a:lvl6pPr>
            <a:lvl7pPr marL="1714345" indent="0">
              <a:buNone/>
              <a:defRPr sz="1200"/>
            </a:lvl7pPr>
            <a:lvl8pPr marL="2000071" indent="0">
              <a:buNone/>
              <a:defRPr sz="1200"/>
            </a:lvl8pPr>
            <a:lvl9pPr marL="2285795" indent="0">
              <a:buNone/>
              <a:defRPr sz="12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900"/>
            </a:lvl1pPr>
            <a:lvl2pPr marL="285725" indent="0">
              <a:buNone/>
              <a:defRPr sz="800"/>
            </a:lvl2pPr>
            <a:lvl3pPr marL="571448" indent="0">
              <a:buNone/>
              <a:defRPr sz="700"/>
            </a:lvl3pPr>
            <a:lvl4pPr marL="857173" indent="0">
              <a:buNone/>
              <a:defRPr sz="500"/>
            </a:lvl4pPr>
            <a:lvl5pPr marL="1142898" indent="0">
              <a:buNone/>
              <a:defRPr sz="500"/>
            </a:lvl5pPr>
            <a:lvl6pPr marL="1428623" indent="0">
              <a:buNone/>
              <a:defRPr sz="500"/>
            </a:lvl6pPr>
            <a:lvl7pPr marL="1714345" indent="0">
              <a:buNone/>
              <a:defRPr sz="500"/>
            </a:lvl7pPr>
            <a:lvl8pPr marL="2000071" indent="0">
              <a:buNone/>
              <a:defRPr sz="500"/>
            </a:lvl8pPr>
            <a:lvl9pPr marL="2285795" indent="0">
              <a:buNone/>
              <a:defRPr sz="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fld id="{D75FE055-7908-4680-81CF-8968271B496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7575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fld id="{7B50BCA7-39F9-4EC1-95EB-F0CD0316B0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449794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4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274644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Arial" charset="0"/>
              </a:defRPr>
            </a:lvl1pPr>
          </a:lstStyle>
          <a:p>
            <a:pPr>
              <a:defRPr/>
            </a:pPr>
            <a:fld id="{A904127D-8C05-472F-A57D-56751FB120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3862713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26306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16513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26304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39538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13039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91029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53068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84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11735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83926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60322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761457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A75276-1AEB-40DE-B709-E2412D253DE8}" type="slidenum">
              <a:rPr lang="vi-V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2960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A75276-1AEB-40DE-B709-E2412D253DE8}" type="slidenum">
              <a:rPr lang="vi-V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56448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A75276-1AEB-40DE-B709-E2412D253DE8}" type="slidenum">
              <a:rPr lang="vi-V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74891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A75276-1AEB-40DE-B709-E2412D253DE8}" type="slidenum">
              <a:rPr lang="vi-V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14962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A75276-1AEB-40DE-B709-E2412D253DE8}" type="slidenum">
              <a:rPr lang="vi-V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21702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A75276-1AEB-40DE-B709-E2412D253DE8}" type="slidenum">
              <a:rPr lang="vi-V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2261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A75276-1AEB-40DE-B709-E2412D253DE8}" type="slidenum">
              <a:rPr lang="vi-V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857164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A75276-1AEB-40DE-B709-E2412D253DE8}" type="slidenum">
              <a:rPr lang="vi-V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09265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A75276-1AEB-40DE-B709-E2412D253DE8}" type="slidenum">
              <a:rPr lang="vi-V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11915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A75276-1AEB-40DE-B709-E2412D253DE8}" type="slidenum">
              <a:rPr lang="vi-V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935925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A75276-1AEB-40DE-B709-E2412D253DE8}" type="slidenum">
              <a:rPr lang="vi-V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12771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4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5D2767-D998-468D-9632-EA107E4ADF4F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739579"/>
      </p:ext>
    </p:extLst>
  </p:cSld>
  <p:clrMapOvr>
    <a:masterClrMapping/>
  </p:clrMapOvr>
  <p:transition spd="med" advClick="0" advTm="10000">
    <p:blinds dir="vert"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695761" y="1952500"/>
            <a:ext cx="7455200" cy="25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533" b="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273600" y="5010033"/>
            <a:ext cx="5644800" cy="6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 b="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18070238"/>
      </p:ext>
    </p:extLst>
  </p:cSld>
  <p:clrMapOvr>
    <a:masterClrMapping/>
  </p:clrMapOvr>
  <p:transition spd="slow">
    <p:fad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 rot="-690514">
            <a:off x="3804486" y="2916030"/>
            <a:ext cx="4819700" cy="116540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 rot="-690391">
            <a:off x="4919606" y="2121135"/>
            <a:ext cx="2103476" cy="116540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 rot="-690278">
            <a:off x="4254871" y="3649929"/>
            <a:ext cx="4386124" cy="9519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667" b="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80432226"/>
      </p:ext>
    </p:extLst>
  </p:cSld>
  <p:clrMapOvr>
    <a:masterClrMapping/>
  </p:clrMapOvr>
  <p:transition spd="slow">
    <p:fad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954533" y="807533"/>
            <a:ext cx="8156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 rot="154">
            <a:off x="1424771" y="1847860"/>
            <a:ext cx="8925600" cy="425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SzPts val="1200"/>
              <a:buFont typeface="Roboto"/>
              <a:buAutoNum type="arabicPeriod"/>
              <a:defRPr sz="1333"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12623957"/>
      </p:ext>
    </p:extLst>
  </p:cSld>
  <p:clrMapOvr>
    <a:masterClrMapping/>
  </p:clrMapOvr>
  <p:transition spd="slow">
    <p:fad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subTitle" idx="1"/>
          </p:nvPr>
        </p:nvSpPr>
        <p:spPr>
          <a:xfrm>
            <a:off x="1703313" y="3639400"/>
            <a:ext cx="4072000" cy="5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ubTitle" idx="2"/>
          </p:nvPr>
        </p:nvSpPr>
        <p:spPr>
          <a:xfrm>
            <a:off x="2184967" y="4138833"/>
            <a:ext cx="3084800" cy="9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ubTitle" idx="3"/>
          </p:nvPr>
        </p:nvSpPr>
        <p:spPr>
          <a:xfrm>
            <a:off x="6392797" y="3639400"/>
            <a:ext cx="4072000" cy="5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ubTitle" idx="4"/>
          </p:nvPr>
        </p:nvSpPr>
        <p:spPr>
          <a:xfrm>
            <a:off x="6870283" y="4138833"/>
            <a:ext cx="3084800" cy="9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954533" y="807531"/>
            <a:ext cx="1069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6516007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954533" y="807531"/>
            <a:ext cx="1069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79846257"/>
      </p:ext>
    </p:extLst>
  </p:cSld>
  <p:clrMapOvr>
    <a:masterClrMapping/>
  </p:clrMapOvr>
  <p:transition spd="slow">
    <p:fad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title"/>
          </p:nvPr>
        </p:nvSpPr>
        <p:spPr>
          <a:xfrm>
            <a:off x="936400" y="806967"/>
            <a:ext cx="1034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body" idx="1"/>
          </p:nvPr>
        </p:nvSpPr>
        <p:spPr>
          <a:xfrm rot="-325168">
            <a:off x="1863126" y="2665367"/>
            <a:ext cx="3697327" cy="16188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●"/>
              <a:defRPr>
                <a:solidFill>
                  <a:schemeClr val="lt1"/>
                </a:solidFill>
              </a:defRPr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1418145"/>
      </p:ext>
    </p:extLst>
  </p:cSld>
  <p:clrMapOvr>
    <a:masterClrMapping/>
  </p:clrMapOvr>
  <p:transition spd="slow">
    <p:fad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2848200" y="2293367"/>
            <a:ext cx="6495600" cy="25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16933" b="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99779240"/>
      </p:ext>
    </p:extLst>
  </p:cSld>
  <p:clrMapOvr>
    <a:masterClrMapping/>
  </p:clrMapOvr>
  <p:transition spd="slow">
    <p:fad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>
            <a:spLocks noGrp="1"/>
          </p:cNvSpPr>
          <p:nvPr>
            <p:ph type="title"/>
          </p:nvPr>
        </p:nvSpPr>
        <p:spPr>
          <a:xfrm flipH="1">
            <a:off x="791583" y="769067"/>
            <a:ext cx="1034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body" idx="1"/>
          </p:nvPr>
        </p:nvSpPr>
        <p:spPr>
          <a:xfrm flipH="1">
            <a:off x="4498399" y="2521733"/>
            <a:ext cx="6288400" cy="31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3138905"/>
      </p:ext>
    </p:extLst>
  </p:cSld>
  <p:clrMapOvr>
    <a:masterClrMapping/>
  </p:clrMapOvr>
  <p:transition spd="slow">
    <p:fad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8144577" y="910267"/>
            <a:ext cx="3109600" cy="20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9618727"/>
      </p:ext>
    </p:extLst>
  </p:cSld>
  <p:clrMapOvr>
    <a:masterClrMapping/>
  </p:clrMapOvr>
  <p:transition spd="slow">
    <p:fad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>
            <a:spLocks noGrp="1"/>
          </p:cNvSpPr>
          <p:nvPr>
            <p:ph type="title" hasCustomPrompt="1"/>
          </p:nvPr>
        </p:nvSpPr>
        <p:spPr>
          <a:xfrm>
            <a:off x="2537133" y="2651967"/>
            <a:ext cx="7276000" cy="11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05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8" name="Google Shape;38;p11"/>
          <p:cNvSpPr txBox="1">
            <a:spLocks noGrp="1"/>
          </p:cNvSpPr>
          <p:nvPr>
            <p:ph type="body" idx="1"/>
          </p:nvPr>
        </p:nvSpPr>
        <p:spPr>
          <a:xfrm>
            <a:off x="2115400" y="4106533"/>
            <a:ext cx="79612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667"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053163"/>
      </p:ext>
    </p:extLst>
  </p:cSld>
  <p:clrMapOvr>
    <a:masterClrMapping/>
  </p:clrMapOvr>
  <p:transition spd="slow">
    <p:fad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1626285"/>
      </p:ext>
    </p:extLst>
  </p:cSld>
  <p:clrMapOvr>
    <a:masterClrMapping/>
  </p:clrMapOvr>
  <p:transition spd="slow">
    <p:fad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">
  <p:cSld name="Table of contents 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3"/>
          <p:cNvSpPr txBox="1">
            <a:spLocks noGrp="1"/>
          </p:cNvSpPr>
          <p:nvPr>
            <p:ph type="subTitle" idx="1"/>
          </p:nvPr>
        </p:nvSpPr>
        <p:spPr>
          <a:xfrm>
            <a:off x="2576800" y="2151000"/>
            <a:ext cx="31748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subTitle" idx="2"/>
          </p:nvPr>
        </p:nvSpPr>
        <p:spPr>
          <a:xfrm>
            <a:off x="2576800" y="2651051"/>
            <a:ext cx="31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subTitle" idx="3"/>
          </p:nvPr>
        </p:nvSpPr>
        <p:spPr>
          <a:xfrm>
            <a:off x="7897227" y="2151000"/>
            <a:ext cx="31748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subTitle" idx="4"/>
          </p:nvPr>
        </p:nvSpPr>
        <p:spPr>
          <a:xfrm>
            <a:off x="7897227" y="2651051"/>
            <a:ext cx="31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subTitle" idx="5"/>
          </p:nvPr>
        </p:nvSpPr>
        <p:spPr>
          <a:xfrm>
            <a:off x="2576800" y="4360533"/>
            <a:ext cx="31748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subTitle" idx="6"/>
          </p:nvPr>
        </p:nvSpPr>
        <p:spPr>
          <a:xfrm>
            <a:off x="2576800" y="4855451"/>
            <a:ext cx="31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ubTitle" idx="7"/>
          </p:nvPr>
        </p:nvSpPr>
        <p:spPr>
          <a:xfrm>
            <a:off x="7897227" y="4360533"/>
            <a:ext cx="3174800" cy="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subTitle" idx="8"/>
          </p:nvPr>
        </p:nvSpPr>
        <p:spPr>
          <a:xfrm>
            <a:off x="7897227" y="4855451"/>
            <a:ext cx="31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 hasCustomPrompt="1"/>
          </p:nvPr>
        </p:nvSpPr>
        <p:spPr>
          <a:xfrm>
            <a:off x="1476304" y="2601879"/>
            <a:ext cx="13728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3"/>
          <p:cNvSpPr txBox="1">
            <a:spLocks noGrp="1"/>
          </p:cNvSpPr>
          <p:nvPr>
            <p:ph type="title" idx="9" hasCustomPrompt="1"/>
          </p:nvPr>
        </p:nvSpPr>
        <p:spPr>
          <a:xfrm>
            <a:off x="1476304" y="4758663"/>
            <a:ext cx="13728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 idx="13" hasCustomPrompt="1"/>
          </p:nvPr>
        </p:nvSpPr>
        <p:spPr>
          <a:xfrm>
            <a:off x="6764137" y="2601879"/>
            <a:ext cx="13728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14" hasCustomPrompt="1"/>
          </p:nvPr>
        </p:nvSpPr>
        <p:spPr>
          <a:xfrm>
            <a:off x="6764137" y="4758663"/>
            <a:ext cx="13728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 b="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3" name="Google Shape;53;p13"/>
          <p:cNvSpPr txBox="1">
            <a:spLocks noGrp="1"/>
          </p:cNvSpPr>
          <p:nvPr>
            <p:ph type="title" idx="15"/>
          </p:nvPr>
        </p:nvSpPr>
        <p:spPr>
          <a:xfrm>
            <a:off x="954533" y="807533"/>
            <a:ext cx="731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96291422"/>
      </p:ext>
    </p:extLst>
  </p:cSld>
  <p:clrMapOvr>
    <a:masterClrMapping/>
  </p:clrMapOvr>
  <p:transition spd="slow">
    <p:fad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subTitle" idx="1"/>
          </p:nvPr>
        </p:nvSpPr>
        <p:spPr>
          <a:xfrm rot="282725">
            <a:off x="1310567" y="2622913"/>
            <a:ext cx="3174731" cy="5390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2"/>
          </p:nvPr>
        </p:nvSpPr>
        <p:spPr>
          <a:xfrm rot="282799">
            <a:off x="1452696" y="3113689"/>
            <a:ext cx="2799065" cy="6959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ubTitle" idx="3"/>
          </p:nvPr>
        </p:nvSpPr>
        <p:spPr>
          <a:xfrm rot="-224091">
            <a:off x="4469514" y="2514475"/>
            <a:ext cx="3174743" cy="5391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4"/>
          </p:nvPr>
        </p:nvSpPr>
        <p:spPr>
          <a:xfrm rot="-224172">
            <a:off x="4706096" y="3007628"/>
            <a:ext cx="2799149" cy="6958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ubTitle" idx="5"/>
          </p:nvPr>
        </p:nvSpPr>
        <p:spPr>
          <a:xfrm>
            <a:off x="7650369" y="2418200"/>
            <a:ext cx="3174800" cy="5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ubTitle" idx="6"/>
          </p:nvPr>
        </p:nvSpPr>
        <p:spPr>
          <a:xfrm>
            <a:off x="7838169" y="2907467"/>
            <a:ext cx="2799200" cy="6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ubTitle" idx="7"/>
          </p:nvPr>
        </p:nvSpPr>
        <p:spPr>
          <a:xfrm rot="-189372">
            <a:off x="1303376" y="4912767"/>
            <a:ext cx="3174816" cy="5392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subTitle" idx="8"/>
          </p:nvPr>
        </p:nvSpPr>
        <p:spPr>
          <a:xfrm rot="-189236">
            <a:off x="1526267" y="5416133"/>
            <a:ext cx="2799040" cy="6958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subTitle" idx="9"/>
          </p:nvPr>
        </p:nvSpPr>
        <p:spPr>
          <a:xfrm>
            <a:off x="4474039" y="4924833"/>
            <a:ext cx="3174800" cy="5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3"/>
          </p:nvPr>
        </p:nvSpPr>
        <p:spPr>
          <a:xfrm>
            <a:off x="4663372" y="5414667"/>
            <a:ext cx="2799200" cy="6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ubTitle" idx="14"/>
          </p:nvPr>
        </p:nvSpPr>
        <p:spPr>
          <a:xfrm rot="208906">
            <a:off x="7648802" y="4912667"/>
            <a:ext cx="3174660" cy="5393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subTitle" idx="15"/>
          </p:nvPr>
        </p:nvSpPr>
        <p:spPr>
          <a:xfrm rot="208911">
            <a:off x="7792133" y="5413294"/>
            <a:ext cx="2799167" cy="6960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67" name="Google Shape;67;p14"/>
          <p:cNvGrpSpPr/>
          <p:nvPr/>
        </p:nvGrpSpPr>
        <p:grpSpPr>
          <a:xfrm>
            <a:off x="8693734" y="6322745"/>
            <a:ext cx="600431" cy="599847"/>
            <a:chOff x="4887569" y="4595026"/>
            <a:chExt cx="381145" cy="381032"/>
          </a:xfrm>
        </p:grpSpPr>
        <p:sp>
          <p:nvSpPr>
            <p:cNvPr id="68" name="Google Shape;68;p14"/>
            <p:cNvSpPr/>
            <p:nvPr/>
          </p:nvSpPr>
          <p:spPr>
            <a:xfrm>
              <a:off x="5162374" y="4614573"/>
              <a:ext cx="94000" cy="103505"/>
            </a:xfrm>
            <a:custGeom>
              <a:avLst/>
              <a:gdLst/>
              <a:ahLst/>
              <a:cxnLst/>
              <a:rect l="l" t="t" r="r" b="b"/>
              <a:pathLst>
                <a:path w="7526" h="8287" extrusionOk="0">
                  <a:moveTo>
                    <a:pt x="1" y="0"/>
                  </a:moveTo>
                  <a:lnTo>
                    <a:pt x="7526" y="8287"/>
                  </a:lnTo>
                  <a:cubicBezTo>
                    <a:pt x="7347" y="7811"/>
                    <a:pt x="7145" y="7358"/>
                    <a:pt x="6918" y="6906"/>
                  </a:cubicBezTo>
                  <a:lnTo>
                    <a:pt x="1322" y="738"/>
                  </a:lnTo>
                  <a:cubicBezTo>
                    <a:pt x="894" y="464"/>
                    <a:pt x="453" y="226"/>
                    <a:pt x="1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srgbClr val="FFD1D1"/>
                </a:solidFill>
              </a:endParaRPr>
            </a:p>
          </p:txBody>
        </p:sp>
        <p:sp>
          <p:nvSpPr>
            <p:cNvPr id="69" name="Google Shape;69;p14"/>
            <p:cNvSpPr/>
            <p:nvPr/>
          </p:nvSpPr>
          <p:spPr>
            <a:xfrm>
              <a:off x="5125791" y="4601034"/>
              <a:ext cx="140550" cy="154814"/>
            </a:xfrm>
            <a:custGeom>
              <a:avLst/>
              <a:gdLst/>
              <a:ahLst/>
              <a:cxnLst/>
              <a:rect l="l" t="t" r="r" b="b"/>
              <a:pathLst>
                <a:path w="11253" h="12395" extrusionOk="0">
                  <a:moveTo>
                    <a:pt x="1" y="1"/>
                  </a:moveTo>
                  <a:lnTo>
                    <a:pt x="11252" y="12395"/>
                  </a:lnTo>
                  <a:cubicBezTo>
                    <a:pt x="11205" y="12097"/>
                    <a:pt x="11157" y="11800"/>
                    <a:pt x="11086" y="11502"/>
                  </a:cubicBezTo>
                  <a:lnTo>
                    <a:pt x="870" y="251"/>
                  </a:lnTo>
                  <a:cubicBezTo>
                    <a:pt x="596" y="155"/>
                    <a:pt x="299" y="72"/>
                    <a:pt x="1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srgbClr val="FFD1D1"/>
                </a:solidFill>
              </a:endParaRPr>
            </a:p>
          </p:txBody>
        </p:sp>
        <p:sp>
          <p:nvSpPr>
            <p:cNvPr id="70" name="Google Shape;70;p14"/>
            <p:cNvSpPr/>
            <p:nvPr/>
          </p:nvSpPr>
          <p:spPr>
            <a:xfrm>
              <a:off x="5096802" y="4595976"/>
              <a:ext cx="171912" cy="189323"/>
            </a:xfrm>
            <a:custGeom>
              <a:avLst/>
              <a:gdLst/>
              <a:ahLst/>
              <a:cxnLst/>
              <a:rect l="l" t="t" r="r" b="b"/>
              <a:pathLst>
                <a:path w="13764" h="15158" extrusionOk="0">
                  <a:moveTo>
                    <a:pt x="0" y="1"/>
                  </a:moveTo>
                  <a:lnTo>
                    <a:pt x="13764" y="15157"/>
                  </a:lnTo>
                  <a:cubicBezTo>
                    <a:pt x="13764" y="14907"/>
                    <a:pt x="13752" y="14669"/>
                    <a:pt x="13740" y="14419"/>
                  </a:cubicBezTo>
                  <a:lnTo>
                    <a:pt x="726" y="84"/>
                  </a:lnTo>
                  <a:cubicBezTo>
                    <a:pt x="488" y="48"/>
                    <a:pt x="238" y="25"/>
                    <a:pt x="0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srgbClr val="FFD1D1"/>
                </a:solidFill>
              </a:endParaRPr>
            </a:p>
          </p:txBody>
        </p:sp>
        <p:sp>
          <p:nvSpPr>
            <p:cNvPr id="71" name="Google Shape;71;p14"/>
            <p:cNvSpPr/>
            <p:nvPr/>
          </p:nvSpPr>
          <p:spPr>
            <a:xfrm>
              <a:off x="5071659" y="4595026"/>
              <a:ext cx="196318" cy="215253"/>
            </a:xfrm>
            <a:custGeom>
              <a:avLst/>
              <a:gdLst/>
              <a:ahLst/>
              <a:cxnLst/>
              <a:rect l="l" t="t" r="r" b="b"/>
              <a:pathLst>
                <a:path w="15718" h="17234" extrusionOk="0">
                  <a:moveTo>
                    <a:pt x="430" y="0"/>
                  </a:moveTo>
                  <a:cubicBezTo>
                    <a:pt x="287" y="0"/>
                    <a:pt x="144" y="5"/>
                    <a:pt x="1" y="5"/>
                  </a:cubicBezTo>
                  <a:lnTo>
                    <a:pt x="15646" y="17234"/>
                  </a:lnTo>
                  <a:cubicBezTo>
                    <a:pt x="15670" y="17019"/>
                    <a:pt x="15693" y="16805"/>
                    <a:pt x="15717" y="16591"/>
                  </a:cubicBezTo>
                  <a:lnTo>
                    <a:pt x="644" y="5"/>
                  </a:lnTo>
                  <a:cubicBezTo>
                    <a:pt x="572" y="1"/>
                    <a:pt x="501" y="0"/>
                    <a:pt x="430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srgbClr val="FFD1D1"/>
                </a:solidFill>
              </a:endParaRPr>
            </a:p>
          </p:txBody>
        </p:sp>
        <p:sp>
          <p:nvSpPr>
            <p:cNvPr id="72" name="Google Shape;72;p14"/>
            <p:cNvSpPr/>
            <p:nvPr/>
          </p:nvSpPr>
          <p:spPr>
            <a:xfrm>
              <a:off x="5049215" y="4596275"/>
              <a:ext cx="215190" cy="236161"/>
            </a:xfrm>
            <a:custGeom>
              <a:avLst/>
              <a:gdLst/>
              <a:ahLst/>
              <a:cxnLst/>
              <a:rect l="l" t="t" r="r" b="b"/>
              <a:pathLst>
                <a:path w="17229" h="18908" extrusionOk="0">
                  <a:moveTo>
                    <a:pt x="584" y="1"/>
                  </a:moveTo>
                  <a:cubicBezTo>
                    <a:pt x="393" y="24"/>
                    <a:pt x="191" y="48"/>
                    <a:pt x="0" y="72"/>
                  </a:cubicBezTo>
                  <a:lnTo>
                    <a:pt x="17098" y="18908"/>
                  </a:lnTo>
                  <a:cubicBezTo>
                    <a:pt x="17145" y="18717"/>
                    <a:pt x="17193" y="18527"/>
                    <a:pt x="17228" y="18336"/>
                  </a:cubicBezTo>
                  <a:lnTo>
                    <a:pt x="584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srgbClr val="FFD1D1"/>
                </a:solidFill>
              </a:endParaRPr>
            </a:p>
          </p:txBody>
        </p:sp>
        <p:sp>
          <p:nvSpPr>
            <p:cNvPr id="73" name="Google Shape;73;p14"/>
            <p:cNvSpPr/>
            <p:nvPr/>
          </p:nvSpPr>
          <p:spPr>
            <a:xfrm>
              <a:off x="5028694" y="4599848"/>
              <a:ext cx="230203" cy="252523"/>
            </a:xfrm>
            <a:custGeom>
              <a:avLst/>
              <a:gdLst/>
              <a:ahLst/>
              <a:cxnLst/>
              <a:rect l="l" t="t" r="r" b="b"/>
              <a:pathLst>
                <a:path w="18431" h="20218" extrusionOk="0">
                  <a:moveTo>
                    <a:pt x="536" y="0"/>
                  </a:moveTo>
                  <a:cubicBezTo>
                    <a:pt x="357" y="36"/>
                    <a:pt x="179" y="84"/>
                    <a:pt x="0" y="131"/>
                  </a:cubicBezTo>
                  <a:lnTo>
                    <a:pt x="18240" y="20217"/>
                  </a:lnTo>
                  <a:cubicBezTo>
                    <a:pt x="18312" y="20050"/>
                    <a:pt x="18371" y="19884"/>
                    <a:pt x="18431" y="19717"/>
                  </a:cubicBezTo>
                  <a:lnTo>
                    <a:pt x="536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srgbClr val="FFD1D1"/>
                </a:solidFill>
              </a:endParaRPr>
            </a:p>
          </p:txBody>
        </p:sp>
        <p:sp>
          <p:nvSpPr>
            <p:cNvPr id="74" name="Google Shape;74;p14"/>
            <p:cNvSpPr/>
            <p:nvPr/>
          </p:nvSpPr>
          <p:spPr>
            <a:xfrm>
              <a:off x="5009946" y="4605343"/>
              <a:ext cx="241519" cy="265163"/>
            </a:xfrm>
            <a:custGeom>
              <a:avLst/>
              <a:gdLst/>
              <a:ahLst/>
              <a:cxnLst/>
              <a:rect l="l" t="t" r="r" b="b"/>
              <a:pathLst>
                <a:path w="19337" h="21230" extrusionOk="0">
                  <a:moveTo>
                    <a:pt x="489" y="1"/>
                  </a:moveTo>
                  <a:cubicBezTo>
                    <a:pt x="322" y="60"/>
                    <a:pt x="168" y="120"/>
                    <a:pt x="1" y="179"/>
                  </a:cubicBezTo>
                  <a:lnTo>
                    <a:pt x="19110" y="21230"/>
                  </a:lnTo>
                  <a:cubicBezTo>
                    <a:pt x="19194" y="21075"/>
                    <a:pt x="19265" y="20920"/>
                    <a:pt x="19337" y="20765"/>
                  </a:cubicBezTo>
                  <a:lnTo>
                    <a:pt x="489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srgbClr val="FFD1D1"/>
                </a:solidFill>
              </a:endParaRPr>
            </a:p>
          </p:txBody>
        </p:sp>
        <p:sp>
          <p:nvSpPr>
            <p:cNvPr id="75" name="Google Shape;75;p14"/>
            <p:cNvSpPr/>
            <p:nvPr/>
          </p:nvSpPr>
          <p:spPr>
            <a:xfrm>
              <a:off x="4992548" y="4612487"/>
              <a:ext cx="250150" cy="274680"/>
            </a:xfrm>
            <a:custGeom>
              <a:avLst/>
              <a:gdLst/>
              <a:ahLst/>
              <a:cxnLst/>
              <a:rect l="l" t="t" r="r" b="b"/>
              <a:pathLst>
                <a:path w="20028" h="21992" extrusionOk="0">
                  <a:moveTo>
                    <a:pt x="453" y="0"/>
                  </a:moveTo>
                  <a:cubicBezTo>
                    <a:pt x="299" y="72"/>
                    <a:pt x="156" y="143"/>
                    <a:pt x="1" y="227"/>
                  </a:cubicBezTo>
                  <a:lnTo>
                    <a:pt x="19765" y="21991"/>
                  </a:lnTo>
                  <a:cubicBezTo>
                    <a:pt x="19849" y="21848"/>
                    <a:pt x="19932" y="21705"/>
                    <a:pt x="20027" y="21563"/>
                  </a:cubicBezTo>
                  <a:lnTo>
                    <a:pt x="45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srgbClr val="FFD1D1"/>
                </a:solidFill>
              </a:endParaRPr>
            </a:p>
          </p:txBody>
        </p:sp>
        <p:sp>
          <p:nvSpPr>
            <p:cNvPr id="76" name="Google Shape;76;p14"/>
            <p:cNvSpPr/>
            <p:nvPr/>
          </p:nvSpPr>
          <p:spPr>
            <a:xfrm>
              <a:off x="4976486" y="4621106"/>
              <a:ext cx="255945" cy="281075"/>
            </a:xfrm>
            <a:custGeom>
              <a:avLst/>
              <a:gdLst/>
              <a:ahLst/>
              <a:cxnLst/>
              <a:rect l="l" t="t" r="r" b="b"/>
              <a:pathLst>
                <a:path w="20492" h="22504" extrusionOk="0">
                  <a:moveTo>
                    <a:pt x="418" y="1"/>
                  </a:moveTo>
                  <a:cubicBezTo>
                    <a:pt x="275" y="84"/>
                    <a:pt x="144" y="179"/>
                    <a:pt x="1" y="263"/>
                  </a:cubicBezTo>
                  <a:lnTo>
                    <a:pt x="20194" y="22504"/>
                  </a:lnTo>
                  <a:cubicBezTo>
                    <a:pt x="20301" y="22373"/>
                    <a:pt x="20396" y="22254"/>
                    <a:pt x="20492" y="22111"/>
                  </a:cubicBezTo>
                  <a:lnTo>
                    <a:pt x="41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srgbClr val="FFD1D1"/>
                </a:solidFill>
              </a:endParaRPr>
            </a:p>
          </p:txBody>
        </p:sp>
        <p:sp>
          <p:nvSpPr>
            <p:cNvPr id="77" name="Google Shape;77;p14"/>
            <p:cNvSpPr/>
            <p:nvPr/>
          </p:nvSpPr>
          <p:spPr>
            <a:xfrm>
              <a:off x="4961623" y="4631222"/>
              <a:ext cx="259355" cy="284784"/>
            </a:xfrm>
            <a:custGeom>
              <a:avLst/>
              <a:gdLst/>
              <a:ahLst/>
              <a:cxnLst/>
              <a:rect l="l" t="t" r="r" b="b"/>
              <a:pathLst>
                <a:path w="20765" h="22801" extrusionOk="0">
                  <a:moveTo>
                    <a:pt x="393" y="1"/>
                  </a:moveTo>
                  <a:cubicBezTo>
                    <a:pt x="250" y="96"/>
                    <a:pt x="131" y="191"/>
                    <a:pt x="0" y="286"/>
                  </a:cubicBezTo>
                  <a:lnTo>
                    <a:pt x="20443" y="22801"/>
                  </a:lnTo>
                  <a:cubicBezTo>
                    <a:pt x="20551" y="22682"/>
                    <a:pt x="20658" y="22563"/>
                    <a:pt x="20765" y="22444"/>
                  </a:cubicBezTo>
                  <a:lnTo>
                    <a:pt x="393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srgbClr val="FFD1D1"/>
                </a:solidFill>
              </a:endParaRPr>
            </a:p>
          </p:txBody>
        </p:sp>
        <p:sp>
          <p:nvSpPr>
            <p:cNvPr id="78" name="Google Shape;78;p14"/>
            <p:cNvSpPr/>
            <p:nvPr/>
          </p:nvSpPr>
          <p:spPr>
            <a:xfrm>
              <a:off x="4947934" y="4642526"/>
              <a:ext cx="260404" cy="285984"/>
            </a:xfrm>
            <a:custGeom>
              <a:avLst/>
              <a:gdLst/>
              <a:ahLst/>
              <a:cxnLst/>
              <a:rect l="l" t="t" r="r" b="b"/>
              <a:pathLst>
                <a:path w="20849" h="22897" extrusionOk="0">
                  <a:moveTo>
                    <a:pt x="358" y="0"/>
                  </a:moveTo>
                  <a:cubicBezTo>
                    <a:pt x="287" y="48"/>
                    <a:pt x="227" y="96"/>
                    <a:pt x="168" y="155"/>
                  </a:cubicBezTo>
                  <a:cubicBezTo>
                    <a:pt x="108" y="215"/>
                    <a:pt x="61" y="262"/>
                    <a:pt x="1" y="322"/>
                  </a:cubicBezTo>
                  <a:lnTo>
                    <a:pt x="20504" y="22896"/>
                  </a:lnTo>
                  <a:cubicBezTo>
                    <a:pt x="20563" y="22848"/>
                    <a:pt x="20623" y="22801"/>
                    <a:pt x="20682" y="22741"/>
                  </a:cubicBezTo>
                  <a:cubicBezTo>
                    <a:pt x="20742" y="22682"/>
                    <a:pt x="20801" y="22634"/>
                    <a:pt x="20849" y="22575"/>
                  </a:cubicBezTo>
                  <a:lnTo>
                    <a:pt x="358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srgbClr val="FFD1D1"/>
                </a:solidFill>
              </a:endParaRPr>
            </a:p>
          </p:txBody>
        </p:sp>
        <p:sp>
          <p:nvSpPr>
            <p:cNvPr id="79" name="Google Shape;79;p14"/>
            <p:cNvSpPr/>
            <p:nvPr/>
          </p:nvSpPr>
          <p:spPr>
            <a:xfrm>
              <a:off x="4935294" y="4655016"/>
              <a:ext cx="259367" cy="284784"/>
            </a:xfrm>
            <a:custGeom>
              <a:avLst/>
              <a:gdLst/>
              <a:ahLst/>
              <a:cxnLst/>
              <a:rect l="l" t="t" r="r" b="b"/>
              <a:pathLst>
                <a:path w="20766" h="22801" extrusionOk="0">
                  <a:moveTo>
                    <a:pt x="322" y="1"/>
                  </a:moveTo>
                  <a:cubicBezTo>
                    <a:pt x="215" y="120"/>
                    <a:pt x="108" y="239"/>
                    <a:pt x="1" y="358"/>
                  </a:cubicBezTo>
                  <a:lnTo>
                    <a:pt x="20384" y="22801"/>
                  </a:lnTo>
                  <a:cubicBezTo>
                    <a:pt x="20515" y="22706"/>
                    <a:pt x="20634" y="22610"/>
                    <a:pt x="20765" y="22515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srgbClr val="FFD1D1"/>
                </a:solidFill>
              </a:endParaRPr>
            </a:p>
          </p:txBody>
        </p:sp>
        <p:sp>
          <p:nvSpPr>
            <p:cNvPr id="80" name="Google Shape;80;p14"/>
            <p:cNvSpPr/>
            <p:nvPr/>
          </p:nvSpPr>
          <p:spPr>
            <a:xfrm>
              <a:off x="4923853" y="4668842"/>
              <a:ext cx="255933" cy="281075"/>
            </a:xfrm>
            <a:custGeom>
              <a:avLst/>
              <a:gdLst/>
              <a:ahLst/>
              <a:cxnLst/>
              <a:rect l="l" t="t" r="r" b="b"/>
              <a:pathLst>
                <a:path w="20491" h="22504" extrusionOk="0">
                  <a:moveTo>
                    <a:pt x="298" y="1"/>
                  </a:moveTo>
                  <a:cubicBezTo>
                    <a:pt x="191" y="132"/>
                    <a:pt x="95" y="263"/>
                    <a:pt x="0" y="394"/>
                  </a:cubicBezTo>
                  <a:lnTo>
                    <a:pt x="20074" y="22504"/>
                  </a:lnTo>
                  <a:cubicBezTo>
                    <a:pt x="20217" y="22420"/>
                    <a:pt x="20360" y="22337"/>
                    <a:pt x="20491" y="22242"/>
                  </a:cubicBezTo>
                  <a:lnTo>
                    <a:pt x="29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srgbClr val="FFD1D1"/>
                </a:solidFill>
              </a:endParaRPr>
            </a:p>
          </p:txBody>
        </p:sp>
        <p:sp>
          <p:nvSpPr>
            <p:cNvPr id="81" name="Google Shape;81;p14"/>
            <p:cNvSpPr/>
            <p:nvPr/>
          </p:nvSpPr>
          <p:spPr>
            <a:xfrm>
              <a:off x="4913586" y="4684018"/>
              <a:ext cx="250137" cy="274530"/>
            </a:xfrm>
            <a:custGeom>
              <a:avLst/>
              <a:gdLst/>
              <a:ahLst/>
              <a:cxnLst/>
              <a:rect l="l" t="t" r="r" b="b"/>
              <a:pathLst>
                <a:path w="20027" h="21980" extrusionOk="0">
                  <a:moveTo>
                    <a:pt x="263" y="0"/>
                  </a:moveTo>
                  <a:cubicBezTo>
                    <a:pt x="179" y="131"/>
                    <a:pt x="96" y="274"/>
                    <a:pt x="1" y="417"/>
                  </a:cubicBezTo>
                  <a:lnTo>
                    <a:pt x="19575" y="21979"/>
                  </a:lnTo>
                  <a:cubicBezTo>
                    <a:pt x="19729" y="21908"/>
                    <a:pt x="19884" y="21836"/>
                    <a:pt x="20027" y="21753"/>
                  </a:cubicBezTo>
                  <a:lnTo>
                    <a:pt x="26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srgbClr val="FFD1D1"/>
                </a:solidFill>
              </a:endParaRPr>
            </a:p>
          </p:txBody>
        </p:sp>
        <p:sp>
          <p:nvSpPr>
            <p:cNvPr id="82" name="Google Shape;82;p14"/>
            <p:cNvSpPr/>
            <p:nvPr/>
          </p:nvSpPr>
          <p:spPr>
            <a:xfrm>
              <a:off x="4904818" y="4700517"/>
              <a:ext cx="241507" cy="265163"/>
            </a:xfrm>
            <a:custGeom>
              <a:avLst/>
              <a:gdLst/>
              <a:ahLst/>
              <a:cxnLst/>
              <a:rect l="l" t="t" r="r" b="b"/>
              <a:pathLst>
                <a:path w="19336" h="21230" extrusionOk="0">
                  <a:moveTo>
                    <a:pt x="226" y="1"/>
                  </a:moveTo>
                  <a:cubicBezTo>
                    <a:pt x="143" y="156"/>
                    <a:pt x="72" y="310"/>
                    <a:pt x="0" y="465"/>
                  </a:cubicBezTo>
                  <a:lnTo>
                    <a:pt x="18848" y="21230"/>
                  </a:lnTo>
                  <a:cubicBezTo>
                    <a:pt x="19014" y="21182"/>
                    <a:pt x="19181" y="21111"/>
                    <a:pt x="19336" y="21051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srgbClr val="FFD1D1"/>
                </a:solidFill>
              </a:endParaRPr>
            </a:p>
          </p:txBody>
        </p:sp>
        <p:sp>
          <p:nvSpPr>
            <p:cNvPr id="83" name="Google Shape;83;p14"/>
            <p:cNvSpPr/>
            <p:nvPr/>
          </p:nvSpPr>
          <p:spPr>
            <a:xfrm>
              <a:off x="4897524" y="4718665"/>
              <a:ext cx="230066" cy="252523"/>
            </a:xfrm>
            <a:custGeom>
              <a:avLst/>
              <a:gdLst/>
              <a:ahLst/>
              <a:cxnLst/>
              <a:rect l="l" t="t" r="r" b="b"/>
              <a:pathLst>
                <a:path w="18420" h="20218" extrusionOk="0">
                  <a:moveTo>
                    <a:pt x="179" y="0"/>
                  </a:moveTo>
                  <a:cubicBezTo>
                    <a:pt x="108" y="167"/>
                    <a:pt x="48" y="346"/>
                    <a:pt x="1" y="512"/>
                  </a:cubicBezTo>
                  <a:lnTo>
                    <a:pt x="17884" y="20217"/>
                  </a:lnTo>
                  <a:cubicBezTo>
                    <a:pt x="18063" y="20181"/>
                    <a:pt x="18241" y="20134"/>
                    <a:pt x="18420" y="20086"/>
                  </a:cubicBezTo>
                  <a:lnTo>
                    <a:pt x="179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srgbClr val="FFD1D1"/>
                </a:solidFill>
              </a:endParaRPr>
            </a:p>
          </p:txBody>
        </p:sp>
        <p:sp>
          <p:nvSpPr>
            <p:cNvPr id="84" name="Google Shape;84;p14"/>
            <p:cNvSpPr/>
            <p:nvPr/>
          </p:nvSpPr>
          <p:spPr>
            <a:xfrm>
              <a:off x="4891878" y="4738587"/>
              <a:ext cx="215340" cy="236161"/>
            </a:xfrm>
            <a:custGeom>
              <a:avLst/>
              <a:gdLst/>
              <a:ahLst/>
              <a:cxnLst/>
              <a:rect l="l" t="t" r="r" b="b"/>
              <a:pathLst>
                <a:path w="17241" h="18908" extrusionOk="0">
                  <a:moveTo>
                    <a:pt x="131" y="1"/>
                  </a:moveTo>
                  <a:cubicBezTo>
                    <a:pt x="84" y="191"/>
                    <a:pt x="36" y="382"/>
                    <a:pt x="0" y="572"/>
                  </a:cubicBezTo>
                  <a:lnTo>
                    <a:pt x="16645" y="18908"/>
                  </a:lnTo>
                  <a:cubicBezTo>
                    <a:pt x="16848" y="18896"/>
                    <a:pt x="17038" y="18872"/>
                    <a:pt x="17241" y="18836"/>
                  </a:cubicBezTo>
                  <a:lnTo>
                    <a:pt x="13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srgbClr val="FFD1D1"/>
                </a:solidFill>
              </a:endParaRPr>
            </a:p>
          </p:txBody>
        </p:sp>
        <p:sp>
          <p:nvSpPr>
            <p:cNvPr id="85" name="Google Shape;85;p14"/>
            <p:cNvSpPr/>
            <p:nvPr/>
          </p:nvSpPr>
          <p:spPr>
            <a:xfrm>
              <a:off x="4888456" y="4760744"/>
              <a:ext cx="196155" cy="215315"/>
            </a:xfrm>
            <a:custGeom>
              <a:avLst/>
              <a:gdLst/>
              <a:ahLst/>
              <a:cxnLst/>
              <a:rect l="l" t="t" r="r" b="b"/>
              <a:pathLst>
                <a:path w="15705" h="17239" extrusionOk="0">
                  <a:moveTo>
                    <a:pt x="60" y="1"/>
                  </a:moveTo>
                  <a:cubicBezTo>
                    <a:pt x="36" y="215"/>
                    <a:pt x="12" y="429"/>
                    <a:pt x="0" y="644"/>
                  </a:cubicBezTo>
                  <a:lnTo>
                    <a:pt x="15062" y="17229"/>
                  </a:lnTo>
                  <a:cubicBezTo>
                    <a:pt x="15169" y="17235"/>
                    <a:pt x="15276" y="17238"/>
                    <a:pt x="15383" y="17238"/>
                  </a:cubicBezTo>
                  <a:cubicBezTo>
                    <a:pt x="15491" y="17238"/>
                    <a:pt x="15598" y="17235"/>
                    <a:pt x="15705" y="17229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srgbClr val="FFD1D1"/>
                </a:solidFill>
              </a:endParaRPr>
            </a:p>
          </p:txBody>
        </p:sp>
        <p:sp>
          <p:nvSpPr>
            <p:cNvPr id="86" name="Google Shape;86;p14"/>
            <p:cNvSpPr/>
            <p:nvPr/>
          </p:nvSpPr>
          <p:spPr>
            <a:xfrm>
              <a:off x="4887569" y="4785736"/>
              <a:ext cx="171912" cy="189461"/>
            </a:xfrm>
            <a:custGeom>
              <a:avLst/>
              <a:gdLst/>
              <a:ahLst/>
              <a:cxnLst/>
              <a:rect l="l" t="t" r="r" b="b"/>
              <a:pathLst>
                <a:path w="13764" h="15169" extrusionOk="0">
                  <a:moveTo>
                    <a:pt x="0" y="0"/>
                  </a:moveTo>
                  <a:cubicBezTo>
                    <a:pt x="0" y="250"/>
                    <a:pt x="12" y="500"/>
                    <a:pt x="24" y="738"/>
                  </a:cubicBezTo>
                  <a:lnTo>
                    <a:pt x="13037" y="15073"/>
                  </a:lnTo>
                  <a:cubicBezTo>
                    <a:pt x="13276" y="15109"/>
                    <a:pt x="13526" y="15133"/>
                    <a:pt x="13764" y="1516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srgbClr val="FFD1D1"/>
                </a:solidFill>
              </a:endParaRPr>
            </a:p>
          </p:txBody>
        </p:sp>
        <p:sp>
          <p:nvSpPr>
            <p:cNvPr id="87" name="Google Shape;87;p14"/>
            <p:cNvSpPr/>
            <p:nvPr/>
          </p:nvSpPr>
          <p:spPr>
            <a:xfrm>
              <a:off x="4889942" y="4815175"/>
              <a:ext cx="140537" cy="154963"/>
            </a:xfrm>
            <a:custGeom>
              <a:avLst/>
              <a:gdLst/>
              <a:ahLst/>
              <a:cxnLst/>
              <a:rect l="l" t="t" r="r" b="b"/>
              <a:pathLst>
                <a:path w="11252" h="12407" extrusionOk="0">
                  <a:moveTo>
                    <a:pt x="1" y="1"/>
                  </a:moveTo>
                  <a:cubicBezTo>
                    <a:pt x="48" y="310"/>
                    <a:pt x="108" y="608"/>
                    <a:pt x="167" y="905"/>
                  </a:cubicBezTo>
                  <a:lnTo>
                    <a:pt x="10371" y="12145"/>
                  </a:lnTo>
                  <a:cubicBezTo>
                    <a:pt x="10669" y="12240"/>
                    <a:pt x="10954" y="12323"/>
                    <a:pt x="11252" y="1240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srgbClr val="FFD1D1"/>
                </a:solidFill>
              </a:endParaRPr>
            </a:p>
          </p:txBody>
        </p:sp>
        <p:sp>
          <p:nvSpPr>
            <p:cNvPr id="88" name="Google Shape;88;p14"/>
            <p:cNvSpPr/>
            <p:nvPr/>
          </p:nvSpPr>
          <p:spPr>
            <a:xfrm>
              <a:off x="4899909" y="4852945"/>
              <a:ext cx="93987" cy="103517"/>
            </a:xfrm>
            <a:custGeom>
              <a:avLst/>
              <a:gdLst/>
              <a:ahLst/>
              <a:cxnLst/>
              <a:rect l="l" t="t" r="r" b="b"/>
              <a:pathLst>
                <a:path w="7525" h="8288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477"/>
                    <a:pt x="381" y="929"/>
                    <a:pt x="607" y="1382"/>
                  </a:cubicBezTo>
                  <a:lnTo>
                    <a:pt x="6203" y="7549"/>
                  </a:lnTo>
                  <a:cubicBezTo>
                    <a:pt x="6632" y="7823"/>
                    <a:pt x="7073" y="8061"/>
                    <a:pt x="7525" y="828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>
                <a:solidFill>
                  <a:srgbClr val="FFD1D1"/>
                </a:solidFill>
              </a:endParaRPr>
            </a:p>
          </p:txBody>
        </p:sp>
      </p:grpSp>
      <p:sp>
        <p:nvSpPr>
          <p:cNvPr id="89" name="Google Shape;89;p14"/>
          <p:cNvSpPr txBox="1">
            <a:spLocks noGrp="1"/>
          </p:cNvSpPr>
          <p:nvPr>
            <p:ph type="title"/>
          </p:nvPr>
        </p:nvSpPr>
        <p:spPr>
          <a:xfrm>
            <a:off x="936400" y="806967"/>
            <a:ext cx="1034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82044825"/>
      </p:ext>
    </p:extLst>
  </p:cSld>
  <p:clrMapOvr>
    <a:masterClrMapping/>
  </p:clrMapOvr>
  <p:transition spd="slow">
    <p:fad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>
            <a:spLocks noGrp="1"/>
          </p:cNvSpPr>
          <p:nvPr>
            <p:ph type="subTitle" idx="1"/>
          </p:nvPr>
        </p:nvSpPr>
        <p:spPr>
          <a:xfrm rot="-201010">
            <a:off x="4567510" y="2130260"/>
            <a:ext cx="3798892" cy="7613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2" name="Google Shape;92;p15"/>
          <p:cNvSpPr txBox="1">
            <a:spLocks noGrp="1"/>
          </p:cNvSpPr>
          <p:nvPr>
            <p:ph type="subTitle" idx="2"/>
          </p:nvPr>
        </p:nvSpPr>
        <p:spPr>
          <a:xfrm>
            <a:off x="4568263" y="3631225"/>
            <a:ext cx="3798000" cy="7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3" name="Google Shape;93;p15"/>
          <p:cNvSpPr txBox="1">
            <a:spLocks noGrp="1"/>
          </p:cNvSpPr>
          <p:nvPr>
            <p:ph type="ctrTitle"/>
          </p:nvPr>
        </p:nvSpPr>
        <p:spPr>
          <a:xfrm rot="-185413">
            <a:off x="4551046" y="1879377"/>
            <a:ext cx="1929205" cy="44384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667" b="0">
                <a:latin typeface="Nunito SemiBold"/>
                <a:ea typeface="Nunito SemiBold"/>
                <a:cs typeface="Nunito SemiBold"/>
                <a:sym typeface="Nunito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ctrTitle" idx="3"/>
          </p:nvPr>
        </p:nvSpPr>
        <p:spPr>
          <a:xfrm>
            <a:off x="4567667" y="3343015"/>
            <a:ext cx="1929200" cy="444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667" b="0">
                <a:latin typeface="Nunito SemiBold"/>
                <a:ea typeface="Nunito SemiBold"/>
                <a:cs typeface="Nunito SemiBold"/>
                <a:sym typeface="Nunito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subTitle" idx="4"/>
          </p:nvPr>
        </p:nvSpPr>
        <p:spPr>
          <a:xfrm rot="-273526">
            <a:off x="4488490" y="5036135"/>
            <a:ext cx="3799621" cy="76132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ctrTitle" idx="5"/>
          </p:nvPr>
        </p:nvSpPr>
        <p:spPr>
          <a:xfrm rot="-251841">
            <a:off x="4455622" y="4825113"/>
            <a:ext cx="1929175" cy="443984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667" b="0">
                <a:latin typeface="Nunito SemiBold"/>
                <a:ea typeface="Nunito SemiBold"/>
                <a:cs typeface="Nunito SemiBold"/>
                <a:sym typeface="Nunito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97" name="Google Shape;97;p15"/>
          <p:cNvSpPr txBox="1">
            <a:spLocks noGrp="1"/>
          </p:cNvSpPr>
          <p:nvPr>
            <p:ph type="title" idx="6"/>
          </p:nvPr>
        </p:nvSpPr>
        <p:spPr>
          <a:xfrm>
            <a:off x="936400" y="806967"/>
            <a:ext cx="1034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51574281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 and four columns 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6"/>
          <p:cNvSpPr txBox="1">
            <a:spLocks noGrp="1"/>
          </p:cNvSpPr>
          <p:nvPr>
            <p:ph type="ctrTitle"/>
          </p:nvPr>
        </p:nvSpPr>
        <p:spPr>
          <a:xfrm>
            <a:off x="2807849" y="2436767"/>
            <a:ext cx="2429200" cy="54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subTitle" idx="1"/>
          </p:nvPr>
        </p:nvSpPr>
        <p:spPr>
          <a:xfrm>
            <a:off x="2539049" y="2855184"/>
            <a:ext cx="29668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ctrTitle" idx="2"/>
          </p:nvPr>
        </p:nvSpPr>
        <p:spPr>
          <a:xfrm>
            <a:off x="6853351" y="2436767"/>
            <a:ext cx="2429200" cy="54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subTitle" idx="3"/>
          </p:nvPr>
        </p:nvSpPr>
        <p:spPr>
          <a:xfrm>
            <a:off x="6584551" y="2855184"/>
            <a:ext cx="29668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ctrTitle" idx="4"/>
          </p:nvPr>
        </p:nvSpPr>
        <p:spPr>
          <a:xfrm>
            <a:off x="2807849" y="4504851"/>
            <a:ext cx="2429200" cy="54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104" name="Google Shape;104;p16"/>
          <p:cNvSpPr txBox="1">
            <a:spLocks noGrp="1"/>
          </p:cNvSpPr>
          <p:nvPr>
            <p:ph type="subTitle" idx="5"/>
          </p:nvPr>
        </p:nvSpPr>
        <p:spPr>
          <a:xfrm>
            <a:off x="2539049" y="4931304"/>
            <a:ext cx="29668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5" name="Google Shape;105;p16"/>
          <p:cNvSpPr txBox="1">
            <a:spLocks noGrp="1"/>
          </p:cNvSpPr>
          <p:nvPr>
            <p:ph type="ctrTitle" idx="6"/>
          </p:nvPr>
        </p:nvSpPr>
        <p:spPr>
          <a:xfrm>
            <a:off x="6853351" y="4504851"/>
            <a:ext cx="2429200" cy="54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2000"/>
              <a:buFont typeface="Montserrat Medium"/>
              <a:buNone/>
              <a:defRPr sz="2667" b="0">
                <a:solidFill>
                  <a:srgbClr val="41294A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106" name="Google Shape;106;p16"/>
          <p:cNvSpPr txBox="1">
            <a:spLocks noGrp="1"/>
          </p:cNvSpPr>
          <p:nvPr>
            <p:ph type="subTitle" idx="7"/>
          </p:nvPr>
        </p:nvSpPr>
        <p:spPr>
          <a:xfrm>
            <a:off x="6584551" y="4931304"/>
            <a:ext cx="29668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7" name="Google Shape;107;p16"/>
          <p:cNvSpPr txBox="1">
            <a:spLocks noGrp="1"/>
          </p:cNvSpPr>
          <p:nvPr>
            <p:ph type="title" idx="8"/>
          </p:nvPr>
        </p:nvSpPr>
        <p:spPr>
          <a:xfrm>
            <a:off x="936400" y="806967"/>
            <a:ext cx="1034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08" name="Google Shape;108;p16"/>
          <p:cNvSpPr txBox="1">
            <a:spLocks noGrp="1"/>
          </p:cNvSpPr>
          <p:nvPr>
            <p:ph type="title" idx="9" hasCustomPrompt="1"/>
          </p:nvPr>
        </p:nvSpPr>
        <p:spPr>
          <a:xfrm>
            <a:off x="3441449" y="1903567"/>
            <a:ext cx="11620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9" name="Google Shape;109;p16"/>
          <p:cNvSpPr txBox="1">
            <a:spLocks noGrp="1"/>
          </p:cNvSpPr>
          <p:nvPr>
            <p:ph type="title" idx="13" hasCustomPrompt="1"/>
          </p:nvPr>
        </p:nvSpPr>
        <p:spPr>
          <a:xfrm>
            <a:off x="3441449" y="3968767"/>
            <a:ext cx="11620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0" name="Google Shape;110;p16"/>
          <p:cNvSpPr txBox="1">
            <a:spLocks noGrp="1"/>
          </p:cNvSpPr>
          <p:nvPr>
            <p:ph type="title" idx="14" hasCustomPrompt="1"/>
          </p:nvPr>
        </p:nvSpPr>
        <p:spPr>
          <a:xfrm>
            <a:off x="7486951" y="1903567"/>
            <a:ext cx="11620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1" name="Google Shape;111;p16"/>
          <p:cNvSpPr txBox="1">
            <a:spLocks noGrp="1"/>
          </p:cNvSpPr>
          <p:nvPr>
            <p:ph type="title" idx="15" hasCustomPrompt="1"/>
          </p:nvPr>
        </p:nvSpPr>
        <p:spPr>
          <a:xfrm>
            <a:off x="7486951" y="3968767"/>
            <a:ext cx="1162000" cy="5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4196973616"/>
      </p:ext>
    </p:extLst>
  </p:cSld>
  <p:clrMapOvr>
    <a:masterClrMapping/>
  </p:clrMapOvr>
  <p:transition spd="slow">
    <p:fad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7"/>
          <p:cNvSpPr txBox="1">
            <a:spLocks noGrp="1"/>
          </p:cNvSpPr>
          <p:nvPr>
            <p:ph type="subTitle" idx="1"/>
          </p:nvPr>
        </p:nvSpPr>
        <p:spPr>
          <a:xfrm>
            <a:off x="2560800" y="2692800"/>
            <a:ext cx="7070400" cy="108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17"/>
          <p:cNvSpPr txBox="1">
            <a:spLocks noGrp="1"/>
          </p:cNvSpPr>
          <p:nvPr>
            <p:ph type="subTitle" idx="2"/>
          </p:nvPr>
        </p:nvSpPr>
        <p:spPr>
          <a:xfrm rot="-233943">
            <a:off x="3801592" y="4135473"/>
            <a:ext cx="4323608" cy="38969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b="0">
                <a:latin typeface="Just Another Hand"/>
                <a:ea typeface="Just Another Hand"/>
                <a:cs typeface="Just Another Hand"/>
                <a:sym typeface="Just Another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0884529"/>
      </p:ext>
    </p:extLst>
  </p:cSld>
  <p:clrMapOvr>
    <a:masterClrMapping/>
  </p:clrMapOvr>
  <p:transition spd="slow">
    <p:fad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1_Title only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>
            <a:spLocks noGrp="1"/>
          </p:cNvSpPr>
          <p:nvPr>
            <p:ph type="title"/>
          </p:nvPr>
        </p:nvSpPr>
        <p:spPr>
          <a:xfrm>
            <a:off x="954533" y="807531"/>
            <a:ext cx="1069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31145424"/>
      </p:ext>
    </p:extLst>
  </p:cSld>
  <p:clrMapOvr>
    <a:masterClrMapping/>
  </p:clrMapOvr>
  <p:transition spd="slow">
    <p:fad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9"/>
          <p:cNvSpPr txBox="1">
            <a:spLocks noGrp="1"/>
          </p:cNvSpPr>
          <p:nvPr>
            <p:ph type="body" idx="1"/>
          </p:nvPr>
        </p:nvSpPr>
        <p:spPr>
          <a:xfrm rot="-367551">
            <a:off x="6383725" y="3353297"/>
            <a:ext cx="3459756" cy="15154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Montserrat"/>
              <a:buChar char="●"/>
              <a:defRPr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9pPr>
          </a:lstStyle>
          <a:p>
            <a:endParaRPr/>
          </a:p>
        </p:txBody>
      </p:sp>
      <p:sp>
        <p:nvSpPr>
          <p:cNvPr id="119" name="Google Shape;119;p19"/>
          <p:cNvSpPr txBox="1">
            <a:spLocks noGrp="1"/>
          </p:cNvSpPr>
          <p:nvPr>
            <p:ph type="title"/>
          </p:nvPr>
        </p:nvSpPr>
        <p:spPr>
          <a:xfrm rot="-367475">
            <a:off x="6324874" y="2706023"/>
            <a:ext cx="3404231" cy="6774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68062424"/>
      </p:ext>
    </p:extLst>
  </p:cSld>
  <p:clrMapOvr>
    <a:masterClrMapping/>
  </p:clrMapOvr>
  <p:transition spd="slow">
    <p:fad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0"/>
          <p:cNvSpPr txBox="1">
            <a:spLocks noGrp="1"/>
          </p:cNvSpPr>
          <p:nvPr>
            <p:ph type="title"/>
          </p:nvPr>
        </p:nvSpPr>
        <p:spPr>
          <a:xfrm>
            <a:off x="936400" y="806967"/>
            <a:ext cx="570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2" name="Google Shape;122;p20"/>
          <p:cNvSpPr txBox="1">
            <a:spLocks noGrp="1"/>
          </p:cNvSpPr>
          <p:nvPr>
            <p:ph type="body" idx="1"/>
          </p:nvPr>
        </p:nvSpPr>
        <p:spPr>
          <a:xfrm>
            <a:off x="6600800" y="1944133"/>
            <a:ext cx="3958800" cy="38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1400"/>
              <a:buFont typeface="Montserrat"/>
              <a:buChar char="●"/>
              <a:defRPr/>
            </a:lvl1pPr>
            <a:lvl2pPr marL="1219170" lvl="1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2pPr>
            <a:lvl3pPr marL="1828754" lvl="2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3pPr>
            <a:lvl4pPr marL="2438339" lvl="3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4pPr>
            <a:lvl5pPr marL="3047924" lvl="4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5pPr>
            <a:lvl6pPr marL="3657509" lvl="5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6pPr>
            <a:lvl7pPr marL="4267093" lvl="6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7pPr>
            <a:lvl8pPr marL="4876678" lvl="7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8pPr>
            <a:lvl9pPr marL="5486263" lvl="8" indent="-423323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00948910"/>
      </p:ext>
    </p:extLst>
  </p:cSld>
  <p:clrMapOvr>
    <a:masterClrMapping/>
  </p:clrMapOvr>
  <p:transition spd="slow">
    <p:fad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1"/>
          <p:cNvSpPr txBox="1">
            <a:spLocks noGrp="1"/>
          </p:cNvSpPr>
          <p:nvPr>
            <p:ph type="title"/>
          </p:nvPr>
        </p:nvSpPr>
        <p:spPr>
          <a:xfrm flipH="1">
            <a:off x="791583" y="769067"/>
            <a:ext cx="103444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5" name="Google Shape;125;p21"/>
          <p:cNvSpPr txBox="1">
            <a:spLocks noGrp="1"/>
          </p:cNvSpPr>
          <p:nvPr>
            <p:ph type="body" idx="1"/>
          </p:nvPr>
        </p:nvSpPr>
        <p:spPr>
          <a:xfrm flipH="1">
            <a:off x="4498399" y="2521733"/>
            <a:ext cx="6288400" cy="31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00592960"/>
      </p:ext>
    </p:extLst>
  </p:cSld>
  <p:clrMapOvr>
    <a:masterClrMapping/>
  </p:clrMapOvr>
  <p:transition spd="slow">
    <p:fad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"/>
          <p:cNvSpPr txBox="1">
            <a:spLocks noGrp="1"/>
          </p:cNvSpPr>
          <p:nvPr>
            <p:ph type="ctrTitle"/>
          </p:nvPr>
        </p:nvSpPr>
        <p:spPr>
          <a:xfrm rot="-665216">
            <a:off x="915997" y="2742513"/>
            <a:ext cx="5260580" cy="12753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35" name="Google Shape;135;p23"/>
          <p:cNvSpPr txBox="1">
            <a:spLocks noGrp="1"/>
          </p:cNvSpPr>
          <p:nvPr>
            <p:ph type="body" idx="1"/>
          </p:nvPr>
        </p:nvSpPr>
        <p:spPr>
          <a:xfrm>
            <a:off x="6360000" y="2564367"/>
            <a:ext cx="4566800" cy="12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6" name="Google Shape;136;p23"/>
          <p:cNvSpPr txBox="1"/>
          <p:nvPr/>
        </p:nvSpPr>
        <p:spPr>
          <a:xfrm>
            <a:off x="6585600" y="4051100"/>
            <a:ext cx="4115600" cy="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114000"/>
              </a:lnSpc>
              <a:buClr>
                <a:srgbClr val="000000"/>
              </a:buClr>
              <a:buSzPts val="1100"/>
              <a:buFont typeface="Arial"/>
              <a:buNone/>
            </a:pPr>
            <a:r>
              <a:rPr lang="en" sz="1467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CREDITS: This presentation template was created by </a:t>
            </a:r>
            <a:r>
              <a:rPr lang="en" sz="1467">
                <a:solidFill>
                  <a:srgbClr val="000000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467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, including icons by </a:t>
            </a:r>
            <a:r>
              <a:rPr lang="en" sz="1467">
                <a:solidFill>
                  <a:srgbClr val="000000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467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, infographics &amp; images by </a:t>
            </a:r>
            <a:r>
              <a:rPr lang="en" sz="1467">
                <a:solidFill>
                  <a:srgbClr val="000000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467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endParaRPr sz="1467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7" name="Google Shape;137;p23"/>
          <p:cNvSpPr txBox="1">
            <a:spLocks noGrp="1"/>
          </p:cNvSpPr>
          <p:nvPr>
            <p:ph type="subTitle" idx="2"/>
          </p:nvPr>
        </p:nvSpPr>
        <p:spPr>
          <a:xfrm>
            <a:off x="6680200" y="4802733"/>
            <a:ext cx="3926400" cy="5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79623848"/>
      </p:ext>
    </p:extLst>
  </p:cSld>
  <p:clrMapOvr>
    <a:masterClrMapping/>
  </p:clrMapOvr>
  <p:transition spd="slow">
    <p:fad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7242635"/>
      </p:ext>
    </p:extLst>
  </p:cSld>
  <p:clrMapOvr>
    <a:masterClrMapping/>
  </p:clrMapOvr>
  <p:transition spd="slow">
    <p:fad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>
                <a:solidFill>
                  <a:srgbClr val="000000"/>
                </a:solidFill>
              </a:rPr>
              <a:pPr/>
              <a:t>8/12/2022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459330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2022/8/12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2022/8/12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2022/8/12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2022/8/12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2022/8/12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2022/8/12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2022/8/12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2022/8/12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2022/8/12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2022/8/12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2022/8/12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12/08/2022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12/08/2022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 hasCustomPrompt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12/08/2022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 hasCustomPrompt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 hasCustomPrompt="1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12/08/2022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 hasCustomPrompt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 hasCustomPrompt="1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 hasCustomPrompt="1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 hasCustomPrompt="1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12/08/2022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12/08/2022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12/08/2022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 hasCustomPrompt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12/08/2022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12/08/2022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12/08/2022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12/08/2022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8/12/2022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8/12/2022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322512" y="-836612"/>
            <a:ext cx="13314362" cy="1577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91700" y="6021388"/>
            <a:ext cx="2400300" cy="9588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99B22BB3-E989-4700-91DB-E79CF9134D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666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99B22BB3-E989-4700-91DB-E79CF9134D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70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5.xml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theme" Target="../theme/theme10.xml"/><Relationship Id="rId5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13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2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2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3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1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40.xml"/><Relationship Id="rId12" Type="http://schemas.openxmlformats.org/officeDocument/2006/relationships/slideLayout" Target="../slideLayouts/slideLayout145.xml"/><Relationship Id="rId2" Type="http://schemas.openxmlformats.org/officeDocument/2006/relationships/slideLayout" Target="../slideLayouts/slideLayout135.xml"/><Relationship Id="rId1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9.xml"/><Relationship Id="rId11" Type="http://schemas.openxmlformats.org/officeDocument/2006/relationships/slideLayout" Target="../slideLayouts/slideLayout144.xml"/><Relationship Id="rId5" Type="http://schemas.openxmlformats.org/officeDocument/2006/relationships/slideLayout" Target="../slideLayouts/slideLayout138.xml"/><Relationship Id="rId10" Type="http://schemas.openxmlformats.org/officeDocument/2006/relationships/slideLayout" Target="../slideLayouts/slideLayout143.xml"/><Relationship Id="rId4" Type="http://schemas.openxmlformats.org/officeDocument/2006/relationships/slideLayout" Target="../slideLayouts/slideLayout137.xml"/><Relationship Id="rId9" Type="http://schemas.openxmlformats.org/officeDocument/2006/relationships/slideLayout" Target="../slideLayouts/slideLayout14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13" Type="http://schemas.openxmlformats.org/officeDocument/2006/relationships/slideLayout" Target="../slideLayouts/slideLayout158.xml"/><Relationship Id="rId18" Type="http://schemas.openxmlformats.org/officeDocument/2006/relationships/slideLayout" Target="../slideLayouts/slideLayout163.xml"/><Relationship Id="rId3" Type="http://schemas.openxmlformats.org/officeDocument/2006/relationships/slideLayout" Target="../slideLayouts/slideLayout148.xml"/><Relationship Id="rId21" Type="http://schemas.openxmlformats.org/officeDocument/2006/relationships/slideLayout" Target="../slideLayouts/slideLayout166.xml"/><Relationship Id="rId7" Type="http://schemas.openxmlformats.org/officeDocument/2006/relationships/slideLayout" Target="../slideLayouts/slideLayout152.xml"/><Relationship Id="rId12" Type="http://schemas.openxmlformats.org/officeDocument/2006/relationships/slideLayout" Target="../slideLayouts/slideLayout157.xml"/><Relationship Id="rId17" Type="http://schemas.openxmlformats.org/officeDocument/2006/relationships/slideLayout" Target="../slideLayouts/slideLayout162.xml"/><Relationship Id="rId25" Type="http://schemas.openxmlformats.org/officeDocument/2006/relationships/image" Target="../media/image14.jpg"/><Relationship Id="rId2" Type="http://schemas.openxmlformats.org/officeDocument/2006/relationships/slideLayout" Target="../slideLayouts/slideLayout147.xml"/><Relationship Id="rId16" Type="http://schemas.openxmlformats.org/officeDocument/2006/relationships/slideLayout" Target="../slideLayouts/slideLayout161.xml"/><Relationship Id="rId20" Type="http://schemas.openxmlformats.org/officeDocument/2006/relationships/slideLayout" Target="../slideLayouts/slideLayout165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24" Type="http://schemas.openxmlformats.org/officeDocument/2006/relationships/theme" Target="../theme/theme15.xml"/><Relationship Id="rId5" Type="http://schemas.openxmlformats.org/officeDocument/2006/relationships/slideLayout" Target="../slideLayouts/slideLayout150.xml"/><Relationship Id="rId15" Type="http://schemas.openxmlformats.org/officeDocument/2006/relationships/slideLayout" Target="../slideLayouts/slideLayout160.xml"/><Relationship Id="rId23" Type="http://schemas.openxmlformats.org/officeDocument/2006/relationships/slideLayout" Target="../slideLayouts/slideLayout168.xml"/><Relationship Id="rId10" Type="http://schemas.openxmlformats.org/officeDocument/2006/relationships/slideLayout" Target="../slideLayouts/slideLayout155.xml"/><Relationship Id="rId19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Relationship Id="rId14" Type="http://schemas.openxmlformats.org/officeDocument/2006/relationships/slideLayout" Target="../slideLayouts/slideLayout159.xml"/><Relationship Id="rId22" Type="http://schemas.openxmlformats.org/officeDocument/2006/relationships/slideLayout" Target="../slideLayouts/slideLayout16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</p:sldLayoutIdLst>
  <p:transition/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8749F8A-8D61-4B5A-925F-9E22EFEE4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B313887-BA4F-457A-9582-B5C21790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D44220A-6DEB-46D7-B480-A0F0AC3964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9C2133-17FF-41E7-A24C-E96B8FBAFC4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6AA0714-55E0-459D-9401-51BB6166B6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86C0382-F6FE-4A2A-9719-D5BABB5AF3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1A2AC2-13A9-46D8-AC34-7F36697ACA9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650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900">
                <a:solidFill>
                  <a:srgbClr val="000000"/>
                </a:solidFill>
                <a:latin typeface=".VnTime"/>
                <a:cs typeface="+mn-cs"/>
              </a:defRPr>
            </a:lvl1pPr>
          </a:lstStyle>
          <a:p>
            <a:pPr defTabSz="914354"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900">
                <a:solidFill>
                  <a:srgbClr val="000000"/>
                </a:solidFill>
                <a:latin typeface=".VnTime"/>
                <a:cs typeface="+mn-cs"/>
              </a:defRPr>
            </a:lvl1pPr>
          </a:lstStyle>
          <a:p>
            <a:pPr defTabSz="914354"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000000"/>
                </a:solidFill>
                <a:latin typeface=".VnTime"/>
                <a:cs typeface="+mn-cs"/>
              </a:defRPr>
            </a:lvl1pPr>
          </a:lstStyle>
          <a:p>
            <a:pPr defTabSz="914354" fontAlgn="base">
              <a:spcBef>
                <a:spcPct val="0"/>
              </a:spcBef>
              <a:spcAft>
                <a:spcPct val="0"/>
              </a:spcAft>
              <a:defRPr/>
            </a:pPr>
            <a:fld id="{CD7E7C46-AB55-4072-8938-DB8615490E03}" type="slidenum">
              <a:rPr lang="en-US" altLang="en-US"/>
              <a:pPr defTabSz="914354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9394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.VnTime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.VnTime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.VnTime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.VnTime" pitchFamily="34" charset="0"/>
        </a:defRPr>
      </a:lvl5pPr>
      <a:lvl6pPr marL="285725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.VnTime" pitchFamily="34" charset="0"/>
        </a:defRPr>
      </a:lvl6pPr>
      <a:lvl7pPr marL="571448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.VnTime" pitchFamily="34" charset="0"/>
        </a:defRPr>
      </a:lvl7pPr>
      <a:lvl8pPr marL="857173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.VnTime" pitchFamily="34" charset="0"/>
        </a:defRPr>
      </a:lvl8pPr>
      <a:lvl9pPr marL="1142898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.VnTime" pitchFamily="34" charset="0"/>
        </a:defRPr>
      </a:lvl9pPr>
    </p:titleStyle>
    <p:bodyStyle>
      <a:lvl1pPr marL="212715" indent="-212715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463527" indent="-177792" algn="l" rtl="0" eaLnBrk="0" fontAlgn="base" hangingPunct="0">
        <a:spcBef>
          <a:spcPct val="20000"/>
        </a:spcBef>
        <a:spcAft>
          <a:spcPct val="0"/>
        </a:spcAft>
        <a:buChar char="–"/>
        <a:defRPr sz="1700">
          <a:solidFill>
            <a:schemeClr val="tx1"/>
          </a:solidFill>
          <a:latin typeface="+mn-lt"/>
        </a:defRPr>
      </a:lvl2pPr>
      <a:lvl3pPr marL="712753" indent="-14128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998490" indent="-14128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chemeClr val="tx1"/>
          </a:solidFill>
          <a:latin typeface="+mn-lt"/>
        </a:defRPr>
      </a:lvl4pPr>
      <a:lvl5pPr marL="1284224" indent="-14128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5pPr>
      <a:lvl6pPr marL="1571483" indent="-142863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6pPr>
      <a:lvl7pPr marL="1857208" indent="-142863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7pPr>
      <a:lvl8pPr marL="2142932" indent="-142863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8pPr>
      <a:lvl9pPr marL="2428658" indent="-142863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57144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5725" algn="l" defTabSz="57144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1448" algn="l" defTabSz="57144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57173" algn="l" defTabSz="57144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42898" algn="l" defTabSz="57144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28623" algn="l" defTabSz="57144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14345" algn="l" defTabSz="57144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00071" algn="l" defTabSz="57144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85795" algn="l" defTabSz="571448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2022/8/12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431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A75276-1AEB-40DE-B709-E2412D253DE8}" type="slidenum">
              <a:rPr lang="vi-V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582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845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5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10833" y="800767"/>
            <a:ext cx="9144000" cy="7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Just Another Hand"/>
              <a:buNone/>
              <a:defRPr sz="3600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73667" y="3662900"/>
            <a:ext cx="9776000" cy="2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551432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  <p:sldLayoutId id="2147483859" r:id="rId13"/>
    <p:sldLayoutId id="2147483860" r:id="rId14"/>
    <p:sldLayoutId id="2147483861" r:id="rId15"/>
    <p:sldLayoutId id="2147483862" r:id="rId16"/>
    <p:sldLayoutId id="2147483863" r:id="rId17"/>
    <p:sldLayoutId id="2147483864" r:id="rId18"/>
    <p:sldLayoutId id="2147483865" r:id="rId19"/>
    <p:sldLayoutId id="2147483866" r:id="rId20"/>
    <p:sldLayoutId id="2147483867" r:id="rId21"/>
    <p:sldLayoutId id="2147483868" r:id="rId22"/>
    <p:sldLayoutId id="2147483869" r:id="rId23"/>
  </p:sldLayoutIdLst>
  <p:transition spd="slow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ransition spd="slow">
    <p:random/>
  </p:transition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2022/8/12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12/08/2022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transition spd="slow"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4.emf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37.png"/><Relationship Id="rId5" Type="http://schemas.openxmlformats.org/officeDocument/2006/relationships/image" Target="../media/image36.emf"/><Relationship Id="rId10" Type="http://schemas.openxmlformats.org/officeDocument/2006/relationships/image" Target="../media/image42.png"/><Relationship Id="rId4" Type="http://schemas.openxmlformats.org/officeDocument/2006/relationships/image" Target="../media/image35.emf"/><Relationship Id="rId9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37.png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36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34.emf"/><Relationship Id="rId4" Type="http://schemas.openxmlformats.org/officeDocument/2006/relationships/image" Target="../media/image36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55.png"/><Relationship Id="rId2" Type="http://schemas.openxmlformats.org/officeDocument/2006/relationships/slideLayout" Target="../slideLayouts/slideLayout110.xml"/><Relationship Id="rId1" Type="http://schemas.openxmlformats.org/officeDocument/2006/relationships/tags" Target="../tags/tag1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1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slideLayout" Target="../slideLayouts/slideLayout39.xml"/><Relationship Id="rId7" Type="http://schemas.openxmlformats.org/officeDocument/2006/relationships/image" Target="../media/image34.emf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6.emf"/><Relationship Id="rId5" Type="http://schemas.openxmlformats.org/officeDocument/2006/relationships/image" Target="../media/image35.emf"/><Relationship Id="rId4" Type="http://schemas.openxmlformats.org/officeDocument/2006/relationships/notesSlide" Target="../notesSlides/notesSlide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4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slideLayout" Target="../slideLayouts/slideLayout129.xml"/><Relationship Id="rId7" Type="http://schemas.openxmlformats.org/officeDocument/2006/relationships/image" Target="../media/image21.emf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10" Type="http://schemas.openxmlformats.org/officeDocument/2006/relationships/image" Target="../media/image24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23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34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2.xml"/><Relationship Id="rId7" Type="http://schemas.openxmlformats.org/officeDocument/2006/relationships/image" Target="../media/image71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70.png"/><Relationship Id="rId5" Type="http://schemas.openxmlformats.org/officeDocument/2006/relationships/image" Target="../media/image69.jpeg"/><Relationship Id="rId4" Type="http://schemas.openxmlformats.org/officeDocument/2006/relationships/notesSlide" Target="../notesSlides/notesSlide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2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70.png"/><Relationship Id="rId5" Type="http://schemas.openxmlformats.org/officeDocument/2006/relationships/image" Target="../media/image71.png"/><Relationship Id="rId4" Type="http://schemas.openxmlformats.org/officeDocument/2006/relationships/image" Target="../media/image69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13" Type="http://schemas.microsoft.com/office/2007/relationships/hdphoto" Target="../media/hdphoto2.wdp"/><Relationship Id="rId3" Type="http://schemas.openxmlformats.org/officeDocument/2006/relationships/slideLayout" Target="../slideLayouts/slideLayout82.xml"/><Relationship Id="rId7" Type="http://schemas.openxmlformats.org/officeDocument/2006/relationships/audio" Target="../media/audio5.wav"/><Relationship Id="rId12" Type="http://schemas.openxmlformats.org/officeDocument/2006/relationships/image" Target="../media/image72.png"/><Relationship Id="rId2" Type="http://schemas.openxmlformats.org/officeDocument/2006/relationships/audio" Target="../media/media4.mp3"/><Relationship Id="rId16" Type="http://schemas.openxmlformats.org/officeDocument/2006/relationships/image" Target="../media/image74.wmf"/><Relationship Id="rId1" Type="http://schemas.microsoft.com/office/2007/relationships/media" Target="../media/media4.mp3"/><Relationship Id="rId6" Type="http://schemas.openxmlformats.org/officeDocument/2006/relationships/audio" Target="../media/audio4.wav"/><Relationship Id="rId11" Type="http://schemas.openxmlformats.org/officeDocument/2006/relationships/image" Target="../media/image70.png"/><Relationship Id="rId5" Type="http://schemas.openxmlformats.org/officeDocument/2006/relationships/audio" Target="../media/audio3.wav"/><Relationship Id="rId15" Type="http://schemas.microsoft.com/office/2007/relationships/hdphoto" Target="../media/hdphoto3.wdp"/><Relationship Id="rId10" Type="http://schemas.openxmlformats.org/officeDocument/2006/relationships/image" Target="../media/image71.png"/><Relationship Id="rId4" Type="http://schemas.openxmlformats.org/officeDocument/2006/relationships/audio" Target="../media/audio2.wav"/><Relationship Id="rId9" Type="http://schemas.openxmlformats.org/officeDocument/2006/relationships/image" Target="../media/image69.jpeg"/><Relationship Id="rId14" Type="http://schemas.openxmlformats.org/officeDocument/2006/relationships/image" Target="../media/image7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13" Type="http://schemas.microsoft.com/office/2007/relationships/hdphoto" Target="../media/hdphoto2.wdp"/><Relationship Id="rId3" Type="http://schemas.openxmlformats.org/officeDocument/2006/relationships/slideLayout" Target="../slideLayouts/slideLayout82.xml"/><Relationship Id="rId7" Type="http://schemas.openxmlformats.org/officeDocument/2006/relationships/audio" Target="../media/audio5.wav"/><Relationship Id="rId12" Type="http://schemas.openxmlformats.org/officeDocument/2006/relationships/image" Target="../media/image72.png"/><Relationship Id="rId2" Type="http://schemas.openxmlformats.org/officeDocument/2006/relationships/audio" Target="../media/media4.mp3"/><Relationship Id="rId16" Type="http://schemas.openxmlformats.org/officeDocument/2006/relationships/image" Target="../media/image74.wmf"/><Relationship Id="rId1" Type="http://schemas.microsoft.com/office/2007/relationships/media" Target="../media/media4.mp3"/><Relationship Id="rId6" Type="http://schemas.openxmlformats.org/officeDocument/2006/relationships/audio" Target="../media/audio4.wav"/><Relationship Id="rId11" Type="http://schemas.openxmlformats.org/officeDocument/2006/relationships/image" Target="../media/image70.png"/><Relationship Id="rId5" Type="http://schemas.openxmlformats.org/officeDocument/2006/relationships/audio" Target="../media/audio3.wav"/><Relationship Id="rId15" Type="http://schemas.microsoft.com/office/2007/relationships/hdphoto" Target="../media/hdphoto3.wdp"/><Relationship Id="rId10" Type="http://schemas.openxmlformats.org/officeDocument/2006/relationships/image" Target="../media/image71.png"/><Relationship Id="rId4" Type="http://schemas.openxmlformats.org/officeDocument/2006/relationships/audio" Target="../media/audio2.wav"/><Relationship Id="rId9" Type="http://schemas.openxmlformats.org/officeDocument/2006/relationships/image" Target="../media/image69.jpeg"/><Relationship Id="rId14" Type="http://schemas.openxmlformats.org/officeDocument/2006/relationships/image" Target="../media/image73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13" Type="http://schemas.microsoft.com/office/2007/relationships/hdphoto" Target="../media/hdphoto2.wdp"/><Relationship Id="rId3" Type="http://schemas.openxmlformats.org/officeDocument/2006/relationships/slideLayout" Target="../slideLayouts/slideLayout82.xml"/><Relationship Id="rId7" Type="http://schemas.openxmlformats.org/officeDocument/2006/relationships/audio" Target="../media/audio5.wav"/><Relationship Id="rId12" Type="http://schemas.openxmlformats.org/officeDocument/2006/relationships/image" Target="../media/image72.png"/><Relationship Id="rId2" Type="http://schemas.openxmlformats.org/officeDocument/2006/relationships/audio" Target="../media/media4.mp3"/><Relationship Id="rId16" Type="http://schemas.openxmlformats.org/officeDocument/2006/relationships/image" Target="../media/image74.wmf"/><Relationship Id="rId1" Type="http://schemas.microsoft.com/office/2007/relationships/media" Target="../media/media4.mp3"/><Relationship Id="rId6" Type="http://schemas.openxmlformats.org/officeDocument/2006/relationships/audio" Target="../media/audio4.wav"/><Relationship Id="rId11" Type="http://schemas.openxmlformats.org/officeDocument/2006/relationships/image" Target="../media/image70.png"/><Relationship Id="rId5" Type="http://schemas.openxmlformats.org/officeDocument/2006/relationships/audio" Target="../media/audio3.wav"/><Relationship Id="rId15" Type="http://schemas.microsoft.com/office/2007/relationships/hdphoto" Target="../media/hdphoto3.wdp"/><Relationship Id="rId10" Type="http://schemas.openxmlformats.org/officeDocument/2006/relationships/image" Target="../media/image71.png"/><Relationship Id="rId4" Type="http://schemas.openxmlformats.org/officeDocument/2006/relationships/audio" Target="../media/audio2.wav"/><Relationship Id="rId9" Type="http://schemas.openxmlformats.org/officeDocument/2006/relationships/image" Target="../media/image69.jpeg"/><Relationship Id="rId14" Type="http://schemas.openxmlformats.org/officeDocument/2006/relationships/image" Target="../media/image7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7" Type="http://schemas.openxmlformats.org/officeDocument/2006/relationships/image" Target="../media/image2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9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37.png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64770" y="6489700"/>
            <a:ext cx="36969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Bản quyền thuộc về: FB Hương Thảo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C3FE11-E3AD-4B8D-8167-310087A2A5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429910" y="417745"/>
            <a:ext cx="1481083" cy="13357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E235BC4-7045-4FC5-AB59-F80D38E69717}"/>
              </a:ext>
            </a:extLst>
          </p:cNvPr>
          <p:cNvSpPr txBox="1"/>
          <p:nvPr/>
        </p:nvSpPr>
        <p:spPr>
          <a:xfrm>
            <a:off x="3031682" y="714368"/>
            <a:ext cx="5669724" cy="742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B8ED028-2ED4-4F56-AF4B-97BAB2DBF712}"/>
              </a:ext>
            </a:extLst>
          </p:cNvPr>
          <p:cNvSpPr txBox="1"/>
          <p:nvPr/>
        </p:nvSpPr>
        <p:spPr>
          <a:xfrm>
            <a:off x="4952144" y="2393879"/>
            <a:ext cx="19726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80DF18-1AF5-4824-BB07-8209A7C8170D}"/>
              </a:ext>
            </a:extLst>
          </p:cNvPr>
          <p:cNvSpPr txBox="1"/>
          <p:nvPr/>
        </p:nvSpPr>
        <p:spPr>
          <a:xfrm>
            <a:off x="4952144" y="2978654"/>
            <a:ext cx="19726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loáng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27D623C-27CB-44BE-815A-1B5AE8156E08}"/>
              </a:ext>
            </a:extLst>
          </p:cNvPr>
          <p:cNvSpPr txBox="1"/>
          <p:nvPr/>
        </p:nvSpPr>
        <p:spPr>
          <a:xfrm>
            <a:off x="4952144" y="3686719"/>
            <a:ext cx="19726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rối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rít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918C3C0-3A74-46BC-B356-4F8B07F89B2C}"/>
              </a:ext>
            </a:extLst>
          </p:cNvPr>
          <p:cNvSpPr txBox="1"/>
          <p:nvPr/>
        </p:nvSpPr>
        <p:spPr>
          <a:xfrm>
            <a:off x="4952144" y="4394784"/>
            <a:ext cx="19726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rè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7582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0" grpId="0"/>
      <p:bldP spid="22" grpId="0"/>
      <p:bldP spid="23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/>
          <a:srcRect l="46256" t="-41660" r="-22977" b="41660"/>
          <a:stretch>
            <a:fillRect/>
          </a:stretch>
        </p:blipFill>
        <p:spPr>
          <a:xfrm>
            <a:off x="241081" y="4832943"/>
            <a:ext cx="1305930" cy="176573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30836" y="4629150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4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1287780" y="365125"/>
            <a:ext cx="9250680" cy="4114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6890" y="4479925"/>
            <a:ext cx="8618220" cy="1927860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2883816" y="5959111"/>
            <a:ext cx="6103839" cy="768350"/>
            <a:chOff x="708943" y="6033135"/>
            <a:chExt cx="5825836" cy="768350"/>
          </a:xfrm>
        </p:grpSpPr>
        <p:sp>
          <p:nvSpPr>
            <p:cNvPr id="32" name="TextBox 19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33" name="TextBox 20"/>
            <p:cNvSpPr txBox="1"/>
            <p:nvPr/>
          </p:nvSpPr>
          <p:spPr>
            <a:xfrm>
              <a:off x="1016462" y="6033135"/>
              <a:ext cx="5167386" cy="7683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nối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tiếp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đoạn</a:t>
              </a:r>
              <a:endParaRPr lang="en-US" sz="4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</p:grp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405" y="932815"/>
            <a:ext cx="527050" cy="1948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649"/>
          <a:stretch>
            <a:fillRect/>
          </a:stretch>
        </p:blipFill>
        <p:spPr>
          <a:xfrm>
            <a:off x="1661578" y="1103471"/>
            <a:ext cx="736995" cy="62476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24" b="14324"/>
          <a:stretch>
            <a:fillRect/>
          </a:stretch>
        </p:blipFill>
        <p:spPr>
          <a:xfrm>
            <a:off x="1660974" y="2881261"/>
            <a:ext cx="736995" cy="624764"/>
          </a:xfrm>
          <a:prstGeom prst="rect">
            <a:avLst/>
          </a:prstGeom>
        </p:spPr>
      </p:pic>
      <p:pic>
        <p:nvPicPr>
          <p:cNvPr id="29" name="Picture 3"/>
          <p:cNvPicPr>
            <a:picLocks noChangeAspect="1" noChangeArrowheads="1"/>
          </p:cNvPicPr>
          <p:nvPr/>
        </p:nvPicPr>
        <p:blipFill rotWithShape="1"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32" r="8514"/>
          <a:stretch>
            <a:fillRect/>
          </a:stretch>
        </p:blipFill>
        <p:spPr bwMode="auto">
          <a:xfrm>
            <a:off x="1462405" y="2896870"/>
            <a:ext cx="481965" cy="1583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Oval 13"/>
          <p:cNvSpPr/>
          <p:nvPr/>
        </p:nvSpPr>
        <p:spPr>
          <a:xfrm>
            <a:off x="1786890" y="4479925"/>
            <a:ext cx="457200" cy="4572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32" r="8514"/>
          <a:stretch>
            <a:fillRect/>
          </a:stretch>
        </p:blipFill>
        <p:spPr bwMode="auto">
          <a:xfrm>
            <a:off x="1462405" y="4479925"/>
            <a:ext cx="481965" cy="1583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C3FE11-E3AD-4B8D-8167-310087A2A5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347716" y="263876"/>
            <a:ext cx="1213956" cy="109484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667FBB8-E308-4818-9F63-400EF4DF6E5C}"/>
              </a:ext>
            </a:extLst>
          </p:cNvPr>
          <p:cNvSpPr/>
          <p:nvPr/>
        </p:nvSpPr>
        <p:spPr>
          <a:xfrm>
            <a:off x="2098160" y="2264306"/>
            <a:ext cx="7995683" cy="112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dirty="0">
                <a:latin typeface="UTM Avo" panose="02040603050506020204" pitchFamily="18" charset="0"/>
              </a:rPr>
              <a:t>     Nhưng vừa đến cổng trường, tôi đã thấy mấy bạn cùng lớp đang ríu rít nói cười ở trong sân. </a:t>
            </a:r>
            <a:endParaRPr lang="vi-VN" sz="24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992EE46-0E6D-4C0E-8EBE-A57F0FB0674B}"/>
              </a:ext>
            </a:extLst>
          </p:cNvPr>
          <p:cNvSpPr/>
          <p:nvPr/>
        </p:nvSpPr>
        <p:spPr>
          <a:xfrm>
            <a:off x="2218668" y="2447544"/>
            <a:ext cx="311888" cy="311888"/>
          </a:xfrm>
          <a:prstGeom prst="ellipse">
            <a:avLst/>
          </a:prstGeom>
          <a:solidFill>
            <a:srgbClr val="FFAB40"/>
          </a:solidFill>
          <a:ln>
            <a:solidFill>
              <a:srgbClr val="FFAB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664209-5C52-4C42-AA15-5D89BA82CAB5}"/>
              </a:ext>
            </a:extLst>
          </p:cNvPr>
          <p:cNvSpPr/>
          <p:nvPr/>
        </p:nvSpPr>
        <p:spPr>
          <a:xfrm>
            <a:off x="2098160" y="3754746"/>
            <a:ext cx="7995681" cy="112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dirty="0">
                <a:latin typeface="UTM Avo" panose="02040603050506020204" pitchFamily="18" charset="0"/>
              </a:rPr>
              <a:t>     Ngay cạnh chúng tôi,  mấy em lớp 1 đang rụt rè níu chặt tay bố mẹ, thật giống tôi năm ngoái. </a:t>
            </a:r>
            <a:endParaRPr lang="vi-VN" sz="24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1077C17-7DA7-468E-B4DF-373E3726CC0E}"/>
              </a:ext>
            </a:extLst>
          </p:cNvPr>
          <p:cNvSpPr/>
          <p:nvPr/>
        </p:nvSpPr>
        <p:spPr>
          <a:xfrm>
            <a:off x="2218668" y="3951924"/>
            <a:ext cx="311888" cy="311888"/>
          </a:xfrm>
          <a:prstGeom prst="ellipse">
            <a:avLst/>
          </a:prstGeom>
          <a:solidFill>
            <a:srgbClr val="FFAB40"/>
          </a:solidFill>
          <a:ln>
            <a:solidFill>
              <a:srgbClr val="FFAB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FCAD331-D78F-492A-8C70-C0838D01E4E9}"/>
              </a:ext>
            </a:extLst>
          </p:cNvPr>
          <p:cNvCxnSpPr/>
          <p:nvPr/>
        </p:nvCxnSpPr>
        <p:spPr>
          <a:xfrm flipH="1">
            <a:off x="7208876" y="2264306"/>
            <a:ext cx="184297" cy="627751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6E22269-179D-4675-B1CA-B6465D6CEF54}"/>
              </a:ext>
            </a:extLst>
          </p:cNvPr>
          <p:cNvCxnSpPr/>
          <p:nvPr/>
        </p:nvCxnSpPr>
        <p:spPr>
          <a:xfrm flipH="1">
            <a:off x="4169122" y="2892057"/>
            <a:ext cx="184297" cy="627751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7FDFCF8-F006-4C30-ADDC-742750375F05}"/>
              </a:ext>
            </a:extLst>
          </p:cNvPr>
          <p:cNvCxnSpPr/>
          <p:nvPr/>
        </p:nvCxnSpPr>
        <p:spPr>
          <a:xfrm flipH="1">
            <a:off x="7103708" y="2908219"/>
            <a:ext cx="184297" cy="627751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B17AC47-5B50-4D4D-B323-5CE6FD0CA4F4}"/>
              </a:ext>
            </a:extLst>
          </p:cNvPr>
          <p:cNvCxnSpPr/>
          <p:nvPr/>
        </p:nvCxnSpPr>
        <p:spPr>
          <a:xfrm flipH="1">
            <a:off x="8975037" y="2908219"/>
            <a:ext cx="184297" cy="627751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DBAF783-4F0C-4CE2-B6EE-28595447914B}"/>
              </a:ext>
            </a:extLst>
          </p:cNvPr>
          <p:cNvCxnSpPr/>
          <p:nvPr/>
        </p:nvCxnSpPr>
        <p:spPr>
          <a:xfrm flipH="1">
            <a:off x="8925420" y="2908219"/>
            <a:ext cx="184297" cy="627751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1CDA67F-94D0-458E-BF01-92FA13BADCD4}"/>
              </a:ext>
            </a:extLst>
          </p:cNvPr>
          <p:cNvCxnSpPr/>
          <p:nvPr/>
        </p:nvCxnSpPr>
        <p:spPr>
          <a:xfrm flipH="1">
            <a:off x="5927033" y="3771583"/>
            <a:ext cx="184297" cy="627751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B9FABAE-44B9-4999-B5F1-4FF2A40F6C17}"/>
              </a:ext>
            </a:extLst>
          </p:cNvPr>
          <p:cNvCxnSpPr/>
          <p:nvPr/>
        </p:nvCxnSpPr>
        <p:spPr>
          <a:xfrm flipH="1">
            <a:off x="9955538" y="3793993"/>
            <a:ext cx="184297" cy="627751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BB8AEDB-DD56-4ABC-8761-C8E81EEA8E70}"/>
              </a:ext>
            </a:extLst>
          </p:cNvPr>
          <p:cNvCxnSpPr/>
          <p:nvPr/>
        </p:nvCxnSpPr>
        <p:spPr>
          <a:xfrm flipH="1">
            <a:off x="8159873" y="3771583"/>
            <a:ext cx="184297" cy="627751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D85B0E9-2437-4BE9-A1B2-065C0AE7A914}"/>
              </a:ext>
            </a:extLst>
          </p:cNvPr>
          <p:cNvCxnSpPr/>
          <p:nvPr/>
        </p:nvCxnSpPr>
        <p:spPr>
          <a:xfrm flipH="1">
            <a:off x="9047077" y="4335161"/>
            <a:ext cx="184297" cy="627751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1AE17FE-9975-4BDC-B05C-BFFC144CB503}"/>
              </a:ext>
            </a:extLst>
          </p:cNvPr>
          <p:cNvCxnSpPr/>
          <p:nvPr/>
        </p:nvCxnSpPr>
        <p:spPr>
          <a:xfrm flipH="1">
            <a:off x="8997460" y="4335161"/>
            <a:ext cx="184297" cy="627751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BC6A566-6CF9-4D38-9445-F7500CA38881}"/>
              </a:ext>
            </a:extLst>
          </p:cNvPr>
          <p:cNvCxnSpPr/>
          <p:nvPr/>
        </p:nvCxnSpPr>
        <p:spPr>
          <a:xfrm flipH="1">
            <a:off x="5092913" y="4335161"/>
            <a:ext cx="184297" cy="627751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B2C6B045-0CB1-44DB-9B8D-3A01204A9C24}"/>
              </a:ext>
            </a:extLst>
          </p:cNvPr>
          <p:cNvSpPr txBox="1"/>
          <p:nvPr/>
        </p:nvSpPr>
        <p:spPr>
          <a:xfrm>
            <a:off x="2928941" y="811297"/>
            <a:ext cx="5669724" cy="742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7415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 animBg="1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/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600" b="1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  <a:sym typeface="+mn-lt"/>
                </a:rPr>
                <a:t>GIẢI NGHĨA TỪ</a:t>
              </a:r>
              <a:endParaRPr lang="zh-CN" altLang="en-US" sz="3600" b="1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  <a:sym typeface="+mn-lt"/>
              </a:endParaRPr>
            </a:p>
          </p:txBody>
        </p:sp>
      </p:grpSp>
      <p:sp>
        <p:nvSpPr>
          <p:cNvPr id="28" name="2"/>
          <p:cNvSpPr/>
          <p:nvPr/>
        </p:nvSpPr>
        <p:spPr>
          <a:xfrm>
            <a:off x="3425187" y="716098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3770522" y="943551"/>
            <a:ext cx="3822655" cy="2315191"/>
            <a:chOff x="3770522" y="943551"/>
            <a:chExt cx="3822655" cy="2315191"/>
          </a:xfrm>
        </p:grpSpPr>
        <p:grpSp>
          <p:nvGrpSpPr>
            <p:cNvPr id="42" name="Group 41"/>
            <p:cNvGrpSpPr/>
            <p:nvPr/>
          </p:nvGrpSpPr>
          <p:grpSpPr>
            <a:xfrm>
              <a:off x="3770522" y="943551"/>
              <a:ext cx="3822655" cy="2315191"/>
              <a:chOff x="156834" y="1993081"/>
              <a:chExt cx="2109019" cy="2109019"/>
            </a:xfrm>
          </p:grpSpPr>
          <p:sp>
            <p:nvSpPr>
              <p:cNvPr id="43" name="Hexagon 42"/>
              <p:cNvSpPr/>
              <p:nvPr/>
            </p:nvSpPr>
            <p:spPr>
              <a:xfrm>
                <a:off x="156834" y="1993081"/>
                <a:ext cx="2109019" cy="2109019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86263" y="2284988"/>
                <a:ext cx="1808630" cy="980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313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3600" b="0" u="none" strike="noStrike" dirty="0">
                    <a:solidFill>
                      <a:srgbClr val="FF0000"/>
                    </a:solidFill>
                    <a:effectLst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loáng (một cái)</a:t>
                </a:r>
              </a:p>
              <a:p>
                <a:pPr algn="ctr" defTabSz="91313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vi-VN" sz="2800" b="0" i="0" u="none" strike="noStrike" dirty="0">
                    <a:solidFill>
                      <a:srgbClr val="231F20"/>
                    </a:solidFill>
                    <a:effectLst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rất nhanh</a:t>
                </a:r>
                <a:endParaRPr lang="en-US" altLang="vi-VN" sz="28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  <a:sym typeface="+mn-lt"/>
                </a:endParaRPr>
              </a:p>
            </p:txBody>
          </p:sp>
        </p:grpSp>
        <p:cxnSp>
          <p:nvCxnSpPr>
            <p:cNvPr id="54" name="10"/>
            <p:cNvCxnSpPr/>
            <p:nvPr/>
          </p:nvCxnSpPr>
          <p:spPr>
            <a:xfrm>
              <a:off x="4936100" y="1820891"/>
              <a:ext cx="1426280" cy="0"/>
            </a:xfrm>
            <a:prstGeom prst="line">
              <a:avLst/>
            </a:prstGeom>
            <a:ln w="19050">
              <a:solidFill>
                <a:srgbClr val="339183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29" name="Group 28"/>
          <p:cNvGrpSpPr/>
          <p:nvPr/>
        </p:nvGrpSpPr>
        <p:grpSpPr>
          <a:xfrm>
            <a:off x="3757801" y="3435612"/>
            <a:ext cx="3822655" cy="2315191"/>
            <a:chOff x="3757801" y="3435612"/>
            <a:chExt cx="3822655" cy="2315191"/>
          </a:xfrm>
        </p:grpSpPr>
        <p:grpSp>
          <p:nvGrpSpPr>
            <p:cNvPr id="51" name="Group 50"/>
            <p:cNvGrpSpPr/>
            <p:nvPr/>
          </p:nvGrpSpPr>
          <p:grpSpPr>
            <a:xfrm>
              <a:off x="3757801" y="3435612"/>
              <a:ext cx="3822655" cy="2315191"/>
              <a:chOff x="156834" y="1993081"/>
              <a:chExt cx="2109019" cy="2109019"/>
            </a:xfrm>
          </p:grpSpPr>
          <p:sp>
            <p:nvSpPr>
              <p:cNvPr id="52" name="Hexagon 51"/>
              <p:cNvSpPr/>
              <p:nvPr/>
            </p:nvSpPr>
            <p:spPr>
              <a:xfrm>
                <a:off x="156834" y="1993081"/>
                <a:ext cx="2109019" cy="2109019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358067" y="2318525"/>
                <a:ext cx="1711988" cy="13726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313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3600" b="0" u="none" strike="noStrike" dirty="0">
                    <a:solidFill>
                      <a:srgbClr val="FF0000"/>
                    </a:solidFill>
                    <a:effectLst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lớn bổng</a:t>
                </a:r>
              </a:p>
              <a:p>
                <a:pPr algn="ctr" defTabSz="91313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vi-VN" sz="2800" b="0" i="0" u="none" strike="noStrike" dirty="0">
                    <a:solidFill>
                      <a:srgbClr val="231F20"/>
                    </a:solidFill>
                    <a:effectLst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lớn nhanh, vượt hẳn lên</a:t>
                </a:r>
                <a:endParaRPr lang="en-US" altLang="vi-VN" sz="28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  <a:sym typeface="+mn-lt"/>
                </a:endParaRPr>
              </a:p>
            </p:txBody>
          </p:sp>
        </p:grpSp>
        <p:cxnSp>
          <p:nvCxnSpPr>
            <p:cNvPr id="55" name="10"/>
            <p:cNvCxnSpPr/>
            <p:nvPr/>
          </p:nvCxnSpPr>
          <p:spPr>
            <a:xfrm>
              <a:off x="4697896" y="4372955"/>
              <a:ext cx="1964161" cy="0"/>
            </a:xfrm>
            <a:prstGeom prst="line">
              <a:avLst/>
            </a:prstGeom>
            <a:ln w="19050">
              <a:solidFill>
                <a:srgbClr val="339183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>
            <a:off x="7480337" y="2246088"/>
            <a:ext cx="3822654" cy="2315192"/>
            <a:chOff x="7480337" y="2246088"/>
            <a:chExt cx="3822654" cy="2315192"/>
          </a:xfrm>
        </p:grpSpPr>
        <p:grpSp>
          <p:nvGrpSpPr>
            <p:cNvPr id="48" name="Group 47"/>
            <p:cNvGrpSpPr/>
            <p:nvPr/>
          </p:nvGrpSpPr>
          <p:grpSpPr>
            <a:xfrm>
              <a:off x="7480337" y="2246088"/>
              <a:ext cx="3822654" cy="2315192"/>
              <a:chOff x="156834" y="1993081"/>
              <a:chExt cx="2109019" cy="2109019"/>
            </a:xfrm>
          </p:grpSpPr>
          <p:sp>
            <p:nvSpPr>
              <p:cNvPr id="49" name="Hexagon 48"/>
              <p:cNvSpPr/>
              <p:nvPr/>
            </p:nvSpPr>
            <p:spPr>
              <a:xfrm>
                <a:off x="156834" y="1993081"/>
                <a:ext cx="2109019" cy="2109019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273975" y="2164430"/>
                <a:ext cx="1846967" cy="1372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313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3600" b="0" u="none" strike="noStrike" dirty="0">
                    <a:solidFill>
                      <a:srgbClr val="FF0000"/>
                    </a:solidFill>
                    <a:effectLst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níu</a:t>
                </a:r>
              </a:p>
              <a:p>
                <a:pPr algn="ctr" defTabSz="91313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vi-VN" sz="2800" b="0" i="0" u="none" strike="noStrike" dirty="0">
                    <a:solidFill>
                      <a:srgbClr val="231F20"/>
                    </a:solidFill>
                    <a:effectLst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nắm lấy và kéo lại, kéo xuống</a:t>
                </a:r>
                <a:endParaRPr lang="en-US" altLang="vi-VN" sz="28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  <a:sym typeface="+mn-lt"/>
                </a:endParaRPr>
              </a:p>
            </p:txBody>
          </p:sp>
        </p:grpSp>
        <p:cxnSp>
          <p:nvCxnSpPr>
            <p:cNvPr id="56" name="10"/>
            <p:cNvCxnSpPr/>
            <p:nvPr/>
          </p:nvCxnSpPr>
          <p:spPr>
            <a:xfrm>
              <a:off x="8265810" y="3007637"/>
              <a:ext cx="2238264" cy="0"/>
            </a:xfrm>
            <a:prstGeom prst="line">
              <a:avLst/>
            </a:prstGeom>
            <a:ln w="19050">
              <a:solidFill>
                <a:srgbClr val="339183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85220" y="95250"/>
            <a:ext cx="906780" cy="84836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/>
          <a:srcRect l="46256" t="-41660" r="-22977" b="41660"/>
          <a:stretch>
            <a:fillRect/>
          </a:stretch>
        </p:blipFill>
        <p:spPr>
          <a:xfrm>
            <a:off x="241081" y="4832943"/>
            <a:ext cx="1305930" cy="176573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30836" y="4629150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4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1287780" y="365125"/>
            <a:ext cx="9250680" cy="4114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6890" y="4479925"/>
            <a:ext cx="8618220" cy="1927860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2991628" y="5934576"/>
            <a:ext cx="5825836" cy="664479"/>
            <a:chOff x="708943" y="6110866"/>
            <a:chExt cx="5825836" cy="664479"/>
          </a:xfrm>
        </p:grpSpPr>
        <p:sp>
          <p:nvSpPr>
            <p:cNvPr id="2" name="TextBox 22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99816" y="6129014"/>
              <a:ext cx="566097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Học</a:t>
              </a:r>
              <a:r>
                <a:rPr lang="en-US" sz="36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sinh</a:t>
              </a:r>
              <a:r>
                <a:rPr lang="en-US" sz="36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36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toàn</a:t>
              </a:r>
              <a:r>
                <a:rPr lang="en-US" sz="36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bài</a:t>
              </a:r>
              <a:endParaRPr lang="en-US" sz="36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8530" y="1386205"/>
            <a:ext cx="10304145" cy="20193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865630" y="2484755"/>
            <a:ext cx="507365" cy="517525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080635" y="2444750"/>
            <a:ext cx="507365" cy="517525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865630" y="3094355"/>
            <a:ext cx="507365" cy="517525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/>
          <a:srcRect l="46256" t="-41660" r="-22977" b="41660"/>
          <a:stretch>
            <a:fillRect/>
          </a:stretch>
        </p:blipFill>
        <p:spPr>
          <a:xfrm>
            <a:off x="241081" y="4832943"/>
            <a:ext cx="1305930" cy="176573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40996" y="4636770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4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bldLvl="0" animBg="1"/>
      <p:bldP spid="6" grpId="1" animBg="1"/>
      <p:bldP spid="7" grpId="0" bldLvl="0" animBg="1"/>
      <p:bldP spid="7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267335" y="450850"/>
            <a:ext cx="11007090" cy="1445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400" b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2. </a:t>
            </a:r>
            <a:r>
              <a:rPr lang="en-US" sz="4400" b="1">
                <a:solidFill>
                  <a:srgbClr val="0000FF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Bạn ấy có thực hiện được mong muốn đến sớm nhất lớp không? Vì sao?</a:t>
            </a:r>
            <a:endParaRPr lang="en-US" sz="440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459355" y="2687955"/>
            <a:ext cx="7272655" cy="286004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just">
              <a:buNone/>
            </a:pPr>
            <a:r>
              <a:rPr lang="en-US" sz="3200">
                <a:latin typeface="Arial-Rounded" panose="020B0500000000000000" charset="0"/>
                <a:cs typeface="Arial-Rounded" panose="020B0500000000000000" charset="0"/>
                <a:sym typeface="+mn-ea"/>
              </a:rPr>
              <a:t>Bạn nhỏ không thực hiện được mong muốn sớm nhất lớp vì ngay khi đến cổng trường đã thấy mấy bạn cùng lớp đang líu ríu nói cười ở trong sân. </a:t>
            </a:r>
          </a:p>
        </p:txBody>
      </p:sp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46256" t="-41660" r="-22977" b="41660"/>
          <a:stretch>
            <a:fillRect/>
          </a:stretch>
        </p:blipFill>
        <p:spPr>
          <a:xfrm>
            <a:off x="267335" y="5012055"/>
            <a:ext cx="1512570" cy="156908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40996" y="4636770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4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 animBg="1"/>
      <p:bldP spid="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3281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b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3. </a:t>
            </a:r>
            <a:r>
              <a:rPr lang="en-US" b="1">
                <a:solidFill>
                  <a:srgbClr val="0000FF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Bạn ấy nhận ra mình thay đổi như thế nào sau khi lên lớp 2?</a:t>
            </a:r>
            <a:br>
              <a:rPr lang="en-US" b="1">
                <a:solidFill>
                  <a:srgbClr val="0000FF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</a:br>
            <a:r>
              <a:rPr lang="en-US" b="1">
                <a:solidFill>
                  <a:srgbClr val="0000FF"/>
                </a:solidFill>
                <a:latin typeface="Arial-Rounded" panose="020B0500000000000000" charset="0"/>
                <a:cs typeface="Arial-Rounded" panose="020B0500000000000000" charset="0"/>
              </a:rPr>
              <a:t/>
            </a:r>
            <a:br>
              <a:rPr lang="en-US" b="1">
                <a:solidFill>
                  <a:srgbClr val="0000FF"/>
                </a:solidFill>
                <a:latin typeface="Arial-Rounded" panose="020B0500000000000000" charset="0"/>
                <a:cs typeface="Arial-Rounded" panose="020B0500000000000000" charset="0"/>
              </a:rPr>
            </a:br>
            <a:endParaRPr lang="en-US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590800" y="2322195"/>
            <a:ext cx="7272655" cy="236347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just">
              <a:buNone/>
            </a:pPr>
            <a:r>
              <a:rPr lang="en-US" sz="3200">
                <a:latin typeface="Arial-Rounded" panose="020B0500000000000000" charset="0"/>
                <a:cs typeface="Arial-Rounded" panose="020B0500000000000000" charset="0"/>
                <a:sym typeface="+mn-ea"/>
              </a:rPr>
              <a:t>Bạn nhỏ thấy mình lớn bổng lên trước các em học sinh lớp một.</a:t>
            </a:r>
          </a:p>
        </p:txBody>
      </p:sp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1"/>
          <p:cNvSpPr>
            <a:spLocks noGrp="1"/>
          </p:cNvSpPr>
          <p:nvPr/>
        </p:nvSpPr>
        <p:spPr>
          <a:xfrm>
            <a:off x="153035" y="266065"/>
            <a:ext cx="11323955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UTM Avo" panose="02040603050506020204" pitchFamily="18" charset="0"/>
                <a:ea typeface="+mj-ea"/>
                <a:cs typeface="+mj-cs"/>
              </a:defRPr>
            </a:lvl1pPr>
          </a:lstStyle>
          <a:p>
            <a:pPr algn="l"/>
            <a:r>
              <a:rPr lang="en-US" sz="4000" b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4. </a:t>
            </a:r>
            <a:r>
              <a:rPr lang="en-US" sz="4000" b="1">
                <a:solidFill>
                  <a:srgbClr val="0000FF"/>
                </a:solidFill>
                <a:latin typeface="Arial-Rounded" panose="020B0500000000000000" charset="0"/>
                <a:cs typeface="Arial-Rounded" panose="020B0500000000000000" charset="0"/>
              </a:rPr>
              <a:t>Tìm tranh thích hợp với mỗi đoạn trong bài đọc.</a:t>
            </a:r>
            <a:br>
              <a:rPr lang="en-US" sz="4000" b="1">
                <a:solidFill>
                  <a:srgbClr val="0000FF"/>
                </a:solidFill>
                <a:latin typeface="Arial-Rounded" panose="020B0500000000000000" charset="0"/>
                <a:cs typeface="Arial-Rounded" panose="020B0500000000000000" charset="0"/>
              </a:rPr>
            </a:br>
            <a:endParaRPr lang="en-US" sz="4000" b="1">
              <a:solidFill>
                <a:srgbClr val="0000FF"/>
              </a:solidFill>
              <a:latin typeface="Arial-Rounded" panose="020B0500000000000000" charset="0"/>
              <a:cs typeface="Arial-Rounded" panose="020B0500000000000000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2575" y="1985010"/>
            <a:ext cx="8943975" cy="371983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7576185" y="2079625"/>
            <a:ext cx="638810" cy="5981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1</a:t>
            </a:r>
          </a:p>
        </p:txBody>
      </p:sp>
      <p:sp>
        <p:nvSpPr>
          <p:cNvPr id="8" name="Oval 7"/>
          <p:cNvSpPr/>
          <p:nvPr/>
        </p:nvSpPr>
        <p:spPr>
          <a:xfrm>
            <a:off x="1552575" y="1985010"/>
            <a:ext cx="638810" cy="5981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3</a:t>
            </a:r>
          </a:p>
        </p:txBody>
      </p:sp>
      <p:sp>
        <p:nvSpPr>
          <p:cNvPr id="9" name="Oval 8"/>
          <p:cNvSpPr/>
          <p:nvPr/>
        </p:nvSpPr>
        <p:spPr>
          <a:xfrm>
            <a:off x="4676140" y="1985010"/>
            <a:ext cx="638810" cy="5981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7" grpId="0" animBg="1"/>
      <p:bldP spid="7" grpId="1" animBg="1"/>
      <p:bldP spid="8" grpId="0" bldLvl="0" animBg="1"/>
      <p:bldP spid="8" grpId="1" animBg="1"/>
      <p:bldP spid="9" grpId="0" bldLvl="0" animBg="1"/>
      <p:bldP spid="9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7240" y="1793240"/>
            <a:ext cx="10575925" cy="179006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8022590" y="2890520"/>
            <a:ext cx="567690" cy="659765"/>
          </a:xfrm>
          <a:prstGeom prst="ellipse">
            <a:avLst/>
          </a:prstGeom>
          <a:noFill/>
          <a:ln w="47625"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4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401841" y="343471"/>
            <a:ext cx="11228070" cy="1383030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pPr algn="ctr" defTabSz="685800">
              <a:lnSpc>
                <a:spcPct val="150000"/>
              </a:lnSpc>
            </a:pPr>
            <a:r>
              <a:rPr lang="en-US" sz="5700" b="1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Rounded MT Bold" panose="020F0704030504030204" charset="0"/>
                <a:cs typeface="Arial Rounded MT Bold" panose="020F0704030504030204" charset="0"/>
              </a:rPr>
              <a:t>Bài</a:t>
            </a:r>
            <a:r>
              <a:rPr lang="en-US" sz="57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Rounded MT Bold" panose="020F0704030504030204" charset="0"/>
                <a:cs typeface="Arial Rounded MT Bold" panose="020F0704030504030204" charset="0"/>
              </a:rPr>
              <a:t> 1: TÔI LÀ HỌC SINH LỚP 2</a:t>
            </a:r>
            <a:endParaRPr lang="en-US" sz="57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 Rounded MT Bold" panose="020F0704030504030204" charset="0"/>
              <a:cs typeface="Arial Rounded MT Bold" panose="020F0704030504030204" charset="0"/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575823" y="1644308"/>
            <a:ext cx="8236481" cy="42868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5045" y="2073910"/>
            <a:ext cx="10358755" cy="287083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"/>
          <p:cNvPicPr preferRelativeResize="0"/>
          <p:nvPr/>
        </p:nvPicPr>
        <p:blipFill rotWithShape="1">
          <a:blip r:embed="rId4">
            <a:alphaModFix/>
          </a:blip>
          <a:srcRect l="135" t="36970" r="-1"/>
          <a:stretch/>
        </p:blipFill>
        <p:spPr>
          <a:xfrm>
            <a:off x="443237" y="2438400"/>
            <a:ext cx="12191997" cy="4005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58262" y="-1138745"/>
            <a:ext cx="13176249" cy="1069318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</p:pic>
      <p:sp>
        <p:nvSpPr>
          <p:cNvPr id="120" name="Google Shape;120;p1"/>
          <p:cNvSpPr/>
          <p:nvPr/>
        </p:nvSpPr>
        <p:spPr>
          <a:xfrm>
            <a:off x="2937164" y="1570291"/>
            <a:ext cx="7162800" cy="4466092"/>
          </a:xfrm>
          <a:custGeom>
            <a:avLst/>
            <a:gdLst/>
            <a:ahLst/>
            <a:cxnLst/>
            <a:rect l="l" t="t" r="r" b="b"/>
            <a:pathLst>
              <a:path w="5387546" h="2967166" extrusionOk="0">
                <a:moveTo>
                  <a:pt x="2693773" y="0"/>
                </a:moveTo>
                <a:cubicBezTo>
                  <a:pt x="4181503" y="0"/>
                  <a:pt x="5387546" y="1206043"/>
                  <a:pt x="5387546" y="2693773"/>
                </a:cubicBezTo>
                <a:lnTo>
                  <a:pt x="5373741" y="2967166"/>
                </a:lnTo>
                <a:lnTo>
                  <a:pt x="13805" y="2967166"/>
                </a:lnTo>
                <a:lnTo>
                  <a:pt x="0" y="2693773"/>
                </a:lnTo>
                <a:cubicBezTo>
                  <a:pt x="0" y="1206043"/>
                  <a:pt x="1206043" y="0"/>
                  <a:pt x="269377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defRPr/>
            </a:pPr>
            <a:endParaRPr>
              <a:solidFill>
                <a:prstClr val="whit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"/>
          <p:cNvSpPr/>
          <p:nvPr/>
        </p:nvSpPr>
        <p:spPr>
          <a:xfrm>
            <a:off x="3159940" y="2709796"/>
            <a:ext cx="6498196" cy="1723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>
              <a:defRPr/>
            </a:pPr>
            <a:r>
              <a:rPr lang="en-US" sz="6400" b="1" dirty="0">
                <a:solidFill>
                  <a:prstClr val="black"/>
                </a:solidFill>
                <a:latin typeface="Arial Rounded"/>
                <a:ea typeface="Arial Rounded"/>
                <a:cs typeface="Arial Rounded"/>
                <a:sym typeface="Arial Rounded"/>
              </a:rPr>
              <a:t>  </a:t>
            </a:r>
            <a:r>
              <a:rPr lang="en-US" sz="4000" dirty="0" err="1" smtClean="0">
                <a:solidFill>
                  <a:srgbClr val="FF0000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Tiết</a:t>
            </a:r>
            <a:r>
              <a:rPr lang="en-US" sz="4000" dirty="0" smtClean="0">
                <a:solidFill>
                  <a:srgbClr val="FF0000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học</a:t>
            </a:r>
            <a:r>
              <a:rPr lang="en-US" sz="4000" dirty="0" smtClean="0">
                <a:solidFill>
                  <a:srgbClr val="FF0000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kết</a:t>
            </a:r>
            <a:r>
              <a:rPr lang="en-US" sz="4000" dirty="0" smtClean="0">
                <a:solidFill>
                  <a:srgbClr val="FF0000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thúc</a:t>
            </a:r>
            <a:r>
              <a:rPr lang="en-US" sz="4000" dirty="0" smtClean="0">
                <a:solidFill>
                  <a:srgbClr val="FF0000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. </a:t>
            </a:r>
            <a:r>
              <a:rPr lang="en-US" sz="4000" dirty="0" err="1" smtClean="0">
                <a:solidFill>
                  <a:srgbClr val="FF0000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Hẹn</a:t>
            </a:r>
            <a:r>
              <a:rPr lang="en-US" sz="4000" dirty="0" smtClean="0">
                <a:solidFill>
                  <a:srgbClr val="FF0000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gặp</a:t>
            </a:r>
            <a:r>
              <a:rPr lang="en-US" sz="4000" dirty="0" smtClean="0">
                <a:solidFill>
                  <a:srgbClr val="FF0000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lại</a:t>
            </a:r>
            <a:r>
              <a:rPr lang="en-US" sz="4000" dirty="0" smtClean="0">
                <a:solidFill>
                  <a:srgbClr val="FF0000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các</a:t>
            </a:r>
            <a:r>
              <a:rPr lang="en-US" sz="4000" dirty="0" smtClean="0">
                <a:solidFill>
                  <a:srgbClr val="FF0000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con </a:t>
            </a:r>
            <a:r>
              <a:rPr lang="en-US" sz="4000" dirty="0" err="1" smtClean="0">
                <a:solidFill>
                  <a:srgbClr val="FF0000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trong</a:t>
            </a:r>
            <a:r>
              <a:rPr lang="en-US" sz="4000" dirty="0" smtClean="0">
                <a:solidFill>
                  <a:srgbClr val="FF0000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tiết</a:t>
            </a:r>
            <a:r>
              <a:rPr lang="en-US" sz="4000" dirty="0" smtClean="0">
                <a:solidFill>
                  <a:srgbClr val="FF0000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học</a:t>
            </a:r>
            <a:r>
              <a:rPr lang="en-US" sz="4000" dirty="0" smtClean="0">
                <a:solidFill>
                  <a:srgbClr val="FF0000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sau</a:t>
            </a:r>
            <a:endParaRPr sz="4000" dirty="0">
              <a:solidFill>
                <a:srgbClr val="FF0000"/>
              </a:solidFill>
              <a:latin typeface="SVN-Bershire Swash" pitchFamily="18" charset="0"/>
              <a:ea typeface="Arial Rounded"/>
              <a:cs typeface="Times New Roman" panose="02020603050405020304" pitchFamily="18" charset="0"/>
              <a:sym typeface="Arial Rounded"/>
            </a:endParaRPr>
          </a:p>
        </p:txBody>
      </p:sp>
      <p:pic>
        <p:nvPicPr>
          <p:cNvPr id="125" name="Google Shape;125;p1"/>
          <p:cNvPicPr preferRelativeResize="0"/>
          <p:nvPr/>
        </p:nvPicPr>
        <p:blipFill rotWithShape="1">
          <a:blip r:embed="rId6">
            <a:alphaModFix/>
          </a:blip>
          <a:srcRect l="30888" t="27748" r="21866"/>
          <a:stretch/>
        </p:blipFill>
        <p:spPr>
          <a:xfrm>
            <a:off x="6276613" y="-1392307"/>
            <a:ext cx="3393991" cy="3285056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"/>
          <p:cNvSpPr/>
          <p:nvPr/>
        </p:nvSpPr>
        <p:spPr>
          <a:xfrm>
            <a:off x="443235" y="6168693"/>
            <a:ext cx="12192000" cy="686217"/>
          </a:xfrm>
          <a:custGeom>
            <a:avLst/>
            <a:gdLst/>
            <a:ahLst/>
            <a:cxnLst/>
            <a:rect l="l" t="t" r="r" b="b"/>
            <a:pathLst>
              <a:path w="9144000" h="608571" extrusionOk="0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C4D836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defRPr/>
            </a:pPr>
            <a:endParaRPr>
              <a:solidFill>
                <a:prstClr val="whit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"/>
          <p:cNvSpPr/>
          <p:nvPr/>
        </p:nvSpPr>
        <p:spPr>
          <a:xfrm>
            <a:off x="443235" y="6291730"/>
            <a:ext cx="12192000" cy="569031"/>
          </a:xfrm>
          <a:custGeom>
            <a:avLst/>
            <a:gdLst/>
            <a:ahLst/>
            <a:cxnLst/>
            <a:rect l="l" t="t" r="r" b="b"/>
            <a:pathLst>
              <a:path w="9144000" h="608571" extrusionOk="0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8CB823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defRPr/>
            </a:pPr>
            <a:endParaRPr>
              <a:solidFill>
                <a:prstClr val="whit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1"/>
          <p:cNvSpPr/>
          <p:nvPr/>
        </p:nvSpPr>
        <p:spPr>
          <a:xfrm>
            <a:off x="443235" y="6487466"/>
            <a:ext cx="12192000" cy="365639"/>
          </a:xfrm>
          <a:custGeom>
            <a:avLst/>
            <a:gdLst/>
            <a:ahLst/>
            <a:cxnLst/>
            <a:rect l="l" t="t" r="r" b="b"/>
            <a:pathLst>
              <a:path w="9144000" h="608571" extrusionOk="0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679C3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defRPr/>
            </a:pPr>
            <a:endParaRPr>
              <a:solidFill>
                <a:prstClr val="whit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6" name="Google Shape;136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132835" y="-1022275"/>
            <a:ext cx="812800" cy="81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18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5864544"/>
            <a:ext cx="12818077" cy="21990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85E50CE-F5A7-4B40-9D6C-F9FDD5C3B2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39763" y="3958319"/>
            <a:ext cx="3218275" cy="321827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B993767-42EF-4160-B040-34DEECED452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51397" y="3968608"/>
            <a:ext cx="3218275" cy="32182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22191720"/>
      </p:ext>
    </p:extLst>
  </p:cSld>
  <p:clrMapOvr>
    <a:masterClrMapping/>
  </p:clrMapOvr>
  <p:transition spd="slow" advTm="3318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890" y="2193549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1184648" y="2772135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764123" y="3838009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</a:p>
        </p:txBody>
      </p:sp>
      <p:grpSp>
        <p:nvGrpSpPr>
          <p:cNvPr id="6" name="14"/>
          <p:cNvGrpSpPr/>
          <p:nvPr/>
        </p:nvGrpSpPr>
        <p:grpSpPr>
          <a:xfrm>
            <a:off x="2847099" y="202226"/>
            <a:ext cx="6112510" cy="2016125"/>
            <a:chOff x="2118480" y="1316166"/>
            <a:chExt cx="1512168" cy="1512168"/>
          </a:xfrm>
        </p:grpSpPr>
        <p:sp>
          <p:nvSpPr>
            <p:cNvPr id="7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3</a:t>
              </a:r>
              <a:endParaRPr kumimoji="0" lang="zh-CN" altLang="en-US" sz="8000" b="0" i="0" u="none" strike="noStrike" kern="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Box 1"/>
          <p:cNvSpPr txBox="1">
            <a:spLocks noChangeArrowheads="1"/>
          </p:cNvSpPr>
          <p:nvPr/>
        </p:nvSpPr>
        <p:spPr bwMode="auto">
          <a:xfrm>
            <a:off x="286328" y="1"/>
            <a:ext cx="11536219" cy="3462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6" tIns="45718" rIns="91436" bIns="45718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8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Thứ</a:t>
            </a:r>
            <a:r>
              <a:rPr lang="en-GB" altLang="en-US" sz="28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ba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ngày</a:t>
            </a:r>
            <a:r>
              <a:rPr lang="en-GB" altLang="en-US" sz="28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7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tháng</a:t>
            </a:r>
            <a:r>
              <a:rPr lang="en-GB" altLang="en-US" sz="28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9 </a:t>
            </a:r>
            <a:r>
              <a:rPr lang="en-GB" altLang="en-US" sz="28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năm</a:t>
            </a:r>
            <a:r>
              <a:rPr lang="en-GB" altLang="en-US" sz="28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2021</a:t>
            </a:r>
          </a:p>
          <a:p>
            <a:pPr algn="ctr"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8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Tiếng</a:t>
            </a:r>
            <a:r>
              <a:rPr lang="en-GB" altLang="en-US" sz="28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việt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(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Viết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)</a:t>
            </a:r>
            <a:endParaRPr lang="en-GB" altLang="en-US" sz="2800" b="1" dirty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8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Bài</a:t>
            </a:r>
            <a:r>
              <a:rPr lang="en-GB" altLang="en-US" sz="28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1 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-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Tiết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3 :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Chữ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hoa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A (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trang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12)</a:t>
            </a:r>
            <a:endParaRPr lang="en-GB" altLang="en-US" sz="3100" b="1" dirty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3100" b="1" dirty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3100" b="1" dirty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0911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5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7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pic>
        <p:nvPicPr>
          <p:cNvPr id="7" name="chu A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13233" y="101599"/>
            <a:ext cx="10145949" cy="6377021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video>
              <p:cMediaNode vol="96939">
                <p:cTn id="2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">
            <a:extLst>
              <a:ext uri="{FF2B5EF4-FFF2-40B4-BE49-F238E27FC236}">
                <a16:creationId xmlns:a16="http://schemas.microsoft.com/office/drawing/2014/main" id="{4C89809E-4DAE-4B3F-8F7A-84E38EFD47E7}"/>
              </a:ext>
            </a:extLst>
          </p:cNvPr>
          <p:cNvSpPr/>
          <p:nvPr/>
        </p:nvSpPr>
        <p:spPr>
          <a:xfrm>
            <a:off x="597201" y="369276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2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32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ứng</a:t>
            </a:r>
            <a:r>
              <a:rPr lang="en-US" sz="3200" b="1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endParaRPr lang="en-US" sz="3200" b="1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C7A9665-D65A-4F8D-BB27-97CB230E49AF}"/>
              </a:ext>
            </a:extLst>
          </p:cNvPr>
          <p:cNvSpPr/>
          <p:nvPr/>
        </p:nvSpPr>
        <p:spPr>
          <a:xfrm>
            <a:off x="2028825" y="3349437"/>
            <a:ext cx="7886700" cy="2667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61DE52-4F2F-4F0A-B520-7E08026636D3}"/>
              </a:ext>
            </a:extLst>
          </p:cNvPr>
          <p:cNvSpPr txBox="1"/>
          <p:nvPr/>
        </p:nvSpPr>
        <p:spPr>
          <a:xfrm>
            <a:off x="2609849" y="3540471"/>
            <a:ext cx="52006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4B963DB-6FE8-46F5-82F5-CA65073C43A9}"/>
              </a:ext>
            </a:extLst>
          </p:cNvPr>
          <p:cNvSpPr txBox="1"/>
          <p:nvPr/>
        </p:nvSpPr>
        <p:spPr>
          <a:xfrm>
            <a:off x="2600324" y="4140625"/>
            <a:ext cx="61341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1E2058B-35A1-42CE-970E-CF27740C63C3}"/>
              </a:ext>
            </a:extLst>
          </p:cNvPr>
          <p:cNvSpPr txBox="1"/>
          <p:nvPr/>
        </p:nvSpPr>
        <p:spPr>
          <a:xfrm>
            <a:off x="2609849" y="4773752"/>
            <a:ext cx="7305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ô li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1,5 ô li 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2,5 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 </a:t>
            </a:r>
            <a:r>
              <a:rPr lang="en-US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2">
            <a:duotone>
              <a:srgbClr val="5B9BD5">
                <a:shade val="45000"/>
                <a:satMod val="135000"/>
              </a:srgbClr>
              <a:prstClr val="white"/>
            </a:duotone>
          </a:blip>
          <a:srcRect b="9759"/>
          <a:stretch>
            <a:fillRect/>
          </a:stretch>
        </p:blipFill>
        <p:spPr bwMode="auto">
          <a:xfrm>
            <a:off x="291739" y="1195057"/>
            <a:ext cx="11791007" cy="200374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8"/>
          <p:cNvSpPr txBox="1"/>
          <p:nvPr/>
        </p:nvSpPr>
        <p:spPr>
          <a:xfrm>
            <a:off x="1188672" y="2087524"/>
            <a:ext cx="12651740" cy="13220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Ánh nắng tràn ngập sân trường.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13" name="Text Box 2"/>
          <p:cNvSpPr txBox="1"/>
          <p:nvPr/>
        </p:nvSpPr>
        <p:spPr>
          <a:xfrm rot="1140000">
            <a:off x="1600351" y="1755149"/>
            <a:ext cx="31178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0" normalizeH="0" baseline="0" noProof="0">
                <a:ln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9261699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21" grpId="0"/>
      <p:bldP spid="23" grpId="0"/>
      <p:bldP spid="12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Box 1"/>
          <p:cNvSpPr txBox="1">
            <a:spLocks noChangeArrowheads="1"/>
          </p:cNvSpPr>
          <p:nvPr/>
        </p:nvSpPr>
        <p:spPr bwMode="auto">
          <a:xfrm>
            <a:off x="286328" y="1"/>
            <a:ext cx="11536219" cy="9025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6" tIns="45718" rIns="91436" bIns="45718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5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Thứ</a:t>
            </a:r>
            <a:r>
              <a:rPr lang="en-GB" altLang="en-US" sz="25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5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ba</a:t>
            </a:r>
            <a:r>
              <a:rPr lang="en-GB" altLang="en-US" sz="25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5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ngày</a:t>
            </a:r>
            <a:r>
              <a:rPr lang="en-GB" altLang="en-US" sz="25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5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7 </a:t>
            </a:r>
            <a:r>
              <a:rPr lang="en-GB" altLang="en-US" sz="25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tháng</a:t>
            </a:r>
            <a:r>
              <a:rPr lang="en-GB" altLang="en-US" sz="25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9 </a:t>
            </a:r>
            <a:r>
              <a:rPr lang="en-GB" altLang="en-US" sz="25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năm</a:t>
            </a:r>
            <a:r>
              <a:rPr lang="en-GB" altLang="en-US" sz="25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2021</a:t>
            </a:r>
          </a:p>
          <a:p>
            <a:pPr algn="ctr"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5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Tiếng</a:t>
            </a:r>
            <a:r>
              <a:rPr lang="en-GB" altLang="en-US" sz="25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5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V</a:t>
            </a:r>
            <a:r>
              <a:rPr lang="en-GB" altLang="en-US" sz="25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iệt</a:t>
            </a:r>
            <a:r>
              <a:rPr lang="en-GB" altLang="en-US" sz="25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(</a:t>
            </a:r>
            <a:r>
              <a:rPr lang="en-GB" altLang="en-US" sz="25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Viết</a:t>
            </a:r>
            <a:r>
              <a:rPr lang="en-GB" altLang="en-US" sz="25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)</a:t>
            </a:r>
            <a:endParaRPr lang="en-GB" altLang="en-US" sz="2500" b="1" dirty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5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Bài</a:t>
            </a:r>
            <a:r>
              <a:rPr lang="en-GB" altLang="en-US" sz="25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5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1 – </a:t>
            </a:r>
            <a:r>
              <a:rPr lang="en-GB" altLang="en-US" sz="25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Tiết</a:t>
            </a:r>
            <a:r>
              <a:rPr lang="en-GB" altLang="en-US" sz="25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3:  </a:t>
            </a:r>
            <a:r>
              <a:rPr lang="en-GB" altLang="en-US" sz="25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Chữ</a:t>
            </a:r>
            <a:r>
              <a:rPr lang="en-GB" altLang="en-US" sz="25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5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hoa</a:t>
            </a:r>
            <a:r>
              <a:rPr lang="en-GB" altLang="en-US" sz="25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A (</a:t>
            </a:r>
            <a:r>
              <a:rPr lang="en-GB" altLang="en-US" sz="25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trang</a:t>
            </a:r>
            <a:r>
              <a:rPr lang="en-GB" altLang="en-US" sz="25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12)</a:t>
            </a:r>
          </a:p>
          <a:p>
            <a:pPr marL="457200" indent="-457200"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AutoNum type="arabicPeriod"/>
              <a:defRPr/>
            </a:pPr>
            <a:r>
              <a:rPr lang="en-GB" altLang="en-US" sz="2500" b="1" dirty="0" err="1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Viết</a:t>
            </a:r>
            <a:r>
              <a:rPr lang="en-GB" altLang="en-US" sz="2500" b="1" dirty="0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500" b="1" dirty="0" err="1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chữ</a:t>
            </a:r>
            <a:r>
              <a:rPr lang="en-GB" altLang="en-US" sz="2500" b="1" dirty="0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500" b="1" dirty="0" err="1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hoa</a:t>
            </a:r>
            <a:r>
              <a:rPr lang="en-GB" altLang="en-US" sz="2500" b="1" dirty="0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 : A</a:t>
            </a:r>
          </a:p>
          <a:p>
            <a:pPr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5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A</a:t>
            </a:r>
          </a:p>
          <a:p>
            <a:pPr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5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A</a:t>
            </a:r>
          </a:p>
          <a:p>
            <a:pPr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5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A</a:t>
            </a:r>
          </a:p>
          <a:p>
            <a:pPr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5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A</a:t>
            </a:r>
          </a:p>
          <a:p>
            <a:pPr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500" b="1" dirty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A</a:t>
            </a:r>
            <a:endParaRPr lang="en-GB" altLang="en-US" sz="2500" b="1" dirty="0" smtClean="0">
              <a:solidFill>
                <a:srgbClr val="FFFFFF"/>
              </a:solidFill>
              <a:latin typeface="HP001 5 hàng" pitchFamily="34" charset="0"/>
              <a:cs typeface="Times New Roman" pitchFamily="18" charset="0"/>
            </a:endParaRPr>
          </a:p>
          <a:p>
            <a:pPr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500" b="1" dirty="0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2. </a:t>
            </a:r>
            <a:r>
              <a:rPr lang="en-GB" altLang="en-US" sz="2500" b="1" dirty="0" err="1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Viết</a:t>
            </a:r>
            <a:r>
              <a:rPr lang="en-GB" altLang="en-US" sz="2500" b="1" dirty="0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500" b="1" dirty="0" err="1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ứng</a:t>
            </a:r>
            <a:r>
              <a:rPr lang="en-GB" altLang="en-US" sz="2500" b="1" dirty="0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500" b="1" dirty="0" err="1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dụng</a:t>
            </a:r>
            <a:r>
              <a:rPr lang="en-GB" altLang="en-US" sz="2500" b="1" dirty="0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 : </a:t>
            </a:r>
            <a:r>
              <a:rPr lang="en-GB" altLang="en-US" sz="2500" b="1" dirty="0" err="1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Ánh</a:t>
            </a:r>
            <a:r>
              <a:rPr lang="en-GB" altLang="en-US" sz="2500" b="1" dirty="0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500" b="1" dirty="0" err="1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nắng</a:t>
            </a:r>
            <a:r>
              <a:rPr lang="en-GB" altLang="en-US" sz="2500" b="1" dirty="0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500" b="1" dirty="0" err="1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tràn</a:t>
            </a:r>
            <a:r>
              <a:rPr lang="en-GB" altLang="en-US" sz="2500" b="1" dirty="0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500" b="1" dirty="0" err="1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ngập</a:t>
            </a:r>
            <a:r>
              <a:rPr lang="en-GB" altLang="en-US" sz="2500" b="1" dirty="0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500" b="1" dirty="0" err="1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sân</a:t>
            </a:r>
            <a:r>
              <a:rPr lang="en-GB" altLang="en-US" sz="2500" b="1" dirty="0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500" b="1" dirty="0" err="1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trường</a:t>
            </a:r>
            <a:endParaRPr lang="en-GB" altLang="en-US" sz="2500" b="1" dirty="0" smtClean="0">
              <a:solidFill>
                <a:srgbClr val="FFFF00"/>
              </a:solidFill>
              <a:latin typeface="HP001 5 hàng" pitchFamily="34" charset="0"/>
              <a:cs typeface="Times New Roman" pitchFamily="18" charset="0"/>
            </a:endParaRPr>
          </a:p>
          <a:p>
            <a:pPr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500" b="1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HP001 5 hàng" pitchFamily="34" charset="0"/>
                <a:cs typeface="Times New Roman" pitchFamily="18" charset="0"/>
              </a:rPr>
              <a:t>Ánh</a:t>
            </a:r>
            <a:r>
              <a:rPr lang="en-GB" altLang="en-US" sz="2500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500" b="1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HP001 5 hàng" pitchFamily="34" charset="0"/>
                <a:cs typeface="Times New Roman" pitchFamily="18" charset="0"/>
              </a:rPr>
              <a:t>nắng</a:t>
            </a:r>
            <a:r>
              <a:rPr lang="en-GB" altLang="en-US" sz="2500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500" b="1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HP001 5 hàng" pitchFamily="34" charset="0"/>
                <a:cs typeface="Times New Roman" pitchFamily="18" charset="0"/>
              </a:rPr>
              <a:t>tràn</a:t>
            </a:r>
            <a:r>
              <a:rPr lang="en-GB" altLang="en-US" sz="2500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500" b="1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HP001 5 hàng" pitchFamily="34" charset="0"/>
                <a:cs typeface="Times New Roman" pitchFamily="18" charset="0"/>
              </a:rPr>
              <a:t>ngập</a:t>
            </a:r>
            <a:r>
              <a:rPr lang="en-GB" altLang="en-US" sz="2500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500" b="1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HP001 5 hàng" pitchFamily="34" charset="0"/>
                <a:cs typeface="Times New Roman" pitchFamily="18" charset="0"/>
              </a:rPr>
              <a:t>sân</a:t>
            </a:r>
            <a:r>
              <a:rPr lang="en-GB" altLang="en-US" sz="2500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500" b="1" dirty="0" err="1" smtClean="0">
                <a:solidFill>
                  <a:schemeClr val="bg2">
                    <a:lumMod val="20000"/>
                    <a:lumOff val="80000"/>
                  </a:schemeClr>
                </a:solidFill>
                <a:latin typeface="HP001 5 hàng" pitchFamily="34" charset="0"/>
                <a:cs typeface="Times New Roman" pitchFamily="18" charset="0"/>
              </a:rPr>
              <a:t>trường</a:t>
            </a:r>
            <a:endParaRPr lang="en-GB" altLang="en-US" sz="2500" b="1" dirty="0" smtClean="0">
              <a:solidFill>
                <a:schemeClr val="bg2">
                  <a:lumMod val="20000"/>
                  <a:lumOff val="80000"/>
                </a:schemeClr>
              </a:solidFill>
              <a:latin typeface="HP001 5 hàng" pitchFamily="34" charset="0"/>
              <a:cs typeface="Times New Roman" pitchFamily="18" charset="0"/>
            </a:endParaRPr>
          </a:p>
          <a:p>
            <a:pPr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2500" b="1" dirty="0" smtClean="0">
              <a:solidFill>
                <a:srgbClr val="FFFF00"/>
              </a:solidFill>
              <a:latin typeface="HP001 5 hàng" pitchFamily="34" charset="0"/>
              <a:cs typeface="Times New Roman" pitchFamily="18" charset="0"/>
            </a:endParaRPr>
          </a:p>
          <a:p>
            <a:pPr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2500" b="1" dirty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3100" b="1" dirty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3100" b="1" dirty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6426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4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4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4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42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42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42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42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42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42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42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42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42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42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42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42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42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42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42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5427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427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427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5427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427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427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4" name="Text Box 4"/>
          <p:cNvSpPr txBox="1"/>
          <p:nvPr/>
        </p:nvSpPr>
        <p:spPr>
          <a:xfrm>
            <a:off x="1857375" y="2598738"/>
            <a:ext cx="8172450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indent="0" algn="ctr">
              <a:spcBef>
                <a:spcPct val="0"/>
              </a:spcBef>
              <a:buFontTx/>
              <a:buNone/>
            </a:pPr>
            <a:r>
              <a:rPr lang="en-US" altLang="x-none" sz="7200" dirty="0">
                <a:solidFill>
                  <a:srgbClr val="FFFFFF"/>
                </a:solidFill>
                <a:latin typeface="Tahoma" panose="020B0604030504040204" pitchFamily="34" charset="0"/>
              </a:rPr>
              <a:t>Giải lao</a:t>
            </a:r>
          </a:p>
        </p:txBody>
      </p:sp>
    </p:spTree>
    <p:extLst>
      <p:ext uri="{BB962C8B-B14F-4D97-AF65-F5344CB8AC3E}">
        <p14:creationId xmlns:p14="http://schemas.microsoft.com/office/powerpoint/2010/main" val="2319303810"/>
      </p:ext>
    </p:extLst>
  </p:cSld>
  <p:clrMapOvr>
    <a:masterClrMapping/>
  </p:clrMapOvr>
  <p:transition spd="slow">
    <p:blinds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970" y="1134972"/>
            <a:ext cx="7257415" cy="36283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840616" y="2193549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131901" y="2929678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Nói và nghe</a:t>
            </a:r>
          </a:p>
        </p:txBody>
      </p:sp>
    </p:spTree>
  </p:cSld>
  <p:clrMapOvr>
    <a:masterClrMapping/>
  </p:clrMapOvr>
  <p:transition advClick="0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Box 1"/>
          <p:cNvSpPr txBox="1">
            <a:spLocks noChangeArrowheads="1"/>
          </p:cNvSpPr>
          <p:nvPr/>
        </p:nvSpPr>
        <p:spPr bwMode="auto">
          <a:xfrm>
            <a:off x="286328" y="107005"/>
            <a:ext cx="11536219" cy="3462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6" tIns="45718" rIns="91436" bIns="45718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2800" b="1" dirty="0" smtClean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8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Tiếng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Việt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(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Nói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và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nghe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)</a:t>
            </a:r>
            <a:endParaRPr lang="en-GB" altLang="en-US" sz="2800" b="1" dirty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8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Bài</a:t>
            </a:r>
            <a:r>
              <a:rPr lang="en-GB" altLang="en-US" sz="28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1 –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Tiết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4 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: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Những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ngày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hè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của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em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(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trang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12)</a:t>
            </a:r>
            <a:endParaRPr lang="en-GB" altLang="en-US" sz="3100" b="1" dirty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3100" b="1" dirty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3100" b="1" dirty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2810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4749" y="0"/>
            <a:ext cx="7942501" cy="16805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3719" y="0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58547" y="115876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192866" y="-95886"/>
            <a:ext cx="4693090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  <a:endParaRPr lang="en-US" altLang="zh-CN" sz="7200" b="1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7" name="Vui Đến Trường - Nhóm Hoa Tay - Nhạc Thiếu Nhi Sôi Động Remix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69651" y="1324608"/>
            <a:ext cx="11449455" cy="553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851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4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3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2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4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2338070" y="318770"/>
            <a:ext cx="7353300" cy="29641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3555" y="3221355"/>
            <a:ext cx="6358890" cy="35756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13754"/>
            <a:ext cx="10515600" cy="1325563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30" y="563245"/>
            <a:ext cx="9985375" cy="25450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450" y="3332480"/>
            <a:ext cx="5334635" cy="28206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Box 1"/>
          <p:cNvSpPr txBox="1">
            <a:spLocks noChangeArrowheads="1"/>
          </p:cNvSpPr>
          <p:nvPr/>
        </p:nvSpPr>
        <p:spPr bwMode="auto">
          <a:xfrm>
            <a:off x="286328" y="107005"/>
            <a:ext cx="11536219" cy="6047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6" tIns="45718" rIns="91436" bIns="45718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2800" b="1" dirty="0" smtClean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8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Tiếng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Việt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(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Nói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và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nghe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)</a:t>
            </a:r>
            <a:endParaRPr lang="en-GB" altLang="en-US" sz="2800" b="1" dirty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8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Bài</a:t>
            </a:r>
            <a:r>
              <a:rPr lang="en-GB" altLang="en-US" sz="28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1 –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Tiết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4 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: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Những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ngày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hè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của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em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(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trang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12)</a:t>
            </a:r>
          </a:p>
          <a:p>
            <a:pPr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800" b="1" dirty="0" err="1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Viết</a:t>
            </a:r>
            <a:r>
              <a:rPr lang="en-GB" altLang="en-US" sz="2800" b="1" dirty="0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 2-3 </a:t>
            </a:r>
            <a:r>
              <a:rPr lang="en-GB" altLang="en-US" sz="2800" b="1" dirty="0" err="1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câu</a:t>
            </a:r>
            <a:r>
              <a:rPr lang="en-GB" altLang="en-US" sz="2800" b="1" dirty="0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nói</a:t>
            </a:r>
            <a:r>
              <a:rPr lang="en-GB" altLang="en-US" sz="2800" b="1" dirty="0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về</a:t>
            </a:r>
            <a:r>
              <a:rPr lang="en-GB" altLang="en-US" sz="2800" b="1" dirty="0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những</a:t>
            </a:r>
            <a:r>
              <a:rPr lang="en-GB" altLang="en-US" sz="2800" b="1" dirty="0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ngày</a:t>
            </a:r>
            <a:r>
              <a:rPr lang="en-GB" altLang="en-US" sz="2800" b="1" dirty="0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hè</a:t>
            </a:r>
            <a:r>
              <a:rPr lang="en-GB" altLang="en-US" sz="2800" b="1" dirty="0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của</a:t>
            </a:r>
            <a:r>
              <a:rPr lang="en-GB" altLang="en-US" sz="2800" b="1" dirty="0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em</a:t>
            </a:r>
            <a:r>
              <a:rPr lang="en-GB" altLang="en-US" sz="2800" b="1" dirty="0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.</a:t>
            </a:r>
          </a:p>
          <a:p>
            <a:pPr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800" b="1" dirty="0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                     </a:t>
            </a:r>
            <a:r>
              <a:rPr lang="en-GB" altLang="en-US" sz="2800" b="1" dirty="0" err="1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Bài</a:t>
            </a:r>
            <a:r>
              <a:rPr lang="en-GB" altLang="en-US" sz="2800" b="1" dirty="0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làm</a:t>
            </a:r>
            <a:endParaRPr lang="en-GB" altLang="en-US" sz="2800" b="1" dirty="0" smtClean="0">
              <a:solidFill>
                <a:srgbClr val="FFFF00"/>
              </a:solidFill>
              <a:latin typeface="HP001 5 hàng" pitchFamily="34" charset="0"/>
              <a:cs typeface="Times New Roman" pitchFamily="18" charset="0"/>
            </a:endParaRPr>
          </a:p>
          <a:p>
            <a:pPr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800" b="1" dirty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smtClean="0">
                <a:solidFill>
                  <a:srgbClr val="FFFF00"/>
                </a:solidFill>
                <a:latin typeface="HP001 5 hàng" pitchFamily="34" charset="0"/>
                <a:cs typeface="Times New Roman" pitchFamily="18" charset="0"/>
              </a:rPr>
              <a:t> 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Nghỉ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hè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em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được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bố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mẹ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cho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đi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chơi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800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……………………………. 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Ở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đó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em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được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800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……</a:t>
            </a:r>
          </a:p>
          <a:p>
            <a:pPr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800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………….…..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.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Em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cảm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thấy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800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………………..…..</a:t>
            </a:r>
            <a:endParaRPr lang="en-GB" altLang="en-US" sz="3100" dirty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3100" b="1" dirty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3100" b="1" dirty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6023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4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4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4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42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42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42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42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42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42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42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42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42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图片 73732" descr="PPT素材-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400" y="0"/>
            <a:ext cx="11303000" cy="7200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3735" name="图片 73734" descr="PPT素材-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1850" y="3817938"/>
            <a:ext cx="3740150" cy="3206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7588" name="Text Box 4"/>
          <p:cNvSpPr txBox="1"/>
          <p:nvPr/>
        </p:nvSpPr>
        <p:spPr>
          <a:xfrm>
            <a:off x="1946495" y="2921000"/>
            <a:ext cx="7400705" cy="1107992"/>
          </a:xfrm>
          <a:prstGeom prst="rect">
            <a:avLst/>
          </a:prstGeom>
          <a:noFill/>
          <a:ln w="9525">
            <a:noFill/>
          </a:ln>
        </p:spPr>
        <p:txBody>
          <a:bodyPr wrap="square" lIns="121917" tIns="60958" rIns="121917" bIns="60958">
            <a:spAutoFit/>
          </a:bodyPr>
          <a:lstStyle/>
          <a:p>
            <a:pPr marL="0" marR="0" lvl="0" indent="0" algn="ctr" defTabSz="1219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6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Trò </a:t>
            </a:r>
            <a:r>
              <a:rPr kumimoji="0" lang="en-US" altLang="en-US" sz="6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chơi</a:t>
            </a:r>
            <a:r>
              <a:rPr kumimoji="0" lang="en-US" altLang="en-US" sz="6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 </a:t>
            </a:r>
            <a:r>
              <a:rPr kumimoji="0" lang="en-US" altLang="en-US" sz="6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khở</a:t>
            </a:r>
            <a:r>
              <a:rPr lang="en-US" altLang="en-US" sz="6400" dirty="0" smtClean="0">
                <a:solidFill>
                  <a:prstClr val="black"/>
                </a:solidFill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i </a:t>
            </a:r>
            <a:r>
              <a:rPr lang="en-US" altLang="en-US" sz="6400" dirty="0" err="1" smtClean="0">
                <a:solidFill>
                  <a:prstClr val="black"/>
                </a:solidFill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động</a:t>
            </a:r>
            <a:endParaRPr kumimoji="0" lang="en-US" altLang="en-US" sz="6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Arial" panose="020B0604020202020204" pitchFamily="34" charset="0"/>
              <a:cs typeface="Arial-Rounded" panose="020B0500000000000000" charset="0"/>
            </a:endParaRPr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Rectangle 23"/>
          <p:cNvSpPr/>
          <p:nvPr/>
        </p:nvSpPr>
        <p:spPr>
          <a:xfrm>
            <a:off x="986618" y="1928040"/>
            <a:ext cx="1042490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sz="80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80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80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smtClean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sz="8000" b="1" dirty="0" err="1" smtClean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8000" b="1" dirty="0" smtClean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 smtClean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endParaRPr lang="en-US" sz="8000" b="1" cap="none" spc="0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Coup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  <p:pic>
        <p:nvPicPr>
          <p:cNvPr id="29" name="9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63" y="3803414"/>
            <a:ext cx="9682490" cy="2752209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2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64 0.00926 C -0.02409 0.00487 -0.00729 0.00232 0.01107 0.00232 C 0.02955 0.00232 0.04609 0.00487 0.05742 0.00926 C 0.04609 0.01366 0.02955 0.0169 0.01107 0.0169 C -0.00729 0.0169 -0.02409 0.01366 -0.03464 0.00926 Z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2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9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327" y="4453039"/>
            <a:ext cx="8042674" cy="2286098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5" name="Coup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503295" y="281089"/>
            <a:ext cx="11182350" cy="3867150"/>
          </a:xfrm>
          <a:prstGeom prst="roundRect">
            <a:avLst/>
          </a:prstGeom>
          <a:solidFill>
            <a:schemeClr val="bg1">
              <a:alpha val="88000"/>
            </a:schemeClr>
          </a:solidFill>
          <a:ln w="57150">
            <a:solidFill>
              <a:srgbClr val="00B05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sz="44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2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77 0.00949 C -0.01823 0.00509 -0.00143 0.00255 0.01693 0.00255 C 0.03542 0.00255 0.05196 0.00509 0.06328 0.00949 C 0.05196 0.01389 0.03542 0.01713 0.01693 0.01713 C -0.00143 0.01713 -0.01823 0.01389 -0.02877 0.00949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33400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7030A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b="1" dirty="0">
              <a:solidFill>
                <a:srgbClr val="7030A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FFFFFF"/>
                </a:solidFill>
              </a:rPr>
              <a:t> </a:t>
            </a:r>
            <a:endParaRPr lang="en-US" sz="2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0" name="Đáp án"/>
          <p:cNvSpPr/>
          <p:nvPr/>
        </p:nvSpPr>
        <p:spPr>
          <a:xfrm>
            <a:off x="941696" y="3037595"/>
            <a:ext cx="10467832" cy="9291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Hoa sen </a:t>
            </a:r>
          </a:p>
        </p:txBody>
      </p:sp>
      <p:sp>
        <p:nvSpPr>
          <p:cNvPr id="2" name="Rectangle 1"/>
          <p:cNvSpPr/>
          <p:nvPr/>
        </p:nvSpPr>
        <p:spPr>
          <a:xfrm>
            <a:off x="1916067" y="1022385"/>
            <a:ext cx="8324215" cy="212280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 gì nở giữa mùa hè</a:t>
            </a:r>
          </a:p>
          <a:p>
            <a:pPr algn="ctr"/>
            <a:r>
              <a:rPr lang="en-US" sz="44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đầm thơm mát, lá xòe che ô</a:t>
            </a:r>
          </a:p>
          <a:p>
            <a:pPr algn="ctr"/>
            <a:r>
              <a:rPr lang="en-US" sz="44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 là ?</a:t>
            </a: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bldLvl="0" animBg="1"/>
      <p:bldP spid="29" grpId="0" bldLvl="0" animBg="1"/>
      <p:bldP spid="30" grpId="0" bldLvl="0" animBg="1"/>
      <p:bldP spid="2" grpId="0"/>
      <p:bldP spid="50" grpId="0" bldLvl="0" animBg="1"/>
      <p:bldP spid="51" grpId="0" bldLvl="0" animBg="1"/>
      <p:bldP spid="52" grpId="0" bldLvl="0" animBg="1"/>
      <p:bldP spid="70" grpId="0" bldLvl="0" animBg="1"/>
      <p:bldP spid="71" grpId="0" bldLvl="0" animBg="1"/>
      <p:bldP spid="72" grpId="0" bldLvl="0" animBg="1"/>
      <p:bldP spid="73" grpId="0" bldLvl="0" animBg="1"/>
      <p:bldP spid="74" grpId="0" bldLvl="0" animBg="1"/>
      <p:bldP spid="75" grpId="0" bldLvl="0" animBg="1"/>
      <p:bldP spid="76" grpId="0" bldLvl="0" animBg="1"/>
      <p:bldP spid="77" grpId="0" bldLvl="0" animBg="1"/>
      <p:bldP spid="78" grpId="0" bldLvl="0" animBg="1"/>
      <p:bldP spid="79" grpId="0" bldLvl="0" animBg="1"/>
      <p:bldP spid="80" grpId="0" bldLvl="0" animBg="1"/>
      <p:bldP spid="81" grpId="0" bldLvl="0" animBg="1"/>
      <p:bldP spid="82" grpId="0" bldLvl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33400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7030A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b="1" dirty="0">
              <a:solidFill>
                <a:srgbClr val="7030A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FFFFFF"/>
                </a:solidFill>
              </a:rPr>
              <a:t> </a:t>
            </a:r>
            <a:endParaRPr lang="en-US" sz="2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0" name="Đáp án"/>
          <p:cNvSpPr/>
          <p:nvPr/>
        </p:nvSpPr>
        <p:spPr>
          <a:xfrm>
            <a:off x="941696" y="3037595"/>
            <a:ext cx="10467832" cy="9291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Mùa hè </a:t>
            </a:r>
          </a:p>
        </p:txBody>
      </p:sp>
      <p:sp>
        <p:nvSpPr>
          <p:cNvPr id="2" name="Rectangle 1"/>
          <p:cNvSpPr/>
          <p:nvPr/>
        </p:nvSpPr>
        <p:spPr>
          <a:xfrm>
            <a:off x="2295479" y="1022385"/>
            <a:ext cx="7565390" cy="212280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 gì phượng đỏ rực trời</a:t>
            </a:r>
          </a:p>
          <a:p>
            <a:pPr algn="ctr"/>
            <a:r>
              <a:rPr lang="en-US" sz="44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kêu ra rả rộn ràng khắc nơi</a:t>
            </a:r>
          </a:p>
          <a:p>
            <a:pPr algn="ctr"/>
            <a:r>
              <a:rPr lang="en-US" sz="44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mùa gì ?</a:t>
            </a: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bldLvl="0" animBg="1"/>
      <p:bldP spid="29" grpId="0" bldLvl="0" animBg="1"/>
      <p:bldP spid="30" grpId="0" bldLvl="0" animBg="1"/>
      <p:bldP spid="2" grpId="0"/>
      <p:bldP spid="50" grpId="0" bldLvl="0" animBg="1"/>
      <p:bldP spid="51" grpId="0" bldLvl="0" animBg="1"/>
      <p:bldP spid="52" grpId="0" bldLvl="0" animBg="1"/>
      <p:bldP spid="70" grpId="0" bldLvl="0" animBg="1"/>
      <p:bldP spid="71" grpId="0" bldLvl="0" animBg="1"/>
      <p:bldP spid="72" grpId="0" bldLvl="0" animBg="1"/>
      <p:bldP spid="73" grpId="0" bldLvl="0" animBg="1"/>
      <p:bldP spid="74" grpId="0" bldLvl="0" animBg="1"/>
      <p:bldP spid="75" grpId="0" bldLvl="0" animBg="1"/>
      <p:bldP spid="76" grpId="0" bldLvl="0" animBg="1"/>
      <p:bldP spid="77" grpId="0" bldLvl="0" animBg="1"/>
      <p:bldP spid="78" grpId="0" bldLvl="0" animBg="1"/>
      <p:bldP spid="79" grpId="0" bldLvl="0" animBg="1"/>
      <p:bldP spid="80" grpId="0" bldLvl="0" animBg="1"/>
      <p:bldP spid="81" grpId="0" bldLvl="0" animBg="1"/>
      <p:bldP spid="82" grpId="0" bldLvl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33400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7030A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b="1" dirty="0">
              <a:solidFill>
                <a:srgbClr val="7030A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FFFFFF"/>
                </a:solidFill>
              </a:rPr>
              <a:t> </a:t>
            </a:r>
            <a:endParaRPr lang="en-US" sz="2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0" name="Đáp án"/>
          <p:cNvSpPr/>
          <p:nvPr/>
        </p:nvSpPr>
        <p:spPr>
          <a:xfrm>
            <a:off x="941696" y="3037595"/>
            <a:ext cx="10467832" cy="9291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Quả bưởi</a:t>
            </a:r>
          </a:p>
        </p:txBody>
      </p:sp>
      <p:sp>
        <p:nvSpPr>
          <p:cNvPr id="2" name="Rectangle 1"/>
          <p:cNvSpPr/>
          <p:nvPr/>
        </p:nvSpPr>
        <p:spPr>
          <a:xfrm>
            <a:off x="1220107" y="1022385"/>
            <a:ext cx="9716135" cy="14452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 gì như quả bóng xanh</a:t>
            </a:r>
          </a:p>
          <a:p>
            <a:pPr algn="ctr"/>
            <a:r>
              <a:rPr lang="en-US" sz="44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Đung đưa trên cành chờ tết Trung thu ?</a:t>
            </a: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bldLvl="0" animBg="1"/>
      <p:bldP spid="29" grpId="0" bldLvl="0" animBg="1"/>
      <p:bldP spid="30" grpId="0" bldLvl="0" animBg="1"/>
      <p:bldP spid="2" grpId="0"/>
      <p:bldP spid="50" grpId="0" bldLvl="0" animBg="1"/>
      <p:bldP spid="51" grpId="0" bldLvl="0" animBg="1"/>
      <p:bldP spid="52" grpId="0" bldLvl="0" animBg="1"/>
      <p:bldP spid="70" grpId="0" bldLvl="0" animBg="1"/>
      <p:bldP spid="71" grpId="0" bldLvl="0" animBg="1"/>
      <p:bldP spid="72" grpId="0" bldLvl="0" animBg="1"/>
      <p:bldP spid="73" grpId="0" bldLvl="0" animBg="1"/>
      <p:bldP spid="74" grpId="0" bldLvl="0" animBg="1"/>
      <p:bldP spid="75" grpId="0" bldLvl="0" animBg="1"/>
      <p:bldP spid="76" grpId="0" bldLvl="0" animBg="1"/>
      <p:bldP spid="77" grpId="0" bldLvl="0" animBg="1"/>
      <p:bldP spid="78" grpId="0" bldLvl="0" animBg="1"/>
      <p:bldP spid="79" grpId="0" bldLvl="0" animBg="1"/>
      <p:bldP spid="80" grpId="0" bldLvl="0" animBg="1"/>
      <p:bldP spid="81" grpId="0" bldLvl="0" animBg="1"/>
      <p:bldP spid="82" grpId="0" bldLvl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8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4749" y="0"/>
            <a:ext cx="7942501" cy="16805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719" y="0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58547" y="115876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192866" y="-95886"/>
            <a:ext cx="4693090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  <a:endParaRPr lang="en-US" altLang="zh-CN" sz="7200" b="1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896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Box 1"/>
          <p:cNvSpPr txBox="1">
            <a:spLocks noChangeArrowheads="1"/>
          </p:cNvSpPr>
          <p:nvPr/>
        </p:nvSpPr>
        <p:spPr bwMode="auto">
          <a:xfrm>
            <a:off x="286328" y="1"/>
            <a:ext cx="11536219" cy="3462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6" tIns="45718" rIns="91436" bIns="45718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8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Thứ</a:t>
            </a:r>
            <a:r>
              <a:rPr lang="en-GB" altLang="en-US" sz="28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hai</a:t>
            </a:r>
            <a:r>
              <a:rPr lang="en-GB" altLang="en-US" sz="28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ngày</a:t>
            </a:r>
            <a:r>
              <a:rPr lang="en-GB" altLang="en-US" sz="28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6 </a:t>
            </a:r>
            <a:r>
              <a:rPr lang="en-GB" altLang="en-US" sz="28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tháng</a:t>
            </a:r>
            <a:r>
              <a:rPr lang="en-GB" altLang="en-US" sz="28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9 </a:t>
            </a:r>
            <a:r>
              <a:rPr lang="en-GB" altLang="en-US" sz="28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năm</a:t>
            </a:r>
            <a:r>
              <a:rPr lang="en-GB" altLang="en-US" sz="28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2021</a:t>
            </a:r>
          </a:p>
          <a:p>
            <a:pPr algn="ctr"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8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Tiếng</a:t>
            </a:r>
            <a:r>
              <a:rPr lang="en-GB" altLang="en-US" sz="28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Việt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(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Đọc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)</a:t>
            </a:r>
            <a:endParaRPr lang="en-GB" altLang="en-US" sz="2800" b="1" dirty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800" b="1" dirty="0" err="1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Bài</a:t>
            </a:r>
            <a:r>
              <a:rPr lang="en-GB" altLang="en-US" sz="2800" b="1" dirty="0">
                <a:solidFill>
                  <a:srgbClr val="FFFFFF"/>
                </a:solidFill>
                <a:latin typeface="HP001 4 hàng" pitchFamily="34" charset="0"/>
                <a:cs typeface="Times New Roman" pitchFamily="18" charset="0"/>
              </a:rPr>
              <a:t> 1 :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Tôi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là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học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sinh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lớp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2 (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Tiết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1,2 – </a:t>
            </a:r>
            <a:r>
              <a:rPr lang="en-GB" altLang="en-US" sz="2800" b="1" dirty="0" err="1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trang</a:t>
            </a:r>
            <a:r>
              <a:rPr lang="en-GB" altLang="en-US" sz="2800" b="1" dirty="0" smtClean="0">
                <a:solidFill>
                  <a:srgbClr val="FFFFFF"/>
                </a:solidFill>
                <a:latin typeface="HP001 5 hàng" pitchFamily="34" charset="0"/>
                <a:cs typeface="Times New Roman" pitchFamily="18" charset="0"/>
              </a:rPr>
              <a:t> 10)</a:t>
            </a:r>
            <a:endParaRPr lang="en-GB" altLang="en-US" sz="3100" b="1" dirty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3100" b="1" dirty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  <a:p>
            <a:pPr algn="ctr" defTabSz="914354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3100" b="1" dirty="0">
              <a:solidFill>
                <a:srgbClr val="FFFFFF"/>
              </a:solidFill>
              <a:latin typeface="HP001 4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9952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4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4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1 + 2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</a:p>
        </p:txBody>
      </p:sp>
    </p:spTree>
  </p:cSld>
  <p:clrMapOvr>
    <a:masterClrMapping/>
  </p:clrMapOvr>
  <p:transition advClick="0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94533" y="360680"/>
            <a:ext cx="10835811" cy="91249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Arial-Rounded" panose="020B0500000000000000" charset="0"/>
                <a:cs typeface="Arial-Rounded" panose="020B0500000000000000" charset="0"/>
              </a:rPr>
              <a:t>Em đã chuẩn bị những gì để đón ngày khai trường?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219075" y="2675255"/>
            <a:ext cx="4017010" cy="2889250"/>
          </a:xfrm>
          <a:prstGeom prst="rect">
            <a:avLst/>
          </a:prstGeom>
        </p:spPr>
      </p:pic>
      <p:pic>
        <p:nvPicPr>
          <p:cNvPr id="5" name="Content Placeholder 4" descr="sach-van-4934-1612883932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4460240" y="2654935"/>
            <a:ext cx="4505325" cy="29298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0505" y="2675255"/>
            <a:ext cx="3150870" cy="2889885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/>
          <a:srcRect l="46256" t="-41660" r="-22977" b="41660"/>
          <a:stretch>
            <a:fillRect/>
          </a:stretch>
        </p:blipFill>
        <p:spPr>
          <a:xfrm>
            <a:off x="241081" y="4832943"/>
            <a:ext cx="1305930" cy="176573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30836" y="4629150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4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1287780" y="365125"/>
            <a:ext cx="9250680" cy="4114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6890" y="4479925"/>
            <a:ext cx="8618220" cy="1927860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2883816" y="5998909"/>
            <a:ext cx="6103839" cy="768350"/>
            <a:chOff x="708943" y="5991653"/>
            <a:chExt cx="5825836" cy="768350"/>
          </a:xfrm>
        </p:grpSpPr>
        <p:sp>
          <p:nvSpPr>
            <p:cNvPr id="32" name="TextBox 19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33" name="TextBox 20"/>
            <p:cNvSpPr txBox="1"/>
            <p:nvPr/>
          </p:nvSpPr>
          <p:spPr>
            <a:xfrm>
              <a:off x="797804" y="5991653"/>
              <a:ext cx="5167386" cy="7683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nối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tiếp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câu</a:t>
              </a:r>
              <a:endParaRPr lang="en-US" sz="4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heme/theme1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6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.VnTime"/>
        <a:ea typeface=""/>
        <a:cs typeface=""/>
      </a:majorFont>
      <a:minorFont>
        <a:latin typeface=".VnTim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.VnTime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.VnTime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Volicy Bulletin Board Thesi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FDA421"/>
      </a:lt2>
      <a:accent1>
        <a:srgbClr val="C4F150"/>
      </a:accent1>
      <a:accent2>
        <a:srgbClr val="FFE638"/>
      </a:accent2>
      <a:accent3>
        <a:srgbClr val="5EA5F2"/>
      </a:accent3>
      <a:accent4>
        <a:srgbClr val="89E1D0"/>
      </a:accent4>
      <a:accent5>
        <a:srgbClr val="FFD1D1"/>
      </a:accent5>
      <a:accent6>
        <a:srgbClr val="FD4D89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797</Words>
  <Application>Microsoft Office PowerPoint</Application>
  <PresentationFormat>Widescreen</PresentationFormat>
  <Paragraphs>171</Paragraphs>
  <Slides>39</Slides>
  <Notes>15</Notes>
  <HiddenSlides>0</HiddenSlides>
  <MMClips>7</MMClips>
  <ScaleCrop>false</ScaleCrop>
  <HeadingPairs>
    <vt:vector size="6" baseType="variant">
      <vt:variant>
        <vt:lpstr>Fonts Used</vt:lpstr>
      </vt:variant>
      <vt:variant>
        <vt:i4>30</vt:i4>
      </vt:variant>
      <vt:variant>
        <vt:lpstr>Theme</vt:lpstr>
      </vt:variant>
      <vt:variant>
        <vt:i4>15</vt:i4>
      </vt:variant>
      <vt:variant>
        <vt:lpstr>Slide Titles</vt:lpstr>
      </vt:variant>
      <vt:variant>
        <vt:i4>39</vt:i4>
      </vt:variant>
    </vt:vector>
  </HeadingPairs>
  <TitlesOfParts>
    <vt:vector size="84" baseType="lpstr">
      <vt:lpstr>微软雅黑</vt:lpstr>
      <vt:lpstr>微软雅黑</vt:lpstr>
      <vt:lpstr>宋体</vt:lpstr>
      <vt:lpstr>宋体</vt:lpstr>
      <vt:lpstr>.VnBlack</vt:lpstr>
      <vt:lpstr>.VnTime</vt:lpstr>
      <vt:lpstr>Arial</vt:lpstr>
      <vt:lpstr>Arial Rounded</vt:lpstr>
      <vt:lpstr>Arial Rounded MT Bold</vt:lpstr>
      <vt:lpstr>Arial-Rounded</vt:lpstr>
      <vt:lpstr>Calibri</vt:lpstr>
      <vt:lpstr>Calibri Light</vt:lpstr>
      <vt:lpstr>等线</vt:lpstr>
      <vt:lpstr>等线 Light</vt:lpstr>
      <vt:lpstr>HP001 4 hàng</vt:lpstr>
      <vt:lpstr>HP001 5 hàng</vt:lpstr>
      <vt:lpstr>Just Another Hand</vt:lpstr>
      <vt:lpstr>Livvic</vt:lpstr>
      <vt:lpstr>Montserrat</vt:lpstr>
      <vt:lpstr>Montserrat Medium</vt:lpstr>
      <vt:lpstr>Nunito</vt:lpstr>
      <vt:lpstr>Nunito SemiBold</vt:lpstr>
      <vt:lpstr>Roboto</vt:lpstr>
      <vt:lpstr>Roboto Condensed Light</vt:lpstr>
      <vt:lpstr>黑体</vt:lpstr>
      <vt:lpstr>SVN-Bershire Swash</vt:lpstr>
      <vt:lpstr>Tahoma</vt:lpstr>
      <vt:lpstr>Times New Roman</vt:lpstr>
      <vt:lpstr>UTM Avo</vt:lpstr>
      <vt:lpstr>Wingdings</vt:lpstr>
      <vt:lpstr>2_Office Theme</vt:lpstr>
      <vt:lpstr>3_Office Theme</vt:lpstr>
      <vt:lpstr>4_Office Theme</vt:lpstr>
      <vt:lpstr>5_Default Design</vt:lpstr>
      <vt:lpstr>2_Office 主题​​</vt:lpstr>
      <vt:lpstr>1_Office Theme</vt:lpstr>
      <vt:lpstr>6_Office Theme</vt:lpstr>
      <vt:lpstr>7_Office Theme</vt:lpstr>
      <vt:lpstr>1_Tema de Office</vt:lpstr>
      <vt:lpstr>Office 主题</vt:lpstr>
      <vt:lpstr>6_Office 主题​​</vt:lpstr>
      <vt:lpstr>3_Default Design</vt:lpstr>
      <vt:lpstr>1_Office 主题​​</vt:lpstr>
      <vt:lpstr>2_Default Design</vt:lpstr>
      <vt:lpstr>Volicy Bulletin Board Thesis by Slidesgo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Bạn ấy nhận ra mình thay đổi như thế nào sau khi lên lớp 2?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Administrator</dc:creator>
  <cp:lastModifiedBy>Windows User</cp:lastModifiedBy>
  <cp:revision>57</cp:revision>
  <dcterms:created xsi:type="dcterms:W3CDTF">2020-10-07T08:19:00Z</dcterms:created>
  <dcterms:modified xsi:type="dcterms:W3CDTF">2022-08-12T03:29:16Z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