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264" r:id="rId2"/>
    <p:sldId id="309" r:id="rId3"/>
    <p:sldId id="310" r:id="rId4"/>
    <p:sldId id="324" r:id="rId5"/>
    <p:sldId id="273" r:id="rId6"/>
    <p:sldId id="278" r:id="rId7"/>
    <p:sldId id="276" r:id="rId8"/>
    <p:sldId id="280" r:id="rId9"/>
    <p:sldId id="281" r:id="rId10"/>
    <p:sldId id="282" r:id="rId11"/>
    <p:sldId id="285" r:id="rId12"/>
    <p:sldId id="284" r:id="rId13"/>
    <p:sldId id="283" r:id="rId14"/>
    <p:sldId id="325" r:id="rId15"/>
    <p:sldId id="286" r:id="rId16"/>
    <p:sldId id="292" r:id="rId17"/>
    <p:sldId id="287" r:id="rId18"/>
    <p:sldId id="290" r:id="rId19"/>
    <p:sldId id="294" r:id="rId20"/>
    <p:sldId id="326" r:id="rId21"/>
    <p:sldId id="297" r:id="rId22"/>
    <p:sldId id="288" r:id="rId23"/>
    <p:sldId id="312" r:id="rId24"/>
    <p:sldId id="291" r:id="rId25"/>
    <p:sldId id="303" r:id="rId26"/>
    <p:sldId id="304" r:id="rId27"/>
    <p:sldId id="314" r:id="rId28"/>
    <p:sldId id="299" r:id="rId29"/>
    <p:sldId id="313" r:id="rId30"/>
    <p:sldId id="329" r:id="rId31"/>
    <p:sldId id="300" r:id="rId32"/>
    <p:sldId id="333" r:id="rId33"/>
    <p:sldId id="331" r:id="rId34"/>
    <p:sldId id="335" r:id="rId35"/>
    <p:sldId id="301" r:id="rId36"/>
    <p:sldId id="315" r:id="rId37"/>
    <p:sldId id="316" r:id="rId38"/>
    <p:sldId id="321" r:id="rId39"/>
    <p:sldId id="317" r:id="rId40"/>
    <p:sldId id="318" r:id="rId41"/>
    <p:sldId id="279" r:id="rId42"/>
    <p:sldId id="327" r:id="rId4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5226" autoAdjust="0"/>
  </p:normalViewPr>
  <p:slideViewPr>
    <p:cSldViewPr snapToGrid="0">
      <p:cViewPr varScale="1">
        <p:scale>
          <a:sx n="70" d="100"/>
          <a:sy n="70" d="100"/>
        </p:scale>
        <p:origin x="738" y="9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vi-VN"/>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CF0CEAF-B5CF-4ADD-9E32-B4DD583D434C}" type="datetimeFigureOut">
              <a:rPr lang="vi-VN" smtClean="0"/>
              <a:t>21/11/2022</a:t>
            </a:fld>
            <a:endParaRPr lang="vi-VN"/>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vi-VN"/>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vi-VN"/>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vi-VN"/>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481A52B-9832-44D5-8FE1-98DD4E538BD6}" type="slidenum">
              <a:rPr lang="vi-VN" smtClean="0"/>
              <a:t>‹#›</a:t>
            </a:fld>
            <a:endParaRPr lang="vi-VN"/>
          </a:p>
        </p:txBody>
      </p:sp>
    </p:spTree>
    <p:extLst>
      <p:ext uri="{BB962C8B-B14F-4D97-AF65-F5344CB8AC3E}">
        <p14:creationId xmlns:p14="http://schemas.microsoft.com/office/powerpoint/2010/main" val="413593127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4481A52B-9832-44D5-8FE1-98DD4E538BD6}" type="slidenum">
              <a:rPr lang="vi-VN" smtClean="0"/>
              <a:t>25</a:t>
            </a:fld>
            <a:endParaRPr lang="vi-VN"/>
          </a:p>
        </p:txBody>
      </p:sp>
    </p:spTree>
    <p:extLst>
      <p:ext uri="{BB962C8B-B14F-4D97-AF65-F5344CB8AC3E}">
        <p14:creationId xmlns:p14="http://schemas.microsoft.com/office/powerpoint/2010/main" val="125936665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vi-VN" dirty="0"/>
          </a:p>
        </p:txBody>
      </p:sp>
      <p:sp>
        <p:nvSpPr>
          <p:cNvPr id="4" name="Slide Number Placeholder 3"/>
          <p:cNvSpPr>
            <a:spLocks noGrp="1"/>
          </p:cNvSpPr>
          <p:nvPr>
            <p:ph type="sldNum" sz="quarter" idx="10"/>
          </p:nvPr>
        </p:nvSpPr>
        <p:spPr/>
        <p:txBody>
          <a:bodyPr/>
          <a:lstStyle/>
          <a:p>
            <a:fld id="{4481A52B-9832-44D5-8FE1-98DD4E538BD6}" type="slidenum">
              <a:rPr lang="vi-VN" smtClean="0"/>
              <a:t>32</a:t>
            </a:fld>
            <a:endParaRPr lang="vi-VN"/>
          </a:p>
        </p:txBody>
      </p:sp>
    </p:spTree>
    <p:extLst>
      <p:ext uri="{BB962C8B-B14F-4D97-AF65-F5344CB8AC3E}">
        <p14:creationId xmlns:p14="http://schemas.microsoft.com/office/powerpoint/2010/main" val="486081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F18A763B-BF6C-CCA7-0F75-21A843F81CA1}"/>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 xmlns:a16="http://schemas.microsoft.com/office/drawing/2014/main" id="{73BD5806-66B0-F81A-7B36-63ED08D5DB1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 xmlns:a16="http://schemas.microsoft.com/office/drawing/2014/main" id="{AC1435BD-B375-D224-E601-85A24A6ED4B2}"/>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5" name="Footer Placeholder 4">
            <a:extLst>
              <a:ext uri="{FF2B5EF4-FFF2-40B4-BE49-F238E27FC236}">
                <a16:creationId xmlns="" xmlns:a16="http://schemas.microsoft.com/office/drawing/2014/main" id="{84CBBF0C-10D1-48CC-6A3C-BA7B0D917B0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EE5A94A-4753-963A-28C0-B5F394FF65A7}"/>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128072715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6A5E501-5A64-8D20-00F8-7BCB6714AD5A}"/>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 xmlns:a16="http://schemas.microsoft.com/office/drawing/2014/main" id="{E7846F4E-9D1F-F85A-1C69-A4140E13293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BE6A879E-9189-EA92-0BCD-7A39EA56B0BE}"/>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5" name="Footer Placeholder 4">
            <a:extLst>
              <a:ext uri="{FF2B5EF4-FFF2-40B4-BE49-F238E27FC236}">
                <a16:creationId xmlns="" xmlns:a16="http://schemas.microsoft.com/office/drawing/2014/main" id="{FF5F54DE-78CF-8CD1-B1B1-AB72F92DDF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04B5FF26-42D2-8CF7-8093-3CE1966CE010}"/>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2085353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 xmlns:a16="http://schemas.microsoft.com/office/drawing/2014/main" id="{E7BAE412-59EC-A306-C45C-C5F09C4DE7F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 xmlns:a16="http://schemas.microsoft.com/office/drawing/2014/main" id="{5D8523E3-9E8C-B564-5C02-15C1C486FC8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F41D03C4-7EFC-80F6-3B82-64709091BFCC}"/>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5" name="Footer Placeholder 4">
            <a:extLst>
              <a:ext uri="{FF2B5EF4-FFF2-40B4-BE49-F238E27FC236}">
                <a16:creationId xmlns="" xmlns:a16="http://schemas.microsoft.com/office/drawing/2014/main" id="{19BF1840-65F3-8D3C-5EFB-10C34E2C26D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9B48EFCF-B265-4120-9BE9-E20CC05AD450}"/>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2528945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DA27767-2D7B-2889-FC48-05A58AFAB1A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25FC2554-D090-3179-B15F-085CA9A9F60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3F011B0B-00BF-7B44-BCDA-477E338392FE}"/>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5" name="Footer Placeholder 4">
            <a:extLst>
              <a:ext uri="{FF2B5EF4-FFF2-40B4-BE49-F238E27FC236}">
                <a16:creationId xmlns="" xmlns:a16="http://schemas.microsoft.com/office/drawing/2014/main" id="{279DB8D4-2E40-60DC-356A-E484529D0FF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03DDDA0-BCC1-26A0-E078-72F1BC5D1E85}"/>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23362214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E52BF3C-C74B-2AFF-8D22-AFB90A56B41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 xmlns:a16="http://schemas.microsoft.com/office/drawing/2014/main" id="{2AC0FAEA-A4E9-00C2-540A-F7C884BC5A7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 xmlns:a16="http://schemas.microsoft.com/office/drawing/2014/main" id="{2DF2BBFE-38F1-F111-805F-25B7DE27E059}"/>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5" name="Footer Placeholder 4">
            <a:extLst>
              <a:ext uri="{FF2B5EF4-FFF2-40B4-BE49-F238E27FC236}">
                <a16:creationId xmlns="" xmlns:a16="http://schemas.microsoft.com/office/drawing/2014/main" id="{17AF3629-AC8D-B612-2F1C-19C25DF4311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 xmlns:a16="http://schemas.microsoft.com/office/drawing/2014/main" id="{E5A45C1A-6D85-F706-7EBD-90C2A8A79C47}"/>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32597294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8D7F9CB-D88F-7C7A-C579-60DD9DF2DAF9}"/>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 xmlns:a16="http://schemas.microsoft.com/office/drawing/2014/main" id="{8FBC90E3-9D2A-8937-4D4C-C1C5C3158C23}"/>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 xmlns:a16="http://schemas.microsoft.com/office/drawing/2014/main" id="{26369830-27E3-472D-521B-E275D38AE952}"/>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 xmlns:a16="http://schemas.microsoft.com/office/drawing/2014/main" id="{208DDF60-D192-73AB-D82C-69A5B61DE52C}"/>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6" name="Footer Placeholder 5">
            <a:extLst>
              <a:ext uri="{FF2B5EF4-FFF2-40B4-BE49-F238E27FC236}">
                <a16:creationId xmlns="" xmlns:a16="http://schemas.microsoft.com/office/drawing/2014/main" id="{51E8EC44-A281-FC69-F6EB-D8CCA9524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3F81C832-A76E-3362-CECA-9E16805F37EE}"/>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122523945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A6F13BB9-0D6E-8EEA-25A6-1931C0DB60C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 xmlns:a16="http://schemas.microsoft.com/office/drawing/2014/main" id="{E4BB5E4C-36FA-C984-153A-23DD7E950B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 xmlns:a16="http://schemas.microsoft.com/office/drawing/2014/main" id="{5B50CE94-33B4-867E-42FA-BDC1D388A245}"/>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 xmlns:a16="http://schemas.microsoft.com/office/drawing/2014/main" id="{FC71DCF8-488C-9C82-6415-17763D1152C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 xmlns:a16="http://schemas.microsoft.com/office/drawing/2014/main" id="{F3645B4C-579B-2FBD-C866-E0AC05F1863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 xmlns:a16="http://schemas.microsoft.com/office/drawing/2014/main" id="{C3008A8E-5500-339A-D251-FEC7CFD7BB63}"/>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8" name="Footer Placeholder 7">
            <a:extLst>
              <a:ext uri="{FF2B5EF4-FFF2-40B4-BE49-F238E27FC236}">
                <a16:creationId xmlns="" xmlns:a16="http://schemas.microsoft.com/office/drawing/2014/main" id="{6E9710B7-A7C3-576C-3764-F9B44E843425}"/>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 xmlns:a16="http://schemas.microsoft.com/office/drawing/2014/main" id="{3E9C824F-255B-258C-1946-6C752C0FE383}"/>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29704396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947B450B-935D-9824-0B04-9344249D6F1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 xmlns:a16="http://schemas.microsoft.com/office/drawing/2014/main" id="{1DC5D071-1A09-6F41-1859-7C61524B57BF}"/>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4" name="Footer Placeholder 3">
            <a:extLst>
              <a:ext uri="{FF2B5EF4-FFF2-40B4-BE49-F238E27FC236}">
                <a16:creationId xmlns="" xmlns:a16="http://schemas.microsoft.com/office/drawing/2014/main" id="{428F397E-7240-B409-C9C2-DC41D963861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 xmlns:a16="http://schemas.microsoft.com/office/drawing/2014/main" id="{AAFC7647-6CBB-02FA-F966-2BA49609C775}"/>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15254640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 xmlns:a16="http://schemas.microsoft.com/office/drawing/2014/main" id="{03D5BA91-3591-83A8-3FFD-BDE896CDE039}"/>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3" name="Footer Placeholder 2">
            <a:extLst>
              <a:ext uri="{FF2B5EF4-FFF2-40B4-BE49-F238E27FC236}">
                <a16:creationId xmlns="" xmlns:a16="http://schemas.microsoft.com/office/drawing/2014/main" id="{9065DB35-5CCB-969B-F135-D20BC5FDDCF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 xmlns:a16="http://schemas.microsoft.com/office/drawing/2014/main" id="{9A40F265-882D-2C2C-0B12-9291BA13EB0C}"/>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40904966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8BBD9D7-C5AD-C7C0-D3D9-A13C390630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 xmlns:a16="http://schemas.microsoft.com/office/drawing/2014/main" id="{AADDC952-F0DF-C8BF-A55E-68410EFC5039}"/>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 xmlns:a16="http://schemas.microsoft.com/office/drawing/2014/main" id="{F3960AE8-033E-7E37-1033-33A3391157F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32618045-0D60-6EBD-700F-A9BA4902CBC7}"/>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6" name="Footer Placeholder 5">
            <a:extLst>
              <a:ext uri="{FF2B5EF4-FFF2-40B4-BE49-F238E27FC236}">
                <a16:creationId xmlns="" xmlns:a16="http://schemas.microsoft.com/office/drawing/2014/main" id="{52D70EF1-BE11-9429-1B1C-CAEF4B0FD24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F4B84832-5ADF-7900-2497-E49747EDB702}"/>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527637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7FB6E71C-BC49-3F63-0CDD-FA8904ADF12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 xmlns:a16="http://schemas.microsoft.com/office/drawing/2014/main" id="{C0670924-4039-9E7B-096B-9B3B5A42F55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 xmlns:a16="http://schemas.microsoft.com/office/drawing/2014/main" id="{D4EFCAF0-D1C8-F015-B90A-006401B378F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 xmlns:a16="http://schemas.microsoft.com/office/drawing/2014/main" id="{1125010A-5124-53B2-F41B-1AB309522119}"/>
              </a:ext>
            </a:extLst>
          </p:cNvPr>
          <p:cNvSpPr>
            <a:spLocks noGrp="1"/>
          </p:cNvSpPr>
          <p:nvPr>
            <p:ph type="dt" sz="half" idx="10"/>
          </p:nvPr>
        </p:nvSpPr>
        <p:spPr/>
        <p:txBody>
          <a:bodyPr/>
          <a:lstStyle/>
          <a:p>
            <a:fld id="{4EEFC771-8038-41F5-80F2-EF90AE395E75}" type="datetimeFigureOut">
              <a:rPr lang="en-US" smtClean="0"/>
              <a:t>11/21/2022</a:t>
            </a:fld>
            <a:endParaRPr lang="en-US"/>
          </a:p>
        </p:txBody>
      </p:sp>
      <p:sp>
        <p:nvSpPr>
          <p:cNvPr id="6" name="Footer Placeholder 5">
            <a:extLst>
              <a:ext uri="{FF2B5EF4-FFF2-40B4-BE49-F238E27FC236}">
                <a16:creationId xmlns="" xmlns:a16="http://schemas.microsoft.com/office/drawing/2014/main" id="{7F009B5B-FD6B-0215-80B2-173FEAC91E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 xmlns:a16="http://schemas.microsoft.com/office/drawing/2014/main" id="{C2CFEA62-ECF6-2A0C-F478-C0F04D2A829E}"/>
              </a:ext>
            </a:extLst>
          </p:cNvPr>
          <p:cNvSpPr>
            <a:spLocks noGrp="1"/>
          </p:cNvSpPr>
          <p:nvPr>
            <p:ph type="sldNum" sz="quarter" idx="12"/>
          </p:nvPr>
        </p:nvSpPr>
        <p:spPr/>
        <p:txBody>
          <a:bodyPr/>
          <a:lstStyle/>
          <a:p>
            <a:fld id="{279C3C78-7F83-4D3B-A1E0-8A06385F3015}" type="slidenum">
              <a:rPr lang="en-US" smtClean="0"/>
              <a:t>‹#›</a:t>
            </a:fld>
            <a:endParaRPr lang="en-US"/>
          </a:p>
        </p:txBody>
      </p:sp>
    </p:spTree>
    <p:extLst>
      <p:ext uri="{BB962C8B-B14F-4D97-AF65-F5344CB8AC3E}">
        <p14:creationId xmlns:p14="http://schemas.microsoft.com/office/powerpoint/2010/main" val="20465131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 xmlns:a16="http://schemas.microsoft.com/office/drawing/2014/main" id="{F391A1A0-91A0-952B-2241-124D98B1FEBA}"/>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 xmlns:a16="http://schemas.microsoft.com/office/drawing/2014/main" id="{69DE1EDD-2602-5F6D-5F42-DFAEE6E51F8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 xmlns:a16="http://schemas.microsoft.com/office/drawing/2014/main" id="{6E263773-8AF3-2E46-880D-18EA0A41CDB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EEFC771-8038-41F5-80F2-EF90AE395E75}" type="datetimeFigureOut">
              <a:rPr lang="en-US" smtClean="0"/>
              <a:t>11/21/2022</a:t>
            </a:fld>
            <a:endParaRPr lang="en-US"/>
          </a:p>
        </p:txBody>
      </p:sp>
      <p:sp>
        <p:nvSpPr>
          <p:cNvPr id="5" name="Footer Placeholder 4">
            <a:extLst>
              <a:ext uri="{FF2B5EF4-FFF2-40B4-BE49-F238E27FC236}">
                <a16:creationId xmlns="" xmlns:a16="http://schemas.microsoft.com/office/drawing/2014/main" id="{B7298E4F-C9DD-CE33-E532-FCE0E76B6A9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 xmlns:a16="http://schemas.microsoft.com/office/drawing/2014/main" id="{70DD86B2-537B-DFC5-2E96-764EF2EC69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79C3C78-7F83-4D3B-A1E0-8A06385F3015}" type="slidenum">
              <a:rPr lang="en-US" smtClean="0"/>
              <a:t>‹#›</a:t>
            </a:fld>
            <a:endParaRPr lang="en-US"/>
          </a:p>
        </p:txBody>
      </p:sp>
    </p:spTree>
    <p:extLst>
      <p:ext uri="{BB962C8B-B14F-4D97-AF65-F5344CB8AC3E}">
        <p14:creationId xmlns:p14="http://schemas.microsoft.com/office/powerpoint/2010/main" val="298232862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0.png"/><Relationship Id="rId4" Type="http://schemas.microsoft.com/office/2007/relationships/hdphoto" Target="../media/hdphoto5.wdp"/></Relationships>
</file>

<file path=ppt/slides/_rels/slide1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2.xml"/><Relationship Id="rId4" Type="http://schemas.microsoft.com/office/2007/relationships/hdphoto" Target="../media/hdphoto5.wdp"/></Relationships>
</file>

<file path=ppt/slides/_rels/slide1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 Id="rId4" Type="http://schemas.microsoft.com/office/2007/relationships/hdphoto" Target="../media/hdphoto5.wdp"/></Relationships>
</file>

<file path=ppt/slides/_rels/slide1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 Id="rId4" Type="http://schemas.microsoft.com/office/2007/relationships/hdphoto" Target="../media/hdphoto5.wdp"/></Relationships>
</file>

<file path=ppt/slides/_rels/slide1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3.png"/><Relationship Id="rId7" Type="http://schemas.openxmlformats.org/officeDocument/2006/relationships/image" Target="../media/image25.png"/><Relationship Id="rId2" Type="http://schemas.openxmlformats.org/officeDocument/2006/relationships/image" Target="../media/image21.png"/><Relationship Id="rId1" Type="http://schemas.openxmlformats.org/officeDocument/2006/relationships/slideLayout" Target="../slideLayouts/slideLayout2.xml"/><Relationship Id="rId6" Type="http://schemas.microsoft.com/office/2007/relationships/hdphoto" Target="../media/hdphoto7.wdp"/><Relationship Id="rId5" Type="http://schemas.openxmlformats.org/officeDocument/2006/relationships/image" Target="../media/image24.pn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png"/><Relationship Id="rId1" Type="http://schemas.openxmlformats.org/officeDocument/2006/relationships/slideLayout" Target="../slideLayouts/slideLayout2.xml"/><Relationship Id="rId5" Type="http://schemas.openxmlformats.org/officeDocument/2006/relationships/image" Target="../media/image25.png"/><Relationship Id="rId4" Type="http://schemas.microsoft.com/office/2007/relationships/hdphoto" Target="../media/hdphoto6.wdp"/></Relationships>
</file>

<file path=ppt/slides/_rels/slide17.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1.png"/><Relationship Id="rId1" Type="http://schemas.openxmlformats.org/officeDocument/2006/relationships/slideLayout" Target="../slideLayouts/slideLayout2.xml"/><Relationship Id="rId5" Type="http://schemas.openxmlformats.org/officeDocument/2006/relationships/image" Target="../media/image25.png"/><Relationship Id="rId4" Type="http://schemas.microsoft.com/office/2007/relationships/hdphoto" Target="../media/hdphoto6.wdp"/></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6.png"/><Relationship Id="rId1" Type="http://schemas.openxmlformats.org/officeDocument/2006/relationships/slideLayout" Target="../slideLayouts/slideLayout2.xml"/><Relationship Id="rId4" Type="http://schemas.microsoft.com/office/2007/relationships/hdphoto" Target="../media/hdphoto6.wdp"/></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7.png"/><Relationship Id="rId1" Type="http://schemas.openxmlformats.org/officeDocument/2006/relationships/slideLayout" Target="../slideLayouts/slideLayout2.xml"/><Relationship Id="rId4" Type="http://schemas.microsoft.com/office/2007/relationships/hdphoto" Target="../media/hdphoto6.wdp"/></Relationships>
</file>

<file path=ppt/slides/_rels/slide2.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21.png"/><Relationship Id="rId1" Type="http://schemas.openxmlformats.org/officeDocument/2006/relationships/slideLayout" Target="../slideLayouts/slideLayout2.xml"/><Relationship Id="rId4" Type="http://schemas.microsoft.com/office/2007/relationships/hdphoto" Target="../media/hdphoto5.wdp"/></Relationships>
</file>

<file path=ppt/slides/_rels/slide2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27.png"/><Relationship Id="rId1" Type="http://schemas.openxmlformats.org/officeDocument/2006/relationships/slideLayout" Target="../slideLayouts/slideLayout2.xml"/><Relationship Id="rId6" Type="http://schemas.openxmlformats.org/officeDocument/2006/relationships/image" Target="../media/image33.png"/><Relationship Id="rId5" Type="http://schemas.openxmlformats.org/officeDocument/2006/relationships/image" Target="../media/image32.png"/><Relationship Id="rId4" Type="http://schemas.openxmlformats.org/officeDocument/2006/relationships/image" Target="../media/image31.png"/></Relationships>
</file>

<file path=ppt/slides/_rels/slide2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11.png"/></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35.png"/><Relationship Id="rId1" Type="http://schemas.openxmlformats.org/officeDocument/2006/relationships/slideLayout" Target="../slideLayouts/slideLayout2.xml"/><Relationship Id="rId5" Type="http://schemas.openxmlformats.org/officeDocument/2006/relationships/image" Target="../media/image33.png"/><Relationship Id="rId4" Type="http://schemas.openxmlformats.org/officeDocument/2006/relationships/image" Target="../media/image32.png"/></Relationships>
</file>

<file path=ppt/slides/_rels/slide2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gif"/><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4.png"/><Relationship Id="rId1" Type="http://schemas.openxmlformats.org/officeDocument/2006/relationships/slideLayout" Target="../slideLayouts/slideLayout2.xml"/><Relationship Id="rId4" Type="http://schemas.microsoft.com/office/2007/relationships/hdphoto" Target="../media/hdphoto8.wdp"/></Relationships>
</file>

<file path=ppt/slides/_rels/slide36.xml.rels><?xml version="1.0" encoding="UTF-8" standalone="yes"?>
<Relationships xmlns="http://schemas.openxmlformats.org/package/2006/relationships"><Relationship Id="rId8" Type="http://schemas.openxmlformats.org/officeDocument/2006/relationships/image" Target="../media/image44.png"/><Relationship Id="rId13" Type="http://schemas.openxmlformats.org/officeDocument/2006/relationships/image" Target="../media/image48.png"/><Relationship Id="rId18" Type="http://schemas.openxmlformats.org/officeDocument/2006/relationships/image" Target="../media/image53.png"/><Relationship Id="rId3" Type="http://schemas.openxmlformats.org/officeDocument/2006/relationships/image" Target="../media/image39.png"/><Relationship Id="rId21" Type="http://schemas.openxmlformats.org/officeDocument/2006/relationships/image" Target="../media/image56.png"/><Relationship Id="rId7" Type="http://schemas.openxmlformats.org/officeDocument/2006/relationships/image" Target="../media/image43.png"/><Relationship Id="rId12" Type="http://schemas.openxmlformats.org/officeDocument/2006/relationships/image" Target="../media/image47.png"/><Relationship Id="rId17" Type="http://schemas.openxmlformats.org/officeDocument/2006/relationships/image" Target="../media/image52.png"/><Relationship Id="rId2" Type="http://schemas.openxmlformats.org/officeDocument/2006/relationships/image" Target="../media/image35.png"/><Relationship Id="rId16" Type="http://schemas.openxmlformats.org/officeDocument/2006/relationships/image" Target="../media/image51.png"/><Relationship Id="rId20" Type="http://schemas.openxmlformats.org/officeDocument/2006/relationships/image" Target="../media/image55.png"/><Relationship Id="rId1" Type="http://schemas.openxmlformats.org/officeDocument/2006/relationships/slideLayout" Target="../slideLayouts/slideLayout2.xml"/><Relationship Id="rId6" Type="http://schemas.openxmlformats.org/officeDocument/2006/relationships/image" Target="../media/image42.png"/><Relationship Id="rId11" Type="http://schemas.openxmlformats.org/officeDocument/2006/relationships/image" Target="../media/image46.png"/><Relationship Id="rId24" Type="http://schemas.openxmlformats.org/officeDocument/2006/relationships/image" Target="../media/image59.png"/><Relationship Id="rId5" Type="http://schemas.openxmlformats.org/officeDocument/2006/relationships/image" Target="../media/image41.png"/><Relationship Id="rId15" Type="http://schemas.openxmlformats.org/officeDocument/2006/relationships/image" Target="../media/image50.png"/><Relationship Id="rId23" Type="http://schemas.openxmlformats.org/officeDocument/2006/relationships/image" Target="../media/image58.png"/><Relationship Id="rId10" Type="http://schemas.microsoft.com/office/2007/relationships/hdphoto" Target="../media/hdphoto9.wdp"/><Relationship Id="rId19" Type="http://schemas.openxmlformats.org/officeDocument/2006/relationships/image" Target="../media/image54.png"/><Relationship Id="rId4" Type="http://schemas.openxmlformats.org/officeDocument/2006/relationships/image" Target="../media/image40.png"/><Relationship Id="rId9" Type="http://schemas.openxmlformats.org/officeDocument/2006/relationships/image" Target="../media/image45.png"/><Relationship Id="rId14" Type="http://schemas.openxmlformats.org/officeDocument/2006/relationships/image" Target="../media/image49.png"/><Relationship Id="rId22" Type="http://schemas.openxmlformats.org/officeDocument/2006/relationships/image" Target="../media/image57.png"/></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8" Type="http://schemas.openxmlformats.org/officeDocument/2006/relationships/image" Target="../media/image65.jpeg"/><Relationship Id="rId13" Type="http://schemas.openxmlformats.org/officeDocument/2006/relationships/image" Target="../media/image69.png"/><Relationship Id="rId3" Type="http://schemas.openxmlformats.org/officeDocument/2006/relationships/image" Target="../media/image62.png"/><Relationship Id="rId7" Type="http://schemas.microsoft.com/office/2007/relationships/hdphoto" Target="../media/hdphoto11.wdp"/><Relationship Id="rId12" Type="http://schemas.openxmlformats.org/officeDocument/2006/relationships/image" Target="../media/image68.jpeg"/><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64.png"/><Relationship Id="rId11" Type="http://schemas.openxmlformats.org/officeDocument/2006/relationships/image" Target="../media/image67.jpeg"/><Relationship Id="rId5" Type="http://schemas.openxmlformats.org/officeDocument/2006/relationships/image" Target="../media/image63.jpeg"/><Relationship Id="rId10" Type="http://schemas.microsoft.com/office/2007/relationships/hdphoto" Target="../media/hdphoto12.wdp"/><Relationship Id="rId4" Type="http://schemas.microsoft.com/office/2007/relationships/hdphoto" Target="../media/hdphoto10.wdp"/><Relationship Id="rId9" Type="http://schemas.openxmlformats.org/officeDocument/2006/relationships/image" Target="../media/image66.pn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image" Target="../media/image7.png"/><Relationship Id="rId4" Type="http://schemas.microsoft.com/office/2007/relationships/hdphoto" Target="../media/hdphoto2.wdp"/></Relationships>
</file>

<file path=ppt/slides/_rels/slide40.xml.rels><?xml version="1.0" encoding="UTF-8" standalone="yes"?>
<Relationships xmlns="http://schemas.openxmlformats.org/package/2006/relationships"><Relationship Id="rId8" Type="http://schemas.openxmlformats.org/officeDocument/2006/relationships/image" Target="../media/image72.png"/><Relationship Id="rId3" Type="http://schemas.openxmlformats.org/officeDocument/2006/relationships/image" Target="../media/image11.png"/><Relationship Id="rId7" Type="http://schemas.microsoft.com/office/2007/relationships/hdphoto" Target="../media/hdphoto14.wdp"/><Relationship Id="rId2" Type="http://schemas.openxmlformats.org/officeDocument/2006/relationships/image" Target="../media/image61.png"/><Relationship Id="rId1" Type="http://schemas.openxmlformats.org/officeDocument/2006/relationships/slideLayout" Target="../slideLayouts/slideLayout2.xml"/><Relationship Id="rId6" Type="http://schemas.openxmlformats.org/officeDocument/2006/relationships/image" Target="../media/image71.png"/><Relationship Id="rId11" Type="http://schemas.microsoft.com/office/2007/relationships/hdphoto" Target="../media/hdphoto10.wdp"/><Relationship Id="rId5" Type="http://schemas.microsoft.com/office/2007/relationships/hdphoto" Target="../media/hdphoto13.wdp"/><Relationship Id="rId10" Type="http://schemas.openxmlformats.org/officeDocument/2006/relationships/image" Target="../media/image62.png"/><Relationship Id="rId4" Type="http://schemas.openxmlformats.org/officeDocument/2006/relationships/image" Target="../media/image70.png"/><Relationship Id="rId9" Type="http://schemas.openxmlformats.org/officeDocument/2006/relationships/image" Target="../media/image73.png"/></Relationships>
</file>

<file path=ppt/slides/_rels/slide41.xml.rels><?xml version="1.0" encoding="UTF-8" standalone="yes"?>
<Relationships xmlns="http://schemas.openxmlformats.org/package/2006/relationships"><Relationship Id="rId3" Type="http://schemas.openxmlformats.org/officeDocument/2006/relationships/image" Target="../media/image4.gif"/><Relationship Id="rId2" Type="http://schemas.openxmlformats.org/officeDocument/2006/relationships/image" Target="../media/image74.png"/><Relationship Id="rId1" Type="http://schemas.openxmlformats.org/officeDocument/2006/relationships/slideLayout" Target="../slideLayouts/slideLayout2.xml"/><Relationship Id="rId4" Type="http://schemas.openxmlformats.org/officeDocument/2006/relationships/image" Target="../media/image11.png"/></Relationships>
</file>

<file path=ppt/slides/_rels/slide42.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3.png"/><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6.png"/><Relationship Id="rId4" Type="http://schemas.microsoft.com/office/2007/relationships/hdphoto" Target="../media/hdphoto5.wdp"/></Relationships>
</file>

<file path=ppt/slides/_rels/slide8.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2.xml"/><Relationship Id="rId5" Type="http://schemas.microsoft.com/office/2007/relationships/hdphoto" Target="../media/hdphoto5.wdp"/><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8.png"/><Relationship Id="rId1" Type="http://schemas.openxmlformats.org/officeDocument/2006/relationships/slideLayout" Target="../slideLayouts/slideLayout2.xml"/><Relationship Id="rId5" Type="http://schemas.openxmlformats.org/officeDocument/2006/relationships/image" Target="../media/image20.png"/><Relationship Id="rId4" Type="http://schemas.microsoft.com/office/2007/relationships/hdphoto" Target="../media/hdphoto5.wdp"/></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t="-2000" b="-2000"/>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43B25A9E-7FEA-E938-D37B-3905F57AA9F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4403" b="96855" l="895" r="97315">
                        <a14:foregroundMark x1="5882" y1="15723" x2="17903" y2="77358"/>
                        <a14:foregroundMark x1="2302" y1="40252" x2="3836" y2="61635"/>
                        <a14:foregroundMark x1="5499" y1="83648" x2="13043" y2="93082"/>
                        <a14:foregroundMark x1="13683" y1="10063" x2="10230" y2="5660"/>
                        <a14:foregroundMark x1="5499" y1="13836" x2="10230" y2="13208"/>
                        <a14:foregroundMark x1="5627" y1="15094" x2="9463" y2="8805"/>
                        <a14:foregroundMark x1="6650" y1="11321" x2="14322" y2="13208"/>
                        <a14:foregroundMark x1="14322" y1="13208" x2="19182" y2="33333"/>
                        <a14:foregroundMark x1="19182" y1="33333" x2="19437" y2="35849"/>
                        <a14:foregroundMark x1="17775" y1="22642" x2="19437" y2="37107"/>
                        <a14:foregroundMark x1="23657" y1="47799" x2="71867" y2="54717"/>
                        <a14:foregroundMark x1="71867" y1="54717" x2="82225" y2="49686"/>
                        <a14:foregroundMark x1="17391" y1="11950" x2="59591" y2="21384"/>
                        <a14:foregroundMark x1="59591" y1="21384" x2="90921" y2="5660"/>
                        <a14:foregroundMark x1="90921" y1="5660" x2="90921" y2="5660"/>
                        <a14:foregroundMark x1="21483" y1="16352" x2="43862" y2="78616"/>
                        <a14:foregroundMark x1="19949" y1="42138" x2="29668" y2="80503"/>
                        <a14:foregroundMark x1="29668" y1="80503" x2="30051" y2="81132"/>
                        <a14:foregroundMark x1="20844" y1="82390" x2="75575" y2="68553"/>
                        <a14:foregroundMark x1="64322" y1="44025" x2="86573" y2="60377"/>
                        <a14:foregroundMark x1="72251" y1="32075" x2="87852" y2="33333"/>
                        <a14:foregroundMark x1="94501" y1="20755" x2="95141" y2="20126"/>
                        <a14:foregroundMark x1="95396" y1="72956" x2="95908" y2="72956"/>
                        <a14:foregroundMark x1="96036" y1="72956" x2="96036" y2="72956"/>
                        <a14:foregroundMark x1="96931" y1="73585" x2="96931" y2="73585"/>
                        <a14:foregroundMark x1="97315" y1="72956" x2="97315" y2="72956"/>
                        <a14:foregroundMark x1="4859" y1="16352" x2="2685" y2="38365"/>
                        <a14:foregroundMark x1="4987" y1="15094" x2="1790" y2="45283"/>
                        <a14:foregroundMark x1="1790" y1="45283" x2="1535" y2="54088"/>
                        <a14:foregroundMark x1="1535" y1="36478" x2="4731" y2="18868"/>
                        <a14:foregroundMark x1="3197" y1="33333" x2="2430" y2="69182"/>
                        <a14:foregroundMark x1="2430" y1="69182" x2="2430" y2="69182"/>
                        <a14:foregroundMark x1="1023" y1="60377" x2="4092" y2="81132"/>
                        <a14:foregroundMark x1="2174" y1="61635" x2="6522" y2="88050"/>
                        <a14:foregroundMark x1="4348" y1="78616" x2="8824" y2="96855"/>
                        <a14:foregroundMark x1="6266" y1="89937" x2="14578" y2="96226"/>
                        <a14:foregroundMark x1="14578" y1="96226" x2="14578" y2="94969"/>
                        <a14:foregroundMark x1="11509" y1="6289" x2="14834" y2="13836"/>
                        <a14:foregroundMark x1="13299" y1="8176" x2="15985" y2="15094"/>
                      </a14:backgroundRemoval>
                    </a14:imgEffect>
                  </a14:imgLayer>
                </a14:imgProps>
              </a:ext>
            </a:extLst>
          </a:blip>
          <a:stretch>
            <a:fillRect/>
          </a:stretch>
        </p:blipFill>
        <p:spPr>
          <a:xfrm>
            <a:off x="3888502" y="2083647"/>
            <a:ext cx="5986362" cy="1217176"/>
          </a:xfrm>
          <a:prstGeom prst="rect">
            <a:avLst/>
          </a:prstGeom>
        </p:spPr>
      </p:pic>
      <p:sp>
        <p:nvSpPr>
          <p:cNvPr id="2" name="TextBox 29">
            <a:extLst>
              <a:ext uri="{FF2B5EF4-FFF2-40B4-BE49-F238E27FC236}">
                <a16:creationId xmlns="" xmlns:a16="http://schemas.microsoft.com/office/drawing/2014/main" id="{721DBC6B-B0E6-DD97-89A0-44EA1D23CE0E}"/>
              </a:ext>
            </a:extLst>
          </p:cNvPr>
          <p:cNvSpPr txBox="1"/>
          <p:nvPr/>
        </p:nvSpPr>
        <p:spPr>
          <a:xfrm>
            <a:off x="2916072" y="284748"/>
            <a:ext cx="9144000" cy="1544462"/>
          </a:xfrm>
          <a:prstGeom prst="rect">
            <a:avLst/>
          </a:prstGeom>
        </p:spPr>
        <p:txBody>
          <a:bodyPr wrap="square" lIns="0" tIns="0" rIns="0" bIns="0" rtlCol="0" anchor="t">
            <a:spAutoFit/>
          </a:bodyPr>
          <a:lstStyle/>
          <a:p>
            <a:pPr>
              <a:lnSpc>
                <a:spcPts val="6400"/>
              </a:lnSpc>
              <a:spcBef>
                <a:spcPct val="0"/>
              </a:spcBef>
            </a:pPr>
            <a:r>
              <a:rPr lang="en-US" sz="3600" spc="-133" dirty="0">
                <a:solidFill>
                  <a:srgbClr val="272626"/>
                </a:solidFill>
                <a:latin typeface="Times New Roman" panose="02020603050405020304" pitchFamily="18" charset="0"/>
                <a:cs typeface="Times New Roman" panose="02020603050405020304" pitchFamily="18" charset="0"/>
              </a:rPr>
              <a:t> </a:t>
            </a:r>
            <a:r>
              <a:rPr lang="en-US" sz="3600" spc="-133" dirty="0" smtClean="0">
                <a:solidFill>
                  <a:srgbClr val="272626"/>
                </a:solidFill>
                <a:latin typeface="Times New Roman" panose="02020603050405020304" pitchFamily="18" charset="0"/>
                <a:cs typeface="Times New Roman" panose="02020603050405020304" pitchFamily="18" charset="0"/>
              </a:rPr>
              <a:t>Thứ </a:t>
            </a:r>
            <a:r>
              <a:rPr lang="en-US" sz="3600" spc="-133" dirty="0">
                <a:solidFill>
                  <a:srgbClr val="7030A0"/>
                </a:solidFill>
                <a:latin typeface="Times New Roman" panose="02020603050405020304" pitchFamily="18" charset="0"/>
                <a:cs typeface="Times New Roman" panose="02020603050405020304" pitchFamily="18" charset="0"/>
              </a:rPr>
              <a:t> </a:t>
            </a:r>
            <a:r>
              <a:rPr lang="en-US" sz="3600" spc="-133" dirty="0" smtClean="0">
                <a:solidFill>
                  <a:srgbClr val="7030A0"/>
                </a:solidFill>
                <a:latin typeface="Times New Roman" panose="02020603050405020304" pitchFamily="18" charset="0"/>
                <a:cs typeface="Times New Roman" panose="02020603050405020304" pitchFamily="18" charset="0"/>
              </a:rPr>
              <a:t>hai ngày 22 </a:t>
            </a:r>
            <a:r>
              <a:rPr lang="en-US" sz="3600" spc="-133" dirty="0">
                <a:solidFill>
                  <a:srgbClr val="7030A0"/>
                </a:solidFill>
                <a:latin typeface="Times New Roman" panose="02020603050405020304" pitchFamily="18" charset="0"/>
                <a:cs typeface="Times New Roman" panose="02020603050405020304" pitchFamily="18" charset="0"/>
              </a:rPr>
              <a:t>tháng </a:t>
            </a:r>
            <a:r>
              <a:rPr lang="en-US" sz="3600" spc="-133" dirty="0" smtClean="0">
                <a:solidFill>
                  <a:srgbClr val="7030A0"/>
                </a:solidFill>
                <a:latin typeface="Times New Roman" panose="02020603050405020304" pitchFamily="18" charset="0"/>
                <a:cs typeface="Times New Roman" panose="02020603050405020304" pitchFamily="18" charset="0"/>
              </a:rPr>
              <a:t>11năm </a:t>
            </a:r>
            <a:r>
              <a:rPr lang="en-US" sz="3600" spc="-133" dirty="0">
                <a:solidFill>
                  <a:srgbClr val="7030A0"/>
                </a:solidFill>
                <a:latin typeface="Times New Roman" panose="02020603050405020304" pitchFamily="18" charset="0"/>
                <a:cs typeface="Times New Roman" panose="02020603050405020304" pitchFamily="18" charset="0"/>
              </a:rPr>
              <a:t>2022</a:t>
            </a:r>
          </a:p>
          <a:p>
            <a:pPr>
              <a:lnSpc>
                <a:spcPts val="6400"/>
              </a:lnSpc>
              <a:spcBef>
                <a:spcPct val="0"/>
              </a:spcBef>
            </a:pPr>
            <a:r>
              <a:rPr lang="en-US" sz="3600" spc="-133" dirty="0">
                <a:solidFill>
                  <a:srgbClr val="272626"/>
                </a:solidFill>
                <a:latin typeface="Times New Roman" panose="02020603050405020304" pitchFamily="18" charset="0"/>
                <a:cs typeface="Times New Roman" panose="02020603050405020304" pitchFamily="18" charset="0"/>
              </a:rPr>
              <a:t>                     </a:t>
            </a:r>
            <a:r>
              <a:rPr lang="en-US" sz="3600" spc="-133" dirty="0">
                <a:solidFill>
                  <a:srgbClr val="008000"/>
                </a:solidFill>
                <a:latin typeface="Times New Roman" panose="02020603050405020304" pitchFamily="18" charset="0"/>
                <a:cs typeface="Times New Roman" panose="02020603050405020304" pitchFamily="18" charset="0"/>
              </a:rPr>
              <a:t>Tiếng Việt                 </a:t>
            </a:r>
          </a:p>
        </p:txBody>
      </p:sp>
      <p:sp>
        <p:nvSpPr>
          <p:cNvPr id="3" name="TextBox 2">
            <a:extLst>
              <a:ext uri="{FF2B5EF4-FFF2-40B4-BE49-F238E27FC236}">
                <a16:creationId xmlns="" xmlns:a16="http://schemas.microsoft.com/office/drawing/2014/main" id="{9FB273DA-3C09-B2D1-1624-466F1445F896}"/>
              </a:ext>
            </a:extLst>
          </p:cNvPr>
          <p:cNvSpPr txBox="1"/>
          <p:nvPr/>
        </p:nvSpPr>
        <p:spPr>
          <a:xfrm>
            <a:off x="1376121" y="2147501"/>
            <a:ext cx="2512381" cy="1015663"/>
          </a:xfrm>
          <a:prstGeom prst="rect">
            <a:avLst/>
          </a:prstGeom>
          <a:noFill/>
        </p:spPr>
        <p:txBody>
          <a:bodyPr wrap="square" rtlCol="0">
            <a:spAutoFit/>
          </a:bodyPr>
          <a:lstStyle/>
          <a:p>
            <a:r>
              <a:rPr lang="en-US" sz="4000" b="1" dirty="0">
                <a:solidFill>
                  <a:srgbClr val="0070C0"/>
                </a:solidFill>
                <a:latin typeface="Times New Roman" panose="02020603050405020304" pitchFamily="18" charset="0"/>
                <a:cs typeface="Times New Roman" panose="02020603050405020304" pitchFamily="18" charset="0"/>
              </a:rPr>
              <a:t>Tuần</a:t>
            </a:r>
            <a:r>
              <a:rPr lang="en-US" sz="3200" b="1" dirty="0">
                <a:solidFill>
                  <a:srgbClr val="0070C0"/>
                </a:solidFill>
                <a:latin typeface="Times New Roman" panose="02020603050405020304" pitchFamily="18" charset="0"/>
                <a:cs typeface="Times New Roman" panose="02020603050405020304" pitchFamily="18" charset="0"/>
              </a:rPr>
              <a:t> </a:t>
            </a:r>
            <a:r>
              <a:rPr lang="en-US" sz="6000" b="1" dirty="0">
                <a:solidFill>
                  <a:srgbClr val="0070C0"/>
                </a:solidFill>
                <a:latin typeface="Times New Roman" panose="02020603050405020304" pitchFamily="18" charset="0"/>
                <a:cs typeface="Times New Roman" panose="02020603050405020304" pitchFamily="18" charset="0"/>
              </a:rPr>
              <a:t>12</a:t>
            </a:r>
            <a:endParaRPr lang="en-US" sz="32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121836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61C0B1EE-C614-BD17-45FB-74921EA720C6}"/>
              </a:ext>
            </a:extLst>
          </p:cNvPr>
          <p:cNvSpPr txBox="1"/>
          <p:nvPr/>
        </p:nvSpPr>
        <p:spPr>
          <a:xfrm>
            <a:off x="499729" y="883037"/>
            <a:ext cx="11585434" cy="3405188"/>
          </a:xfrm>
          <a:prstGeom prst="roundRect">
            <a:avLst/>
          </a:prstGeom>
          <a:solidFill>
            <a:schemeClr val="accent5">
              <a:lumMod val="20000"/>
              <a:lumOff val="80000"/>
            </a:schemeClr>
          </a:solidFill>
          <a:ln w="28575">
            <a:solidFill>
              <a:srgbClr val="FDEADA"/>
            </a:solidFill>
            <a:prstDash val="sysDash"/>
          </a:ln>
        </p:spPr>
        <p:txBody>
          <a:bodyPr wrap="square">
            <a:spAutoFit/>
          </a:bodyPr>
          <a:lstStyle/>
          <a:p>
            <a:pPr algn="just"/>
            <a:r>
              <a:rPr lang="en-US" sz="2800">
                <a:solidFill>
                  <a:srgbClr val="0070C0"/>
                </a:solidFill>
                <a:latin typeface="Nunito Black" pitchFamily="2" charset="0"/>
              </a:rPr>
              <a:t>	</a:t>
            </a:r>
            <a:r>
              <a:rPr lang="vi-VN" sz="2800" b="1">
                <a:solidFill>
                  <a:srgbClr val="002060"/>
                </a:solidFill>
                <a:latin typeface="OpenSans"/>
              </a:rPr>
              <a:t>Một buổi sáng, khi đang dạo chơi trên đồng cỏ, Na cảm thấy nắng sưởi ấm mái tóc mình và nhảy nhót trên vạt áo. Cô bé vui mừng reo lên</a:t>
            </a:r>
          </a:p>
          <a:p>
            <a:pPr algn="just"/>
            <a:r>
              <a:rPr lang="vi-VN" sz="2800" b="1">
                <a:solidFill>
                  <a:srgbClr val="002060"/>
                </a:solidFill>
                <a:latin typeface="OpenSans"/>
              </a:rPr>
              <a:t>- Mình sẽ bắt nắng trên vạt áo mang về cho bà!</a:t>
            </a:r>
          </a:p>
          <a:p>
            <a:pPr algn="just"/>
            <a:r>
              <a:rPr lang="vi-VN" sz="2800" b="1">
                <a:solidFill>
                  <a:srgbClr val="002060"/>
                </a:solidFill>
                <a:latin typeface="OpenSans"/>
              </a:rPr>
              <a:t>Nghĩ vậy, cô bé chạy ùa vào phòng bà:</a:t>
            </a:r>
          </a:p>
          <a:p>
            <a:pPr algn="just"/>
            <a:r>
              <a:rPr lang="vi-VN" sz="2800" b="1">
                <a:solidFill>
                  <a:srgbClr val="002060"/>
                </a:solidFill>
                <a:latin typeface="OpenSans"/>
              </a:rPr>
              <a:t>- Bà ơi! Bà nhìn này! Cháu mang ít nắng về cho bà đây! – Cô bé reo lên và xổ vạt áo ra nhưng chẳng có tia nắng nào ở đó cả.</a:t>
            </a:r>
          </a:p>
          <a:p>
            <a:pPr algn="just"/>
            <a:endParaRPr lang="vi-VN" sz="2600" dirty="0">
              <a:solidFill>
                <a:srgbClr val="0070C0"/>
              </a:solidFill>
              <a:latin typeface="Nunito Black" pitchFamily="2" charset="0"/>
            </a:endParaRPr>
          </a:p>
        </p:txBody>
      </p:sp>
      <p:pic>
        <p:nvPicPr>
          <p:cNvPr id="5" name="Picture 4">
            <a:extLst>
              <a:ext uri="{FF2B5EF4-FFF2-40B4-BE49-F238E27FC236}">
                <a16:creationId xmlns="" xmlns:a16="http://schemas.microsoft.com/office/drawing/2014/main" id="{370D624F-310F-8DA7-CD62-DEF7A1D6B1D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5535" y="29817"/>
            <a:ext cx="1071645" cy="853220"/>
          </a:xfrm>
          <a:prstGeom prst="rect">
            <a:avLst/>
          </a:prstGeom>
        </p:spPr>
      </p:pic>
      <p:sp>
        <p:nvSpPr>
          <p:cNvPr id="6" name="TextBox 5">
            <a:extLst>
              <a:ext uri="{FF2B5EF4-FFF2-40B4-BE49-F238E27FC236}">
                <a16:creationId xmlns="" xmlns:a16="http://schemas.microsoft.com/office/drawing/2014/main" id="{66A3AC2B-2BE2-6949-80CD-7FCE745A7668}"/>
              </a:ext>
            </a:extLst>
          </p:cNvPr>
          <p:cNvSpPr txBox="1"/>
          <p:nvPr/>
        </p:nvSpPr>
        <p:spPr>
          <a:xfrm>
            <a:off x="1857728" y="236051"/>
            <a:ext cx="5351702"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err="1">
                <a:solidFill>
                  <a:srgbClr val="008000"/>
                </a:solidFill>
                <a:latin typeface="Times New Roman" panose="02020603050405020304" pitchFamily="18" charset="0"/>
                <a:cs typeface="Times New Roman" panose="02020603050405020304" pitchFamily="18" charset="0"/>
              </a:rPr>
              <a:t>Luyện</a:t>
            </a:r>
            <a:r>
              <a:rPr lang="en-US" sz="3200" b="1" dirty="0">
                <a:solidFill>
                  <a:srgbClr val="008000"/>
                </a:solidFill>
                <a:latin typeface="Times New Roman" panose="02020603050405020304" pitchFamily="18" charset="0"/>
                <a:cs typeface="Times New Roman" panose="02020603050405020304" pitchFamily="18" charset="0"/>
              </a:rPr>
              <a:t> </a:t>
            </a:r>
            <a:r>
              <a:rPr lang="en-US" sz="3200" b="1" dirty="0" err="1">
                <a:solidFill>
                  <a:srgbClr val="008000"/>
                </a:solidFill>
                <a:latin typeface="Times New Roman" panose="02020603050405020304" pitchFamily="18" charset="0"/>
                <a:cs typeface="Times New Roman" panose="02020603050405020304" pitchFamily="18" charset="0"/>
              </a:rPr>
              <a:t>đọc</a:t>
            </a:r>
            <a:r>
              <a:rPr lang="en-US" sz="3200" b="1" dirty="0">
                <a:solidFill>
                  <a:srgbClr val="008000"/>
                </a:solidFill>
                <a:latin typeface="Times New Roman" panose="02020603050405020304" pitchFamily="18" charset="0"/>
                <a:cs typeface="Times New Roman" panose="02020603050405020304" pitchFamily="18" charset="0"/>
              </a:rPr>
              <a:t> </a:t>
            </a:r>
            <a:r>
              <a:rPr lang="en-US" sz="3200" b="1" dirty="0" err="1">
                <a:solidFill>
                  <a:srgbClr val="008000"/>
                </a:solidFill>
                <a:latin typeface="Times New Roman" panose="02020603050405020304" pitchFamily="18" charset="0"/>
                <a:cs typeface="Times New Roman" panose="02020603050405020304" pitchFamily="18" charset="0"/>
              </a:rPr>
              <a:t>đoạn</a:t>
            </a:r>
            <a:r>
              <a:rPr lang="en-US" sz="3200" b="1" dirty="0">
                <a:solidFill>
                  <a:srgbClr val="008000"/>
                </a:solidFill>
                <a:latin typeface="Times New Roman" panose="02020603050405020304" pitchFamily="18" charset="0"/>
                <a:cs typeface="Times New Roman" panose="02020603050405020304" pitchFamily="18" charset="0"/>
              </a:rPr>
              <a:t> </a:t>
            </a:r>
            <a:r>
              <a:rPr lang="en-US" sz="3200" b="1" dirty="0" err="1">
                <a:solidFill>
                  <a:srgbClr val="008000"/>
                </a:solidFill>
                <a:latin typeface="Times New Roman" panose="02020603050405020304" pitchFamily="18" charset="0"/>
                <a:cs typeface="Times New Roman" panose="02020603050405020304" pitchFamily="18" charset="0"/>
              </a:rPr>
              <a:t>nối</a:t>
            </a:r>
            <a:r>
              <a:rPr lang="en-US" sz="3200" b="1" dirty="0">
                <a:solidFill>
                  <a:srgbClr val="008000"/>
                </a:solidFill>
                <a:latin typeface="Times New Roman" panose="02020603050405020304" pitchFamily="18" charset="0"/>
                <a:cs typeface="Times New Roman" panose="02020603050405020304" pitchFamily="18" charset="0"/>
              </a:rPr>
              <a:t> </a:t>
            </a:r>
            <a:r>
              <a:rPr lang="en-US" sz="3200" b="1" dirty="0" err="1">
                <a:solidFill>
                  <a:srgbClr val="008000"/>
                </a:solidFill>
                <a:latin typeface="Times New Roman" panose="02020603050405020304" pitchFamily="18" charset="0"/>
                <a:cs typeface="Times New Roman" panose="02020603050405020304" pitchFamily="18" charset="0"/>
              </a:rPr>
              <a:t>tiếp</a:t>
            </a:r>
            <a:endParaRPr lang="en-US" sz="3200" b="1" dirty="0">
              <a:solidFill>
                <a:srgbClr val="008000"/>
              </a:solidFill>
              <a:latin typeface="Times New Roman" panose="02020603050405020304" pitchFamily="18" charset="0"/>
              <a:cs typeface="Times New Roman" panose="02020603050405020304" pitchFamily="18" charset="0"/>
            </a:endParaRPr>
          </a:p>
        </p:txBody>
      </p:sp>
      <p:grpSp>
        <p:nvGrpSpPr>
          <p:cNvPr id="7" name="Group 6">
            <a:extLst>
              <a:ext uri="{FF2B5EF4-FFF2-40B4-BE49-F238E27FC236}">
                <a16:creationId xmlns="" xmlns:a16="http://schemas.microsoft.com/office/drawing/2014/main" id="{D396C661-487B-95C3-97FE-F070B8F00CA0}"/>
              </a:ext>
            </a:extLst>
          </p:cNvPr>
          <p:cNvGrpSpPr/>
          <p:nvPr/>
        </p:nvGrpSpPr>
        <p:grpSpPr>
          <a:xfrm>
            <a:off x="499729" y="1097677"/>
            <a:ext cx="914801" cy="584333"/>
            <a:chOff x="-62381" y="727412"/>
            <a:chExt cx="851094" cy="584333"/>
          </a:xfrm>
        </p:grpSpPr>
        <p:pic>
          <p:nvPicPr>
            <p:cNvPr id="8" name="Picture 7">
              <a:extLst>
                <a:ext uri="{FF2B5EF4-FFF2-40B4-BE49-F238E27FC236}">
                  <a16:creationId xmlns="" xmlns:a16="http://schemas.microsoft.com/office/drawing/2014/main" id="{4090D4D9-071B-BE70-C20C-01F0FD81971A}"/>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81" y="727412"/>
              <a:ext cx="851094" cy="584333"/>
            </a:xfrm>
            <a:prstGeom prst="rect">
              <a:avLst/>
            </a:prstGeom>
          </p:spPr>
        </p:pic>
        <p:sp>
          <p:nvSpPr>
            <p:cNvPr id="9" name="TextBox 8">
              <a:extLst>
                <a:ext uri="{FF2B5EF4-FFF2-40B4-BE49-F238E27FC236}">
                  <a16:creationId xmlns="" xmlns:a16="http://schemas.microsoft.com/office/drawing/2014/main" id="{54A1988D-82E9-742A-4216-CEC44D0F8A1B}"/>
                </a:ext>
              </a:extLst>
            </p:cNvPr>
            <p:cNvSpPr txBox="1"/>
            <p:nvPr/>
          </p:nvSpPr>
          <p:spPr>
            <a:xfrm>
              <a:off x="230442" y="773262"/>
              <a:ext cx="350770" cy="523220"/>
            </a:xfrm>
            <a:prstGeom prst="rect">
              <a:avLst/>
            </a:prstGeom>
            <a:noFill/>
          </p:spPr>
          <p:txBody>
            <a:bodyPr wrap="none" rtlCol="0">
              <a:spAutoFit/>
            </a:bodyPr>
            <a:lstStyle/>
            <a:p>
              <a:r>
                <a:rPr lang="en-US" sz="2800" dirty="0">
                  <a:solidFill>
                    <a:schemeClr val="tx1">
                      <a:lumMod val="95000"/>
                      <a:lumOff val="5000"/>
                    </a:schemeClr>
                  </a:solidFill>
                  <a:latin typeface="#9Slide03 AmpleSoft Bold" panose="02000000000000000000" pitchFamily="2" charset="0"/>
                  <a:cs typeface="Baloo 2 Medium" pitchFamily="2" charset="0"/>
                </a:rPr>
                <a:t>2</a:t>
              </a:r>
            </a:p>
          </p:txBody>
        </p:sp>
      </p:grpSp>
      <p:sp>
        <p:nvSpPr>
          <p:cNvPr id="10" name="TextBox 9">
            <a:extLst>
              <a:ext uri="{FF2B5EF4-FFF2-40B4-BE49-F238E27FC236}">
                <a16:creationId xmlns="" xmlns:a16="http://schemas.microsoft.com/office/drawing/2014/main" id="{975575C2-09D1-CEC5-E419-6FC728DE0ECE}"/>
              </a:ext>
            </a:extLst>
          </p:cNvPr>
          <p:cNvSpPr txBox="1"/>
          <p:nvPr/>
        </p:nvSpPr>
        <p:spPr>
          <a:xfrm>
            <a:off x="304429" y="4334075"/>
            <a:ext cx="11491167" cy="2928461"/>
          </a:xfrm>
          <a:prstGeom prst="roundRect">
            <a:avLst>
              <a:gd name="adj" fmla="val 16667"/>
            </a:avLst>
          </a:prstGeom>
          <a:solidFill>
            <a:schemeClr val="accent2">
              <a:lumMod val="60000"/>
              <a:lumOff val="40000"/>
            </a:schemeClr>
          </a:solidFill>
          <a:ln w="28575">
            <a:noFill/>
            <a:prstDash val="sysDash"/>
          </a:ln>
        </p:spPr>
        <p:txBody>
          <a:bodyPr wrap="square">
            <a:spAutoFit/>
          </a:bodyPr>
          <a:lstStyle/>
          <a:p>
            <a:pPr algn="just"/>
            <a:r>
              <a:rPr kumimoji="0" lang="en-US" sz="2800" b="0" i="0" u="none" strike="noStrike" kern="1200" cap="none" spc="0" normalizeH="0" baseline="0" noProof="0">
                <a:ln>
                  <a:noFill/>
                </a:ln>
                <a:solidFill>
                  <a:srgbClr val="F79646">
                    <a:lumMod val="50000"/>
                  </a:srgbClr>
                </a:solidFill>
                <a:effectLst/>
                <a:uLnTx/>
                <a:uFillTx/>
                <a:latin typeface="Nunito Black" pitchFamily="2" charset="0"/>
              </a:rPr>
              <a:t>	</a:t>
            </a:r>
            <a:r>
              <a:rPr lang="vi-VN" sz="2800" b="1">
                <a:solidFill>
                  <a:srgbClr val="002060"/>
                </a:solidFill>
                <a:latin typeface="OpenSans"/>
              </a:rPr>
              <a:t>- Kìa, nắng long lanh trong ánh mắt cháu đấy, và rực lên trên mái tóc của cháu đây này! – Bà nội trìu mến nhìn cô bé.</a:t>
            </a:r>
          </a:p>
          <a:p>
            <a:pPr algn="just"/>
            <a:r>
              <a:rPr lang="vi-VN" sz="2800" b="1">
                <a:solidFill>
                  <a:srgbClr val="002060"/>
                </a:solidFill>
                <a:latin typeface="OpenSans"/>
              </a:rPr>
              <a:t>Na không hiểu được tại sao nắng lại chiếu từ mắt mình nhưng cô bé rất mừng vì làm cho bà vui. Mỗi sáng, Na dạo chơi trong vườn rồi chạy vào phòng để đem nắng cho bà.</a:t>
            </a:r>
          </a:p>
          <a:p>
            <a:pPr algn="just"/>
            <a:endParaRPr lang="vi-VN" sz="2600" dirty="0">
              <a:solidFill>
                <a:srgbClr val="F92D67"/>
              </a:solidFill>
              <a:latin typeface="Nunito Black" pitchFamily="2" charset="0"/>
            </a:endParaRPr>
          </a:p>
        </p:txBody>
      </p:sp>
      <p:pic>
        <p:nvPicPr>
          <p:cNvPr id="2" name="Picture 1">
            <a:extLst>
              <a:ext uri="{FF2B5EF4-FFF2-40B4-BE49-F238E27FC236}">
                <a16:creationId xmlns="" xmlns:a16="http://schemas.microsoft.com/office/drawing/2014/main" id="{87DCA1AE-905A-113D-C473-454390481A1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45583" y="4334075"/>
            <a:ext cx="914801" cy="584333"/>
          </a:xfrm>
          <a:prstGeom prst="rect">
            <a:avLst/>
          </a:prstGeom>
        </p:spPr>
      </p:pic>
      <p:sp>
        <p:nvSpPr>
          <p:cNvPr id="3" name="TextBox 2">
            <a:extLst>
              <a:ext uri="{FF2B5EF4-FFF2-40B4-BE49-F238E27FC236}">
                <a16:creationId xmlns="" xmlns:a16="http://schemas.microsoft.com/office/drawing/2014/main" id="{4553CF1F-195F-F366-411E-7A16AE361A06}"/>
              </a:ext>
            </a:extLst>
          </p:cNvPr>
          <p:cNvSpPr txBox="1"/>
          <p:nvPr/>
        </p:nvSpPr>
        <p:spPr>
          <a:xfrm>
            <a:off x="841347" y="4288225"/>
            <a:ext cx="377026" cy="523220"/>
          </a:xfrm>
          <a:prstGeom prst="rect">
            <a:avLst/>
          </a:prstGeom>
          <a:noFill/>
        </p:spPr>
        <p:txBody>
          <a:bodyPr wrap="none" rtlCol="0">
            <a:spAutoFit/>
          </a:bodyPr>
          <a:lstStyle/>
          <a:p>
            <a:r>
              <a:rPr lang="en-US" sz="2800">
                <a:solidFill>
                  <a:schemeClr val="tx1">
                    <a:lumMod val="95000"/>
                    <a:lumOff val="5000"/>
                  </a:schemeClr>
                </a:solidFill>
                <a:latin typeface="#9Slide03 AmpleSoft Bold" panose="02000000000000000000" pitchFamily="2" charset="0"/>
                <a:cs typeface="Baloo 2 Medium" pitchFamily="2" charset="0"/>
              </a:rPr>
              <a:t>3</a:t>
            </a:r>
            <a:endParaRPr lang="en-US" sz="2800" dirty="0">
              <a:solidFill>
                <a:schemeClr val="tx1">
                  <a:lumMod val="95000"/>
                  <a:lumOff val="5000"/>
                </a:schemeClr>
              </a:solidFill>
              <a:latin typeface="#9Slide03 AmpleSoft Bold" panose="02000000000000000000" pitchFamily="2" charset="0"/>
              <a:cs typeface="Baloo 2 Medium" pitchFamily="2" charset="0"/>
            </a:endParaRPr>
          </a:p>
        </p:txBody>
      </p:sp>
    </p:spTree>
    <p:extLst>
      <p:ext uri="{BB962C8B-B14F-4D97-AF65-F5344CB8AC3E}">
        <p14:creationId xmlns:p14="http://schemas.microsoft.com/office/powerpoint/2010/main" val="29627845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par>
                                <p:cTn id="17" presetID="42" presetClass="entr" presetSubtype="0" fill="hold" grpId="0" nodeType="with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0"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B390AAA9-E5E6-1971-FC6E-7288B950782C}"/>
              </a:ext>
            </a:extLst>
          </p:cNvPr>
          <p:cNvSpPr/>
          <p:nvPr/>
        </p:nvSpPr>
        <p:spPr>
          <a:xfrm>
            <a:off x="238125" y="930137"/>
            <a:ext cx="11478453" cy="5804038"/>
          </a:xfrm>
          <a:prstGeom prst="rect">
            <a:avLst/>
          </a:prstGeom>
          <a:solidFill>
            <a:schemeClr val="accent4">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i="0">
              <a:solidFill>
                <a:srgbClr val="C00000"/>
              </a:solidFill>
              <a:effectLst/>
              <a:latin typeface="OpenSans"/>
            </a:endParaRPr>
          </a:p>
          <a:p>
            <a:pPr algn="ctr"/>
            <a:r>
              <a:rPr lang="vi-VN" sz="3200" b="1" i="0">
                <a:solidFill>
                  <a:srgbClr val="C00000"/>
                </a:solidFill>
                <a:effectLst/>
                <a:latin typeface="OpenSans"/>
              </a:rPr>
              <a:t>Tia nắng bé nhỏ</a:t>
            </a:r>
            <a:endParaRPr lang="vi-VN" sz="3200" b="0" i="0">
              <a:solidFill>
                <a:srgbClr val="C00000"/>
              </a:solidFill>
              <a:effectLst/>
              <a:latin typeface="OpenSans"/>
            </a:endParaRPr>
          </a:p>
          <a:p>
            <a:pPr algn="just"/>
            <a:r>
              <a:rPr lang="vi-VN" sz="2000" b="1" i="0">
                <a:solidFill>
                  <a:srgbClr val="002060"/>
                </a:solidFill>
                <a:effectLst/>
                <a:latin typeface="OpenSans"/>
              </a:rPr>
              <a:t>Bà nội của Na đã già yếu. Bà đi lại rất khó khăn.</a:t>
            </a:r>
          </a:p>
          <a:p>
            <a:pPr algn="just"/>
            <a:r>
              <a:rPr lang="vi-VN" sz="2000" b="1" i="0">
                <a:solidFill>
                  <a:srgbClr val="002060"/>
                </a:solidFill>
                <a:effectLst/>
                <a:latin typeface="OpenSans"/>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algn="just"/>
            <a:r>
              <a:rPr lang="vi-VN" sz="2000" b="1" i="0">
                <a:solidFill>
                  <a:srgbClr val="002060"/>
                </a:solidFill>
                <a:effectLst/>
                <a:latin typeface="OpenSans"/>
              </a:rPr>
              <a:t>Một buổi sáng, khi đang dạo chơi trên đồng cỏ, Na cảm thấy nắng sưởi ấm mái tóc mình và nhảy nhót trên vạt áo. Cô bé vui mừng reo lên</a:t>
            </a:r>
          </a:p>
          <a:p>
            <a:pPr algn="just"/>
            <a:r>
              <a:rPr lang="vi-VN" sz="2000" b="1" i="0">
                <a:solidFill>
                  <a:srgbClr val="002060"/>
                </a:solidFill>
                <a:effectLst/>
                <a:latin typeface="OpenSans"/>
              </a:rPr>
              <a:t>- Mình sẽ bắt nắng trên vạt áo mang về cho bà!</a:t>
            </a:r>
          </a:p>
          <a:p>
            <a:pPr algn="just"/>
            <a:r>
              <a:rPr lang="vi-VN" sz="2000" b="1" i="0">
                <a:solidFill>
                  <a:srgbClr val="002060"/>
                </a:solidFill>
                <a:effectLst/>
                <a:latin typeface="OpenSans"/>
              </a:rPr>
              <a:t>Nghĩ vậy, cô bé chạy ùa vào phòng bà:</a:t>
            </a:r>
          </a:p>
          <a:p>
            <a:pPr algn="just"/>
            <a:r>
              <a:rPr lang="vi-VN" sz="2000" b="1" i="0">
                <a:solidFill>
                  <a:srgbClr val="002060"/>
                </a:solidFill>
                <a:effectLst/>
                <a:latin typeface="OpenSans"/>
              </a:rPr>
              <a:t>- Bà ơi! Bà nhìn này! Cháu mang ít nắng về cho bà đây! – Cô bé reo lên và xổ vạt áo ra nhưng chẳng có tia nắng nào ở đó cả.</a:t>
            </a:r>
          </a:p>
          <a:p>
            <a:pPr algn="just"/>
            <a:r>
              <a:rPr lang="vi-VN" sz="2000" b="1" i="0">
                <a:solidFill>
                  <a:srgbClr val="002060"/>
                </a:solidFill>
                <a:effectLst/>
                <a:latin typeface="OpenSans"/>
              </a:rPr>
              <a:t>- Kìa, nắng long lanh trong ánh mắt cháu đấy, và rực lên trên mái tóc của cháu đây này! – Bà nội trìu mến nhìn cô bé.</a:t>
            </a:r>
          </a:p>
          <a:p>
            <a:pPr algn="just"/>
            <a:r>
              <a:rPr lang="vi-VN" sz="2000" b="1" i="0">
                <a:solidFill>
                  <a:srgbClr val="002060"/>
                </a:solidFill>
                <a:effectLst/>
                <a:latin typeface="OpenSans"/>
              </a:rPr>
              <a:t>Na không hiểu được tại sao nắng lại chiếu từ mắt mình nhưng cô bé rất mừng vì làm cho bà vui. Mỗi sáng, Na dạo chơi trong vườn rồi chạy vào phòng để đem nắng cho bà.</a:t>
            </a:r>
          </a:p>
          <a:p>
            <a:pPr algn="r"/>
            <a:r>
              <a:rPr lang="vi-VN" sz="2000" b="1" i="0">
                <a:solidFill>
                  <a:srgbClr val="002060"/>
                </a:solidFill>
                <a:effectLst/>
                <a:latin typeface="OpenSans"/>
              </a:rPr>
              <a:t>(Theo Hà Yên)</a:t>
            </a:r>
          </a:p>
          <a:p>
            <a:r>
              <a:rPr lang="vi-VN" sz="1800" b="0" i="0">
                <a:solidFill>
                  <a:srgbClr val="000000"/>
                </a:solidFill>
                <a:effectLst/>
                <a:latin typeface="OpenSans"/>
              </a:rPr>
              <a:t/>
            </a:r>
            <a:br>
              <a:rPr lang="vi-VN" sz="1800" b="0" i="0">
                <a:solidFill>
                  <a:srgbClr val="000000"/>
                </a:solidFill>
                <a:effectLst/>
                <a:latin typeface="OpenSans"/>
              </a:rPr>
            </a:br>
            <a:endParaRPr lang="en-US">
              <a:solidFill>
                <a:schemeClr val="tx2">
                  <a:lumMod val="20000"/>
                  <a:lumOff val="80000"/>
                </a:schemeClr>
              </a:solidFill>
            </a:endParaRPr>
          </a:p>
        </p:txBody>
      </p:sp>
      <p:sp>
        <p:nvSpPr>
          <p:cNvPr id="5" name="TextBox 4">
            <a:extLst>
              <a:ext uri="{FF2B5EF4-FFF2-40B4-BE49-F238E27FC236}">
                <a16:creationId xmlns="" xmlns:a16="http://schemas.microsoft.com/office/drawing/2014/main" id="{F6507FF1-8032-9640-7FDD-9EEE977D66FA}"/>
              </a:ext>
            </a:extLst>
          </p:cNvPr>
          <p:cNvSpPr txBox="1"/>
          <p:nvPr/>
        </p:nvSpPr>
        <p:spPr>
          <a:xfrm>
            <a:off x="1069932" y="158198"/>
            <a:ext cx="4628503"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err="1">
                <a:solidFill>
                  <a:srgbClr val="008000"/>
                </a:solidFill>
                <a:latin typeface="Times New Roman" panose="02020603050405020304" pitchFamily="18" charset="0"/>
                <a:cs typeface="Times New Roman" panose="02020603050405020304" pitchFamily="18" charset="0"/>
              </a:rPr>
              <a:t>Luyện</a:t>
            </a:r>
            <a:r>
              <a:rPr lang="en-US" sz="3200" b="1" dirty="0">
                <a:solidFill>
                  <a:srgbClr val="008000"/>
                </a:solidFill>
                <a:latin typeface="Times New Roman" panose="02020603050405020304" pitchFamily="18" charset="0"/>
                <a:cs typeface="Times New Roman" panose="02020603050405020304" pitchFamily="18" charset="0"/>
              </a:rPr>
              <a:t> </a:t>
            </a:r>
            <a:r>
              <a:rPr lang="en-US" sz="3200" b="1" dirty="0" err="1">
                <a:solidFill>
                  <a:srgbClr val="008000"/>
                </a:solidFill>
                <a:latin typeface="Times New Roman" panose="02020603050405020304" pitchFamily="18" charset="0"/>
                <a:cs typeface="Times New Roman" panose="02020603050405020304" pitchFamily="18" charset="0"/>
              </a:rPr>
              <a:t>đọc</a:t>
            </a:r>
            <a:r>
              <a:rPr lang="en-US" sz="3200" b="1" dirty="0">
                <a:solidFill>
                  <a:srgbClr val="008000"/>
                </a:solidFill>
                <a:latin typeface="Times New Roman" panose="02020603050405020304" pitchFamily="18" charset="0"/>
                <a:cs typeface="Times New Roman" panose="02020603050405020304" pitchFamily="18" charset="0"/>
              </a:rPr>
              <a:t> </a:t>
            </a:r>
            <a:r>
              <a:rPr lang="en-US" sz="3200" b="1" dirty="0" err="1">
                <a:solidFill>
                  <a:srgbClr val="008000"/>
                </a:solidFill>
                <a:latin typeface="Times New Roman" panose="02020603050405020304" pitchFamily="18" charset="0"/>
                <a:cs typeface="Times New Roman" panose="02020603050405020304" pitchFamily="18" charset="0"/>
              </a:rPr>
              <a:t>theo</a:t>
            </a:r>
            <a:r>
              <a:rPr lang="en-US" sz="3200" b="1" dirty="0">
                <a:solidFill>
                  <a:srgbClr val="008000"/>
                </a:solidFill>
                <a:latin typeface="Times New Roman" panose="02020603050405020304" pitchFamily="18" charset="0"/>
                <a:cs typeface="Times New Roman" panose="02020603050405020304" pitchFamily="18" charset="0"/>
              </a:rPr>
              <a:t> </a:t>
            </a:r>
            <a:r>
              <a:rPr lang="en-US" sz="3200" b="1" dirty="0" err="1">
                <a:solidFill>
                  <a:srgbClr val="008000"/>
                </a:solidFill>
                <a:latin typeface="Times New Roman" panose="02020603050405020304" pitchFamily="18" charset="0"/>
                <a:cs typeface="Times New Roman" panose="02020603050405020304" pitchFamily="18" charset="0"/>
              </a:rPr>
              <a:t>nhóm</a:t>
            </a:r>
            <a:endParaRPr lang="en-US" sz="3200" b="1" dirty="0">
              <a:solidFill>
                <a:srgbClr val="008000"/>
              </a:solidFill>
              <a:latin typeface="Times New Roman" panose="02020603050405020304" pitchFamily="18" charset="0"/>
              <a:cs typeface="Times New Roman" panose="02020603050405020304" pitchFamily="18" charset="0"/>
            </a:endParaRPr>
          </a:p>
        </p:txBody>
      </p:sp>
      <p:pic>
        <p:nvPicPr>
          <p:cNvPr id="6" name="Picture 5">
            <a:extLst>
              <a:ext uri="{FF2B5EF4-FFF2-40B4-BE49-F238E27FC236}">
                <a16:creationId xmlns="" xmlns:a16="http://schemas.microsoft.com/office/drawing/2014/main" id="{85B48E7A-D394-000A-8E3E-16A56861AF9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139148" y="76917"/>
            <a:ext cx="1071645" cy="853220"/>
          </a:xfrm>
          <a:prstGeom prst="rect">
            <a:avLst/>
          </a:prstGeom>
        </p:spPr>
      </p:pic>
    </p:spTree>
    <p:extLst>
      <p:ext uri="{BB962C8B-B14F-4D97-AF65-F5344CB8AC3E}">
        <p14:creationId xmlns:p14="http://schemas.microsoft.com/office/powerpoint/2010/main" val="29014764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3">
            <a:extLst>
              <a:ext uri="{FF2B5EF4-FFF2-40B4-BE49-F238E27FC236}">
                <a16:creationId xmlns="" xmlns:a16="http://schemas.microsoft.com/office/drawing/2014/main" id="{A3AF7BCB-E66E-DDFB-8312-F72344EACC03}"/>
              </a:ext>
            </a:extLst>
          </p:cNvPr>
          <p:cNvSpPr/>
          <p:nvPr/>
        </p:nvSpPr>
        <p:spPr>
          <a:xfrm>
            <a:off x="0" y="920612"/>
            <a:ext cx="11478453" cy="5804038"/>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i="0" dirty="0">
              <a:solidFill>
                <a:srgbClr val="C00000"/>
              </a:solidFill>
              <a:effectLst/>
              <a:latin typeface="OpenSans"/>
            </a:endParaRPr>
          </a:p>
          <a:p>
            <a:pPr algn="ctr"/>
            <a:r>
              <a:rPr lang="vi-VN" sz="3200" b="1" i="0" dirty="0">
                <a:solidFill>
                  <a:srgbClr val="C00000"/>
                </a:solidFill>
                <a:effectLst/>
                <a:latin typeface="OpenSans"/>
              </a:rPr>
              <a:t>Tia nắng bé nhỏ</a:t>
            </a:r>
            <a:endParaRPr lang="vi-VN" sz="3200" b="0" i="0" dirty="0">
              <a:solidFill>
                <a:srgbClr val="C00000"/>
              </a:solidFill>
              <a:effectLst/>
              <a:latin typeface="OpenSans"/>
            </a:endParaRPr>
          </a:p>
          <a:p>
            <a:pPr algn="just"/>
            <a:r>
              <a:rPr lang="vi-VN" sz="2000" b="1" i="0" dirty="0">
                <a:solidFill>
                  <a:srgbClr val="002060"/>
                </a:solidFill>
                <a:effectLst/>
                <a:latin typeface="OpenSans"/>
              </a:rPr>
              <a:t>Bà nội của Na đã già yếu. Bà đi lại rất khó khăn.</a:t>
            </a:r>
          </a:p>
          <a:p>
            <a:pPr algn="just"/>
            <a:r>
              <a:rPr lang="vi-VN" sz="2000" b="1" i="0" dirty="0">
                <a:solidFill>
                  <a:srgbClr val="002060"/>
                </a:solidFill>
                <a:effectLst/>
                <a:latin typeface="OpenSans"/>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algn="just"/>
            <a:r>
              <a:rPr lang="vi-VN" sz="2000" b="1" i="0" dirty="0">
                <a:solidFill>
                  <a:srgbClr val="002060"/>
                </a:solidFill>
                <a:effectLst/>
                <a:latin typeface="OpenSans"/>
              </a:rPr>
              <a:t>Một buổi sáng, khi đang dạo chơi trên đồng cỏ, Na cảm thấy nắng sưởi ấm mái tóc mình và nhảy nhót trên vạt áo. Cô bé vui mừng reo lên</a:t>
            </a:r>
          </a:p>
          <a:p>
            <a:pPr algn="just"/>
            <a:r>
              <a:rPr lang="vi-VN" sz="2000" b="1" i="0" dirty="0">
                <a:solidFill>
                  <a:srgbClr val="002060"/>
                </a:solidFill>
                <a:effectLst/>
                <a:latin typeface="OpenSans"/>
              </a:rPr>
              <a:t>- Mình sẽ bắt nắng trên vạt áo mang về cho bà!</a:t>
            </a:r>
          </a:p>
          <a:p>
            <a:pPr algn="just"/>
            <a:r>
              <a:rPr lang="vi-VN" sz="2000" b="1" i="0" dirty="0">
                <a:solidFill>
                  <a:srgbClr val="002060"/>
                </a:solidFill>
                <a:effectLst/>
                <a:latin typeface="OpenSans"/>
              </a:rPr>
              <a:t>Nghĩ vậy, cô bé chạy ùa vào phòng bà:</a:t>
            </a:r>
          </a:p>
          <a:p>
            <a:pPr algn="just"/>
            <a:r>
              <a:rPr lang="vi-VN" sz="2000" b="1" i="0" dirty="0">
                <a:solidFill>
                  <a:srgbClr val="002060"/>
                </a:solidFill>
                <a:effectLst/>
                <a:latin typeface="OpenSans"/>
              </a:rPr>
              <a:t>- Bà ơi! Bà nhìn này! Cháu mang ít nắng về cho bà đây! – Cô bé reo lên và xổ vạt áo ra nhưng chẳng có tia nắng nào ở đó cả.</a:t>
            </a:r>
          </a:p>
          <a:p>
            <a:pPr algn="just"/>
            <a:r>
              <a:rPr lang="vi-VN" sz="2000" b="1" i="0" dirty="0">
                <a:solidFill>
                  <a:srgbClr val="002060"/>
                </a:solidFill>
                <a:effectLst/>
                <a:latin typeface="OpenSans"/>
              </a:rPr>
              <a:t>- Kìa, nắng long lanh trong ánh mắt cháu đấy, và rực lên trên mái tóc của cháu đây này! – Bà nội trìu mến nhìn cô bé.</a:t>
            </a:r>
          </a:p>
          <a:p>
            <a:pPr algn="just"/>
            <a:r>
              <a:rPr lang="vi-VN" sz="2000" b="1" i="0" dirty="0">
                <a:solidFill>
                  <a:srgbClr val="002060"/>
                </a:solidFill>
                <a:effectLst/>
                <a:latin typeface="OpenSans"/>
              </a:rPr>
              <a:t>Na không hiểu được tại sao nắng lại chiếu từ mắt mình nhưng cô bé rất mừng vì làm cho bà vui. Mỗi sáng, Na dạo chơi trong vườn rồi chạy vào phòng để đem nắng cho bà.</a:t>
            </a:r>
          </a:p>
          <a:p>
            <a:pPr algn="r"/>
            <a:r>
              <a:rPr lang="vi-VN" sz="2000" b="1" i="0" dirty="0">
                <a:solidFill>
                  <a:srgbClr val="002060"/>
                </a:solidFill>
                <a:effectLst/>
                <a:latin typeface="OpenSans"/>
              </a:rPr>
              <a:t>(Theo Hà Yên)</a:t>
            </a:r>
          </a:p>
          <a:p>
            <a:r>
              <a:rPr lang="vi-VN" sz="1800" b="0" i="0" dirty="0">
                <a:solidFill>
                  <a:srgbClr val="000000"/>
                </a:solidFill>
                <a:effectLst/>
                <a:latin typeface="OpenSans"/>
              </a:rPr>
              <a:t/>
            </a:r>
            <a:br>
              <a:rPr lang="vi-VN" sz="1800" b="0" i="0" dirty="0">
                <a:solidFill>
                  <a:srgbClr val="000000"/>
                </a:solidFill>
                <a:effectLst/>
                <a:latin typeface="OpenSans"/>
              </a:rPr>
            </a:br>
            <a:endParaRPr lang="en-US" dirty="0">
              <a:solidFill>
                <a:schemeClr val="tx2">
                  <a:lumMod val="20000"/>
                  <a:lumOff val="80000"/>
                </a:schemeClr>
              </a:solidFill>
            </a:endParaRPr>
          </a:p>
        </p:txBody>
      </p:sp>
      <p:pic>
        <p:nvPicPr>
          <p:cNvPr id="5" name="Picture 4">
            <a:extLst>
              <a:ext uri="{FF2B5EF4-FFF2-40B4-BE49-F238E27FC236}">
                <a16:creationId xmlns="" xmlns:a16="http://schemas.microsoft.com/office/drawing/2014/main" id="{0A2F454F-9FCA-685F-F187-32E5D8C64634}"/>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0" y="0"/>
            <a:ext cx="1071645" cy="853220"/>
          </a:xfrm>
          <a:prstGeom prst="rect">
            <a:avLst/>
          </a:prstGeom>
        </p:spPr>
      </p:pic>
      <p:sp>
        <p:nvSpPr>
          <p:cNvPr id="6" name="TextBox 5">
            <a:extLst>
              <a:ext uri="{FF2B5EF4-FFF2-40B4-BE49-F238E27FC236}">
                <a16:creationId xmlns="" xmlns:a16="http://schemas.microsoft.com/office/drawing/2014/main" id="{358447C7-A133-BB36-E10A-935334573DD6}"/>
              </a:ext>
            </a:extLst>
          </p:cNvPr>
          <p:cNvSpPr txBox="1"/>
          <p:nvPr/>
        </p:nvSpPr>
        <p:spPr>
          <a:xfrm>
            <a:off x="892740" y="178938"/>
            <a:ext cx="3354224"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a:solidFill>
                  <a:srgbClr val="008000"/>
                </a:solidFill>
                <a:latin typeface="Times New Roman" panose="02020603050405020304" pitchFamily="18" charset="0"/>
                <a:cs typeface="Times New Roman" panose="02020603050405020304" pitchFamily="18" charset="0"/>
              </a:rPr>
              <a:t>Đọc toàn bài</a:t>
            </a:r>
            <a:endParaRPr lang="en-US" sz="3200" b="1" dirty="0">
              <a:solidFill>
                <a:srgbClr val="008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11193227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45C67BE9-C308-30AA-B088-6F506582D9C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509505" y="43848"/>
            <a:ext cx="1071645" cy="853220"/>
          </a:xfrm>
          <a:prstGeom prst="rect">
            <a:avLst/>
          </a:prstGeom>
        </p:spPr>
      </p:pic>
      <p:sp>
        <p:nvSpPr>
          <p:cNvPr id="3" name="TextBox 2">
            <a:extLst>
              <a:ext uri="{FF2B5EF4-FFF2-40B4-BE49-F238E27FC236}">
                <a16:creationId xmlns="" xmlns:a16="http://schemas.microsoft.com/office/drawing/2014/main" id="{5D2404CC-6AE0-A3D7-D8E2-ECC97DCD9E65}"/>
              </a:ext>
            </a:extLst>
          </p:cNvPr>
          <p:cNvSpPr txBox="1"/>
          <p:nvPr/>
        </p:nvSpPr>
        <p:spPr>
          <a:xfrm>
            <a:off x="1581150" y="610155"/>
            <a:ext cx="4191000" cy="715089"/>
          </a:xfrm>
          <a:prstGeom prst="roundRect">
            <a:avLst/>
          </a:prstGeom>
          <a:solidFill>
            <a:srgbClr val="FFFFCC"/>
          </a:solidFill>
          <a:ln w="28575">
            <a:solidFill>
              <a:srgbClr val="217875"/>
            </a:solidFill>
            <a:prstDash val="sysDash"/>
          </a:ln>
        </p:spPr>
        <p:txBody>
          <a:bodyPr wrap="square">
            <a:spAutoFit/>
          </a:bodyPr>
          <a:lstStyle/>
          <a:p>
            <a:pPr algn="ctr"/>
            <a:r>
              <a:rPr lang="en-US" sz="3600" b="1" dirty="0" err="1">
                <a:solidFill>
                  <a:srgbClr val="008000"/>
                </a:solidFill>
                <a:latin typeface="Times New Roman" panose="02020603050405020304" pitchFamily="18" charset="0"/>
                <a:cs typeface="Times New Roman" panose="02020603050405020304" pitchFamily="18" charset="0"/>
              </a:rPr>
              <a:t>Giải</a:t>
            </a:r>
            <a:r>
              <a:rPr lang="en-US" sz="3600" b="1" dirty="0">
                <a:solidFill>
                  <a:srgbClr val="008000"/>
                </a:solidFill>
                <a:latin typeface="Times New Roman" panose="02020603050405020304" pitchFamily="18" charset="0"/>
                <a:cs typeface="Times New Roman" panose="02020603050405020304" pitchFamily="18" charset="0"/>
              </a:rPr>
              <a:t> </a:t>
            </a:r>
            <a:r>
              <a:rPr lang="en-US" sz="3600" b="1" dirty="0" err="1">
                <a:solidFill>
                  <a:srgbClr val="008000"/>
                </a:solidFill>
                <a:latin typeface="Times New Roman" panose="02020603050405020304" pitchFamily="18" charset="0"/>
                <a:cs typeface="Times New Roman" panose="02020603050405020304" pitchFamily="18" charset="0"/>
              </a:rPr>
              <a:t>nghĩa</a:t>
            </a:r>
            <a:r>
              <a:rPr lang="en-US" sz="3600" b="1" dirty="0">
                <a:solidFill>
                  <a:srgbClr val="008000"/>
                </a:solidFill>
                <a:latin typeface="Times New Roman" panose="02020603050405020304" pitchFamily="18" charset="0"/>
                <a:cs typeface="Times New Roman" panose="02020603050405020304" pitchFamily="18" charset="0"/>
              </a:rPr>
              <a:t> </a:t>
            </a:r>
            <a:r>
              <a:rPr lang="en-US" sz="3600" b="1" dirty="0" err="1">
                <a:solidFill>
                  <a:srgbClr val="008000"/>
                </a:solidFill>
                <a:latin typeface="Times New Roman" panose="02020603050405020304" pitchFamily="18" charset="0"/>
                <a:cs typeface="Times New Roman" panose="02020603050405020304" pitchFamily="18" charset="0"/>
              </a:rPr>
              <a:t>từ</a:t>
            </a:r>
            <a:endParaRPr lang="en-US" sz="3600" b="1" dirty="0">
              <a:solidFill>
                <a:srgbClr val="008000"/>
              </a:solidFill>
              <a:latin typeface="Times New Roman" panose="02020603050405020304" pitchFamily="18" charset="0"/>
              <a:cs typeface="Times New Roman" panose="02020603050405020304" pitchFamily="18" charset="0"/>
            </a:endParaRPr>
          </a:p>
        </p:txBody>
      </p:sp>
      <p:sp>
        <p:nvSpPr>
          <p:cNvPr id="5" name="TextBox 4">
            <a:extLst>
              <a:ext uri="{FF2B5EF4-FFF2-40B4-BE49-F238E27FC236}">
                <a16:creationId xmlns="" xmlns:a16="http://schemas.microsoft.com/office/drawing/2014/main" id="{EB7208FE-BAB5-3DBF-9BA1-A3BB52F34DFD}"/>
              </a:ext>
            </a:extLst>
          </p:cNvPr>
          <p:cNvSpPr txBox="1"/>
          <p:nvPr/>
        </p:nvSpPr>
        <p:spPr>
          <a:xfrm>
            <a:off x="1297620" y="1753421"/>
            <a:ext cx="9596760" cy="3539430"/>
          </a:xfrm>
          <a:prstGeom prst="rect">
            <a:avLst/>
          </a:prstGeom>
          <a:noFill/>
        </p:spPr>
        <p:txBody>
          <a:bodyPr wrap="square">
            <a:spAutoFit/>
          </a:bodyPr>
          <a:lstStyle/>
          <a:p>
            <a:pPr marL="457200" indent="-457200" algn="just">
              <a:buFontTx/>
              <a:buChar char="-"/>
            </a:pPr>
            <a:r>
              <a:rPr lang="vi-VN" sz="3200" b="0" i="0" dirty="0">
                <a:solidFill>
                  <a:srgbClr val="0070C0"/>
                </a:solidFill>
                <a:effectLst/>
                <a:latin typeface="Times New Roman" panose="02020603050405020304" pitchFamily="18" charset="0"/>
                <a:cs typeface="Times New Roman" panose="02020603050405020304" pitchFamily="18" charset="0"/>
              </a:rPr>
              <a:t>Xổ: mở tung ra, tháo tung ra</a:t>
            </a:r>
            <a:endParaRPr lang="en-US" sz="3200" dirty="0">
              <a:solidFill>
                <a:srgbClr val="0070C0"/>
              </a:solidFill>
              <a:latin typeface="Times New Roman" panose="02020603050405020304" pitchFamily="18" charset="0"/>
              <a:cs typeface="Times New Roman" panose="02020603050405020304" pitchFamily="18" charset="0"/>
            </a:endParaRPr>
          </a:p>
          <a:p>
            <a:pPr algn="just"/>
            <a:endParaRPr lang="vi-VN" sz="3200" b="0" i="0" dirty="0">
              <a:solidFill>
                <a:srgbClr val="0070C0"/>
              </a:solidFill>
              <a:effectLst/>
              <a:latin typeface="Times New Roman" panose="02020603050405020304" pitchFamily="18" charset="0"/>
              <a:cs typeface="Times New Roman" panose="02020603050405020304" pitchFamily="18" charset="0"/>
            </a:endParaRPr>
          </a:p>
          <a:p>
            <a:pPr algn="just"/>
            <a:r>
              <a:rPr lang="vi-VN" sz="3200" b="0" i="0" dirty="0">
                <a:solidFill>
                  <a:srgbClr val="C00000"/>
                </a:solidFill>
                <a:effectLst/>
                <a:latin typeface="Times New Roman" panose="02020603050405020304" pitchFamily="18" charset="0"/>
                <a:cs typeface="Times New Roman" panose="02020603050405020304" pitchFamily="18" charset="0"/>
              </a:rPr>
              <a:t>- Mắt long lanh: mắt như có ánh sáng chiếu vào, trông sinh động</a:t>
            </a:r>
          </a:p>
          <a:p>
            <a:r>
              <a:rPr lang="vi-VN" sz="3200" b="0" i="0" dirty="0">
                <a:solidFill>
                  <a:srgbClr val="000000"/>
                </a:solidFill>
                <a:effectLst/>
                <a:latin typeface="Times New Roman" panose="02020603050405020304" pitchFamily="18" charset="0"/>
                <a:cs typeface="Times New Roman" panose="02020603050405020304" pitchFamily="18" charset="0"/>
              </a:rPr>
              <a:t/>
            </a:r>
            <a:br>
              <a:rPr lang="vi-VN" sz="3200" b="0" i="0" dirty="0">
                <a:solidFill>
                  <a:srgbClr val="000000"/>
                </a:solidFill>
                <a:effectLst/>
                <a:latin typeface="Times New Roman" panose="02020603050405020304" pitchFamily="18" charset="0"/>
                <a:cs typeface="Times New Roman" panose="02020603050405020304" pitchFamily="18" charset="0"/>
              </a:rPr>
            </a:br>
            <a:r>
              <a:rPr lang="vi-VN" sz="3200" b="0" i="0" dirty="0">
                <a:solidFill>
                  <a:srgbClr val="000000"/>
                </a:solidFill>
                <a:effectLst/>
                <a:latin typeface="Times New Roman" panose="02020603050405020304" pitchFamily="18" charset="0"/>
                <a:cs typeface="Times New Roman" panose="02020603050405020304" pitchFamily="18" charset="0"/>
              </a:rPr>
              <a:t/>
            </a:r>
            <a:br>
              <a:rPr lang="vi-VN" sz="3200" b="0" i="0" dirty="0">
                <a:solidFill>
                  <a:srgbClr val="000000"/>
                </a:solidFill>
                <a:effectLst/>
                <a:latin typeface="Times New Roman" panose="02020603050405020304" pitchFamily="18" charset="0"/>
                <a:cs typeface="Times New Roman" panose="02020603050405020304" pitchFamily="18" charset="0"/>
              </a:rPr>
            </a:b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056096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 calcmode="lin" valueType="num">
                                      <p:cBhvr>
                                        <p:cTn id="7" dur="500" fill="hold"/>
                                        <p:tgtEl>
                                          <p:spTgt spid="5">
                                            <p:txEl>
                                              <p:pRg st="0" end="0"/>
                                            </p:txEl>
                                          </p:spTgt>
                                        </p:tgtEl>
                                        <p:attrNameLst>
                                          <p:attrName>ppt_w</p:attrName>
                                        </p:attrNameLst>
                                      </p:cBhvr>
                                      <p:tavLst>
                                        <p:tav tm="0">
                                          <p:val>
                                            <p:fltVal val="0"/>
                                          </p:val>
                                        </p:tav>
                                        <p:tav tm="100000">
                                          <p:val>
                                            <p:strVal val="#ppt_w"/>
                                          </p:val>
                                        </p:tav>
                                      </p:tavLst>
                                    </p:anim>
                                    <p:anim calcmode="lin" valueType="num">
                                      <p:cBhvr>
                                        <p:cTn id="8" dur="500" fill="hold"/>
                                        <p:tgtEl>
                                          <p:spTgt spid="5">
                                            <p:txEl>
                                              <p:pRg st="0" end="0"/>
                                            </p:txEl>
                                          </p:spTgt>
                                        </p:tgtEl>
                                        <p:attrNameLst>
                                          <p:attrName>ppt_h</p:attrName>
                                        </p:attrNameLst>
                                      </p:cBhvr>
                                      <p:tavLst>
                                        <p:tav tm="0">
                                          <p:val>
                                            <p:fltVal val="0"/>
                                          </p:val>
                                        </p:tav>
                                        <p:tav tm="100000">
                                          <p:val>
                                            <p:strVal val="#ppt_h"/>
                                          </p:val>
                                        </p:tav>
                                      </p:tavLst>
                                    </p:anim>
                                    <p:animEffect transition="in" filter="fade">
                                      <p:cBhvr>
                                        <p:cTn id="9" dur="500"/>
                                        <p:tgtEl>
                                          <p:spTgt spid="5">
                                            <p:txEl>
                                              <p:pRg st="0" end="0"/>
                                            </p:txEl>
                                          </p:spTgt>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5">
                                            <p:txEl>
                                              <p:pRg st="2" end="2"/>
                                            </p:txEl>
                                          </p:spTgt>
                                        </p:tgtEl>
                                        <p:attrNameLst>
                                          <p:attrName>style.visibility</p:attrName>
                                        </p:attrNameLst>
                                      </p:cBhvr>
                                      <p:to>
                                        <p:strVal val="visible"/>
                                      </p:to>
                                    </p:set>
                                    <p:anim calcmode="lin" valueType="num">
                                      <p:cBhvr>
                                        <p:cTn id="14" dur="1000" fill="hold"/>
                                        <p:tgtEl>
                                          <p:spTgt spid="5">
                                            <p:txEl>
                                              <p:pRg st="2" end="2"/>
                                            </p:txEl>
                                          </p:spTgt>
                                        </p:tgtEl>
                                        <p:attrNameLst>
                                          <p:attrName>ppt_w</p:attrName>
                                        </p:attrNameLst>
                                      </p:cBhvr>
                                      <p:tavLst>
                                        <p:tav tm="0">
                                          <p:val>
                                            <p:fltVal val="0"/>
                                          </p:val>
                                        </p:tav>
                                        <p:tav tm="100000">
                                          <p:val>
                                            <p:strVal val="#ppt_w"/>
                                          </p:val>
                                        </p:tav>
                                      </p:tavLst>
                                    </p:anim>
                                    <p:anim calcmode="lin" valueType="num">
                                      <p:cBhvr>
                                        <p:cTn id="15" dur="1000" fill="hold"/>
                                        <p:tgtEl>
                                          <p:spTgt spid="5">
                                            <p:txEl>
                                              <p:pRg st="2" end="2"/>
                                            </p:txEl>
                                          </p:spTgt>
                                        </p:tgtEl>
                                        <p:attrNameLst>
                                          <p:attrName>ppt_h</p:attrName>
                                        </p:attrNameLst>
                                      </p:cBhvr>
                                      <p:tavLst>
                                        <p:tav tm="0">
                                          <p:val>
                                            <p:fltVal val="0"/>
                                          </p:val>
                                        </p:tav>
                                        <p:tav tm="100000">
                                          <p:val>
                                            <p:strVal val="#ppt_h"/>
                                          </p:val>
                                        </p:tav>
                                      </p:tavLst>
                                    </p:anim>
                                    <p:anim calcmode="lin" valueType="num">
                                      <p:cBhvr>
                                        <p:cTn id="16" dur="1000" fill="hold"/>
                                        <p:tgtEl>
                                          <p:spTgt spid="5">
                                            <p:txEl>
                                              <p:pRg st="2" end="2"/>
                                            </p:txEl>
                                          </p:spTgt>
                                        </p:tgtEl>
                                        <p:attrNameLst>
                                          <p:attrName>style.rotation</p:attrName>
                                        </p:attrNameLst>
                                      </p:cBhvr>
                                      <p:tavLst>
                                        <p:tav tm="0">
                                          <p:val>
                                            <p:fltVal val="90"/>
                                          </p:val>
                                        </p:tav>
                                        <p:tav tm="100000">
                                          <p:val>
                                            <p:fltVal val="0"/>
                                          </p:val>
                                        </p:tav>
                                      </p:tavLst>
                                    </p:anim>
                                    <p:animEffect transition="in" filter="fade">
                                      <p:cBhvr>
                                        <p:cTn id="17" dur="1000"/>
                                        <p:tgtEl>
                                          <p:spTgt spid="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22138141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AD5E1452-C17B-B31B-08EE-B168E36FCCFC}"/>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385" b="71154" l="2532" r="94937">
                        <a14:foregroundMark x1="26582" y1="28846" x2="73418" y2="51923"/>
                        <a14:foregroundMark x1="39241" y1="24038" x2="46713" y2="28579"/>
                        <a14:foregroundMark x1="49367" y1="21154" x2="52425" y2="23245"/>
                        <a14:foregroundMark x1="79633" y1="36922" x2="84810" y2="41346"/>
                        <a14:foregroundMark x1="30380" y1="25962" x2="56241" y2="19865"/>
                        <a14:foregroundMark x1="34177" y1="44231" x2="45570" y2="62500"/>
                        <a14:foregroundMark x1="21593" y1="55769" x2="50633" y2="68269"/>
                        <a14:foregroundMark x1="14345" y1="55769" x2="29114" y2="70192"/>
                        <a14:foregroundMark x1="12925" y1="55769" x2="17722" y2="67308"/>
                        <a14:foregroundMark x1="25644" y1="31731" x2="31646" y2="24038"/>
                        <a14:foregroundMark x1="22644" y1="35577" x2="24144" y2="33654"/>
                        <a14:foregroundMark x1="16455" y1="33654" x2="13670" y2="35577"/>
                        <a14:foregroundMark x1="30249" y1="24128" x2="19240" y2="31731"/>
                        <a14:foregroundMark x1="17104" y1="28758" x2="47795" y2="27345"/>
                        <a14:foregroundMark x1="18768" y1="25803" x2="17745" y2="25958"/>
                        <a14:foregroundMark x1="49367" y1="21154" x2="30599" y2="24005"/>
                        <a14:foregroundMark x1="33336" y1="23041" x2="55809" y2="20248"/>
                        <a14:foregroundMark x1="62025" y1="40504" x2="62025" y2="47115"/>
                        <a14:foregroundMark x1="55696" y1="25000" x2="72152" y2="34615"/>
                        <a14:foregroundMark x1="65823" y1="24038" x2="72152" y2="31731"/>
                        <a14:foregroundMark x1="75949" y1="47115" x2="75949" y2="47115"/>
                        <a14:backgroundMark x1="82744" y1="27253" x2="88608" y2="30769"/>
                        <a14:backgroundMark x1="64557" y1="16346" x2="66484" y2="17501"/>
                        <a14:backgroundMark x1="64557" y1="12500" x2="70769" y2="14522"/>
                        <a14:backgroundMark x1="10127" y1="28846" x2="11392" y2="30769"/>
                        <a14:backgroundMark x1="11392" y1="26923" x2="18987" y2="24038"/>
                        <a14:backgroundMark x1="0" y1="31731" x2="0" y2="33654"/>
                        <a14:backgroundMark x1="1266" y1="35577" x2="1266" y2="41346"/>
                        <a14:backgroundMark x1="1266" y1="41346" x2="1266" y2="55769"/>
                      </a14:backgroundRemoval>
                    </a14:imgEffect>
                  </a14:imgLayer>
                </a14:imgProps>
              </a:ext>
            </a:extLst>
          </a:blip>
          <a:srcRect t="14694" b="21814"/>
          <a:stretch/>
        </p:blipFill>
        <p:spPr>
          <a:xfrm>
            <a:off x="795572" y="0"/>
            <a:ext cx="1002831" cy="838201"/>
          </a:xfrm>
          <a:prstGeom prst="rect">
            <a:avLst/>
          </a:prstGeom>
        </p:spPr>
      </p:pic>
      <p:sp>
        <p:nvSpPr>
          <p:cNvPr id="3" name="TextBox 2">
            <a:extLst>
              <a:ext uri="{FF2B5EF4-FFF2-40B4-BE49-F238E27FC236}">
                <a16:creationId xmlns="" xmlns:a16="http://schemas.microsoft.com/office/drawing/2014/main" id="{CF7FAA13-BFE5-CF3B-7717-E9C729A461C4}"/>
              </a:ext>
            </a:extLst>
          </p:cNvPr>
          <p:cNvSpPr txBox="1"/>
          <p:nvPr/>
        </p:nvSpPr>
        <p:spPr>
          <a:xfrm>
            <a:off x="1510909" y="242293"/>
            <a:ext cx="9771302" cy="646986"/>
          </a:xfrm>
          <a:prstGeom prst="roundRect">
            <a:avLst/>
          </a:prstGeom>
          <a:solidFill>
            <a:srgbClr val="FFFFCC"/>
          </a:solidFill>
          <a:ln w="28575">
            <a:solidFill>
              <a:srgbClr val="217875"/>
            </a:solidFill>
            <a:prstDash val="sysDash"/>
          </a:ln>
        </p:spPr>
        <p:txBody>
          <a:bodyPr wrap="square">
            <a:spAutoFit/>
          </a:bodyPr>
          <a:lstStyle/>
          <a:p>
            <a:r>
              <a:rPr lang="en-US" sz="3200" b="1" dirty="0" err="1">
                <a:solidFill>
                  <a:srgbClr val="008000"/>
                </a:solidFill>
                <a:latin typeface="Times New Roman" panose="02020603050405020304" pitchFamily="18" charset="0"/>
                <a:ea typeface="Tahoma" panose="020B0604030504040204" pitchFamily="34" charset="0"/>
                <a:cs typeface="Times New Roman" panose="02020603050405020304" pitchFamily="18" charset="0"/>
              </a:rPr>
              <a:t>Câu</a:t>
            </a:r>
            <a:r>
              <a:rPr lang="en-US" sz="3200" b="1" dirty="0">
                <a:solidFill>
                  <a:srgbClr val="008000"/>
                </a:solidFill>
                <a:latin typeface="Times New Roman" panose="02020603050405020304" pitchFamily="18" charset="0"/>
                <a:ea typeface="Tahoma" panose="020B0604030504040204" pitchFamily="34" charset="0"/>
                <a:cs typeface="Times New Roman" panose="02020603050405020304" pitchFamily="18" charset="0"/>
              </a:rPr>
              <a:t> 1: V</a:t>
            </a:r>
            <a:r>
              <a:rPr lang="vi-VN" sz="3200" b="1" dirty="0">
                <a:solidFill>
                  <a:srgbClr val="008000"/>
                </a:solidFill>
                <a:latin typeface="Times New Roman" panose="02020603050405020304" pitchFamily="18" charset="0"/>
                <a:ea typeface="Tahoma" panose="020B0604030504040204" pitchFamily="34" charset="0"/>
                <a:cs typeface="Times New Roman" panose="02020603050405020304" pitchFamily="18" charset="0"/>
              </a:rPr>
              <a:t>ì </a:t>
            </a:r>
            <a:r>
              <a:rPr lang="vi-VN" sz="3200" b="1">
                <a:solidFill>
                  <a:srgbClr val="008000"/>
                </a:solidFill>
                <a:latin typeface="Times New Roman" panose="02020603050405020304" pitchFamily="18" charset="0"/>
                <a:ea typeface="Tahoma" panose="020B0604030504040204" pitchFamily="34" charset="0"/>
                <a:cs typeface="Times New Roman" panose="02020603050405020304" pitchFamily="18" charset="0"/>
              </a:rPr>
              <a:t>sao </a:t>
            </a:r>
            <a:r>
              <a:rPr lang="en-US" sz="3200" b="1">
                <a:solidFill>
                  <a:srgbClr val="008000"/>
                </a:solidFill>
                <a:latin typeface="Times New Roman" panose="02020603050405020304" pitchFamily="18" charset="0"/>
                <a:ea typeface="Tahoma" panose="020B0604030504040204" pitchFamily="34" charset="0"/>
                <a:cs typeface="Times New Roman" panose="02020603050405020304" pitchFamily="18" charset="0"/>
              </a:rPr>
              <a:t>bà nội của Na khó thấy được nắng</a:t>
            </a:r>
            <a:r>
              <a:rPr lang="vi-VN" sz="3200" b="1">
                <a:solidFill>
                  <a:srgbClr val="008000"/>
                </a:solidFill>
                <a:latin typeface="Times New Roman" panose="02020603050405020304" pitchFamily="18" charset="0"/>
                <a:ea typeface="Tahoma" panose="020B0604030504040204" pitchFamily="34" charset="0"/>
                <a:cs typeface="Times New Roman" panose="02020603050405020304" pitchFamily="18" charset="0"/>
              </a:rPr>
              <a:t>?</a:t>
            </a:r>
            <a:endParaRPr lang="en-US" sz="3200" b="1" dirty="0">
              <a:solidFill>
                <a:srgbClr val="008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4" name="TextBox 3">
            <a:extLst>
              <a:ext uri="{FF2B5EF4-FFF2-40B4-BE49-F238E27FC236}">
                <a16:creationId xmlns="" xmlns:a16="http://schemas.microsoft.com/office/drawing/2014/main" id="{D646D033-56DF-D31C-C87C-36D569A3541C}"/>
              </a:ext>
            </a:extLst>
          </p:cNvPr>
          <p:cNvSpPr txBox="1"/>
          <p:nvPr/>
        </p:nvSpPr>
        <p:spPr>
          <a:xfrm>
            <a:off x="7866821" y="1131572"/>
            <a:ext cx="2677354" cy="2009061"/>
          </a:xfrm>
          <a:prstGeom prst="wedgeRoundRectCallout">
            <a:avLst>
              <a:gd name="adj1" fmla="val 65684"/>
              <a:gd name="adj2" fmla="val 42809"/>
              <a:gd name="adj3" fmla="val 16667"/>
            </a:avLst>
          </a:prstGeom>
          <a:solidFill>
            <a:schemeClr val="accent5">
              <a:lumMod val="20000"/>
              <a:lumOff val="80000"/>
            </a:schemeClr>
          </a:solidFill>
          <a:ln w="28575">
            <a:solidFill>
              <a:srgbClr val="00B050"/>
            </a:solidFill>
            <a:prstDash val="solid"/>
          </a:ln>
        </p:spPr>
        <p:style>
          <a:lnRef idx="2">
            <a:schemeClr val="accent2"/>
          </a:lnRef>
          <a:fillRef idx="1">
            <a:schemeClr val="lt1"/>
          </a:fillRef>
          <a:effectRef idx="0">
            <a:schemeClr val="accent2"/>
          </a:effectRef>
          <a:fontRef idx="minor">
            <a:schemeClr val="dk1"/>
          </a:fontRef>
        </p:style>
        <p:txBody>
          <a:bodyPr wrap="square">
            <a:spAutoFit/>
          </a:bodyPr>
          <a:lstStyle/>
          <a:p>
            <a:r>
              <a:rPr lang="en-US" sz="2800" b="1" dirty="0" err="1">
                <a:latin typeface="Times New Roman" panose="02020603050405020304" pitchFamily="18" charset="0"/>
                <a:ea typeface="Open Sans" panose="020B0606030504020204" pitchFamily="34" charset="0"/>
                <a:cs typeface="Times New Roman" panose="02020603050405020304" pitchFamily="18" charset="0"/>
              </a:rPr>
              <a:t>Gợi</a:t>
            </a:r>
            <a:r>
              <a:rPr lang="en-US" sz="2800" b="1" dirty="0">
                <a:latin typeface="Times New Roman" panose="02020603050405020304" pitchFamily="18" charset="0"/>
                <a:ea typeface="Open Sans" panose="020B0606030504020204" pitchFamily="34" charset="0"/>
                <a:cs typeface="Times New Roman" panose="02020603050405020304" pitchFamily="18" charset="0"/>
              </a:rPr>
              <a:t> ý: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Em</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hãy</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đọc</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đoạn</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văn</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thứ</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nhất</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để</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trả</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lời</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câu</a:t>
            </a:r>
            <a:r>
              <a:rPr lang="en-US" sz="2800" dirty="0">
                <a:latin typeface="Times New Roman" panose="02020603050405020304" pitchFamily="18" charset="0"/>
                <a:ea typeface="Open Sans" panose="020B0606030504020204" pitchFamily="34" charset="0"/>
                <a:cs typeface="Times New Roman" panose="02020603050405020304" pitchFamily="18" charset="0"/>
              </a:rPr>
              <a:t> </a:t>
            </a:r>
            <a:r>
              <a:rPr lang="en-US" sz="2800" dirty="0" err="1">
                <a:latin typeface="Times New Roman" panose="02020603050405020304" pitchFamily="18" charset="0"/>
                <a:ea typeface="Open Sans" panose="020B0606030504020204" pitchFamily="34" charset="0"/>
                <a:cs typeface="Times New Roman" panose="02020603050405020304" pitchFamily="18" charset="0"/>
              </a:rPr>
              <a:t>hỏi</a:t>
            </a:r>
            <a:r>
              <a:rPr lang="en-US" sz="2800" dirty="0">
                <a:latin typeface="Times New Roman" panose="02020603050405020304" pitchFamily="18" charset="0"/>
                <a:ea typeface="Open Sans" panose="020B0606030504020204" pitchFamily="34" charset="0"/>
                <a:cs typeface="Times New Roman" panose="02020603050405020304" pitchFamily="18" charset="0"/>
              </a:rPr>
              <a:t>.</a:t>
            </a:r>
            <a:endParaRPr lang="en-US" sz="2800" b="1" dirty="0">
              <a:latin typeface="Times New Roman" panose="02020603050405020304" pitchFamily="18" charset="0"/>
              <a:ea typeface="Open Sans" panose="020B0606030504020204" pitchFamily="34" charset="0"/>
              <a:cs typeface="Times New Roman" panose="02020603050405020304" pitchFamily="18" charset="0"/>
            </a:endParaRPr>
          </a:p>
        </p:txBody>
      </p:sp>
      <p:pic>
        <p:nvPicPr>
          <p:cNvPr id="1026" name="Picture 2" descr="Cô Giáo Hình ảnh | Định dạng hình ảnh PNG 400329061| vn ...">
            <a:extLst>
              <a:ext uri="{FF2B5EF4-FFF2-40B4-BE49-F238E27FC236}">
                <a16:creationId xmlns="" xmlns:a16="http://schemas.microsoft.com/office/drawing/2014/main" id="{A0F5B5CC-3AF9-814C-43D6-B8A7FA73AF76}"/>
              </a:ext>
            </a:extLst>
          </p:cNvPr>
          <p:cNvPicPr>
            <a:picLocks noChangeAspect="1" noChangeArrowheads="1"/>
          </p:cNvPicPr>
          <p:nvPr/>
        </p:nvPicPr>
        <p:blipFill>
          <a:blip r:embed="rId5" cstate="print">
            <a:extLst>
              <a:ext uri="{BEBA8EAE-BF5A-486C-A8C5-ECC9F3942E4B}">
                <a14:imgProps xmlns:a14="http://schemas.microsoft.com/office/drawing/2010/main">
                  <a14:imgLayer r:embed="rId6">
                    <a14:imgEffect>
                      <a14:backgroundRemoval t="4753" b="95057" l="10000" r="96900">
                        <a14:foregroundMark x1="96600" y1="7034" x2="59300" y2="51046"/>
                        <a14:foregroundMark x1="10900" y1="71198" x2="12900" y2="71198"/>
                        <a14:foregroundMark x1="37100" y1="84411" x2="23000" y2="86787"/>
                        <a14:foregroundMark x1="32800" y1="87262" x2="29300" y2="95247"/>
                        <a14:foregroundMark x1="91800" y1="13498" x2="95400" y2="5894"/>
                        <a14:foregroundMark x1="96900" y1="4753" x2="61600" y2="46293"/>
                      </a14:backgroundRemoval>
                    </a14:imgEffect>
                  </a14:imgLayer>
                </a14:imgProps>
              </a:ext>
              <a:ext uri="{28A0092B-C50C-407E-A947-70E740481C1C}">
                <a14:useLocalDpi xmlns:a14="http://schemas.microsoft.com/office/drawing/2010/main" val="0"/>
              </a:ext>
            </a:extLst>
          </a:blip>
          <a:srcRect/>
          <a:stretch>
            <a:fillRect/>
          </a:stretch>
        </p:blipFill>
        <p:spPr bwMode="auto">
          <a:xfrm flipH="1">
            <a:off x="9505950" y="2924707"/>
            <a:ext cx="2677354" cy="402854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 xmlns:a16="http://schemas.microsoft.com/office/drawing/2014/main" id="{C51381BC-B45E-BB99-B97B-CD76BE20B514}"/>
              </a:ext>
            </a:extLst>
          </p:cNvPr>
          <p:cNvPicPr>
            <a:picLocks noChangeAspect="1"/>
          </p:cNvPicPr>
          <p:nvPr/>
        </p:nvPicPr>
        <p:blipFill>
          <a:blip r:embed="rId7"/>
          <a:stretch>
            <a:fillRect/>
          </a:stretch>
        </p:blipFill>
        <p:spPr>
          <a:xfrm flipH="1">
            <a:off x="8696" y="1209508"/>
            <a:ext cx="7633853" cy="4275315"/>
          </a:xfrm>
          <a:prstGeom prst="rect">
            <a:avLst/>
          </a:prstGeom>
        </p:spPr>
      </p:pic>
      <p:sp>
        <p:nvSpPr>
          <p:cNvPr id="10" name="TextBox 9">
            <a:extLst>
              <a:ext uri="{FF2B5EF4-FFF2-40B4-BE49-F238E27FC236}">
                <a16:creationId xmlns="" xmlns:a16="http://schemas.microsoft.com/office/drawing/2014/main" id="{CD872DFB-99B0-322E-BD94-D2EBC644CDB7}"/>
              </a:ext>
            </a:extLst>
          </p:cNvPr>
          <p:cNvSpPr txBox="1"/>
          <p:nvPr/>
        </p:nvSpPr>
        <p:spPr>
          <a:xfrm>
            <a:off x="2028840" y="2493974"/>
            <a:ext cx="4390946" cy="2246769"/>
          </a:xfrm>
          <a:prstGeom prst="rect">
            <a:avLst/>
          </a:prstGeom>
          <a:noFill/>
        </p:spPr>
        <p:txBody>
          <a:bodyPr wrap="none" rtlCol="0">
            <a:spAutoFit/>
          </a:bodyPr>
          <a:lstStyle/>
          <a:p>
            <a:r>
              <a:rPr lang="en-US" sz="2800" dirty="0">
                <a:solidFill>
                  <a:srgbClr val="0070C0"/>
                </a:solidFill>
                <a:latin typeface="Times New Roman" panose="02020603050405020304" pitchFamily="18" charset="0"/>
                <a:cs typeface="Times New Roman" panose="02020603050405020304" pitchFamily="18" charset="0"/>
              </a:rPr>
              <a:t>Bà khó thấy được nắng </a:t>
            </a:r>
          </a:p>
          <a:p>
            <a:r>
              <a:rPr lang="en-US" sz="2800" dirty="0">
                <a:solidFill>
                  <a:srgbClr val="0070C0"/>
                </a:solidFill>
                <a:latin typeface="Times New Roman" panose="02020603050405020304" pitchFamily="18" charset="0"/>
                <a:cs typeface="Times New Roman" panose="02020603050405020304" pitchFamily="18" charset="0"/>
              </a:rPr>
              <a:t>vì nắng không lọt vào phòng </a:t>
            </a:r>
          </a:p>
          <a:p>
            <a:r>
              <a:rPr lang="en-US" sz="2800" dirty="0">
                <a:solidFill>
                  <a:srgbClr val="0070C0"/>
                </a:solidFill>
                <a:latin typeface="Times New Roman" panose="02020603050405020304" pitchFamily="18" charset="0"/>
                <a:cs typeface="Times New Roman" panose="02020603050405020304" pitchFamily="18" charset="0"/>
              </a:rPr>
              <a:t>bà, bà lại già yếu, khó đi lại</a:t>
            </a:r>
          </a:p>
          <a:p>
            <a:r>
              <a:rPr lang="en-US" sz="2800" dirty="0">
                <a:solidFill>
                  <a:srgbClr val="0070C0"/>
                </a:solidFill>
                <a:latin typeface="Times New Roman" panose="02020603050405020304" pitchFamily="18" charset="0"/>
                <a:cs typeface="Times New Roman" panose="02020603050405020304" pitchFamily="18" charset="0"/>
              </a:rPr>
              <a:t> nên không đi ra chỗ có </a:t>
            </a:r>
          </a:p>
          <a:p>
            <a:r>
              <a:rPr lang="en-US" sz="2800" dirty="0">
                <a:solidFill>
                  <a:srgbClr val="0070C0"/>
                </a:solidFill>
                <a:latin typeface="Times New Roman" panose="02020603050405020304" pitchFamily="18" charset="0"/>
                <a:cs typeface="Times New Roman" panose="02020603050405020304" pitchFamily="18" charset="0"/>
              </a:rPr>
              <a:t> nắng được. </a:t>
            </a:r>
          </a:p>
        </p:txBody>
      </p:sp>
    </p:spTree>
    <p:extLst>
      <p:ext uri="{BB962C8B-B14F-4D97-AF65-F5344CB8AC3E}">
        <p14:creationId xmlns:p14="http://schemas.microsoft.com/office/powerpoint/2010/main" val="12184804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1000"/>
                                        <p:tgtEl>
                                          <p:spTgt spid="4"/>
                                        </p:tgtEl>
                                      </p:cBhvr>
                                    </p:animEffect>
                                    <p:anim calcmode="lin" valueType="num">
                                      <p:cBhvr>
                                        <p:cTn id="13" dur="1000" fill="hold"/>
                                        <p:tgtEl>
                                          <p:spTgt spid="4"/>
                                        </p:tgtEl>
                                        <p:attrNameLst>
                                          <p:attrName>ppt_x</p:attrName>
                                        </p:attrNameLst>
                                      </p:cBhvr>
                                      <p:tavLst>
                                        <p:tav tm="0">
                                          <p:val>
                                            <p:strVal val="#ppt_x"/>
                                          </p:val>
                                        </p:tav>
                                        <p:tav tm="100000">
                                          <p:val>
                                            <p:strVal val="#ppt_x"/>
                                          </p:val>
                                        </p:tav>
                                      </p:tavLst>
                                    </p:anim>
                                    <p:anim calcmode="lin" valueType="num">
                                      <p:cBhvr>
                                        <p:cTn id="1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9"/>
                                        </p:tgtEl>
                                        <p:attrNameLst>
                                          <p:attrName>style.visibility</p:attrName>
                                        </p:attrNameLst>
                                      </p:cBhvr>
                                      <p:to>
                                        <p:strVal val="visible"/>
                                      </p:to>
                                    </p:set>
                                    <p:anim calcmode="lin" valueType="num">
                                      <p:cBhvr>
                                        <p:cTn id="19" dur="500" fill="hold"/>
                                        <p:tgtEl>
                                          <p:spTgt spid="9"/>
                                        </p:tgtEl>
                                        <p:attrNameLst>
                                          <p:attrName>ppt_w</p:attrName>
                                        </p:attrNameLst>
                                      </p:cBhvr>
                                      <p:tavLst>
                                        <p:tav tm="0">
                                          <p:val>
                                            <p:fltVal val="0"/>
                                          </p:val>
                                        </p:tav>
                                        <p:tav tm="100000">
                                          <p:val>
                                            <p:strVal val="#ppt_w"/>
                                          </p:val>
                                        </p:tav>
                                      </p:tavLst>
                                    </p:anim>
                                    <p:anim calcmode="lin" valueType="num">
                                      <p:cBhvr>
                                        <p:cTn id="20" dur="500" fill="hold"/>
                                        <p:tgtEl>
                                          <p:spTgt spid="9"/>
                                        </p:tgtEl>
                                        <p:attrNameLst>
                                          <p:attrName>ppt_h</p:attrName>
                                        </p:attrNameLst>
                                      </p:cBhvr>
                                      <p:tavLst>
                                        <p:tav tm="0">
                                          <p:val>
                                            <p:fltVal val="0"/>
                                          </p:val>
                                        </p:tav>
                                        <p:tav tm="100000">
                                          <p:val>
                                            <p:strVal val="#ppt_h"/>
                                          </p:val>
                                        </p:tav>
                                      </p:tavLst>
                                    </p:anim>
                                    <p:animEffect transition="in" filter="fade">
                                      <p:cBhvr>
                                        <p:cTn id="21" dur="500"/>
                                        <p:tgtEl>
                                          <p:spTgt spid="9"/>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0"/>
                                        </p:tgtEl>
                                        <p:attrNameLst>
                                          <p:attrName>style.visibility</p:attrName>
                                        </p:attrNameLst>
                                      </p:cBhvr>
                                      <p:to>
                                        <p:strVal val="visible"/>
                                      </p:to>
                                    </p:set>
                                    <p:anim calcmode="lin" valueType="num">
                                      <p:cBhvr>
                                        <p:cTn id="26" dur="500" fill="hold"/>
                                        <p:tgtEl>
                                          <p:spTgt spid="10"/>
                                        </p:tgtEl>
                                        <p:attrNameLst>
                                          <p:attrName>ppt_w</p:attrName>
                                        </p:attrNameLst>
                                      </p:cBhvr>
                                      <p:tavLst>
                                        <p:tav tm="0">
                                          <p:val>
                                            <p:fltVal val="0"/>
                                          </p:val>
                                        </p:tav>
                                        <p:tav tm="100000">
                                          <p:val>
                                            <p:strVal val="#ppt_w"/>
                                          </p:val>
                                        </p:tav>
                                      </p:tavLst>
                                    </p:anim>
                                    <p:anim calcmode="lin" valueType="num">
                                      <p:cBhvr>
                                        <p:cTn id="27" dur="500" fill="hold"/>
                                        <p:tgtEl>
                                          <p:spTgt spid="10"/>
                                        </p:tgtEl>
                                        <p:attrNameLst>
                                          <p:attrName>ppt_h</p:attrName>
                                        </p:attrNameLst>
                                      </p:cBhvr>
                                      <p:tavLst>
                                        <p:tav tm="0">
                                          <p:val>
                                            <p:fltVal val="0"/>
                                          </p:val>
                                        </p:tav>
                                        <p:tav tm="100000">
                                          <p:val>
                                            <p:strVal val="#ppt_h"/>
                                          </p:val>
                                        </p:tav>
                                      </p:tavLst>
                                    </p:anim>
                                    <p:animEffect transition="in" filter="fade">
                                      <p:cBhvr>
                                        <p:cTn id="28"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10"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8054B500-7439-E627-3FB6-DE8FBBE2874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385" b="71154" l="2532" r="94937">
                        <a14:foregroundMark x1="26582" y1="28846" x2="73418" y2="51923"/>
                        <a14:foregroundMark x1="39241" y1="24038" x2="46713" y2="28579"/>
                        <a14:foregroundMark x1="49367" y1="21154" x2="52425" y2="23245"/>
                        <a14:foregroundMark x1="79633" y1="36922" x2="84810" y2="41346"/>
                        <a14:foregroundMark x1="30380" y1="25962" x2="56241" y2="19865"/>
                        <a14:foregroundMark x1="34177" y1="44231" x2="45570" y2="62500"/>
                        <a14:foregroundMark x1="21593" y1="55769" x2="50633" y2="68269"/>
                        <a14:foregroundMark x1="14345" y1="55769" x2="29114" y2="70192"/>
                        <a14:foregroundMark x1="12925" y1="55769" x2="17722" y2="67308"/>
                        <a14:foregroundMark x1="25644" y1="31731" x2="31646" y2="24038"/>
                        <a14:foregroundMark x1="22644" y1="35577" x2="24144" y2="33654"/>
                        <a14:foregroundMark x1="16455" y1="33654" x2="13670" y2="35577"/>
                        <a14:foregroundMark x1="30249" y1="24128" x2="19240" y2="31731"/>
                        <a14:foregroundMark x1="17104" y1="28758" x2="47795" y2="27345"/>
                        <a14:foregroundMark x1="18768" y1="25803" x2="17745" y2="25958"/>
                        <a14:foregroundMark x1="49367" y1="21154" x2="30599" y2="24005"/>
                        <a14:foregroundMark x1="33336" y1="23041" x2="55809" y2="20248"/>
                        <a14:foregroundMark x1="62025" y1="40504" x2="62025" y2="47115"/>
                        <a14:foregroundMark x1="55696" y1="25000" x2="72152" y2="34615"/>
                        <a14:foregroundMark x1="65823" y1="24038" x2="72152" y2="31731"/>
                        <a14:foregroundMark x1="75949" y1="47115" x2="75949" y2="47115"/>
                        <a14:backgroundMark x1="82744" y1="27253" x2="88608" y2="30769"/>
                        <a14:backgroundMark x1="64557" y1="16346" x2="66484" y2="17501"/>
                        <a14:backgroundMark x1="64557" y1="12500" x2="70769" y2="14522"/>
                        <a14:backgroundMark x1="10127" y1="28846" x2="11392" y2="30769"/>
                        <a14:backgroundMark x1="11392" y1="26923" x2="18987" y2="24038"/>
                        <a14:backgroundMark x1="0" y1="31731" x2="0" y2="33654"/>
                        <a14:backgroundMark x1="1266" y1="35577" x2="1266" y2="41346"/>
                        <a14:backgroundMark x1="1266" y1="41346" x2="1266" y2="55769"/>
                      </a14:backgroundRemoval>
                    </a14:imgEffect>
                  </a14:imgLayer>
                </a14:imgProps>
              </a:ext>
            </a:extLst>
          </a:blip>
          <a:srcRect t="14694" b="21814"/>
          <a:stretch/>
        </p:blipFill>
        <p:spPr>
          <a:xfrm>
            <a:off x="795572" y="0"/>
            <a:ext cx="1002831" cy="838201"/>
          </a:xfrm>
          <a:prstGeom prst="rect">
            <a:avLst/>
          </a:prstGeom>
        </p:spPr>
      </p:pic>
      <p:sp>
        <p:nvSpPr>
          <p:cNvPr id="5" name="TextBox 4">
            <a:extLst>
              <a:ext uri="{FF2B5EF4-FFF2-40B4-BE49-F238E27FC236}">
                <a16:creationId xmlns="" xmlns:a16="http://schemas.microsoft.com/office/drawing/2014/main" id="{3A751C74-6AE3-301D-DAE6-C8163399CC00}"/>
              </a:ext>
            </a:extLst>
          </p:cNvPr>
          <p:cNvSpPr txBox="1"/>
          <p:nvPr/>
        </p:nvSpPr>
        <p:spPr>
          <a:xfrm>
            <a:off x="1644766" y="153577"/>
            <a:ext cx="8517265" cy="1191816"/>
          </a:xfrm>
          <a:prstGeom prst="roundRect">
            <a:avLst/>
          </a:prstGeom>
          <a:solidFill>
            <a:srgbClr val="FFFFCC"/>
          </a:solidFill>
          <a:ln w="28575">
            <a:solidFill>
              <a:srgbClr val="217875"/>
            </a:solidFill>
            <a:prstDash val="sysDash"/>
          </a:ln>
        </p:spPr>
        <p:txBody>
          <a:bodyPr wrap="square">
            <a:spAutoFit/>
          </a:bodyPr>
          <a:lstStyle/>
          <a:p>
            <a:pPr lvl="0"/>
            <a:r>
              <a:rPr lang="en-US" sz="3200" b="1" dirty="0">
                <a:solidFill>
                  <a:srgbClr val="008000"/>
                </a:solidFill>
                <a:latin typeface="Times New Roman" panose="02020603050405020304" pitchFamily="18" charset="0"/>
                <a:ea typeface="Tahoma" panose="020B0604030504040204" pitchFamily="34" charset="0"/>
                <a:cs typeface="Times New Roman" panose="02020603050405020304" pitchFamily="18" charset="0"/>
              </a:rPr>
              <a:t>Câu 2: Na nghĩ cách nào để mang được nắng cho bà?</a:t>
            </a:r>
            <a:endParaRPr lang="en-US" sz="3200" dirty="0">
              <a:solidFill>
                <a:srgbClr val="0080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8" name="Picture 7">
            <a:extLst>
              <a:ext uri="{FF2B5EF4-FFF2-40B4-BE49-F238E27FC236}">
                <a16:creationId xmlns="" xmlns:a16="http://schemas.microsoft.com/office/drawing/2014/main" id="{DA49AF66-7283-A8D0-F6CA-2504E8B4C32B}"/>
              </a:ext>
            </a:extLst>
          </p:cNvPr>
          <p:cNvPicPr>
            <a:picLocks noChangeAspect="1"/>
          </p:cNvPicPr>
          <p:nvPr/>
        </p:nvPicPr>
        <p:blipFill>
          <a:blip r:embed="rId5"/>
          <a:stretch>
            <a:fillRect/>
          </a:stretch>
        </p:blipFill>
        <p:spPr>
          <a:xfrm>
            <a:off x="2302019" y="1970155"/>
            <a:ext cx="8354359" cy="4275315"/>
          </a:xfrm>
          <a:prstGeom prst="rect">
            <a:avLst/>
          </a:prstGeom>
        </p:spPr>
      </p:pic>
      <p:sp>
        <p:nvSpPr>
          <p:cNvPr id="9" name="TextBox 8">
            <a:extLst>
              <a:ext uri="{FF2B5EF4-FFF2-40B4-BE49-F238E27FC236}">
                <a16:creationId xmlns="" xmlns:a16="http://schemas.microsoft.com/office/drawing/2014/main" id="{90D56548-A6D6-707F-1FF5-3B31002F6CB2}"/>
              </a:ext>
            </a:extLst>
          </p:cNvPr>
          <p:cNvSpPr txBox="1"/>
          <p:nvPr/>
        </p:nvSpPr>
        <p:spPr>
          <a:xfrm>
            <a:off x="3761947" y="3630758"/>
            <a:ext cx="5529078" cy="1077218"/>
          </a:xfrm>
          <a:prstGeom prst="rect">
            <a:avLst/>
          </a:prstGeom>
          <a:noFill/>
        </p:spPr>
        <p:txBody>
          <a:bodyPr wrap="none" rtlCol="0">
            <a:spAutoFit/>
          </a:bodyPr>
          <a:lstStyle/>
          <a:p>
            <a:r>
              <a:rPr lang="en-US" sz="3200" b="1" dirty="0">
                <a:solidFill>
                  <a:srgbClr val="0070C0"/>
                </a:solidFill>
                <a:latin typeface="Times New Roman" panose="02020603050405020304" pitchFamily="18" charset="0"/>
                <a:cs typeface="Times New Roman" panose="02020603050405020304" pitchFamily="18" charset="0"/>
              </a:rPr>
              <a:t>Na nghĩ ra cách bắt nắng trên </a:t>
            </a:r>
          </a:p>
          <a:p>
            <a:r>
              <a:rPr lang="en-US" sz="3200" b="1" dirty="0">
                <a:solidFill>
                  <a:srgbClr val="0070C0"/>
                </a:solidFill>
                <a:latin typeface="Times New Roman" panose="02020603050405020304" pitchFamily="18" charset="0"/>
                <a:cs typeface="Times New Roman" panose="02020603050405020304" pitchFamily="18" charset="0"/>
              </a:rPr>
              <a:t>vạt áo mang về cho bà. </a:t>
            </a:r>
          </a:p>
        </p:txBody>
      </p:sp>
    </p:spTree>
    <p:extLst>
      <p:ext uri="{BB962C8B-B14F-4D97-AF65-F5344CB8AC3E}">
        <p14:creationId xmlns:p14="http://schemas.microsoft.com/office/powerpoint/2010/main" val="24267393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 calcmode="lin" valueType="num">
                                      <p:cBhvr>
                                        <p:cTn id="14" dur="500" fill="hold"/>
                                        <p:tgtEl>
                                          <p:spTgt spid="9"/>
                                        </p:tgtEl>
                                        <p:attrNameLst>
                                          <p:attrName>ppt_w</p:attrName>
                                        </p:attrNameLst>
                                      </p:cBhvr>
                                      <p:tavLst>
                                        <p:tav tm="0">
                                          <p:val>
                                            <p:fltVal val="0"/>
                                          </p:val>
                                        </p:tav>
                                        <p:tav tm="100000">
                                          <p:val>
                                            <p:strVal val="#ppt_w"/>
                                          </p:val>
                                        </p:tav>
                                      </p:tavLst>
                                    </p:anim>
                                    <p:anim calcmode="lin" valueType="num">
                                      <p:cBhvr>
                                        <p:cTn id="15" dur="500" fill="hold"/>
                                        <p:tgtEl>
                                          <p:spTgt spid="9"/>
                                        </p:tgtEl>
                                        <p:attrNameLst>
                                          <p:attrName>ppt_h</p:attrName>
                                        </p:attrNameLst>
                                      </p:cBhvr>
                                      <p:tavLst>
                                        <p:tav tm="0">
                                          <p:val>
                                            <p:fltVal val="0"/>
                                          </p:val>
                                        </p:tav>
                                        <p:tav tm="100000">
                                          <p:val>
                                            <p:strVal val="#ppt_h"/>
                                          </p:val>
                                        </p:tav>
                                      </p:tavLst>
                                    </p:anim>
                                    <p:animEffect transition="in" filter="fade">
                                      <p:cBhvr>
                                        <p:cTn id="16"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5BE94BBB-38AA-30AE-A53B-1AB640DC9BAE}"/>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385" b="71154" l="2532" r="94937">
                        <a14:foregroundMark x1="26582" y1="28846" x2="73418" y2="51923"/>
                        <a14:foregroundMark x1="39241" y1="24038" x2="46713" y2="28579"/>
                        <a14:foregroundMark x1="49367" y1="21154" x2="52425" y2="23245"/>
                        <a14:foregroundMark x1="79633" y1="36922" x2="84810" y2="41346"/>
                        <a14:foregroundMark x1="30380" y1="25962" x2="56241" y2="19865"/>
                        <a14:foregroundMark x1="34177" y1="44231" x2="45570" y2="62500"/>
                        <a14:foregroundMark x1="21593" y1="55769" x2="50633" y2="68269"/>
                        <a14:foregroundMark x1="14345" y1="55769" x2="29114" y2="70192"/>
                        <a14:foregroundMark x1="12925" y1="55769" x2="17722" y2="67308"/>
                        <a14:foregroundMark x1="25644" y1="31731" x2="31646" y2="24038"/>
                        <a14:foregroundMark x1="22644" y1="35577" x2="24144" y2="33654"/>
                        <a14:foregroundMark x1="16455" y1="33654" x2="13670" y2="35577"/>
                        <a14:foregroundMark x1="30249" y1="24128" x2="19240" y2="31731"/>
                        <a14:foregroundMark x1="17104" y1="28758" x2="47795" y2="27345"/>
                        <a14:foregroundMark x1="18768" y1="25803" x2="17745" y2="25958"/>
                        <a14:foregroundMark x1="49367" y1="21154" x2="30599" y2="24005"/>
                        <a14:foregroundMark x1="33336" y1="23041" x2="55809" y2="20248"/>
                        <a14:foregroundMark x1="62025" y1="40504" x2="62025" y2="47115"/>
                        <a14:foregroundMark x1="55696" y1="25000" x2="72152" y2="34615"/>
                        <a14:foregroundMark x1="65823" y1="24038" x2="72152" y2="31731"/>
                        <a14:foregroundMark x1="75949" y1="47115" x2="75949" y2="47115"/>
                        <a14:backgroundMark x1="82744" y1="27253" x2="88608" y2="30769"/>
                        <a14:backgroundMark x1="64557" y1="16346" x2="66484" y2="17501"/>
                        <a14:backgroundMark x1="64557" y1="12500" x2="70769" y2="14522"/>
                        <a14:backgroundMark x1="10127" y1="28846" x2="11392" y2="30769"/>
                        <a14:backgroundMark x1="11392" y1="26923" x2="18987" y2="24038"/>
                        <a14:backgroundMark x1="0" y1="31731" x2="0" y2="33654"/>
                        <a14:backgroundMark x1="1266" y1="35577" x2="1266" y2="41346"/>
                        <a14:backgroundMark x1="1266" y1="41346" x2="1266" y2="55769"/>
                      </a14:backgroundRemoval>
                    </a14:imgEffect>
                  </a14:imgLayer>
                </a14:imgProps>
              </a:ext>
            </a:extLst>
          </a:blip>
          <a:srcRect t="14694" b="21814"/>
          <a:stretch/>
        </p:blipFill>
        <p:spPr>
          <a:xfrm>
            <a:off x="795572" y="0"/>
            <a:ext cx="1002831" cy="838201"/>
          </a:xfrm>
          <a:prstGeom prst="rect">
            <a:avLst/>
          </a:prstGeom>
        </p:spPr>
      </p:pic>
      <p:sp>
        <p:nvSpPr>
          <p:cNvPr id="3" name="TextBox 2">
            <a:extLst>
              <a:ext uri="{FF2B5EF4-FFF2-40B4-BE49-F238E27FC236}">
                <a16:creationId xmlns="" xmlns:a16="http://schemas.microsoft.com/office/drawing/2014/main" id="{787A131A-49A8-F80C-39A8-D7884E0C8BE3}"/>
              </a:ext>
            </a:extLst>
          </p:cNvPr>
          <p:cNvSpPr txBox="1"/>
          <p:nvPr/>
        </p:nvSpPr>
        <p:spPr>
          <a:xfrm>
            <a:off x="1644766" y="153577"/>
            <a:ext cx="8517265" cy="1191816"/>
          </a:xfrm>
          <a:prstGeom prst="roundRect">
            <a:avLst/>
          </a:prstGeom>
          <a:solidFill>
            <a:srgbClr val="FFFFCC"/>
          </a:solidFill>
          <a:ln w="28575">
            <a:solidFill>
              <a:srgbClr val="217875"/>
            </a:solidFill>
            <a:prstDash val="sysDash"/>
          </a:ln>
        </p:spPr>
        <p:txBody>
          <a:bodyPr wrap="square">
            <a:spAutoFit/>
          </a:bodyPr>
          <a:lstStyle/>
          <a:p>
            <a:pPr lvl="0"/>
            <a:r>
              <a:rPr lang="en-US" sz="3200" b="1" dirty="0">
                <a:solidFill>
                  <a:srgbClr val="008000"/>
                </a:solidFill>
                <a:latin typeface="Times New Roman" panose="02020603050405020304" pitchFamily="18" charset="0"/>
                <a:ea typeface="Tahoma" panose="020B0604030504040204" pitchFamily="34" charset="0"/>
                <a:cs typeface="Times New Roman" panose="02020603050405020304" pitchFamily="18" charset="0"/>
              </a:rPr>
              <a:t>Câu 3: Na có mang được nắng cho bà không? Vì sao?</a:t>
            </a:r>
            <a:endParaRPr lang="en-US" sz="3200" dirty="0">
              <a:solidFill>
                <a:srgbClr val="0080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6" name="Picture 5">
            <a:extLst>
              <a:ext uri="{FF2B5EF4-FFF2-40B4-BE49-F238E27FC236}">
                <a16:creationId xmlns="" xmlns:a16="http://schemas.microsoft.com/office/drawing/2014/main" id="{158C0C39-4A4C-DF7A-7756-8438C19807BA}"/>
              </a:ext>
            </a:extLst>
          </p:cNvPr>
          <p:cNvPicPr>
            <a:picLocks noChangeAspect="1"/>
          </p:cNvPicPr>
          <p:nvPr/>
        </p:nvPicPr>
        <p:blipFill>
          <a:blip r:embed="rId5"/>
          <a:stretch>
            <a:fillRect/>
          </a:stretch>
        </p:blipFill>
        <p:spPr>
          <a:xfrm>
            <a:off x="439399" y="2266800"/>
            <a:ext cx="9487420" cy="4275315"/>
          </a:xfrm>
          <a:prstGeom prst="rect">
            <a:avLst/>
          </a:prstGeom>
        </p:spPr>
      </p:pic>
      <p:sp>
        <p:nvSpPr>
          <p:cNvPr id="7" name="TextBox 6">
            <a:extLst>
              <a:ext uri="{FF2B5EF4-FFF2-40B4-BE49-F238E27FC236}">
                <a16:creationId xmlns="" xmlns:a16="http://schemas.microsoft.com/office/drawing/2014/main" id="{0BF3A2E4-ED76-92EC-01A7-21CE3CC809B3}"/>
              </a:ext>
            </a:extLst>
          </p:cNvPr>
          <p:cNvSpPr txBox="1"/>
          <p:nvPr/>
        </p:nvSpPr>
        <p:spPr>
          <a:xfrm>
            <a:off x="2423237" y="3700334"/>
            <a:ext cx="5480988" cy="1815882"/>
          </a:xfrm>
          <a:prstGeom prst="rect">
            <a:avLst/>
          </a:prstGeom>
          <a:noFill/>
        </p:spPr>
        <p:txBody>
          <a:bodyPr wrap="none" rtlCol="0">
            <a:spAutoFit/>
          </a:bodyPr>
          <a:lstStyle/>
          <a:p>
            <a:r>
              <a:rPr lang="en-US" sz="2800" b="1" dirty="0">
                <a:solidFill>
                  <a:srgbClr val="0070C0"/>
                </a:solidFill>
                <a:latin typeface="Times New Roman" panose="02020603050405020304" pitchFamily="18" charset="0"/>
                <a:cs typeface="Times New Roman" panose="02020603050405020304" pitchFamily="18" charset="0"/>
              </a:rPr>
              <a:t>Na không mang được nắng về cho </a:t>
            </a:r>
          </a:p>
          <a:p>
            <a:r>
              <a:rPr lang="en-US" sz="2800" b="1" dirty="0">
                <a:solidFill>
                  <a:srgbClr val="0070C0"/>
                </a:solidFill>
                <a:latin typeface="Times New Roman" panose="02020603050405020304" pitchFamily="18" charset="0"/>
                <a:cs typeface="Times New Roman" panose="02020603050405020304" pitchFamily="18" charset="0"/>
              </a:rPr>
              <a:t>bà vì nắng là thứ không thể bắt </a:t>
            </a:r>
          </a:p>
          <a:p>
            <a:r>
              <a:rPr lang="en-US" sz="2800" b="1" dirty="0">
                <a:solidFill>
                  <a:srgbClr val="0070C0"/>
                </a:solidFill>
                <a:latin typeface="Times New Roman" panose="02020603050405020304" pitchFamily="18" charset="0"/>
                <a:cs typeface="Times New Roman" panose="02020603050405020304" pitchFamily="18" charset="0"/>
              </a:rPr>
              <a:t>được. Nắng chỉ chiếu trên vạt áo</a:t>
            </a:r>
          </a:p>
          <a:p>
            <a:r>
              <a:rPr lang="en-US" sz="2800" b="1" dirty="0">
                <a:solidFill>
                  <a:srgbClr val="0070C0"/>
                </a:solidFill>
                <a:latin typeface="Times New Roman" panose="02020603050405020304" pitchFamily="18" charset="0"/>
                <a:cs typeface="Times New Roman" panose="02020603050405020304" pitchFamily="18" charset="0"/>
              </a:rPr>
              <a:t>Na chứ không ở đó mãi. </a:t>
            </a:r>
          </a:p>
        </p:txBody>
      </p:sp>
    </p:spTree>
    <p:extLst>
      <p:ext uri="{BB962C8B-B14F-4D97-AF65-F5344CB8AC3E}">
        <p14:creationId xmlns:p14="http://schemas.microsoft.com/office/powerpoint/2010/main" val="2363590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 calcmode="lin" valueType="num">
                                      <p:cBhvr>
                                        <p:cTn id="14" dur="500" fill="hold"/>
                                        <p:tgtEl>
                                          <p:spTgt spid="7"/>
                                        </p:tgtEl>
                                        <p:attrNameLst>
                                          <p:attrName>ppt_w</p:attrName>
                                        </p:attrNameLst>
                                      </p:cBhvr>
                                      <p:tavLst>
                                        <p:tav tm="0">
                                          <p:val>
                                            <p:fltVal val="0"/>
                                          </p:val>
                                        </p:tav>
                                        <p:tav tm="100000">
                                          <p:val>
                                            <p:strVal val="#ppt_w"/>
                                          </p:val>
                                        </p:tav>
                                      </p:tavLst>
                                    </p:anim>
                                    <p:anim calcmode="lin" valueType="num">
                                      <p:cBhvr>
                                        <p:cTn id="15" dur="500" fill="hold"/>
                                        <p:tgtEl>
                                          <p:spTgt spid="7"/>
                                        </p:tgtEl>
                                        <p:attrNameLst>
                                          <p:attrName>ppt_h</p:attrName>
                                        </p:attrNameLst>
                                      </p:cBhvr>
                                      <p:tavLst>
                                        <p:tav tm="0">
                                          <p:val>
                                            <p:fltVal val="0"/>
                                          </p:val>
                                        </p:tav>
                                        <p:tav tm="100000">
                                          <p:val>
                                            <p:strVal val="#ppt_h"/>
                                          </p:val>
                                        </p:tav>
                                      </p:tavLst>
                                    </p:anim>
                                    <p:animEffect transition="in" filter="fade">
                                      <p:cBhvr>
                                        <p:cTn id="16"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0AAE2269-682A-8BBE-69EE-CEED887B2FE1}"/>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385" b="71154" l="2532" r="94937">
                        <a14:foregroundMark x1="26582" y1="28846" x2="73418" y2="51923"/>
                        <a14:foregroundMark x1="39241" y1="24038" x2="46713" y2="28579"/>
                        <a14:foregroundMark x1="49367" y1="21154" x2="52425" y2="23245"/>
                        <a14:foregroundMark x1="79633" y1="36922" x2="84810" y2="41346"/>
                        <a14:foregroundMark x1="30380" y1="25962" x2="56241" y2="19865"/>
                        <a14:foregroundMark x1="34177" y1="44231" x2="45570" y2="62500"/>
                        <a14:foregroundMark x1="21593" y1="55769" x2="50633" y2="68269"/>
                        <a14:foregroundMark x1="14345" y1="55769" x2="29114" y2="70192"/>
                        <a14:foregroundMark x1="12925" y1="55769" x2="17722" y2="67308"/>
                        <a14:foregroundMark x1="25644" y1="31731" x2="31646" y2="24038"/>
                        <a14:foregroundMark x1="22644" y1="35577" x2="24144" y2="33654"/>
                        <a14:foregroundMark x1="16455" y1="33654" x2="13670" y2="35577"/>
                        <a14:foregroundMark x1="30249" y1="24128" x2="19240" y2="31731"/>
                        <a14:foregroundMark x1="17104" y1="28758" x2="47795" y2="27345"/>
                        <a14:foregroundMark x1="18768" y1="25803" x2="17745" y2="25958"/>
                        <a14:foregroundMark x1="49367" y1="21154" x2="30599" y2="24005"/>
                        <a14:foregroundMark x1="33336" y1="23041" x2="55809" y2="20248"/>
                        <a14:foregroundMark x1="62025" y1="40504" x2="62025" y2="47115"/>
                        <a14:foregroundMark x1="55696" y1="25000" x2="72152" y2="34615"/>
                        <a14:foregroundMark x1="65823" y1="24038" x2="72152" y2="31731"/>
                        <a14:foregroundMark x1="75949" y1="47115" x2="75949" y2="47115"/>
                        <a14:backgroundMark x1="82744" y1="27253" x2="88608" y2="30769"/>
                        <a14:backgroundMark x1="64557" y1="16346" x2="66484" y2="17501"/>
                        <a14:backgroundMark x1="64557" y1="12500" x2="70769" y2="14522"/>
                        <a14:backgroundMark x1="10127" y1="28846" x2="11392" y2="30769"/>
                        <a14:backgroundMark x1="11392" y1="26923" x2="18987" y2="24038"/>
                        <a14:backgroundMark x1="0" y1="31731" x2="0" y2="33654"/>
                        <a14:backgroundMark x1="1266" y1="35577" x2="1266" y2="41346"/>
                        <a14:backgroundMark x1="1266" y1="41346" x2="1266" y2="55769"/>
                      </a14:backgroundRemoval>
                    </a14:imgEffect>
                  </a14:imgLayer>
                </a14:imgProps>
              </a:ext>
            </a:extLst>
          </a:blip>
          <a:srcRect t="14694" b="21814"/>
          <a:stretch/>
        </p:blipFill>
        <p:spPr>
          <a:xfrm>
            <a:off x="795572" y="0"/>
            <a:ext cx="1002831" cy="838201"/>
          </a:xfrm>
          <a:prstGeom prst="rect">
            <a:avLst/>
          </a:prstGeom>
        </p:spPr>
      </p:pic>
      <p:sp>
        <p:nvSpPr>
          <p:cNvPr id="3" name="TextBox 2">
            <a:extLst>
              <a:ext uri="{FF2B5EF4-FFF2-40B4-BE49-F238E27FC236}">
                <a16:creationId xmlns="" xmlns:a16="http://schemas.microsoft.com/office/drawing/2014/main" id="{253D102E-66E1-D4A7-B010-F59D05118670}"/>
              </a:ext>
            </a:extLst>
          </p:cNvPr>
          <p:cNvSpPr txBox="1"/>
          <p:nvPr/>
        </p:nvSpPr>
        <p:spPr>
          <a:xfrm>
            <a:off x="1689155" y="64800"/>
            <a:ext cx="9436045" cy="1191816"/>
          </a:xfrm>
          <a:prstGeom prst="roundRect">
            <a:avLst/>
          </a:prstGeom>
          <a:solidFill>
            <a:srgbClr val="FFFFCC"/>
          </a:solidFill>
          <a:ln w="28575">
            <a:solidFill>
              <a:srgbClr val="217875"/>
            </a:solidFill>
            <a:prstDash val="sysDash"/>
          </a:ln>
        </p:spPr>
        <p:txBody>
          <a:bodyPr wrap="square">
            <a:spAutoFit/>
          </a:bodyPr>
          <a:lstStyle/>
          <a:p>
            <a:pPr lvl="0"/>
            <a:r>
              <a:rPr lang="en-US" sz="3200" b="1" dirty="0">
                <a:solidFill>
                  <a:srgbClr val="008000"/>
                </a:solidFill>
                <a:latin typeface="Times New Roman" panose="02020603050405020304" pitchFamily="18" charset="0"/>
                <a:ea typeface="Tahoma" panose="020B0604030504040204" pitchFamily="34" charset="0"/>
                <a:cs typeface="Times New Roman" panose="02020603050405020304" pitchFamily="18" charset="0"/>
              </a:rPr>
              <a:t>Câu 4: Câu nói của bà cho em biết điều gì? Chọn câu trả lời hoặc nêu ý kiến khác của em.</a:t>
            </a:r>
            <a:endParaRPr lang="en-US" sz="3200" dirty="0">
              <a:solidFill>
                <a:srgbClr val="008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8" name="TextBox 7">
            <a:extLst>
              <a:ext uri="{FF2B5EF4-FFF2-40B4-BE49-F238E27FC236}">
                <a16:creationId xmlns="" xmlns:a16="http://schemas.microsoft.com/office/drawing/2014/main" id="{EF89944C-E68C-E38C-FCFD-1E210B8F3512}"/>
              </a:ext>
            </a:extLst>
          </p:cNvPr>
          <p:cNvSpPr txBox="1"/>
          <p:nvPr/>
        </p:nvSpPr>
        <p:spPr>
          <a:xfrm>
            <a:off x="1449732" y="1880363"/>
            <a:ext cx="5502964" cy="830997"/>
          </a:xfrm>
          <a:custGeom>
            <a:avLst/>
            <a:gdLst>
              <a:gd name="connsiteX0" fmla="*/ 0 w 5502964"/>
              <a:gd name="connsiteY0" fmla="*/ 0 h 918270"/>
              <a:gd name="connsiteX1" fmla="*/ 5502964 w 5502964"/>
              <a:gd name="connsiteY1" fmla="*/ 0 h 918270"/>
              <a:gd name="connsiteX2" fmla="*/ 5502964 w 5502964"/>
              <a:gd name="connsiteY2" fmla="*/ 765222 h 918270"/>
              <a:gd name="connsiteX3" fmla="*/ 5349916 w 5502964"/>
              <a:gd name="connsiteY3" fmla="*/ 918270 h 918270"/>
              <a:gd name="connsiteX4" fmla="*/ 0 w 5502964"/>
              <a:gd name="connsiteY4" fmla="*/ 918270 h 918270"/>
              <a:gd name="connsiteX5" fmla="*/ 0 w 5502964"/>
              <a:gd name="connsiteY5" fmla="*/ 0 h 918270"/>
              <a:gd name="connsiteX0" fmla="*/ 5349916 w 5502964"/>
              <a:gd name="connsiteY0" fmla="*/ 918270 h 918270"/>
              <a:gd name="connsiteX1" fmla="*/ 5380526 w 5502964"/>
              <a:gd name="connsiteY1" fmla="*/ 795832 h 918270"/>
              <a:gd name="connsiteX2" fmla="*/ 5502964 w 5502964"/>
              <a:gd name="connsiteY2" fmla="*/ 765222 h 918270"/>
              <a:gd name="connsiteX3" fmla="*/ 5349916 w 5502964"/>
              <a:gd name="connsiteY3" fmla="*/ 918270 h 918270"/>
              <a:gd name="connsiteX0" fmla="*/ 5349916 w 5502964"/>
              <a:gd name="connsiteY0" fmla="*/ 918270 h 918270"/>
              <a:gd name="connsiteX1" fmla="*/ 5380526 w 5502964"/>
              <a:gd name="connsiteY1" fmla="*/ 795832 h 918270"/>
              <a:gd name="connsiteX2" fmla="*/ 5502964 w 5502964"/>
              <a:gd name="connsiteY2" fmla="*/ 765222 h 918270"/>
              <a:gd name="connsiteX3" fmla="*/ 5349916 w 5502964"/>
              <a:gd name="connsiteY3" fmla="*/ 918270 h 918270"/>
              <a:gd name="connsiteX4" fmla="*/ 0 w 5502964"/>
              <a:gd name="connsiteY4" fmla="*/ 918270 h 918270"/>
              <a:gd name="connsiteX5" fmla="*/ 0 w 5502964"/>
              <a:gd name="connsiteY5" fmla="*/ 0 h 918270"/>
              <a:gd name="connsiteX6" fmla="*/ 5502964 w 5502964"/>
              <a:gd name="connsiteY6" fmla="*/ 0 h 918270"/>
              <a:gd name="connsiteX7" fmla="*/ 5502964 w 5502964"/>
              <a:gd name="connsiteY7" fmla="*/ 765222 h 91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502964" h="918270" stroke="0" extrusionOk="0">
                <a:moveTo>
                  <a:pt x="0" y="0"/>
                </a:moveTo>
                <a:cubicBezTo>
                  <a:pt x="1995536" y="44124"/>
                  <a:pt x="3363251" y="54190"/>
                  <a:pt x="5502964" y="0"/>
                </a:cubicBezTo>
                <a:cubicBezTo>
                  <a:pt x="5518169" y="134086"/>
                  <a:pt x="5484375" y="434626"/>
                  <a:pt x="5502964" y="765222"/>
                </a:cubicBezTo>
                <a:cubicBezTo>
                  <a:pt x="5456249" y="826279"/>
                  <a:pt x="5380035" y="914156"/>
                  <a:pt x="5349916" y="918270"/>
                </a:cubicBezTo>
                <a:cubicBezTo>
                  <a:pt x="3788179" y="961043"/>
                  <a:pt x="1511526" y="1015459"/>
                  <a:pt x="0" y="918270"/>
                </a:cubicBezTo>
                <a:cubicBezTo>
                  <a:pt x="-926" y="478810"/>
                  <a:pt x="-38309" y="411523"/>
                  <a:pt x="0" y="0"/>
                </a:cubicBezTo>
                <a:close/>
              </a:path>
              <a:path w="5502964" h="918270" fill="darkenLess" stroke="0" extrusionOk="0">
                <a:moveTo>
                  <a:pt x="5349916" y="918270"/>
                </a:moveTo>
                <a:cubicBezTo>
                  <a:pt x="5362034" y="868212"/>
                  <a:pt x="5373888" y="841101"/>
                  <a:pt x="5380526" y="795832"/>
                </a:cubicBezTo>
                <a:cubicBezTo>
                  <a:pt x="5418735" y="775860"/>
                  <a:pt x="5487458" y="771517"/>
                  <a:pt x="5502964" y="765222"/>
                </a:cubicBezTo>
                <a:cubicBezTo>
                  <a:pt x="5436156" y="821413"/>
                  <a:pt x="5381372" y="860745"/>
                  <a:pt x="5349916" y="918270"/>
                </a:cubicBezTo>
                <a:close/>
              </a:path>
              <a:path w="5502964" h="918270" fill="none" extrusionOk="0">
                <a:moveTo>
                  <a:pt x="5349916" y="918270"/>
                </a:moveTo>
                <a:cubicBezTo>
                  <a:pt x="5366691" y="860889"/>
                  <a:pt x="5378793" y="831815"/>
                  <a:pt x="5380526" y="795832"/>
                </a:cubicBezTo>
                <a:cubicBezTo>
                  <a:pt x="5398157" y="786776"/>
                  <a:pt x="5447024" y="786742"/>
                  <a:pt x="5502964" y="765222"/>
                </a:cubicBezTo>
                <a:cubicBezTo>
                  <a:pt x="5442251" y="849890"/>
                  <a:pt x="5382811" y="867209"/>
                  <a:pt x="5349916" y="918270"/>
                </a:cubicBezTo>
                <a:cubicBezTo>
                  <a:pt x="3467215" y="1062073"/>
                  <a:pt x="2627185" y="959840"/>
                  <a:pt x="0" y="918270"/>
                </a:cubicBezTo>
                <a:cubicBezTo>
                  <a:pt x="-49455" y="575487"/>
                  <a:pt x="-55914" y="97080"/>
                  <a:pt x="0" y="0"/>
                </a:cubicBezTo>
                <a:cubicBezTo>
                  <a:pt x="941746" y="143083"/>
                  <a:pt x="4634153" y="133554"/>
                  <a:pt x="5502964" y="0"/>
                </a:cubicBezTo>
                <a:cubicBezTo>
                  <a:pt x="5484966" y="111133"/>
                  <a:pt x="5505323" y="581117"/>
                  <a:pt x="5502964" y="765222"/>
                </a:cubicBezTo>
              </a:path>
              <a:path w="5502964" h="918270" fill="none" stroke="0" extrusionOk="0">
                <a:moveTo>
                  <a:pt x="5349916" y="918270"/>
                </a:moveTo>
                <a:cubicBezTo>
                  <a:pt x="5354093" y="885357"/>
                  <a:pt x="5365508" y="838251"/>
                  <a:pt x="5380526" y="795832"/>
                </a:cubicBezTo>
                <a:cubicBezTo>
                  <a:pt x="5425450" y="788321"/>
                  <a:pt x="5474852" y="782095"/>
                  <a:pt x="5502964" y="765222"/>
                </a:cubicBezTo>
                <a:cubicBezTo>
                  <a:pt x="5436070" y="809158"/>
                  <a:pt x="5382324" y="872274"/>
                  <a:pt x="5349916" y="918270"/>
                </a:cubicBezTo>
                <a:cubicBezTo>
                  <a:pt x="3801269" y="761987"/>
                  <a:pt x="1924323" y="1065957"/>
                  <a:pt x="0" y="918270"/>
                </a:cubicBezTo>
                <a:cubicBezTo>
                  <a:pt x="-31997" y="656038"/>
                  <a:pt x="81174" y="407368"/>
                  <a:pt x="0" y="0"/>
                </a:cubicBezTo>
                <a:cubicBezTo>
                  <a:pt x="1319692" y="-145276"/>
                  <a:pt x="4511812" y="53065"/>
                  <a:pt x="5502964" y="0"/>
                </a:cubicBezTo>
                <a:cubicBezTo>
                  <a:pt x="5500835" y="283980"/>
                  <a:pt x="5495251" y="541186"/>
                  <a:pt x="5502964" y="765222"/>
                </a:cubicBezTo>
              </a:path>
            </a:pathLst>
          </a:custGeom>
          <a:solidFill>
            <a:srgbClr val="FDD9BB"/>
          </a:solidFill>
          <a:ln w="38100">
            <a:solidFill>
              <a:srgbClr val="00B0F0"/>
            </a:solidFill>
            <a:prstDash val="sysDash"/>
            <a:extLst>
              <a:ext uri="{C807C97D-BFC1-408E-A445-0C87EB9F89A2}">
                <ask:lineSketchStyleProps xmlns="" xmlns:ask="http://schemas.microsoft.com/office/drawing/2018/sketchyshapes" sd="1094866543">
                  <a:prstGeom prst="foldedCorner">
                    <a:avLst/>
                  </a:prstGeom>
                  <ask:type>
                    <ask:lineSketchCurved/>
                  </ask:type>
                </ask:lineSketchStyleProps>
              </a:ext>
            </a:extLst>
          </a:ln>
        </p:spPr>
        <p:txBody>
          <a:bodyPr wrap="square" anchor="ctr">
            <a:spAutoFit/>
          </a:bodyPr>
          <a:lstStyle/>
          <a:p>
            <a:pPr lvl="0">
              <a:lnSpc>
                <a:spcPct val="150000"/>
              </a:lnSpc>
            </a:pPr>
            <a:r>
              <a:rPr lang="en-US" sz="3200" dirty="0" err="1">
                <a:solidFill>
                  <a:srgbClr val="002060"/>
                </a:solidFill>
                <a:latin typeface="Times New Roman" panose="02020603050405020304" pitchFamily="18" charset="0"/>
                <a:ea typeface="Tahoma" panose="020B0604030504040204" pitchFamily="34" charset="0"/>
                <a:cs typeface="Times New Roman" panose="02020603050405020304" pitchFamily="18" charset="0"/>
              </a:rPr>
              <a:t>a.Bà</a:t>
            </a:r>
            <a:r>
              <a:rPr lang="en-US" sz="320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 hiểu tình cảm của Na</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9" name="TextBox 8">
            <a:extLst>
              <a:ext uri="{FF2B5EF4-FFF2-40B4-BE49-F238E27FC236}">
                <a16:creationId xmlns="" xmlns:a16="http://schemas.microsoft.com/office/drawing/2014/main" id="{34735957-1AD3-DEAD-3AB0-3E7DDFD84F1B}"/>
              </a:ext>
            </a:extLst>
          </p:cNvPr>
          <p:cNvSpPr txBox="1"/>
          <p:nvPr/>
        </p:nvSpPr>
        <p:spPr>
          <a:xfrm>
            <a:off x="2355254" y="3228370"/>
            <a:ext cx="6027049" cy="830997"/>
          </a:xfrm>
          <a:custGeom>
            <a:avLst/>
            <a:gdLst>
              <a:gd name="connsiteX0" fmla="*/ 0 w 6027049"/>
              <a:gd name="connsiteY0" fmla="*/ 0 h 918270"/>
              <a:gd name="connsiteX1" fmla="*/ 6027049 w 6027049"/>
              <a:gd name="connsiteY1" fmla="*/ 0 h 918270"/>
              <a:gd name="connsiteX2" fmla="*/ 6027049 w 6027049"/>
              <a:gd name="connsiteY2" fmla="*/ 765222 h 918270"/>
              <a:gd name="connsiteX3" fmla="*/ 5874001 w 6027049"/>
              <a:gd name="connsiteY3" fmla="*/ 918270 h 918270"/>
              <a:gd name="connsiteX4" fmla="*/ 0 w 6027049"/>
              <a:gd name="connsiteY4" fmla="*/ 918270 h 918270"/>
              <a:gd name="connsiteX5" fmla="*/ 0 w 6027049"/>
              <a:gd name="connsiteY5" fmla="*/ 0 h 918270"/>
              <a:gd name="connsiteX0" fmla="*/ 5874001 w 6027049"/>
              <a:gd name="connsiteY0" fmla="*/ 918270 h 918270"/>
              <a:gd name="connsiteX1" fmla="*/ 5904611 w 6027049"/>
              <a:gd name="connsiteY1" fmla="*/ 795832 h 918270"/>
              <a:gd name="connsiteX2" fmla="*/ 6027049 w 6027049"/>
              <a:gd name="connsiteY2" fmla="*/ 765222 h 918270"/>
              <a:gd name="connsiteX3" fmla="*/ 5874001 w 6027049"/>
              <a:gd name="connsiteY3" fmla="*/ 918270 h 918270"/>
              <a:gd name="connsiteX0" fmla="*/ 5874001 w 6027049"/>
              <a:gd name="connsiteY0" fmla="*/ 918270 h 918270"/>
              <a:gd name="connsiteX1" fmla="*/ 5904611 w 6027049"/>
              <a:gd name="connsiteY1" fmla="*/ 795832 h 918270"/>
              <a:gd name="connsiteX2" fmla="*/ 6027049 w 6027049"/>
              <a:gd name="connsiteY2" fmla="*/ 765222 h 918270"/>
              <a:gd name="connsiteX3" fmla="*/ 5874001 w 6027049"/>
              <a:gd name="connsiteY3" fmla="*/ 918270 h 918270"/>
              <a:gd name="connsiteX4" fmla="*/ 0 w 6027049"/>
              <a:gd name="connsiteY4" fmla="*/ 918270 h 918270"/>
              <a:gd name="connsiteX5" fmla="*/ 0 w 6027049"/>
              <a:gd name="connsiteY5" fmla="*/ 0 h 918270"/>
              <a:gd name="connsiteX6" fmla="*/ 6027049 w 6027049"/>
              <a:gd name="connsiteY6" fmla="*/ 0 h 918270"/>
              <a:gd name="connsiteX7" fmla="*/ 6027049 w 6027049"/>
              <a:gd name="connsiteY7" fmla="*/ 765222 h 91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27049" h="918270" stroke="0" extrusionOk="0">
                <a:moveTo>
                  <a:pt x="0" y="0"/>
                </a:moveTo>
                <a:cubicBezTo>
                  <a:pt x="2573184" y="44124"/>
                  <a:pt x="3732745" y="54190"/>
                  <a:pt x="6027049" y="0"/>
                </a:cubicBezTo>
                <a:cubicBezTo>
                  <a:pt x="6042254" y="134086"/>
                  <a:pt x="6008460" y="434626"/>
                  <a:pt x="6027049" y="765222"/>
                </a:cubicBezTo>
                <a:cubicBezTo>
                  <a:pt x="5980334" y="826279"/>
                  <a:pt x="5904120" y="914156"/>
                  <a:pt x="5874001" y="918270"/>
                </a:cubicBezTo>
                <a:cubicBezTo>
                  <a:pt x="3904558" y="961043"/>
                  <a:pt x="2225020" y="1015459"/>
                  <a:pt x="0" y="918270"/>
                </a:cubicBezTo>
                <a:cubicBezTo>
                  <a:pt x="-926" y="478810"/>
                  <a:pt x="-38309" y="411523"/>
                  <a:pt x="0" y="0"/>
                </a:cubicBezTo>
                <a:close/>
              </a:path>
              <a:path w="6027049" h="918270" fill="darkenLess" stroke="0" extrusionOk="0">
                <a:moveTo>
                  <a:pt x="5874001" y="918270"/>
                </a:moveTo>
                <a:cubicBezTo>
                  <a:pt x="5886119" y="868212"/>
                  <a:pt x="5897973" y="841101"/>
                  <a:pt x="5904611" y="795832"/>
                </a:cubicBezTo>
                <a:cubicBezTo>
                  <a:pt x="5942820" y="775860"/>
                  <a:pt x="6011543" y="771517"/>
                  <a:pt x="6027049" y="765222"/>
                </a:cubicBezTo>
                <a:cubicBezTo>
                  <a:pt x="5960241" y="821413"/>
                  <a:pt x="5905457" y="860745"/>
                  <a:pt x="5874001" y="918270"/>
                </a:cubicBezTo>
                <a:close/>
              </a:path>
              <a:path w="6027049" h="918270" fill="none" extrusionOk="0">
                <a:moveTo>
                  <a:pt x="5874001" y="918270"/>
                </a:moveTo>
                <a:cubicBezTo>
                  <a:pt x="5890776" y="860889"/>
                  <a:pt x="5902878" y="831815"/>
                  <a:pt x="5904611" y="795832"/>
                </a:cubicBezTo>
                <a:cubicBezTo>
                  <a:pt x="5922242" y="786776"/>
                  <a:pt x="5971109" y="786742"/>
                  <a:pt x="6027049" y="765222"/>
                </a:cubicBezTo>
                <a:cubicBezTo>
                  <a:pt x="5966336" y="849890"/>
                  <a:pt x="5906896" y="867209"/>
                  <a:pt x="5874001" y="918270"/>
                </a:cubicBezTo>
                <a:cubicBezTo>
                  <a:pt x="3986969" y="1062073"/>
                  <a:pt x="2463681" y="959840"/>
                  <a:pt x="0" y="918270"/>
                </a:cubicBezTo>
                <a:cubicBezTo>
                  <a:pt x="-49455" y="575487"/>
                  <a:pt x="-55914" y="97080"/>
                  <a:pt x="0" y="0"/>
                </a:cubicBezTo>
                <a:cubicBezTo>
                  <a:pt x="1310470" y="143083"/>
                  <a:pt x="4060442" y="133554"/>
                  <a:pt x="6027049" y="0"/>
                </a:cubicBezTo>
                <a:cubicBezTo>
                  <a:pt x="6009051" y="111133"/>
                  <a:pt x="6029408" y="581117"/>
                  <a:pt x="6027049" y="765222"/>
                </a:cubicBezTo>
              </a:path>
              <a:path w="6027049" h="918270" fill="none" stroke="0" extrusionOk="0">
                <a:moveTo>
                  <a:pt x="5874001" y="918270"/>
                </a:moveTo>
                <a:cubicBezTo>
                  <a:pt x="5878178" y="885357"/>
                  <a:pt x="5889593" y="838251"/>
                  <a:pt x="5904611" y="795832"/>
                </a:cubicBezTo>
                <a:cubicBezTo>
                  <a:pt x="5949535" y="788321"/>
                  <a:pt x="5998937" y="782095"/>
                  <a:pt x="6027049" y="765222"/>
                </a:cubicBezTo>
                <a:cubicBezTo>
                  <a:pt x="5960155" y="809158"/>
                  <a:pt x="5906409" y="872274"/>
                  <a:pt x="5874001" y="918270"/>
                </a:cubicBezTo>
                <a:cubicBezTo>
                  <a:pt x="3182261" y="761987"/>
                  <a:pt x="1907595" y="1065957"/>
                  <a:pt x="0" y="918270"/>
                </a:cubicBezTo>
                <a:cubicBezTo>
                  <a:pt x="-31997" y="656038"/>
                  <a:pt x="81174" y="407368"/>
                  <a:pt x="0" y="0"/>
                </a:cubicBezTo>
                <a:cubicBezTo>
                  <a:pt x="642377" y="-145276"/>
                  <a:pt x="4044782" y="53065"/>
                  <a:pt x="6027049" y="0"/>
                </a:cubicBezTo>
                <a:cubicBezTo>
                  <a:pt x="6024920" y="283980"/>
                  <a:pt x="6019336" y="541186"/>
                  <a:pt x="6027049" y="765222"/>
                </a:cubicBezTo>
              </a:path>
            </a:pathLst>
          </a:custGeom>
          <a:solidFill>
            <a:srgbClr val="92D050"/>
          </a:solidFill>
          <a:ln w="38100">
            <a:solidFill>
              <a:srgbClr val="C00000"/>
            </a:solidFill>
            <a:prstDash val="sysDash"/>
            <a:extLst>
              <a:ext uri="{C807C97D-BFC1-408E-A445-0C87EB9F89A2}">
                <ask:lineSketchStyleProps xmlns="" xmlns:ask="http://schemas.microsoft.com/office/drawing/2018/sketchyshapes" sd="1094866543">
                  <a:prstGeom prst="foldedCorner">
                    <a:avLst/>
                  </a:prstGeom>
                  <ask:type>
                    <ask:lineSketchCurved/>
                  </ask:type>
                </ask:lineSketchStyleProps>
              </a:ext>
            </a:extLst>
          </a:ln>
        </p:spPr>
        <p:txBody>
          <a:bodyPr wrap="square" anchor="ctr">
            <a:spAutoFit/>
          </a:bodyPr>
          <a:lstStyle/>
          <a:p>
            <a:pPr lvl="0">
              <a:lnSpc>
                <a:spcPct val="150000"/>
              </a:lnSpc>
            </a:pPr>
            <a:r>
              <a:rPr lang="en-US" sz="320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b. Bà không muốn Na buồn</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TextBox 9">
            <a:extLst>
              <a:ext uri="{FF2B5EF4-FFF2-40B4-BE49-F238E27FC236}">
                <a16:creationId xmlns="" xmlns:a16="http://schemas.microsoft.com/office/drawing/2014/main" id="{6BA2FB93-1C0F-B955-A95A-AEBE13F88DC4}"/>
              </a:ext>
            </a:extLst>
          </p:cNvPr>
          <p:cNvSpPr txBox="1"/>
          <p:nvPr/>
        </p:nvSpPr>
        <p:spPr>
          <a:xfrm>
            <a:off x="4201214" y="4726751"/>
            <a:ext cx="3910900" cy="830997"/>
          </a:xfrm>
          <a:custGeom>
            <a:avLst/>
            <a:gdLst>
              <a:gd name="connsiteX0" fmla="*/ 0 w 3910900"/>
              <a:gd name="connsiteY0" fmla="*/ 0 h 918270"/>
              <a:gd name="connsiteX1" fmla="*/ 3910900 w 3910900"/>
              <a:gd name="connsiteY1" fmla="*/ 0 h 918270"/>
              <a:gd name="connsiteX2" fmla="*/ 3910900 w 3910900"/>
              <a:gd name="connsiteY2" fmla="*/ 765222 h 918270"/>
              <a:gd name="connsiteX3" fmla="*/ 3757852 w 3910900"/>
              <a:gd name="connsiteY3" fmla="*/ 918270 h 918270"/>
              <a:gd name="connsiteX4" fmla="*/ 0 w 3910900"/>
              <a:gd name="connsiteY4" fmla="*/ 918270 h 918270"/>
              <a:gd name="connsiteX5" fmla="*/ 0 w 3910900"/>
              <a:gd name="connsiteY5" fmla="*/ 0 h 918270"/>
              <a:gd name="connsiteX0" fmla="*/ 3757852 w 3910900"/>
              <a:gd name="connsiteY0" fmla="*/ 918270 h 918270"/>
              <a:gd name="connsiteX1" fmla="*/ 3788462 w 3910900"/>
              <a:gd name="connsiteY1" fmla="*/ 795832 h 918270"/>
              <a:gd name="connsiteX2" fmla="*/ 3910900 w 3910900"/>
              <a:gd name="connsiteY2" fmla="*/ 765222 h 918270"/>
              <a:gd name="connsiteX3" fmla="*/ 3757852 w 3910900"/>
              <a:gd name="connsiteY3" fmla="*/ 918270 h 918270"/>
              <a:gd name="connsiteX0" fmla="*/ 3757852 w 3910900"/>
              <a:gd name="connsiteY0" fmla="*/ 918270 h 918270"/>
              <a:gd name="connsiteX1" fmla="*/ 3788462 w 3910900"/>
              <a:gd name="connsiteY1" fmla="*/ 795832 h 918270"/>
              <a:gd name="connsiteX2" fmla="*/ 3910900 w 3910900"/>
              <a:gd name="connsiteY2" fmla="*/ 765222 h 918270"/>
              <a:gd name="connsiteX3" fmla="*/ 3757852 w 3910900"/>
              <a:gd name="connsiteY3" fmla="*/ 918270 h 918270"/>
              <a:gd name="connsiteX4" fmla="*/ 0 w 3910900"/>
              <a:gd name="connsiteY4" fmla="*/ 918270 h 918270"/>
              <a:gd name="connsiteX5" fmla="*/ 0 w 3910900"/>
              <a:gd name="connsiteY5" fmla="*/ 0 h 918270"/>
              <a:gd name="connsiteX6" fmla="*/ 3910900 w 3910900"/>
              <a:gd name="connsiteY6" fmla="*/ 0 h 918270"/>
              <a:gd name="connsiteX7" fmla="*/ 3910900 w 3910900"/>
              <a:gd name="connsiteY7" fmla="*/ 765222 h 91827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910900" h="918270" stroke="0" extrusionOk="0">
                <a:moveTo>
                  <a:pt x="0" y="0"/>
                </a:moveTo>
                <a:cubicBezTo>
                  <a:pt x="1146845" y="44124"/>
                  <a:pt x="3265632" y="54190"/>
                  <a:pt x="3910900" y="0"/>
                </a:cubicBezTo>
                <a:cubicBezTo>
                  <a:pt x="3926105" y="134086"/>
                  <a:pt x="3892311" y="434626"/>
                  <a:pt x="3910900" y="765222"/>
                </a:cubicBezTo>
                <a:cubicBezTo>
                  <a:pt x="3864185" y="826279"/>
                  <a:pt x="3787971" y="914156"/>
                  <a:pt x="3757852" y="918270"/>
                </a:cubicBezTo>
                <a:cubicBezTo>
                  <a:pt x="2448243" y="961043"/>
                  <a:pt x="1521091" y="1015459"/>
                  <a:pt x="0" y="918270"/>
                </a:cubicBezTo>
                <a:cubicBezTo>
                  <a:pt x="-926" y="478810"/>
                  <a:pt x="-38309" y="411523"/>
                  <a:pt x="0" y="0"/>
                </a:cubicBezTo>
                <a:close/>
              </a:path>
              <a:path w="3910900" h="918270" fill="darkenLess" stroke="0" extrusionOk="0">
                <a:moveTo>
                  <a:pt x="3757852" y="918270"/>
                </a:moveTo>
                <a:cubicBezTo>
                  <a:pt x="3769970" y="868212"/>
                  <a:pt x="3781824" y="841101"/>
                  <a:pt x="3788462" y="795832"/>
                </a:cubicBezTo>
                <a:cubicBezTo>
                  <a:pt x="3826671" y="775860"/>
                  <a:pt x="3895394" y="771517"/>
                  <a:pt x="3910900" y="765222"/>
                </a:cubicBezTo>
                <a:cubicBezTo>
                  <a:pt x="3844092" y="821413"/>
                  <a:pt x="3789308" y="860745"/>
                  <a:pt x="3757852" y="918270"/>
                </a:cubicBezTo>
                <a:close/>
              </a:path>
              <a:path w="3910900" h="918270" fill="none" extrusionOk="0">
                <a:moveTo>
                  <a:pt x="3757852" y="918270"/>
                </a:moveTo>
                <a:cubicBezTo>
                  <a:pt x="3774627" y="860889"/>
                  <a:pt x="3786729" y="831815"/>
                  <a:pt x="3788462" y="795832"/>
                </a:cubicBezTo>
                <a:cubicBezTo>
                  <a:pt x="3806093" y="786776"/>
                  <a:pt x="3854960" y="786742"/>
                  <a:pt x="3910900" y="765222"/>
                </a:cubicBezTo>
                <a:cubicBezTo>
                  <a:pt x="3850187" y="849890"/>
                  <a:pt x="3790747" y="867209"/>
                  <a:pt x="3757852" y="918270"/>
                </a:cubicBezTo>
                <a:cubicBezTo>
                  <a:pt x="3235187" y="1062073"/>
                  <a:pt x="615848" y="959840"/>
                  <a:pt x="0" y="918270"/>
                </a:cubicBezTo>
                <a:cubicBezTo>
                  <a:pt x="-49455" y="575487"/>
                  <a:pt x="-55914" y="97080"/>
                  <a:pt x="0" y="0"/>
                </a:cubicBezTo>
                <a:cubicBezTo>
                  <a:pt x="1285314" y="143083"/>
                  <a:pt x="3346335" y="133554"/>
                  <a:pt x="3910900" y="0"/>
                </a:cubicBezTo>
                <a:cubicBezTo>
                  <a:pt x="3892902" y="111133"/>
                  <a:pt x="3913259" y="581117"/>
                  <a:pt x="3910900" y="765222"/>
                </a:cubicBezTo>
              </a:path>
              <a:path w="3910900" h="918270" fill="none" stroke="0" extrusionOk="0">
                <a:moveTo>
                  <a:pt x="3757852" y="918270"/>
                </a:moveTo>
                <a:cubicBezTo>
                  <a:pt x="3762029" y="885357"/>
                  <a:pt x="3773444" y="838251"/>
                  <a:pt x="3788462" y="795832"/>
                </a:cubicBezTo>
                <a:cubicBezTo>
                  <a:pt x="3833386" y="788321"/>
                  <a:pt x="3882788" y="782095"/>
                  <a:pt x="3910900" y="765222"/>
                </a:cubicBezTo>
                <a:cubicBezTo>
                  <a:pt x="3844006" y="809158"/>
                  <a:pt x="3790260" y="872274"/>
                  <a:pt x="3757852" y="918270"/>
                </a:cubicBezTo>
                <a:cubicBezTo>
                  <a:pt x="3108962" y="761987"/>
                  <a:pt x="508969" y="1065957"/>
                  <a:pt x="0" y="918270"/>
                </a:cubicBezTo>
                <a:cubicBezTo>
                  <a:pt x="-31997" y="656038"/>
                  <a:pt x="81174" y="407368"/>
                  <a:pt x="0" y="0"/>
                </a:cubicBezTo>
                <a:cubicBezTo>
                  <a:pt x="1820606" y="-145276"/>
                  <a:pt x="2799233" y="53065"/>
                  <a:pt x="3910900" y="0"/>
                </a:cubicBezTo>
                <a:cubicBezTo>
                  <a:pt x="3908771" y="283980"/>
                  <a:pt x="3903187" y="541186"/>
                  <a:pt x="3910900" y="765222"/>
                </a:cubicBezTo>
              </a:path>
            </a:pathLst>
          </a:custGeom>
          <a:solidFill>
            <a:schemeClr val="tx2">
              <a:lumMod val="20000"/>
              <a:lumOff val="80000"/>
            </a:schemeClr>
          </a:solidFill>
          <a:ln w="38100">
            <a:solidFill>
              <a:schemeClr val="accent2">
                <a:lumMod val="50000"/>
              </a:schemeClr>
            </a:solidFill>
            <a:prstDash val="sysDash"/>
            <a:extLst>
              <a:ext uri="{C807C97D-BFC1-408E-A445-0C87EB9F89A2}">
                <ask:lineSketchStyleProps xmlns="" xmlns:ask="http://schemas.microsoft.com/office/drawing/2018/sketchyshapes" sd="1094866543">
                  <a:prstGeom prst="foldedCorner">
                    <a:avLst/>
                  </a:prstGeom>
                  <ask:type>
                    <ask:lineSketchCurved/>
                  </ask:type>
                </ask:lineSketchStyleProps>
              </a:ext>
            </a:extLst>
          </a:ln>
        </p:spPr>
        <p:txBody>
          <a:bodyPr wrap="square" anchor="ctr">
            <a:spAutoFit/>
          </a:bodyPr>
          <a:lstStyle/>
          <a:p>
            <a:pPr lvl="0">
              <a:lnSpc>
                <a:spcPct val="150000"/>
              </a:lnSpc>
            </a:pPr>
            <a:r>
              <a:rPr lang="en-US" sz="3200" dirty="0">
                <a:solidFill>
                  <a:srgbClr val="002060"/>
                </a:solidFill>
                <a:latin typeface="Times New Roman" panose="02020603050405020304" pitchFamily="18" charset="0"/>
                <a:ea typeface="Tahoma" panose="020B0604030504040204" pitchFamily="34" charset="0"/>
                <a:cs typeface="Times New Roman" panose="02020603050405020304" pitchFamily="18" charset="0"/>
              </a:rPr>
              <a:t>c. Bà rất yêu Na.</a:t>
            </a:r>
            <a:endParaRPr kumimoji="0" lang="en-US" sz="3200" b="1" i="0" u="none" strike="noStrike" kern="1200" cap="none" spc="0" normalizeH="0" baseline="0" noProof="0" dirty="0">
              <a:ln>
                <a:noFill/>
              </a:ln>
              <a:solidFill>
                <a:srgbClr val="002060"/>
              </a:solidFill>
              <a:effectLst/>
              <a:uLnTx/>
              <a:uFillTx/>
              <a:latin typeface="Times New Roman" panose="02020603050405020304" pitchFamily="18" charset="0"/>
              <a:ea typeface="Tahoma" panose="020B0604030504040204" pitchFamily="34" charset="0"/>
              <a:cs typeface="Times New Roman" panose="02020603050405020304" pitchFamily="18" charset="0"/>
            </a:endParaRPr>
          </a:p>
        </p:txBody>
      </p:sp>
    </p:spTree>
    <p:extLst>
      <p:ext uri="{BB962C8B-B14F-4D97-AF65-F5344CB8AC3E}">
        <p14:creationId xmlns:p14="http://schemas.microsoft.com/office/powerpoint/2010/main" val="8750013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1000"/>
                                        <p:tgtEl>
                                          <p:spTgt spid="9"/>
                                        </p:tgtEl>
                                      </p:cBhvr>
                                    </p:animEffect>
                                    <p:anim calcmode="lin" valueType="num">
                                      <p:cBhvr>
                                        <p:cTn id="15" dur="1000" fill="hold"/>
                                        <p:tgtEl>
                                          <p:spTgt spid="9"/>
                                        </p:tgtEl>
                                        <p:attrNameLst>
                                          <p:attrName>ppt_x</p:attrName>
                                        </p:attrNameLst>
                                      </p:cBhvr>
                                      <p:tavLst>
                                        <p:tav tm="0">
                                          <p:val>
                                            <p:strVal val="#ppt_x"/>
                                          </p:val>
                                        </p:tav>
                                        <p:tav tm="100000">
                                          <p:val>
                                            <p:strVal val="#ppt_x"/>
                                          </p:val>
                                        </p:tav>
                                      </p:tavLst>
                                    </p:anim>
                                    <p:anim calcmode="lin" valueType="num">
                                      <p:cBhvr>
                                        <p:cTn id="16"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fade">
                                      <p:cBhvr>
                                        <p:cTn id="21" dur="1000"/>
                                        <p:tgtEl>
                                          <p:spTgt spid="10"/>
                                        </p:tgtEl>
                                      </p:cBhvr>
                                    </p:animEffect>
                                    <p:anim calcmode="lin" valueType="num">
                                      <p:cBhvr>
                                        <p:cTn id="22" dur="1000" fill="hold"/>
                                        <p:tgtEl>
                                          <p:spTgt spid="10"/>
                                        </p:tgtEl>
                                        <p:attrNameLst>
                                          <p:attrName>ppt_x</p:attrName>
                                        </p:attrNameLst>
                                      </p:cBhvr>
                                      <p:tavLst>
                                        <p:tav tm="0">
                                          <p:val>
                                            <p:strVal val="#ppt_x"/>
                                          </p:val>
                                        </p:tav>
                                        <p:tav tm="100000">
                                          <p:val>
                                            <p:strVal val="#ppt_x"/>
                                          </p:val>
                                        </p:tav>
                                      </p:tavLst>
                                    </p:anim>
                                    <p:anim calcmode="lin" valueType="num">
                                      <p:cBhvr>
                                        <p:cTn id="23"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6" presetClass="emph" presetSubtype="0" fill="hold" grpId="1" nodeType="clickEffect">
                                  <p:stCondLst>
                                    <p:cond delay="0"/>
                                  </p:stCondLst>
                                  <p:childTnLst>
                                    <p:animScale>
                                      <p:cBhvr>
                                        <p:cTn id="27" dur="2000" fill="hold"/>
                                        <p:tgtEl>
                                          <p:spTgt spid="9"/>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9" grpId="1" animBg="1"/>
      <p:bldP spid="1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F7E3CD35-9B08-08BD-EB82-58E0831693DD}"/>
              </a:ext>
            </a:extLst>
          </p:cNvPr>
          <p:cNvPicPr>
            <a:picLocks noChangeAspect="1"/>
          </p:cNvPicPr>
          <p:nvPr/>
        </p:nvPicPr>
        <p:blipFill rotWithShape="1">
          <a:blip r:embed="rId3">
            <a:extLst>
              <a:ext uri="{BEBA8EAE-BF5A-486C-A8C5-ECC9F3942E4B}">
                <a14:imgProps xmlns:a14="http://schemas.microsoft.com/office/drawing/2010/main">
                  <a14:imgLayer r:embed="rId4">
                    <a14:imgEffect>
                      <a14:backgroundRemoval t="15385" b="71154" l="2532" r="94937">
                        <a14:foregroundMark x1="26582" y1="28846" x2="73418" y2="51923"/>
                        <a14:foregroundMark x1="39241" y1="24038" x2="46713" y2="28579"/>
                        <a14:foregroundMark x1="49367" y1="21154" x2="52425" y2="23245"/>
                        <a14:foregroundMark x1="79633" y1="36922" x2="84810" y2="41346"/>
                        <a14:foregroundMark x1="30380" y1="25962" x2="56241" y2="19865"/>
                        <a14:foregroundMark x1="34177" y1="44231" x2="45570" y2="62500"/>
                        <a14:foregroundMark x1="21593" y1="55769" x2="50633" y2="68269"/>
                        <a14:foregroundMark x1="14345" y1="55769" x2="29114" y2="70192"/>
                        <a14:foregroundMark x1="12925" y1="55769" x2="17722" y2="67308"/>
                        <a14:foregroundMark x1="25644" y1="31731" x2="31646" y2="24038"/>
                        <a14:foregroundMark x1="22644" y1="35577" x2="24144" y2="33654"/>
                        <a14:foregroundMark x1="16455" y1="33654" x2="13670" y2="35577"/>
                        <a14:foregroundMark x1="30249" y1="24128" x2="19240" y2="31731"/>
                        <a14:foregroundMark x1="17104" y1="28758" x2="47795" y2="27345"/>
                        <a14:foregroundMark x1="18768" y1="25803" x2="17745" y2="25958"/>
                        <a14:foregroundMark x1="49367" y1="21154" x2="30599" y2="24005"/>
                        <a14:foregroundMark x1="33336" y1="23041" x2="55809" y2="20248"/>
                        <a14:foregroundMark x1="62025" y1="40504" x2="62025" y2="47115"/>
                        <a14:foregroundMark x1="55696" y1="25000" x2="72152" y2="34615"/>
                        <a14:foregroundMark x1="65823" y1="24038" x2="72152" y2="31731"/>
                        <a14:foregroundMark x1="75949" y1="47115" x2="75949" y2="47115"/>
                        <a14:backgroundMark x1="82744" y1="27253" x2="88608" y2="30769"/>
                        <a14:backgroundMark x1="64557" y1="16346" x2="66484" y2="17501"/>
                        <a14:backgroundMark x1="64557" y1="12500" x2="70769" y2="14522"/>
                        <a14:backgroundMark x1="10127" y1="28846" x2="11392" y2="30769"/>
                        <a14:backgroundMark x1="11392" y1="26923" x2="18987" y2="24038"/>
                        <a14:backgroundMark x1="0" y1="31731" x2="0" y2="33654"/>
                        <a14:backgroundMark x1="1266" y1="35577" x2="1266" y2="41346"/>
                        <a14:backgroundMark x1="1266" y1="41346" x2="1266" y2="55769"/>
                      </a14:backgroundRemoval>
                    </a14:imgEffect>
                  </a14:imgLayer>
                </a14:imgProps>
              </a:ext>
            </a:extLst>
          </a:blip>
          <a:srcRect t="14694" b="21814"/>
          <a:stretch/>
        </p:blipFill>
        <p:spPr>
          <a:xfrm>
            <a:off x="795572" y="0"/>
            <a:ext cx="1002831" cy="838201"/>
          </a:xfrm>
          <a:prstGeom prst="rect">
            <a:avLst/>
          </a:prstGeom>
        </p:spPr>
      </p:pic>
      <p:sp>
        <p:nvSpPr>
          <p:cNvPr id="5" name="TextBox 4">
            <a:extLst>
              <a:ext uri="{FF2B5EF4-FFF2-40B4-BE49-F238E27FC236}">
                <a16:creationId xmlns="" xmlns:a16="http://schemas.microsoft.com/office/drawing/2014/main" id="{58D0687B-0747-F58B-5636-DD3F830912F2}"/>
              </a:ext>
            </a:extLst>
          </p:cNvPr>
          <p:cNvSpPr txBox="1"/>
          <p:nvPr/>
        </p:nvSpPr>
        <p:spPr>
          <a:xfrm>
            <a:off x="1689155" y="64800"/>
            <a:ext cx="9436045" cy="1191816"/>
          </a:xfrm>
          <a:prstGeom prst="roundRect">
            <a:avLst/>
          </a:prstGeom>
          <a:solidFill>
            <a:srgbClr val="FFFFCC"/>
          </a:solidFill>
          <a:ln w="28575">
            <a:solidFill>
              <a:srgbClr val="217875"/>
            </a:solidFill>
            <a:prstDash val="sysDash"/>
          </a:ln>
        </p:spPr>
        <p:txBody>
          <a:bodyPr wrap="square">
            <a:spAutoFit/>
          </a:bodyPr>
          <a:lstStyle/>
          <a:p>
            <a:pPr lvl="0"/>
            <a:r>
              <a:rPr lang="en-US" sz="3200" b="1" err="1">
                <a:solidFill>
                  <a:srgbClr val="008000"/>
                </a:solidFill>
                <a:latin typeface="Times New Roman" panose="02020603050405020304" pitchFamily="18" charset="0"/>
                <a:ea typeface="Tahoma" panose="020B0604030504040204" pitchFamily="34" charset="0"/>
                <a:cs typeface="Times New Roman" panose="02020603050405020304" pitchFamily="18" charset="0"/>
              </a:rPr>
              <a:t>Câu</a:t>
            </a:r>
            <a:r>
              <a:rPr lang="en-US" sz="3200" b="1">
                <a:solidFill>
                  <a:srgbClr val="008000"/>
                </a:solidFill>
                <a:latin typeface="Times New Roman" panose="02020603050405020304" pitchFamily="18" charset="0"/>
                <a:ea typeface="Tahoma" panose="020B0604030504040204" pitchFamily="34" charset="0"/>
                <a:cs typeface="Times New Roman" panose="02020603050405020304" pitchFamily="18" charset="0"/>
              </a:rPr>
              <a:t> 5 : Nếu là Na, em sẽ làm gì để giúp bà nhìn thấy nắng?</a:t>
            </a:r>
            <a:endParaRPr lang="en-US" sz="3200" dirty="0">
              <a:solidFill>
                <a:srgbClr val="008000"/>
              </a:solidFill>
              <a:latin typeface="Times New Roman" panose="02020603050405020304" pitchFamily="18" charset="0"/>
              <a:ea typeface="Tahoma" panose="020B0604030504040204" pitchFamily="34" charset="0"/>
              <a:cs typeface="Times New Roman" panose="02020603050405020304" pitchFamily="18" charset="0"/>
            </a:endParaRPr>
          </a:p>
        </p:txBody>
      </p:sp>
      <p:sp>
        <p:nvSpPr>
          <p:cNvPr id="10" name="Cloud 9">
            <a:extLst>
              <a:ext uri="{FF2B5EF4-FFF2-40B4-BE49-F238E27FC236}">
                <a16:creationId xmlns="" xmlns:a16="http://schemas.microsoft.com/office/drawing/2014/main" id="{2AEDEAFD-DD81-2EA9-177D-B5CDE02FAD01}"/>
              </a:ext>
            </a:extLst>
          </p:cNvPr>
          <p:cNvSpPr/>
          <p:nvPr/>
        </p:nvSpPr>
        <p:spPr>
          <a:xfrm>
            <a:off x="8575530" y="1600200"/>
            <a:ext cx="3124200" cy="1828800"/>
          </a:xfrm>
          <a:prstGeom prst="cloud">
            <a:avLst/>
          </a:prstGeom>
          <a:solidFill>
            <a:schemeClr val="accent4">
              <a:lumMod val="60000"/>
              <a:lumOff val="40000"/>
            </a:schemeClr>
          </a:solidFill>
          <a:ln w="28575">
            <a:solidFill>
              <a:srgbClr val="FF0000"/>
            </a:solidFill>
            <a:prstDash val="sysDash"/>
          </a:ln>
        </p:spPr>
        <p:style>
          <a:lnRef idx="2">
            <a:schemeClr val="accent6"/>
          </a:lnRef>
          <a:fillRef idx="1">
            <a:schemeClr val="lt1"/>
          </a:fillRef>
          <a:effectRef idx="0">
            <a:schemeClr val="accent6"/>
          </a:effectRef>
          <a:fontRef idx="minor">
            <a:schemeClr val="dk1"/>
          </a:fontRef>
        </p:style>
        <p:txBody>
          <a:bodyPr rtlCol="0" anchor="ctr"/>
          <a:lstStyle/>
          <a:p>
            <a:pPr lvl="0" algn="ctr">
              <a:defRPr/>
            </a:pPr>
            <a:r>
              <a:rPr lang="en-US" sz="2800" b="1" dirty="0" err="1">
                <a:solidFill>
                  <a:prstClr val="black"/>
                </a:solidFill>
                <a:latin typeface="Open Sans" panose="020B0606030504020204" pitchFamily="34" charset="0"/>
                <a:ea typeface="Open Sans" panose="020B0606030504020204" pitchFamily="34" charset="0"/>
                <a:cs typeface="Open Sans" panose="020B0606030504020204" pitchFamily="34" charset="0"/>
              </a:rPr>
              <a:t>Hoạt</a:t>
            </a:r>
            <a:r>
              <a:rPr lang="en-US" sz="2800" b="1" dirty="0">
                <a:solidFill>
                  <a:prstClr val="black"/>
                </a:solidFill>
                <a:latin typeface="Open Sans" panose="020B0606030504020204" pitchFamily="34" charset="0"/>
                <a:ea typeface="Open Sans" panose="020B0606030504020204" pitchFamily="34" charset="0"/>
                <a:cs typeface="Open Sans" panose="020B0606030504020204" pitchFamily="34" charset="0"/>
              </a:rPr>
              <a:t> </a:t>
            </a:r>
            <a:r>
              <a:rPr lang="en-US" sz="2800" b="1" err="1">
                <a:solidFill>
                  <a:prstClr val="black"/>
                </a:solidFill>
                <a:latin typeface="Open Sans" panose="020B0606030504020204" pitchFamily="34" charset="0"/>
                <a:ea typeface="Open Sans" panose="020B0606030504020204" pitchFamily="34" charset="0"/>
                <a:cs typeface="Open Sans" panose="020B0606030504020204" pitchFamily="34" charset="0"/>
              </a:rPr>
              <a:t>động</a:t>
            </a:r>
            <a:r>
              <a:rPr lang="en-US" sz="2800" b="1">
                <a:solidFill>
                  <a:prstClr val="black"/>
                </a:solidFill>
                <a:latin typeface="Open Sans" panose="020B0606030504020204" pitchFamily="34" charset="0"/>
                <a:ea typeface="Open Sans" panose="020B0606030504020204" pitchFamily="34" charset="0"/>
                <a:cs typeface="Open Sans" panose="020B0606030504020204" pitchFamily="34" charset="0"/>
              </a:rPr>
              <a:t>   nhóm đôi</a:t>
            </a:r>
            <a:endParaRPr lang="en-US" sz="2400" b="1" dirty="0">
              <a:solidFill>
                <a:prstClr val="black"/>
              </a:solidFill>
              <a:latin typeface="Open Sans" panose="020B0606030504020204" pitchFamily="34" charset="0"/>
              <a:ea typeface="Open Sans" panose="020B0606030504020204" pitchFamily="34" charset="0"/>
              <a:cs typeface="Open Sans" panose="020B0606030504020204" pitchFamily="34" charset="0"/>
            </a:endParaRPr>
          </a:p>
        </p:txBody>
      </p:sp>
      <p:sp>
        <p:nvSpPr>
          <p:cNvPr id="11" name="Rectangle: Folded Corner 10">
            <a:extLst>
              <a:ext uri="{FF2B5EF4-FFF2-40B4-BE49-F238E27FC236}">
                <a16:creationId xmlns="" xmlns:a16="http://schemas.microsoft.com/office/drawing/2014/main" id="{7296C2E5-9369-62D6-758A-DC40759ED5C4}"/>
              </a:ext>
            </a:extLst>
          </p:cNvPr>
          <p:cNvSpPr/>
          <p:nvPr/>
        </p:nvSpPr>
        <p:spPr>
          <a:xfrm>
            <a:off x="669069" y="1600200"/>
            <a:ext cx="2040172" cy="1409897"/>
          </a:xfrm>
          <a:custGeom>
            <a:avLst/>
            <a:gdLst>
              <a:gd name="connsiteX0" fmla="*/ 0 w 2040172"/>
              <a:gd name="connsiteY0" fmla="*/ 0 h 1409897"/>
              <a:gd name="connsiteX1" fmla="*/ 2040172 w 2040172"/>
              <a:gd name="connsiteY1" fmla="*/ 0 h 1409897"/>
              <a:gd name="connsiteX2" fmla="*/ 2040172 w 2040172"/>
              <a:gd name="connsiteY2" fmla="*/ 1174909 h 1409897"/>
              <a:gd name="connsiteX3" fmla="*/ 1805184 w 2040172"/>
              <a:gd name="connsiteY3" fmla="*/ 1409897 h 1409897"/>
              <a:gd name="connsiteX4" fmla="*/ 0 w 2040172"/>
              <a:gd name="connsiteY4" fmla="*/ 1409897 h 1409897"/>
              <a:gd name="connsiteX5" fmla="*/ 0 w 2040172"/>
              <a:gd name="connsiteY5" fmla="*/ 0 h 1409897"/>
              <a:gd name="connsiteX0" fmla="*/ 1805184 w 2040172"/>
              <a:gd name="connsiteY0" fmla="*/ 1409897 h 1409897"/>
              <a:gd name="connsiteX1" fmla="*/ 1852182 w 2040172"/>
              <a:gd name="connsiteY1" fmla="*/ 1221907 h 1409897"/>
              <a:gd name="connsiteX2" fmla="*/ 2040172 w 2040172"/>
              <a:gd name="connsiteY2" fmla="*/ 1174909 h 1409897"/>
              <a:gd name="connsiteX3" fmla="*/ 1805184 w 2040172"/>
              <a:gd name="connsiteY3" fmla="*/ 1409897 h 1409897"/>
              <a:gd name="connsiteX0" fmla="*/ 1805184 w 2040172"/>
              <a:gd name="connsiteY0" fmla="*/ 1409897 h 1409897"/>
              <a:gd name="connsiteX1" fmla="*/ 1852182 w 2040172"/>
              <a:gd name="connsiteY1" fmla="*/ 1221907 h 1409897"/>
              <a:gd name="connsiteX2" fmla="*/ 2040172 w 2040172"/>
              <a:gd name="connsiteY2" fmla="*/ 1174909 h 1409897"/>
              <a:gd name="connsiteX3" fmla="*/ 1805184 w 2040172"/>
              <a:gd name="connsiteY3" fmla="*/ 1409897 h 1409897"/>
              <a:gd name="connsiteX4" fmla="*/ 0 w 2040172"/>
              <a:gd name="connsiteY4" fmla="*/ 1409897 h 1409897"/>
              <a:gd name="connsiteX5" fmla="*/ 0 w 2040172"/>
              <a:gd name="connsiteY5" fmla="*/ 0 h 1409897"/>
              <a:gd name="connsiteX6" fmla="*/ 2040172 w 2040172"/>
              <a:gd name="connsiteY6" fmla="*/ 0 h 1409897"/>
              <a:gd name="connsiteX7" fmla="*/ 2040172 w 2040172"/>
              <a:gd name="connsiteY7" fmla="*/ 1174909 h 140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0172" h="1409897" stroke="0" extrusionOk="0">
                <a:moveTo>
                  <a:pt x="0" y="0"/>
                </a:moveTo>
                <a:cubicBezTo>
                  <a:pt x="561646" y="-69071"/>
                  <a:pt x="1286432" y="163864"/>
                  <a:pt x="2040172" y="0"/>
                </a:cubicBezTo>
                <a:cubicBezTo>
                  <a:pt x="2137637" y="397769"/>
                  <a:pt x="2078311" y="656451"/>
                  <a:pt x="2040172" y="1174909"/>
                </a:cubicBezTo>
                <a:cubicBezTo>
                  <a:pt x="1987442" y="1189056"/>
                  <a:pt x="1904945" y="1305930"/>
                  <a:pt x="1805184" y="1409897"/>
                </a:cubicBezTo>
                <a:cubicBezTo>
                  <a:pt x="1588265" y="1465959"/>
                  <a:pt x="399601" y="1340507"/>
                  <a:pt x="0" y="1409897"/>
                </a:cubicBezTo>
                <a:cubicBezTo>
                  <a:pt x="52570" y="1192093"/>
                  <a:pt x="-71004" y="231684"/>
                  <a:pt x="0" y="0"/>
                </a:cubicBezTo>
                <a:close/>
              </a:path>
              <a:path w="2040172" h="1409897" fill="darkenLess" stroke="0" extrusionOk="0">
                <a:moveTo>
                  <a:pt x="1805184" y="1409897"/>
                </a:moveTo>
                <a:cubicBezTo>
                  <a:pt x="1816409" y="1353674"/>
                  <a:pt x="1829892" y="1240078"/>
                  <a:pt x="1852182" y="1221907"/>
                </a:cubicBezTo>
                <a:cubicBezTo>
                  <a:pt x="1918138" y="1217222"/>
                  <a:pt x="1949776" y="1196396"/>
                  <a:pt x="2040172" y="1174909"/>
                </a:cubicBezTo>
                <a:cubicBezTo>
                  <a:pt x="1948728" y="1227643"/>
                  <a:pt x="1825026" y="1376338"/>
                  <a:pt x="1805184" y="1409897"/>
                </a:cubicBezTo>
                <a:close/>
              </a:path>
              <a:path w="2040172" h="1409897" fill="none" extrusionOk="0">
                <a:moveTo>
                  <a:pt x="1805184" y="1409897"/>
                </a:moveTo>
                <a:cubicBezTo>
                  <a:pt x="1810252" y="1365027"/>
                  <a:pt x="1833068" y="1275474"/>
                  <a:pt x="1852182" y="1221907"/>
                </a:cubicBezTo>
                <a:cubicBezTo>
                  <a:pt x="1886877" y="1200441"/>
                  <a:pt x="1962336" y="1206240"/>
                  <a:pt x="2040172" y="1174909"/>
                </a:cubicBezTo>
                <a:cubicBezTo>
                  <a:pt x="1936426" y="1301677"/>
                  <a:pt x="1910872" y="1288332"/>
                  <a:pt x="1805184" y="1409897"/>
                </a:cubicBezTo>
                <a:cubicBezTo>
                  <a:pt x="1203575" y="1525983"/>
                  <a:pt x="642094" y="1316829"/>
                  <a:pt x="0" y="1409897"/>
                </a:cubicBezTo>
                <a:cubicBezTo>
                  <a:pt x="64106" y="865305"/>
                  <a:pt x="-101819" y="653479"/>
                  <a:pt x="0" y="0"/>
                </a:cubicBezTo>
                <a:cubicBezTo>
                  <a:pt x="540190" y="-23628"/>
                  <a:pt x="1183609" y="-78274"/>
                  <a:pt x="2040172" y="0"/>
                </a:cubicBezTo>
                <a:cubicBezTo>
                  <a:pt x="2031008" y="261663"/>
                  <a:pt x="1986159" y="633119"/>
                  <a:pt x="2040172" y="1174909"/>
                </a:cubicBezTo>
              </a:path>
              <a:path w="2040172" h="1409897" fill="none" stroke="0" extrusionOk="0">
                <a:moveTo>
                  <a:pt x="1805184" y="1409897"/>
                </a:moveTo>
                <a:cubicBezTo>
                  <a:pt x="1818504" y="1342537"/>
                  <a:pt x="1823247" y="1300426"/>
                  <a:pt x="1852182" y="1221907"/>
                </a:cubicBezTo>
                <a:cubicBezTo>
                  <a:pt x="1941215" y="1209488"/>
                  <a:pt x="1967574" y="1182532"/>
                  <a:pt x="2040172" y="1174909"/>
                </a:cubicBezTo>
                <a:cubicBezTo>
                  <a:pt x="1994767" y="1205199"/>
                  <a:pt x="1888399" y="1302844"/>
                  <a:pt x="1805184" y="1409897"/>
                </a:cubicBezTo>
                <a:cubicBezTo>
                  <a:pt x="1405169" y="1533032"/>
                  <a:pt x="642617" y="1361487"/>
                  <a:pt x="0" y="1409897"/>
                </a:cubicBezTo>
                <a:cubicBezTo>
                  <a:pt x="89683" y="1172992"/>
                  <a:pt x="56514" y="441681"/>
                  <a:pt x="0" y="0"/>
                </a:cubicBezTo>
                <a:cubicBezTo>
                  <a:pt x="351366" y="-58174"/>
                  <a:pt x="1708755" y="-164739"/>
                  <a:pt x="2040172" y="0"/>
                </a:cubicBezTo>
                <a:cubicBezTo>
                  <a:pt x="1962234" y="337013"/>
                  <a:pt x="2078654" y="682768"/>
                  <a:pt x="2040172" y="1174909"/>
                </a:cubicBezTo>
              </a:path>
            </a:pathLst>
          </a:custGeom>
          <a:solidFill>
            <a:schemeClr val="accent3">
              <a:lumMod val="40000"/>
              <a:lumOff val="60000"/>
            </a:schemeClr>
          </a:solidFill>
          <a:ln>
            <a:solidFill>
              <a:schemeClr val="accent1">
                <a:lumMod val="50000"/>
              </a:schemeClr>
            </a:solidFill>
            <a:extLst>
              <a:ext uri="{C807C97D-BFC1-408E-A445-0C87EB9F89A2}">
                <ask:lineSketchStyleProps xmlns="" xmlns:ask="http://schemas.microsoft.com/office/drawing/2018/sketchyshapes" sd="2574647123">
                  <a:prstGeom prst="foldedCorne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Times New Roman" panose="02020603050405020304" pitchFamily="18" charset="0"/>
                <a:cs typeface="Times New Roman" panose="02020603050405020304" pitchFamily="18" charset="0"/>
              </a:rPr>
              <a:t>vẽ nắng</a:t>
            </a:r>
          </a:p>
        </p:txBody>
      </p:sp>
      <p:sp>
        <p:nvSpPr>
          <p:cNvPr id="12" name="Rectangle: Folded Corner 11">
            <a:extLst>
              <a:ext uri="{FF2B5EF4-FFF2-40B4-BE49-F238E27FC236}">
                <a16:creationId xmlns="" xmlns:a16="http://schemas.microsoft.com/office/drawing/2014/main" id="{0E0ABDC9-8158-D32B-D7E8-ADA8EF4CE9E7}"/>
              </a:ext>
            </a:extLst>
          </p:cNvPr>
          <p:cNvSpPr/>
          <p:nvPr/>
        </p:nvSpPr>
        <p:spPr>
          <a:xfrm>
            <a:off x="3289384" y="1614902"/>
            <a:ext cx="2040172" cy="1409897"/>
          </a:xfrm>
          <a:custGeom>
            <a:avLst/>
            <a:gdLst>
              <a:gd name="connsiteX0" fmla="*/ 0 w 2040172"/>
              <a:gd name="connsiteY0" fmla="*/ 0 h 1409897"/>
              <a:gd name="connsiteX1" fmla="*/ 2040172 w 2040172"/>
              <a:gd name="connsiteY1" fmla="*/ 0 h 1409897"/>
              <a:gd name="connsiteX2" fmla="*/ 2040172 w 2040172"/>
              <a:gd name="connsiteY2" fmla="*/ 1174909 h 1409897"/>
              <a:gd name="connsiteX3" fmla="*/ 1805184 w 2040172"/>
              <a:gd name="connsiteY3" fmla="*/ 1409897 h 1409897"/>
              <a:gd name="connsiteX4" fmla="*/ 0 w 2040172"/>
              <a:gd name="connsiteY4" fmla="*/ 1409897 h 1409897"/>
              <a:gd name="connsiteX5" fmla="*/ 0 w 2040172"/>
              <a:gd name="connsiteY5" fmla="*/ 0 h 1409897"/>
              <a:gd name="connsiteX0" fmla="*/ 1805184 w 2040172"/>
              <a:gd name="connsiteY0" fmla="*/ 1409897 h 1409897"/>
              <a:gd name="connsiteX1" fmla="*/ 1852182 w 2040172"/>
              <a:gd name="connsiteY1" fmla="*/ 1221907 h 1409897"/>
              <a:gd name="connsiteX2" fmla="*/ 2040172 w 2040172"/>
              <a:gd name="connsiteY2" fmla="*/ 1174909 h 1409897"/>
              <a:gd name="connsiteX3" fmla="*/ 1805184 w 2040172"/>
              <a:gd name="connsiteY3" fmla="*/ 1409897 h 1409897"/>
              <a:gd name="connsiteX0" fmla="*/ 1805184 w 2040172"/>
              <a:gd name="connsiteY0" fmla="*/ 1409897 h 1409897"/>
              <a:gd name="connsiteX1" fmla="*/ 1852182 w 2040172"/>
              <a:gd name="connsiteY1" fmla="*/ 1221907 h 1409897"/>
              <a:gd name="connsiteX2" fmla="*/ 2040172 w 2040172"/>
              <a:gd name="connsiteY2" fmla="*/ 1174909 h 1409897"/>
              <a:gd name="connsiteX3" fmla="*/ 1805184 w 2040172"/>
              <a:gd name="connsiteY3" fmla="*/ 1409897 h 1409897"/>
              <a:gd name="connsiteX4" fmla="*/ 0 w 2040172"/>
              <a:gd name="connsiteY4" fmla="*/ 1409897 h 1409897"/>
              <a:gd name="connsiteX5" fmla="*/ 0 w 2040172"/>
              <a:gd name="connsiteY5" fmla="*/ 0 h 1409897"/>
              <a:gd name="connsiteX6" fmla="*/ 2040172 w 2040172"/>
              <a:gd name="connsiteY6" fmla="*/ 0 h 1409897"/>
              <a:gd name="connsiteX7" fmla="*/ 2040172 w 2040172"/>
              <a:gd name="connsiteY7" fmla="*/ 1174909 h 14098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040172" h="1409897" stroke="0" extrusionOk="0">
                <a:moveTo>
                  <a:pt x="0" y="0"/>
                </a:moveTo>
                <a:cubicBezTo>
                  <a:pt x="561646" y="-69071"/>
                  <a:pt x="1286432" y="163864"/>
                  <a:pt x="2040172" y="0"/>
                </a:cubicBezTo>
                <a:cubicBezTo>
                  <a:pt x="2137637" y="397769"/>
                  <a:pt x="2078311" y="656451"/>
                  <a:pt x="2040172" y="1174909"/>
                </a:cubicBezTo>
                <a:cubicBezTo>
                  <a:pt x="1987442" y="1189056"/>
                  <a:pt x="1904945" y="1305930"/>
                  <a:pt x="1805184" y="1409897"/>
                </a:cubicBezTo>
                <a:cubicBezTo>
                  <a:pt x="1588265" y="1465959"/>
                  <a:pt x="399601" y="1340507"/>
                  <a:pt x="0" y="1409897"/>
                </a:cubicBezTo>
                <a:cubicBezTo>
                  <a:pt x="52570" y="1192093"/>
                  <a:pt x="-71004" y="231684"/>
                  <a:pt x="0" y="0"/>
                </a:cubicBezTo>
                <a:close/>
              </a:path>
              <a:path w="2040172" h="1409897" fill="darkenLess" stroke="0" extrusionOk="0">
                <a:moveTo>
                  <a:pt x="1805184" y="1409897"/>
                </a:moveTo>
                <a:cubicBezTo>
                  <a:pt x="1816409" y="1353674"/>
                  <a:pt x="1829892" y="1240078"/>
                  <a:pt x="1852182" y="1221907"/>
                </a:cubicBezTo>
                <a:cubicBezTo>
                  <a:pt x="1918138" y="1217222"/>
                  <a:pt x="1949776" y="1196396"/>
                  <a:pt x="2040172" y="1174909"/>
                </a:cubicBezTo>
                <a:cubicBezTo>
                  <a:pt x="1948728" y="1227643"/>
                  <a:pt x="1825026" y="1376338"/>
                  <a:pt x="1805184" y="1409897"/>
                </a:cubicBezTo>
                <a:close/>
              </a:path>
              <a:path w="2040172" h="1409897" fill="none" extrusionOk="0">
                <a:moveTo>
                  <a:pt x="1805184" y="1409897"/>
                </a:moveTo>
                <a:cubicBezTo>
                  <a:pt x="1810252" y="1365027"/>
                  <a:pt x="1833068" y="1275474"/>
                  <a:pt x="1852182" y="1221907"/>
                </a:cubicBezTo>
                <a:cubicBezTo>
                  <a:pt x="1886877" y="1200441"/>
                  <a:pt x="1962336" y="1206240"/>
                  <a:pt x="2040172" y="1174909"/>
                </a:cubicBezTo>
                <a:cubicBezTo>
                  <a:pt x="1936426" y="1301677"/>
                  <a:pt x="1910872" y="1288332"/>
                  <a:pt x="1805184" y="1409897"/>
                </a:cubicBezTo>
                <a:cubicBezTo>
                  <a:pt x="1203575" y="1525983"/>
                  <a:pt x="642094" y="1316829"/>
                  <a:pt x="0" y="1409897"/>
                </a:cubicBezTo>
                <a:cubicBezTo>
                  <a:pt x="64106" y="865305"/>
                  <a:pt x="-101819" y="653479"/>
                  <a:pt x="0" y="0"/>
                </a:cubicBezTo>
                <a:cubicBezTo>
                  <a:pt x="540190" y="-23628"/>
                  <a:pt x="1183609" y="-78274"/>
                  <a:pt x="2040172" y="0"/>
                </a:cubicBezTo>
                <a:cubicBezTo>
                  <a:pt x="2031008" y="261663"/>
                  <a:pt x="1986159" y="633119"/>
                  <a:pt x="2040172" y="1174909"/>
                </a:cubicBezTo>
              </a:path>
              <a:path w="2040172" h="1409897" fill="none" stroke="0" extrusionOk="0">
                <a:moveTo>
                  <a:pt x="1805184" y="1409897"/>
                </a:moveTo>
                <a:cubicBezTo>
                  <a:pt x="1818504" y="1342537"/>
                  <a:pt x="1823247" y="1300426"/>
                  <a:pt x="1852182" y="1221907"/>
                </a:cubicBezTo>
                <a:cubicBezTo>
                  <a:pt x="1941215" y="1209488"/>
                  <a:pt x="1967574" y="1182532"/>
                  <a:pt x="2040172" y="1174909"/>
                </a:cubicBezTo>
                <a:cubicBezTo>
                  <a:pt x="1994767" y="1205199"/>
                  <a:pt x="1888399" y="1302844"/>
                  <a:pt x="1805184" y="1409897"/>
                </a:cubicBezTo>
                <a:cubicBezTo>
                  <a:pt x="1405169" y="1533032"/>
                  <a:pt x="642617" y="1361487"/>
                  <a:pt x="0" y="1409897"/>
                </a:cubicBezTo>
                <a:cubicBezTo>
                  <a:pt x="89683" y="1172992"/>
                  <a:pt x="56514" y="441681"/>
                  <a:pt x="0" y="0"/>
                </a:cubicBezTo>
                <a:cubicBezTo>
                  <a:pt x="351366" y="-58174"/>
                  <a:pt x="1708755" y="-164739"/>
                  <a:pt x="2040172" y="0"/>
                </a:cubicBezTo>
                <a:cubicBezTo>
                  <a:pt x="1962234" y="337013"/>
                  <a:pt x="2078654" y="682768"/>
                  <a:pt x="2040172" y="1174909"/>
                </a:cubicBezTo>
              </a:path>
            </a:pathLst>
          </a:custGeom>
          <a:solidFill>
            <a:schemeClr val="accent6">
              <a:lumMod val="20000"/>
              <a:lumOff val="80000"/>
            </a:schemeClr>
          </a:solidFill>
          <a:ln>
            <a:solidFill>
              <a:schemeClr val="accent1">
                <a:lumMod val="50000"/>
              </a:schemeClr>
            </a:solidFill>
            <a:extLst>
              <a:ext uri="{C807C97D-BFC1-408E-A445-0C87EB9F89A2}">
                <ask:lineSketchStyleProps xmlns="" xmlns:ask="http://schemas.microsoft.com/office/drawing/2018/sketchyshapes" sd="2574647123">
                  <a:prstGeom prst="foldedCorne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a:solidFill>
                  <a:srgbClr val="002060"/>
                </a:solidFill>
                <a:latin typeface="Times New Roman" panose="02020603050405020304" pitchFamily="18" charset="0"/>
                <a:cs typeface="Times New Roman" panose="02020603050405020304" pitchFamily="18" charset="0"/>
              </a:rPr>
              <a:t>chụp ảnh nắng</a:t>
            </a:r>
          </a:p>
        </p:txBody>
      </p:sp>
      <p:sp>
        <p:nvSpPr>
          <p:cNvPr id="13" name="Rectangle: Folded Corner 12">
            <a:extLst>
              <a:ext uri="{FF2B5EF4-FFF2-40B4-BE49-F238E27FC236}">
                <a16:creationId xmlns="" xmlns:a16="http://schemas.microsoft.com/office/drawing/2014/main" id="{FA733854-9D83-3693-C5B8-8F5762727E43}"/>
              </a:ext>
            </a:extLst>
          </p:cNvPr>
          <p:cNvSpPr/>
          <p:nvPr/>
        </p:nvSpPr>
        <p:spPr>
          <a:xfrm>
            <a:off x="492270" y="3353681"/>
            <a:ext cx="4224204" cy="1828800"/>
          </a:xfrm>
          <a:custGeom>
            <a:avLst/>
            <a:gdLst>
              <a:gd name="connsiteX0" fmla="*/ 0 w 4224204"/>
              <a:gd name="connsiteY0" fmla="*/ 0 h 1828800"/>
              <a:gd name="connsiteX1" fmla="*/ 4224204 w 4224204"/>
              <a:gd name="connsiteY1" fmla="*/ 0 h 1828800"/>
              <a:gd name="connsiteX2" fmla="*/ 4224204 w 4224204"/>
              <a:gd name="connsiteY2" fmla="*/ 1523994 h 1828800"/>
              <a:gd name="connsiteX3" fmla="*/ 3919398 w 4224204"/>
              <a:gd name="connsiteY3" fmla="*/ 1828800 h 1828800"/>
              <a:gd name="connsiteX4" fmla="*/ 0 w 4224204"/>
              <a:gd name="connsiteY4" fmla="*/ 1828800 h 1828800"/>
              <a:gd name="connsiteX5" fmla="*/ 0 w 4224204"/>
              <a:gd name="connsiteY5" fmla="*/ 0 h 1828800"/>
              <a:gd name="connsiteX0" fmla="*/ 3919398 w 4224204"/>
              <a:gd name="connsiteY0" fmla="*/ 1828800 h 1828800"/>
              <a:gd name="connsiteX1" fmla="*/ 3980359 w 4224204"/>
              <a:gd name="connsiteY1" fmla="*/ 1584955 h 1828800"/>
              <a:gd name="connsiteX2" fmla="*/ 4224204 w 4224204"/>
              <a:gd name="connsiteY2" fmla="*/ 1523994 h 1828800"/>
              <a:gd name="connsiteX3" fmla="*/ 3919398 w 4224204"/>
              <a:gd name="connsiteY3" fmla="*/ 1828800 h 1828800"/>
              <a:gd name="connsiteX0" fmla="*/ 3919398 w 4224204"/>
              <a:gd name="connsiteY0" fmla="*/ 1828800 h 1828800"/>
              <a:gd name="connsiteX1" fmla="*/ 3980359 w 4224204"/>
              <a:gd name="connsiteY1" fmla="*/ 1584955 h 1828800"/>
              <a:gd name="connsiteX2" fmla="*/ 4224204 w 4224204"/>
              <a:gd name="connsiteY2" fmla="*/ 1523994 h 1828800"/>
              <a:gd name="connsiteX3" fmla="*/ 3919398 w 4224204"/>
              <a:gd name="connsiteY3" fmla="*/ 1828800 h 1828800"/>
              <a:gd name="connsiteX4" fmla="*/ 0 w 4224204"/>
              <a:gd name="connsiteY4" fmla="*/ 1828800 h 1828800"/>
              <a:gd name="connsiteX5" fmla="*/ 0 w 4224204"/>
              <a:gd name="connsiteY5" fmla="*/ 0 h 1828800"/>
              <a:gd name="connsiteX6" fmla="*/ 4224204 w 4224204"/>
              <a:gd name="connsiteY6" fmla="*/ 0 h 1828800"/>
              <a:gd name="connsiteX7" fmla="*/ 4224204 w 4224204"/>
              <a:gd name="connsiteY7" fmla="*/ 1523994 h 18288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4204" h="1828800" stroke="0" extrusionOk="0">
                <a:moveTo>
                  <a:pt x="0" y="0"/>
                </a:moveTo>
                <a:cubicBezTo>
                  <a:pt x="1963030" y="-69071"/>
                  <a:pt x="2509923" y="163864"/>
                  <a:pt x="4224204" y="0"/>
                </a:cubicBezTo>
                <a:cubicBezTo>
                  <a:pt x="4195551" y="559127"/>
                  <a:pt x="4269003" y="1091393"/>
                  <a:pt x="4224204" y="1523994"/>
                </a:cubicBezTo>
                <a:cubicBezTo>
                  <a:pt x="4165343" y="1635280"/>
                  <a:pt x="3975772" y="1763121"/>
                  <a:pt x="3919398" y="1828800"/>
                </a:cubicBezTo>
                <a:cubicBezTo>
                  <a:pt x="2975229" y="1680591"/>
                  <a:pt x="1163852" y="1833078"/>
                  <a:pt x="0" y="1828800"/>
                </a:cubicBezTo>
                <a:cubicBezTo>
                  <a:pt x="119887" y="948384"/>
                  <a:pt x="35969" y="706650"/>
                  <a:pt x="0" y="0"/>
                </a:cubicBezTo>
                <a:close/>
              </a:path>
              <a:path w="4224204" h="1828800" fill="darkenLess" stroke="0" extrusionOk="0">
                <a:moveTo>
                  <a:pt x="3919398" y="1828800"/>
                </a:moveTo>
                <a:cubicBezTo>
                  <a:pt x="3936690" y="1779229"/>
                  <a:pt x="3948981" y="1687255"/>
                  <a:pt x="3980359" y="1584955"/>
                </a:cubicBezTo>
                <a:cubicBezTo>
                  <a:pt x="4064768" y="1561447"/>
                  <a:pt x="4151008" y="1542713"/>
                  <a:pt x="4224204" y="1523994"/>
                </a:cubicBezTo>
                <a:cubicBezTo>
                  <a:pt x="4110071" y="1607837"/>
                  <a:pt x="4020021" y="1748809"/>
                  <a:pt x="3919398" y="1828800"/>
                </a:cubicBezTo>
                <a:close/>
              </a:path>
              <a:path w="4224204" h="1828800" fill="none" extrusionOk="0">
                <a:moveTo>
                  <a:pt x="3919398" y="1828800"/>
                </a:moveTo>
                <a:cubicBezTo>
                  <a:pt x="3927800" y="1716520"/>
                  <a:pt x="3972199" y="1625011"/>
                  <a:pt x="3980359" y="1584955"/>
                </a:cubicBezTo>
                <a:cubicBezTo>
                  <a:pt x="4082433" y="1569514"/>
                  <a:pt x="4134800" y="1546834"/>
                  <a:pt x="4224204" y="1523994"/>
                </a:cubicBezTo>
                <a:cubicBezTo>
                  <a:pt x="4106293" y="1638778"/>
                  <a:pt x="3985182" y="1794699"/>
                  <a:pt x="3919398" y="1828800"/>
                </a:cubicBezTo>
                <a:cubicBezTo>
                  <a:pt x="2646447" y="1915065"/>
                  <a:pt x="733726" y="1842948"/>
                  <a:pt x="0" y="1828800"/>
                </a:cubicBezTo>
                <a:cubicBezTo>
                  <a:pt x="-56149" y="1399150"/>
                  <a:pt x="-150756" y="726065"/>
                  <a:pt x="0" y="0"/>
                </a:cubicBezTo>
                <a:cubicBezTo>
                  <a:pt x="1235088" y="-23628"/>
                  <a:pt x="3662699" y="-78274"/>
                  <a:pt x="4224204" y="0"/>
                </a:cubicBezTo>
                <a:cubicBezTo>
                  <a:pt x="4190532" y="285573"/>
                  <a:pt x="4320842" y="1015709"/>
                  <a:pt x="4224204" y="1523994"/>
                </a:cubicBezTo>
              </a:path>
              <a:path w="4224204" h="1828800" fill="none" stroke="0" extrusionOk="0">
                <a:moveTo>
                  <a:pt x="3919398" y="1828800"/>
                </a:moveTo>
                <a:cubicBezTo>
                  <a:pt x="3948238" y="1724048"/>
                  <a:pt x="3983218" y="1616321"/>
                  <a:pt x="3980359" y="1584955"/>
                </a:cubicBezTo>
                <a:cubicBezTo>
                  <a:pt x="4034612" y="1575680"/>
                  <a:pt x="4154810" y="1527310"/>
                  <a:pt x="4224204" y="1523994"/>
                </a:cubicBezTo>
                <a:cubicBezTo>
                  <a:pt x="4154912" y="1579728"/>
                  <a:pt x="3992585" y="1779777"/>
                  <a:pt x="3919398" y="1828800"/>
                </a:cubicBezTo>
                <a:cubicBezTo>
                  <a:pt x="2625636" y="1950003"/>
                  <a:pt x="1783315" y="1943962"/>
                  <a:pt x="0" y="1828800"/>
                </a:cubicBezTo>
                <a:cubicBezTo>
                  <a:pt x="-16615" y="1170222"/>
                  <a:pt x="-55739" y="352548"/>
                  <a:pt x="0" y="0"/>
                </a:cubicBezTo>
                <a:cubicBezTo>
                  <a:pt x="1046563" y="-58174"/>
                  <a:pt x="3774396" y="-164739"/>
                  <a:pt x="4224204" y="0"/>
                </a:cubicBezTo>
                <a:cubicBezTo>
                  <a:pt x="4109109" y="723102"/>
                  <a:pt x="4229357" y="781122"/>
                  <a:pt x="4224204" y="1523994"/>
                </a:cubicBezTo>
              </a:path>
            </a:pathLst>
          </a:custGeom>
          <a:solidFill>
            <a:schemeClr val="accent6">
              <a:lumMod val="20000"/>
              <a:lumOff val="80000"/>
            </a:schemeClr>
          </a:solidFill>
          <a:ln>
            <a:solidFill>
              <a:schemeClr val="accent1">
                <a:lumMod val="50000"/>
              </a:schemeClr>
            </a:solidFill>
            <a:extLst>
              <a:ext uri="{C807C97D-BFC1-408E-A445-0C87EB9F89A2}">
                <ask:lineSketchStyleProps xmlns="" xmlns:ask="http://schemas.microsoft.com/office/drawing/2018/sketchyshapes" sd="2574647123">
                  <a:prstGeom prst="foldedCorne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dirty="0">
                <a:solidFill>
                  <a:srgbClr val="002060"/>
                </a:solidFill>
                <a:latin typeface="Times New Roman" panose="02020603050405020304" pitchFamily="18" charset="0"/>
                <a:cs typeface="Times New Roman" panose="02020603050405020304" pitchFamily="18" charset="0"/>
              </a:rPr>
              <a:t>Nhờ bố , người thân cùng đưa bà ra ngoài ngắm nắng</a:t>
            </a:r>
          </a:p>
        </p:txBody>
      </p:sp>
      <p:sp>
        <p:nvSpPr>
          <p:cNvPr id="2" name="Rectangle: Folded Corner 1">
            <a:extLst>
              <a:ext uri="{FF2B5EF4-FFF2-40B4-BE49-F238E27FC236}">
                <a16:creationId xmlns="" xmlns:a16="http://schemas.microsoft.com/office/drawing/2014/main" id="{03E519EE-B541-F067-3FCA-8DB209BA23D9}"/>
              </a:ext>
            </a:extLst>
          </p:cNvPr>
          <p:cNvSpPr/>
          <p:nvPr/>
        </p:nvSpPr>
        <p:spPr>
          <a:xfrm>
            <a:off x="5363426" y="3686175"/>
            <a:ext cx="4224204" cy="2471323"/>
          </a:xfrm>
          <a:custGeom>
            <a:avLst/>
            <a:gdLst>
              <a:gd name="connsiteX0" fmla="*/ 0 w 4224204"/>
              <a:gd name="connsiteY0" fmla="*/ 0 h 2471323"/>
              <a:gd name="connsiteX1" fmla="*/ 4224204 w 4224204"/>
              <a:gd name="connsiteY1" fmla="*/ 0 h 2471323"/>
              <a:gd name="connsiteX2" fmla="*/ 4224204 w 4224204"/>
              <a:gd name="connsiteY2" fmla="*/ 2059428 h 2471323"/>
              <a:gd name="connsiteX3" fmla="*/ 3812309 w 4224204"/>
              <a:gd name="connsiteY3" fmla="*/ 2471323 h 2471323"/>
              <a:gd name="connsiteX4" fmla="*/ 0 w 4224204"/>
              <a:gd name="connsiteY4" fmla="*/ 2471323 h 2471323"/>
              <a:gd name="connsiteX5" fmla="*/ 0 w 4224204"/>
              <a:gd name="connsiteY5" fmla="*/ 0 h 2471323"/>
              <a:gd name="connsiteX0" fmla="*/ 3812309 w 4224204"/>
              <a:gd name="connsiteY0" fmla="*/ 2471323 h 2471323"/>
              <a:gd name="connsiteX1" fmla="*/ 3894688 w 4224204"/>
              <a:gd name="connsiteY1" fmla="*/ 2141807 h 2471323"/>
              <a:gd name="connsiteX2" fmla="*/ 4224204 w 4224204"/>
              <a:gd name="connsiteY2" fmla="*/ 2059428 h 2471323"/>
              <a:gd name="connsiteX3" fmla="*/ 3812309 w 4224204"/>
              <a:gd name="connsiteY3" fmla="*/ 2471323 h 2471323"/>
              <a:gd name="connsiteX0" fmla="*/ 3812309 w 4224204"/>
              <a:gd name="connsiteY0" fmla="*/ 2471323 h 2471323"/>
              <a:gd name="connsiteX1" fmla="*/ 3894688 w 4224204"/>
              <a:gd name="connsiteY1" fmla="*/ 2141807 h 2471323"/>
              <a:gd name="connsiteX2" fmla="*/ 4224204 w 4224204"/>
              <a:gd name="connsiteY2" fmla="*/ 2059428 h 2471323"/>
              <a:gd name="connsiteX3" fmla="*/ 3812309 w 4224204"/>
              <a:gd name="connsiteY3" fmla="*/ 2471323 h 2471323"/>
              <a:gd name="connsiteX4" fmla="*/ 0 w 4224204"/>
              <a:gd name="connsiteY4" fmla="*/ 2471323 h 2471323"/>
              <a:gd name="connsiteX5" fmla="*/ 0 w 4224204"/>
              <a:gd name="connsiteY5" fmla="*/ 0 h 2471323"/>
              <a:gd name="connsiteX6" fmla="*/ 4224204 w 4224204"/>
              <a:gd name="connsiteY6" fmla="*/ 0 h 2471323"/>
              <a:gd name="connsiteX7" fmla="*/ 4224204 w 4224204"/>
              <a:gd name="connsiteY7" fmla="*/ 2059428 h 24713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224204" h="2471323" stroke="0" extrusionOk="0">
                <a:moveTo>
                  <a:pt x="0" y="0"/>
                </a:moveTo>
                <a:cubicBezTo>
                  <a:pt x="1963030" y="-69071"/>
                  <a:pt x="2509923" y="163864"/>
                  <a:pt x="4224204" y="0"/>
                </a:cubicBezTo>
                <a:cubicBezTo>
                  <a:pt x="4220932" y="867869"/>
                  <a:pt x="4364395" y="1312989"/>
                  <a:pt x="4224204" y="2059428"/>
                </a:cubicBezTo>
                <a:cubicBezTo>
                  <a:pt x="4101845" y="2112523"/>
                  <a:pt x="3892211" y="2422625"/>
                  <a:pt x="3812309" y="2471323"/>
                </a:cubicBezTo>
                <a:cubicBezTo>
                  <a:pt x="2055200" y="2323114"/>
                  <a:pt x="1828625" y="2475601"/>
                  <a:pt x="0" y="2471323"/>
                </a:cubicBezTo>
                <a:cubicBezTo>
                  <a:pt x="-10033" y="1602710"/>
                  <a:pt x="154305" y="647331"/>
                  <a:pt x="0" y="0"/>
                </a:cubicBezTo>
                <a:close/>
              </a:path>
              <a:path w="4224204" h="2471323" fill="darkenLess" stroke="0" extrusionOk="0">
                <a:moveTo>
                  <a:pt x="3812309" y="2471323"/>
                </a:moveTo>
                <a:cubicBezTo>
                  <a:pt x="3802507" y="2406504"/>
                  <a:pt x="3862202" y="2263924"/>
                  <a:pt x="3894688" y="2141807"/>
                </a:cubicBezTo>
                <a:cubicBezTo>
                  <a:pt x="4065427" y="2125783"/>
                  <a:pt x="4114611" y="2086944"/>
                  <a:pt x="4224204" y="2059428"/>
                </a:cubicBezTo>
                <a:cubicBezTo>
                  <a:pt x="4070614" y="2242339"/>
                  <a:pt x="3892763" y="2422582"/>
                  <a:pt x="3812309" y="2471323"/>
                </a:cubicBezTo>
                <a:close/>
              </a:path>
              <a:path w="4224204" h="2471323" fill="none" extrusionOk="0">
                <a:moveTo>
                  <a:pt x="3812309" y="2471323"/>
                </a:moveTo>
                <a:cubicBezTo>
                  <a:pt x="3828129" y="2311828"/>
                  <a:pt x="3842836" y="2276550"/>
                  <a:pt x="3894688" y="2141807"/>
                </a:cubicBezTo>
                <a:cubicBezTo>
                  <a:pt x="4050373" y="2091863"/>
                  <a:pt x="4142338" y="2089629"/>
                  <a:pt x="4224204" y="2059428"/>
                </a:cubicBezTo>
                <a:cubicBezTo>
                  <a:pt x="4062288" y="2267853"/>
                  <a:pt x="3936151" y="2410286"/>
                  <a:pt x="3812309" y="2471323"/>
                </a:cubicBezTo>
                <a:cubicBezTo>
                  <a:pt x="2053083" y="2557588"/>
                  <a:pt x="1843785" y="2485471"/>
                  <a:pt x="0" y="2471323"/>
                </a:cubicBezTo>
                <a:cubicBezTo>
                  <a:pt x="57835" y="1626257"/>
                  <a:pt x="79836" y="787429"/>
                  <a:pt x="0" y="0"/>
                </a:cubicBezTo>
                <a:cubicBezTo>
                  <a:pt x="1235088" y="-23628"/>
                  <a:pt x="3662699" y="-78274"/>
                  <a:pt x="4224204" y="0"/>
                </a:cubicBezTo>
                <a:cubicBezTo>
                  <a:pt x="4167315" y="502507"/>
                  <a:pt x="4290524" y="1076066"/>
                  <a:pt x="4224204" y="2059428"/>
                </a:cubicBezTo>
              </a:path>
              <a:path w="4224204" h="2471323" fill="none" stroke="0" extrusionOk="0">
                <a:moveTo>
                  <a:pt x="3812309" y="2471323"/>
                </a:moveTo>
                <a:cubicBezTo>
                  <a:pt x="3864812" y="2325248"/>
                  <a:pt x="3868456" y="2249825"/>
                  <a:pt x="3894688" y="2141807"/>
                </a:cubicBezTo>
                <a:cubicBezTo>
                  <a:pt x="4022194" y="2131064"/>
                  <a:pt x="4194619" y="2088967"/>
                  <a:pt x="4224204" y="2059428"/>
                </a:cubicBezTo>
                <a:cubicBezTo>
                  <a:pt x="4102146" y="2211105"/>
                  <a:pt x="3969379" y="2350624"/>
                  <a:pt x="3812309" y="2471323"/>
                </a:cubicBezTo>
                <a:cubicBezTo>
                  <a:pt x="2758884" y="2592526"/>
                  <a:pt x="1599671" y="2586485"/>
                  <a:pt x="0" y="2471323"/>
                </a:cubicBezTo>
                <a:cubicBezTo>
                  <a:pt x="-86855" y="1367480"/>
                  <a:pt x="17957" y="508931"/>
                  <a:pt x="0" y="0"/>
                </a:cubicBezTo>
                <a:cubicBezTo>
                  <a:pt x="1046563" y="-58174"/>
                  <a:pt x="3774396" y="-164739"/>
                  <a:pt x="4224204" y="0"/>
                </a:cubicBezTo>
                <a:cubicBezTo>
                  <a:pt x="4319235" y="352815"/>
                  <a:pt x="4336008" y="1171846"/>
                  <a:pt x="4224204" y="2059428"/>
                </a:cubicBezTo>
              </a:path>
            </a:pathLst>
          </a:custGeom>
          <a:solidFill>
            <a:schemeClr val="accent2">
              <a:lumMod val="40000"/>
              <a:lumOff val="60000"/>
            </a:schemeClr>
          </a:solidFill>
          <a:ln w="28575">
            <a:solidFill>
              <a:srgbClr val="0070C0"/>
            </a:solidFill>
            <a:prstDash val="lgDashDot"/>
            <a:extLst>
              <a:ext uri="{C807C97D-BFC1-408E-A445-0C87EB9F89A2}">
                <ask:lineSketchStyleProps xmlns="" xmlns:ask="http://schemas.microsoft.com/office/drawing/2018/sketchyshapes" sd="2574647123">
                  <a:prstGeom prst="foldedCorner">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dirty="0">
              <a:solidFill>
                <a:srgbClr val="002060"/>
              </a:solidFill>
              <a:latin typeface="Times New Roman" panose="02020603050405020304" pitchFamily="18" charset="0"/>
              <a:cs typeface="Times New Roman" panose="02020603050405020304" pitchFamily="18" charset="0"/>
            </a:endParaRPr>
          </a:p>
          <a:p>
            <a:pPr algn="ctr"/>
            <a:r>
              <a:rPr lang="en-US" sz="2800" dirty="0">
                <a:solidFill>
                  <a:srgbClr val="002060"/>
                </a:solidFill>
                <a:latin typeface="Times New Roman" panose="02020603050405020304" pitchFamily="18" charset="0"/>
                <a:cs typeface="Times New Roman" panose="02020603050405020304" pitchFamily="18" charset="0"/>
              </a:rPr>
              <a:t>Nếu là Na, em sẽ dùng bút màu vẽ một bức tranh có thật nhiều tia nắng để tặng bà.</a:t>
            </a:r>
          </a:p>
        </p:txBody>
      </p:sp>
    </p:spTree>
    <p:extLst>
      <p:ext uri="{BB962C8B-B14F-4D97-AF65-F5344CB8AC3E}">
        <p14:creationId xmlns:p14="http://schemas.microsoft.com/office/powerpoint/2010/main" val="3536244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barn(inVertic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 calcmode="lin" valueType="num">
                                      <p:cBhvr>
                                        <p:cTn id="12" dur="500" fill="hold"/>
                                        <p:tgtEl>
                                          <p:spTgt spid="11"/>
                                        </p:tgtEl>
                                        <p:attrNameLst>
                                          <p:attrName>ppt_w</p:attrName>
                                        </p:attrNameLst>
                                      </p:cBhvr>
                                      <p:tavLst>
                                        <p:tav tm="0">
                                          <p:val>
                                            <p:fltVal val="0"/>
                                          </p:val>
                                        </p:tav>
                                        <p:tav tm="100000">
                                          <p:val>
                                            <p:strVal val="#ppt_w"/>
                                          </p:val>
                                        </p:tav>
                                      </p:tavLst>
                                    </p:anim>
                                    <p:anim calcmode="lin" valueType="num">
                                      <p:cBhvr>
                                        <p:cTn id="13" dur="500" fill="hold"/>
                                        <p:tgtEl>
                                          <p:spTgt spid="11"/>
                                        </p:tgtEl>
                                        <p:attrNameLst>
                                          <p:attrName>ppt_h</p:attrName>
                                        </p:attrNameLst>
                                      </p:cBhvr>
                                      <p:tavLst>
                                        <p:tav tm="0">
                                          <p:val>
                                            <p:fltVal val="0"/>
                                          </p:val>
                                        </p:tav>
                                        <p:tav tm="100000">
                                          <p:val>
                                            <p:strVal val="#ppt_h"/>
                                          </p:val>
                                        </p:tav>
                                      </p:tavLst>
                                    </p:anim>
                                    <p:animEffect transition="in" filter="fade">
                                      <p:cBhvr>
                                        <p:cTn id="14" dur="500"/>
                                        <p:tgtEl>
                                          <p:spTgt spid="11"/>
                                        </p:tgtEl>
                                      </p:cBhvr>
                                    </p:animEffect>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grpId="0" nodeType="clickEffect">
                                  <p:stCondLst>
                                    <p:cond delay="0"/>
                                  </p:stCondLst>
                                  <p:childTnLst>
                                    <p:set>
                                      <p:cBhvr>
                                        <p:cTn id="18" dur="1" fill="hold">
                                          <p:stCondLst>
                                            <p:cond delay="0"/>
                                          </p:stCondLst>
                                        </p:cTn>
                                        <p:tgtEl>
                                          <p:spTgt spid="12"/>
                                        </p:tgtEl>
                                        <p:attrNameLst>
                                          <p:attrName>style.visibility</p:attrName>
                                        </p:attrNameLst>
                                      </p:cBhvr>
                                      <p:to>
                                        <p:strVal val="visible"/>
                                      </p:to>
                                    </p:set>
                                    <p:anim calcmode="lin" valueType="num">
                                      <p:cBhvr>
                                        <p:cTn id="19" dur="500" fill="hold"/>
                                        <p:tgtEl>
                                          <p:spTgt spid="12"/>
                                        </p:tgtEl>
                                        <p:attrNameLst>
                                          <p:attrName>ppt_w</p:attrName>
                                        </p:attrNameLst>
                                      </p:cBhvr>
                                      <p:tavLst>
                                        <p:tav tm="0">
                                          <p:val>
                                            <p:fltVal val="0"/>
                                          </p:val>
                                        </p:tav>
                                        <p:tav tm="100000">
                                          <p:val>
                                            <p:strVal val="#ppt_w"/>
                                          </p:val>
                                        </p:tav>
                                      </p:tavLst>
                                    </p:anim>
                                    <p:anim calcmode="lin" valueType="num">
                                      <p:cBhvr>
                                        <p:cTn id="20" dur="500" fill="hold"/>
                                        <p:tgtEl>
                                          <p:spTgt spid="12"/>
                                        </p:tgtEl>
                                        <p:attrNameLst>
                                          <p:attrName>ppt_h</p:attrName>
                                        </p:attrNameLst>
                                      </p:cBhvr>
                                      <p:tavLst>
                                        <p:tav tm="0">
                                          <p:val>
                                            <p:fltVal val="0"/>
                                          </p:val>
                                        </p:tav>
                                        <p:tav tm="100000">
                                          <p:val>
                                            <p:strVal val="#ppt_h"/>
                                          </p:val>
                                        </p:tav>
                                      </p:tavLst>
                                    </p:anim>
                                    <p:animEffect transition="in" filter="fade">
                                      <p:cBhvr>
                                        <p:cTn id="21" dur="500"/>
                                        <p:tgtEl>
                                          <p:spTgt spid="12"/>
                                        </p:tgtEl>
                                      </p:cBhvr>
                                    </p:animEffect>
                                  </p:childTnLst>
                                </p:cTn>
                              </p:par>
                            </p:childTnLst>
                          </p:cTn>
                        </p:par>
                      </p:childTnLst>
                    </p:cTn>
                  </p:par>
                  <p:par>
                    <p:cTn id="22" fill="hold">
                      <p:stCondLst>
                        <p:cond delay="indefinite"/>
                      </p:stCondLst>
                      <p:childTnLst>
                        <p:par>
                          <p:cTn id="23" fill="hold">
                            <p:stCondLst>
                              <p:cond delay="0"/>
                            </p:stCondLst>
                            <p:childTnLst>
                              <p:par>
                                <p:cTn id="24" presetID="53" presetClass="entr" presetSubtype="16" fill="hold" grpId="0" nodeType="clickEffect">
                                  <p:stCondLst>
                                    <p:cond delay="0"/>
                                  </p:stCondLst>
                                  <p:childTnLst>
                                    <p:set>
                                      <p:cBhvr>
                                        <p:cTn id="25" dur="1" fill="hold">
                                          <p:stCondLst>
                                            <p:cond delay="0"/>
                                          </p:stCondLst>
                                        </p:cTn>
                                        <p:tgtEl>
                                          <p:spTgt spid="13"/>
                                        </p:tgtEl>
                                        <p:attrNameLst>
                                          <p:attrName>style.visibility</p:attrName>
                                        </p:attrNameLst>
                                      </p:cBhvr>
                                      <p:to>
                                        <p:strVal val="visible"/>
                                      </p:to>
                                    </p:set>
                                    <p:anim calcmode="lin" valueType="num">
                                      <p:cBhvr>
                                        <p:cTn id="26" dur="500" fill="hold"/>
                                        <p:tgtEl>
                                          <p:spTgt spid="13"/>
                                        </p:tgtEl>
                                        <p:attrNameLst>
                                          <p:attrName>ppt_w</p:attrName>
                                        </p:attrNameLst>
                                      </p:cBhvr>
                                      <p:tavLst>
                                        <p:tav tm="0">
                                          <p:val>
                                            <p:fltVal val="0"/>
                                          </p:val>
                                        </p:tav>
                                        <p:tav tm="100000">
                                          <p:val>
                                            <p:strVal val="#ppt_w"/>
                                          </p:val>
                                        </p:tav>
                                      </p:tavLst>
                                    </p:anim>
                                    <p:anim calcmode="lin" valueType="num">
                                      <p:cBhvr>
                                        <p:cTn id="27" dur="500" fill="hold"/>
                                        <p:tgtEl>
                                          <p:spTgt spid="13"/>
                                        </p:tgtEl>
                                        <p:attrNameLst>
                                          <p:attrName>ppt_h</p:attrName>
                                        </p:attrNameLst>
                                      </p:cBhvr>
                                      <p:tavLst>
                                        <p:tav tm="0">
                                          <p:val>
                                            <p:fltVal val="0"/>
                                          </p:val>
                                        </p:tav>
                                        <p:tav tm="100000">
                                          <p:val>
                                            <p:strVal val="#ppt_h"/>
                                          </p:val>
                                        </p:tav>
                                      </p:tavLst>
                                    </p:anim>
                                    <p:animEffect transition="in" filter="fade">
                                      <p:cBhvr>
                                        <p:cTn id="28" dur="500"/>
                                        <p:tgtEl>
                                          <p:spTgt spid="13"/>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2"/>
                                        </p:tgtEl>
                                        <p:attrNameLst>
                                          <p:attrName>style.visibility</p:attrName>
                                        </p:attrNameLst>
                                      </p:cBhvr>
                                      <p:to>
                                        <p:strVal val="visible"/>
                                      </p:to>
                                    </p:set>
                                    <p:anim calcmode="lin" valueType="num">
                                      <p:cBhvr>
                                        <p:cTn id="33" dur="500" fill="hold"/>
                                        <p:tgtEl>
                                          <p:spTgt spid="2"/>
                                        </p:tgtEl>
                                        <p:attrNameLst>
                                          <p:attrName>ppt_w</p:attrName>
                                        </p:attrNameLst>
                                      </p:cBhvr>
                                      <p:tavLst>
                                        <p:tav tm="0">
                                          <p:val>
                                            <p:fltVal val="0"/>
                                          </p:val>
                                        </p:tav>
                                        <p:tav tm="100000">
                                          <p:val>
                                            <p:strVal val="#ppt_w"/>
                                          </p:val>
                                        </p:tav>
                                      </p:tavLst>
                                    </p:anim>
                                    <p:anim calcmode="lin" valueType="num">
                                      <p:cBhvr>
                                        <p:cTn id="34" dur="500" fill="hold"/>
                                        <p:tgtEl>
                                          <p:spTgt spid="2"/>
                                        </p:tgtEl>
                                        <p:attrNameLst>
                                          <p:attrName>ppt_h</p:attrName>
                                        </p:attrNameLst>
                                      </p:cBhvr>
                                      <p:tavLst>
                                        <p:tav tm="0">
                                          <p:val>
                                            <p:fltVal val="0"/>
                                          </p:val>
                                        </p:tav>
                                        <p:tav tm="100000">
                                          <p:val>
                                            <p:strVal val="#ppt_h"/>
                                          </p:val>
                                        </p:tav>
                                      </p:tavLst>
                                    </p:anim>
                                    <p:animEffect transition="in" filter="fade">
                                      <p:cBhvr>
                                        <p:cTn id="35"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P spid="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29">
            <a:extLst>
              <a:ext uri="{FF2B5EF4-FFF2-40B4-BE49-F238E27FC236}">
                <a16:creationId xmlns="" xmlns:a16="http://schemas.microsoft.com/office/drawing/2014/main" id="{81735BAA-793F-55E1-F129-60FC9BF4E8E8}"/>
              </a:ext>
            </a:extLst>
          </p:cNvPr>
          <p:cNvSpPr txBox="1"/>
          <p:nvPr/>
        </p:nvSpPr>
        <p:spPr>
          <a:xfrm>
            <a:off x="3537625" y="1170148"/>
            <a:ext cx="5116750" cy="954107"/>
          </a:xfrm>
          <a:prstGeom prst="rect">
            <a:avLst/>
          </a:prstGeom>
        </p:spPr>
        <p:txBody>
          <a:bodyPr wrap="square" lIns="0" tIns="0" rIns="0" bIns="0" rtlCol="0" anchor="t">
            <a:spAutoFit/>
          </a:bodyPr>
          <a:lstStyle/>
          <a:p>
            <a:pPr algn="ctr">
              <a:lnSpc>
                <a:spcPts val="6400"/>
              </a:lnSpc>
              <a:spcBef>
                <a:spcPct val="0"/>
              </a:spcBef>
            </a:pPr>
            <a:r>
              <a:rPr lang="en-US" sz="8800" b="1" spc="-133" dirty="0" err="1">
                <a:solidFill>
                  <a:srgbClr val="F92D67"/>
                </a:solidFill>
                <a:latin typeface="Nunito Black" pitchFamily="2" charset="0"/>
              </a:rPr>
              <a:t>Tiết</a:t>
            </a:r>
            <a:r>
              <a:rPr lang="en-US" sz="8800" b="1" spc="-133" dirty="0">
                <a:solidFill>
                  <a:srgbClr val="F92D67"/>
                </a:solidFill>
                <a:latin typeface="Nunito Black" pitchFamily="2" charset="0"/>
              </a:rPr>
              <a:t> 1 + 2</a:t>
            </a:r>
          </a:p>
        </p:txBody>
      </p:sp>
      <p:pic>
        <p:nvPicPr>
          <p:cNvPr id="2" name="Picture 1">
            <a:extLst>
              <a:ext uri="{FF2B5EF4-FFF2-40B4-BE49-F238E27FC236}">
                <a16:creationId xmlns="" xmlns:a16="http://schemas.microsoft.com/office/drawing/2014/main" id="{89CEF814-089A-81A2-B322-ED623978F502}"/>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3411" y="3000610"/>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
            <a:extLst>
              <a:ext uri="{FF2B5EF4-FFF2-40B4-BE49-F238E27FC236}">
                <a16:creationId xmlns="" xmlns:a16="http://schemas.microsoft.com/office/drawing/2014/main" id="{97933E1E-77F4-4FBE-4F31-A0152438C05A}"/>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29501" y="3559775"/>
            <a:ext cx="781050" cy="9944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208941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106E3FFA-D278-3DD7-77D9-8356D3050C49}"/>
              </a:ext>
            </a:extLst>
          </p:cNvPr>
          <p:cNvPicPr>
            <a:picLocks noChangeAspect="1"/>
          </p:cNvPicPr>
          <p:nvPr/>
        </p:nvPicPr>
        <p:blipFill>
          <a:blip r:embed="rId3"/>
          <a:stretch>
            <a:fillRect/>
          </a:stretch>
        </p:blipFill>
        <p:spPr>
          <a:xfrm>
            <a:off x="215803" y="0"/>
            <a:ext cx="11432559" cy="6309544"/>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7" name="Rectangle 6">
            <a:extLst>
              <a:ext uri="{FF2B5EF4-FFF2-40B4-BE49-F238E27FC236}">
                <a16:creationId xmlns="" xmlns:a16="http://schemas.microsoft.com/office/drawing/2014/main" id="{2903FC1A-CCDC-CAD8-3DBA-A79EAAA9B476}"/>
              </a:ext>
            </a:extLst>
          </p:cNvPr>
          <p:cNvSpPr/>
          <p:nvPr/>
        </p:nvSpPr>
        <p:spPr>
          <a:xfrm>
            <a:off x="400047" y="5415576"/>
            <a:ext cx="11064069" cy="1442424"/>
          </a:xfrm>
          <a:prstGeom prst="rect">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Times New Roman" panose="02020603050405020304" pitchFamily="18" charset="0"/>
                <a:cs typeface="Times New Roman" panose="02020603050405020304" pitchFamily="18" charset="0"/>
              </a:rPr>
              <a:t>Bài đọc nói về cô bé Na ngoan ngoãn. Vì bà không thể ra ngoài để nhìn được nắng nên Na đã nghĩ ra cách lấy vạt áo bắt nắng về cho bà.</a:t>
            </a:r>
          </a:p>
        </p:txBody>
      </p:sp>
    </p:spTree>
    <p:extLst>
      <p:ext uri="{BB962C8B-B14F-4D97-AF65-F5344CB8AC3E}">
        <p14:creationId xmlns:p14="http://schemas.microsoft.com/office/powerpoint/2010/main" val="88991746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 xmlns:a16="http://schemas.microsoft.com/office/drawing/2014/main" id="{61493C69-AADF-0B11-E9BE-E0BE3A5BCD37}"/>
              </a:ext>
            </a:extLst>
          </p:cNvPr>
          <p:cNvSpPr txBox="1"/>
          <p:nvPr/>
        </p:nvSpPr>
        <p:spPr>
          <a:xfrm>
            <a:off x="3346910" y="184150"/>
            <a:ext cx="5145039" cy="1952947"/>
          </a:xfrm>
          <a:prstGeom prst="rect">
            <a:avLst/>
          </a:prstGeom>
          <a:noFill/>
        </p:spPr>
        <p:txBody>
          <a:bodyPr vert="horz" lIns="60960" tIns="30480" rIns="60960" bIns="30480" rtlCol="0" anchor="ctr">
            <a:normAutofit/>
          </a:bodyPr>
          <a:lstStyle/>
          <a:p>
            <a:pPr indent="-152408" algn="ctr">
              <a:lnSpc>
                <a:spcPct val="90000"/>
              </a:lnSpc>
              <a:spcBef>
                <a:spcPct val="0"/>
              </a:spcBef>
              <a:spcAft>
                <a:spcPts val="400"/>
              </a:spcAft>
            </a:pPr>
            <a:r>
              <a:rPr lang="en-US" sz="6400" dirty="0">
                <a:solidFill>
                  <a:srgbClr val="F92D67"/>
                </a:solidFill>
                <a:latin typeface="Times New Roman" panose="02020603050405020304" pitchFamily="18" charset="0"/>
                <a:ea typeface="+mj-ea"/>
                <a:cs typeface="Times New Roman" panose="02020603050405020304" pitchFamily="18" charset="0"/>
              </a:rPr>
              <a:t>Luyện đọc lại</a:t>
            </a:r>
          </a:p>
        </p:txBody>
      </p:sp>
      <p:pic>
        <p:nvPicPr>
          <p:cNvPr id="3" name="Picture 1">
            <a:extLst>
              <a:ext uri="{FF2B5EF4-FFF2-40B4-BE49-F238E27FC236}">
                <a16:creationId xmlns="" xmlns:a16="http://schemas.microsoft.com/office/drawing/2014/main" id="{E05DA526-3E5F-68A0-0846-AA05A5C51C28}"/>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346910" y="3038710"/>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 name="Picture 1">
            <a:extLst>
              <a:ext uri="{FF2B5EF4-FFF2-40B4-BE49-F238E27FC236}">
                <a16:creationId xmlns="" xmlns:a16="http://schemas.microsoft.com/office/drawing/2014/main" id="{A7F507A2-A79D-4A90-B03E-A0B8B2D10C65}"/>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38707" y="3376692"/>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02508555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a:extLst>
              <a:ext uri="{FF2B5EF4-FFF2-40B4-BE49-F238E27FC236}">
                <a16:creationId xmlns="" xmlns:a16="http://schemas.microsoft.com/office/drawing/2014/main" id="{95509D45-8368-A941-0E11-137B01E0906D}"/>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66675" y="-76200"/>
            <a:ext cx="1071645" cy="853220"/>
          </a:xfrm>
          <a:prstGeom prst="rect">
            <a:avLst/>
          </a:prstGeom>
        </p:spPr>
      </p:pic>
      <p:sp>
        <p:nvSpPr>
          <p:cNvPr id="3" name="Rectangle 2">
            <a:extLst>
              <a:ext uri="{FF2B5EF4-FFF2-40B4-BE49-F238E27FC236}">
                <a16:creationId xmlns="" xmlns:a16="http://schemas.microsoft.com/office/drawing/2014/main" id="{F70670C5-1F4E-F22F-98D4-5C361C35C114}"/>
              </a:ext>
            </a:extLst>
          </p:cNvPr>
          <p:cNvSpPr/>
          <p:nvPr/>
        </p:nvSpPr>
        <p:spPr>
          <a:xfrm>
            <a:off x="280574" y="677054"/>
            <a:ext cx="11911426" cy="5918338"/>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400" b="1" i="0" dirty="0">
              <a:solidFill>
                <a:srgbClr val="C00000"/>
              </a:solidFill>
              <a:effectLst/>
              <a:latin typeface="OpenSans"/>
            </a:endParaRPr>
          </a:p>
          <a:p>
            <a:pPr algn="ctr"/>
            <a:r>
              <a:rPr lang="vi-VN" sz="2400" b="1" i="0" dirty="0">
                <a:solidFill>
                  <a:srgbClr val="C00000"/>
                </a:solidFill>
                <a:effectLst/>
                <a:latin typeface="OpenSans"/>
              </a:rPr>
              <a:t>Tia nắng bé nhỏ</a:t>
            </a:r>
            <a:endParaRPr lang="vi-VN" sz="2400" b="0" i="0" dirty="0">
              <a:solidFill>
                <a:srgbClr val="C00000"/>
              </a:solidFill>
              <a:effectLst/>
              <a:latin typeface="OpenSans"/>
            </a:endParaRPr>
          </a:p>
          <a:p>
            <a:pPr algn="just"/>
            <a:r>
              <a:rPr lang="vi-VN" sz="2400" b="1" i="0" dirty="0">
                <a:solidFill>
                  <a:srgbClr val="002060"/>
                </a:solidFill>
                <a:effectLst/>
                <a:latin typeface="OpenSans"/>
              </a:rPr>
              <a:t>Bà nội của Na đã già yếu. Bà đi lại rất khó khăn.</a:t>
            </a:r>
          </a:p>
          <a:p>
            <a:pPr algn="just"/>
            <a:r>
              <a:rPr lang="vi-VN" sz="2400" b="1" i="0" dirty="0">
                <a:solidFill>
                  <a:srgbClr val="002060"/>
                </a:solidFill>
                <a:effectLst/>
                <a:latin typeface="OpenSans"/>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algn="just"/>
            <a:r>
              <a:rPr lang="vi-VN" sz="2400" b="1" i="0" dirty="0">
                <a:solidFill>
                  <a:srgbClr val="002060"/>
                </a:solidFill>
                <a:effectLst/>
                <a:latin typeface="OpenSans"/>
              </a:rPr>
              <a:t>Một buổi sáng, khi đang dạo chơi trên đồng cỏ, Na cảm thấy nắng sưởi ấm mái tóc mình và nhảy nhót trên vạt áo. Cô bé vui mừng reo lên</a:t>
            </a:r>
          </a:p>
          <a:p>
            <a:pPr algn="just"/>
            <a:r>
              <a:rPr lang="vi-VN" sz="2400" b="1" i="0" dirty="0">
                <a:solidFill>
                  <a:srgbClr val="002060"/>
                </a:solidFill>
                <a:effectLst/>
                <a:latin typeface="OpenSans"/>
              </a:rPr>
              <a:t>- Mình sẽ bắt nắng trên vạt áo mang về cho bà!</a:t>
            </a:r>
          </a:p>
          <a:p>
            <a:pPr algn="just"/>
            <a:r>
              <a:rPr lang="vi-VN" sz="2400" b="1" i="0" dirty="0">
                <a:solidFill>
                  <a:srgbClr val="002060"/>
                </a:solidFill>
                <a:effectLst/>
                <a:latin typeface="OpenSans"/>
              </a:rPr>
              <a:t>Nghĩ vậy, cô bé chạy ùa vào phòng bà:</a:t>
            </a:r>
          </a:p>
          <a:p>
            <a:pPr algn="just"/>
            <a:r>
              <a:rPr lang="vi-VN" sz="2400" b="1" i="0" dirty="0">
                <a:solidFill>
                  <a:srgbClr val="002060"/>
                </a:solidFill>
                <a:effectLst/>
                <a:latin typeface="OpenSans"/>
              </a:rPr>
              <a:t>- Bà ơi! Bà nhìn này! Cháu mang ít nắng về cho bà đây! – Cô bé reo lên và xổ vạt áo ra nhưng chẳng có tia nắng nào ở đó cả.</a:t>
            </a:r>
          </a:p>
          <a:p>
            <a:pPr algn="just"/>
            <a:r>
              <a:rPr lang="vi-VN" sz="2400" b="1" i="0" dirty="0">
                <a:solidFill>
                  <a:srgbClr val="002060"/>
                </a:solidFill>
                <a:effectLst/>
                <a:latin typeface="OpenSans"/>
              </a:rPr>
              <a:t>- Kìa, nắng long lanh trong ánh mắt cháu đấy, và rực lên trên mái tóc của cháu đây này! – Bà nội trìu mến nhìn cô bé.</a:t>
            </a:r>
          </a:p>
          <a:p>
            <a:pPr algn="just"/>
            <a:r>
              <a:rPr lang="vi-VN" sz="2400" b="1" i="0" dirty="0">
                <a:solidFill>
                  <a:srgbClr val="002060"/>
                </a:solidFill>
                <a:effectLst/>
                <a:latin typeface="OpenSans"/>
              </a:rPr>
              <a:t>Na không hiểu được tại sao nắng lại chiếu từ mắt mình nhưng cô bé rất mừng vì làm cho bà vui. Mỗi sáng, Na dạo chơi trong vườn rồi chạy vào phòng để đem nắng cho bà.</a:t>
            </a:r>
          </a:p>
          <a:p>
            <a:pPr algn="r"/>
            <a:r>
              <a:rPr lang="vi-VN" sz="2400" b="1" i="0" dirty="0">
                <a:solidFill>
                  <a:srgbClr val="002060"/>
                </a:solidFill>
                <a:effectLst/>
                <a:latin typeface="OpenSans"/>
              </a:rPr>
              <a:t>(Theo Hà Yên)</a:t>
            </a:r>
          </a:p>
          <a:p>
            <a:r>
              <a:rPr lang="vi-VN" sz="2400" b="0" i="0" dirty="0">
                <a:solidFill>
                  <a:srgbClr val="000000"/>
                </a:solidFill>
                <a:effectLst/>
                <a:latin typeface="OpenSans"/>
              </a:rPr>
              <a:t/>
            </a:r>
            <a:br>
              <a:rPr lang="vi-VN" sz="2400" b="0" i="0" dirty="0">
                <a:solidFill>
                  <a:srgbClr val="000000"/>
                </a:solidFill>
                <a:effectLst/>
                <a:latin typeface="OpenSans"/>
              </a:rPr>
            </a:br>
            <a:endParaRPr lang="en-US" sz="2400" dirty="0">
              <a:solidFill>
                <a:schemeClr val="tx2">
                  <a:lumMod val="20000"/>
                  <a:lumOff val="80000"/>
                </a:schemeClr>
              </a:solidFill>
            </a:endParaRPr>
          </a:p>
        </p:txBody>
      </p:sp>
    </p:spTree>
    <p:extLst>
      <p:ext uri="{BB962C8B-B14F-4D97-AF65-F5344CB8AC3E}">
        <p14:creationId xmlns:p14="http://schemas.microsoft.com/office/powerpoint/2010/main" val="114759636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84A28592-DFA7-4CB9-5C25-69C21D26695D}"/>
              </a:ext>
            </a:extLst>
          </p:cNvPr>
          <p:cNvSpPr txBox="1"/>
          <p:nvPr/>
        </p:nvSpPr>
        <p:spPr>
          <a:xfrm>
            <a:off x="1803860" y="546100"/>
            <a:ext cx="7644940" cy="1952947"/>
          </a:xfrm>
          <a:prstGeom prst="rect">
            <a:avLst/>
          </a:prstGeom>
          <a:noFill/>
        </p:spPr>
        <p:txBody>
          <a:bodyPr vert="horz" lIns="60960" tIns="30480" rIns="60960" bIns="30480" rtlCol="0" anchor="ctr">
            <a:normAutofit/>
          </a:bodyPr>
          <a:lstStyle/>
          <a:p>
            <a:pPr indent="-152408" algn="ctr">
              <a:lnSpc>
                <a:spcPct val="90000"/>
              </a:lnSpc>
              <a:spcBef>
                <a:spcPct val="0"/>
              </a:spcBef>
              <a:spcAft>
                <a:spcPts val="400"/>
              </a:spcAft>
            </a:pPr>
            <a:r>
              <a:rPr lang="en-US" sz="8000">
                <a:solidFill>
                  <a:srgbClr val="F92D67"/>
                </a:solidFill>
                <a:latin typeface="Sigmar One" panose="00000500000000000000" pitchFamily="2" charset="0"/>
                <a:ea typeface="+mj-ea"/>
                <a:cs typeface="+mj-cs"/>
              </a:rPr>
              <a:t>Nói và nghe</a:t>
            </a:r>
            <a:endParaRPr lang="en-US" sz="8000" dirty="0">
              <a:solidFill>
                <a:srgbClr val="F92D67"/>
              </a:solidFill>
              <a:latin typeface="Sigmar One" panose="00000500000000000000" pitchFamily="2" charset="0"/>
              <a:ea typeface="+mj-ea"/>
              <a:cs typeface="+mj-cs"/>
            </a:endParaRPr>
          </a:p>
        </p:txBody>
      </p:sp>
      <p:pic>
        <p:nvPicPr>
          <p:cNvPr id="2" name="Picture 1">
            <a:extLst>
              <a:ext uri="{FF2B5EF4-FFF2-40B4-BE49-F238E27FC236}">
                <a16:creationId xmlns="" xmlns:a16="http://schemas.microsoft.com/office/drawing/2014/main" id="{B1E25110-2C9F-8DA1-A3B1-CCA26C44B81F}"/>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97711" y="2995457"/>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
            <a:extLst>
              <a:ext uri="{FF2B5EF4-FFF2-40B4-BE49-F238E27FC236}">
                <a16:creationId xmlns="" xmlns:a16="http://schemas.microsoft.com/office/drawing/2014/main" id="{8DC30AA2-BAF9-21FD-F892-39997066203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12511" y="3076810"/>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905233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3BFF8083-6794-1129-549E-BC0596F4D8B0}"/>
              </a:ext>
            </a:extLst>
          </p:cNvPr>
          <p:cNvSpPr txBox="1"/>
          <p:nvPr/>
        </p:nvSpPr>
        <p:spPr>
          <a:xfrm>
            <a:off x="1358282" y="115410"/>
            <a:ext cx="4980373"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1. Nêu nội dung từng tranh.</a:t>
            </a:r>
          </a:p>
        </p:txBody>
      </p:sp>
      <p:pic>
        <p:nvPicPr>
          <p:cNvPr id="8" name="Picture 7">
            <a:extLst>
              <a:ext uri="{FF2B5EF4-FFF2-40B4-BE49-F238E27FC236}">
                <a16:creationId xmlns="" xmlns:a16="http://schemas.microsoft.com/office/drawing/2014/main" id="{38EF4653-DC74-5BA3-5050-3A70A9284E64}"/>
              </a:ext>
            </a:extLst>
          </p:cNvPr>
          <p:cNvPicPr>
            <a:picLocks noChangeAspect="1"/>
          </p:cNvPicPr>
          <p:nvPr/>
        </p:nvPicPr>
        <p:blipFill>
          <a:blip r:embed="rId3"/>
          <a:stretch>
            <a:fillRect/>
          </a:stretch>
        </p:blipFill>
        <p:spPr>
          <a:xfrm>
            <a:off x="847725" y="577075"/>
            <a:ext cx="3629532" cy="2400635"/>
          </a:xfrm>
          <a:prstGeom prst="rect">
            <a:avLst/>
          </a:prstGeom>
        </p:spPr>
      </p:pic>
      <p:sp>
        <p:nvSpPr>
          <p:cNvPr id="10" name="TextBox 9">
            <a:extLst>
              <a:ext uri="{FF2B5EF4-FFF2-40B4-BE49-F238E27FC236}">
                <a16:creationId xmlns="" xmlns:a16="http://schemas.microsoft.com/office/drawing/2014/main" id="{711A6231-C776-F020-81C3-578B3EBD8AC9}"/>
              </a:ext>
            </a:extLst>
          </p:cNvPr>
          <p:cNvSpPr txBox="1"/>
          <p:nvPr/>
        </p:nvSpPr>
        <p:spPr>
          <a:xfrm>
            <a:off x="738221" y="2967335"/>
            <a:ext cx="4980373"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Bà nội của Na (…) </a:t>
            </a:r>
          </a:p>
        </p:txBody>
      </p:sp>
      <p:pic>
        <p:nvPicPr>
          <p:cNvPr id="12" name="Picture 11">
            <a:extLst>
              <a:ext uri="{FF2B5EF4-FFF2-40B4-BE49-F238E27FC236}">
                <a16:creationId xmlns="" xmlns:a16="http://schemas.microsoft.com/office/drawing/2014/main" id="{F69E2222-D5A2-270D-858B-54EE9386CB2C}"/>
              </a:ext>
            </a:extLst>
          </p:cNvPr>
          <p:cNvPicPr>
            <a:picLocks noChangeAspect="1"/>
          </p:cNvPicPr>
          <p:nvPr/>
        </p:nvPicPr>
        <p:blipFill>
          <a:blip r:embed="rId4"/>
          <a:stretch>
            <a:fillRect/>
          </a:stretch>
        </p:blipFill>
        <p:spPr>
          <a:xfrm>
            <a:off x="5971922" y="600890"/>
            <a:ext cx="3620005" cy="2353003"/>
          </a:xfrm>
          <a:prstGeom prst="rect">
            <a:avLst/>
          </a:prstGeom>
        </p:spPr>
      </p:pic>
      <p:sp>
        <p:nvSpPr>
          <p:cNvPr id="13" name="TextBox 12">
            <a:extLst>
              <a:ext uri="{FF2B5EF4-FFF2-40B4-BE49-F238E27FC236}">
                <a16:creationId xmlns="" xmlns:a16="http://schemas.microsoft.com/office/drawing/2014/main" id="{0C4FC25D-F687-FF90-8E01-A0DA5600644F}"/>
              </a:ext>
            </a:extLst>
          </p:cNvPr>
          <p:cNvSpPr txBox="1"/>
          <p:nvPr/>
        </p:nvSpPr>
        <p:spPr>
          <a:xfrm>
            <a:off x="5971922" y="2967335"/>
            <a:ext cx="4980373"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Một buổi sáng (…)</a:t>
            </a:r>
          </a:p>
        </p:txBody>
      </p:sp>
      <p:pic>
        <p:nvPicPr>
          <p:cNvPr id="15" name="Picture 14">
            <a:extLst>
              <a:ext uri="{FF2B5EF4-FFF2-40B4-BE49-F238E27FC236}">
                <a16:creationId xmlns="" xmlns:a16="http://schemas.microsoft.com/office/drawing/2014/main" id="{EE77FE31-7849-01BC-0479-9DDCF4FDDCD6}"/>
              </a:ext>
            </a:extLst>
          </p:cNvPr>
          <p:cNvPicPr>
            <a:picLocks noChangeAspect="1"/>
          </p:cNvPicPr>
          <p:nvPr/>
        </p:nvPicPr>
        <p:blipFill>
          <a:blip r:embed="rId5"/>
          <a:stretch>
            <a:fillRect/>
          </a:stretch>
        </p:blipFill>
        <p:spPr>
          <a:xfrm>
            <a:off x="776278" y="3455616"/>
            <a:ext cx="3772426" cy="2438740"/>
          </a:xfrm>
          <a:prstGeom prst="rect">
            <a:avLst/>
          </a:prstGeom>
        </p:spPr>
      </p:pic>
      <p:sp>
        <p:nvSpPr>
          <p:cNvPr id="16" name="TextBox 15">
            <a:extLst>
              <a:ext uri="{FF2B5EF4-FFF2-40B4-BE49-F238E27FC236}">
                <a16:creationId xmlns="" xmlns:a16="http://schemas.microsoft.com/office/drawing/2014/main" id="{2F64B213-2B56-22ED-3F40-9B9F22ADB68D}"/>
              </a:ext>
            </a:extLst>
          </p:cNvPr>
          <p:cNvSpPr txBox="1"/>
          <p:nvPr/>
        </p:nvSpPr>
        <p:spPr>
          <a:xfrm>
            <a:off x="1571058" y="5938834"/>
            <a:ext cx="3314700"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Na chạy ùa vào (…) </a:t>
            </a:r>
          </a:p>
        </p:txBody>
      </p:sp>
      <p:pic>
        <p:nvPicPr>
          <p:cNvPr id="18" name="Picture 17">
            <a:extLst>
              <a:ext uri="{FF2B5EF4-FFF2-40B4-BE49-F238E27FC236}">
                <a16:creationId xmlns="" xmlns:a16="http://schemas.microsoft.com/office/drawing/2014/main" id="{2885E791-AEFF-EDEE-B6D8-71527E816F0A}"/>
              </a:ext>
            </a:extLst>
          </p:cNvPr>
          <p:cNvPicPr>
            <a:picLocks noChangeAspect="1"/>
          </p:cNvPicPr>
          <p:nvPr/>
        </p:nvPicPr>
        <p:blipFill>
          <a:blip r:embed="rId6"/>
          <a:stretch>
            <a:fillRect/>
          </a:stretch>
        </p:blipFill>
        <p:spPr>
          <a:xfrm>
            <a:off x="5857606" y="3457826"/>
            <a:ext cx="3734321" cy="2438740"/>
          </a:xfrm>
          <a:prstGeom prst="rect">
            <a:avLst/>
          </a:prstGeom>
        </p:spPr>
      </p:pic>
      <p:sp>
        <p:nvSpPr>
          <p:cNvPr id="19" name="TextBox 18">
            <a:extLst>
              <a:ext uri="{FF2B5EF4-FFF2-40B4-BE49-F238E27FC236}">
                <a16:creationId xmlns="" xmlns:a16="http://schemas.microsoft.com/office/drawing/2014/main" id="{6E103C33-C5BF-3573-6030-1168BB68D9E7}"/>
              </a:ext>
            </a:extLst>
          </p:cNvPr>
          <p:cNvSpPr txBox="1"/>
          <p:nvPr/>
        </p:nvSpPr>
        <p:spPr>
          <a:xfrm>
            <a:off x="6107171" y="6078918"/>
            <a:ext cx="4980373"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Mỗi sáng (….)</a:t>
            </a:r>
          </a:p>
        </p:txBody>
      </p:sp>
    </p:spTree>
    <p:extLst>
      <p:ext uri="{BB962C8B-B14F-4D97-AF65-F5344CB8AC3E}">
        <p14:creationId xmlns:p14="http://schemas.microsoft.com/office/powerpoint/2010/main" val="155475026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grpSp>
        <p:nvGrpSpPr>
          <p:cNvPr id="2" name="Group 5">
            <a:extLst>
              <a:ext uri="{FF2B5EF4-FFF2-40B4-BE49-F238E27FC236}">
                <a16:creationId xmlns="" xmlns:a16="http://schemas.microsoft.com/office/drawing/2014/main" id="{B1167B35-D5D8-B5CF-16B7-B6B2FDC06537}"/>
              </a:ext>
            </a:extLst>
          </p:cNvPr>
          <p:cNvGrpSpPr>
            <a:grpSpLocks noChangeAspect="1"/>
          </p:cNvGrpSpPr>
          <p:nvPr/>
        </p:nvGrpSpPr>
        <p:grpSpPr>
          <a:xfrm>
            <a:off x="11192166" y="0"/>
            <a:ext cx="999834" cy="999831"/>
            <a:chOff x="0" y="0"/>
            <a:chExt cx="6350000" cy="6349975"/>
          </a:xfrm>
        </p:grpSpPr>
        <p:sp>
          <p:nvSpPr>
            <p:cNvPr id="3" name="Freeform 6">
              <a:extLst>
                <a:ext uri="{FF2B5EF4-FFF2-40B4-BE49-F238E27FC236}">
                  <a16:creationId xmlns="" xmlns:a16="http://schemas.microsoft.com/office/drawing/2014/main" id="{B8657B2C-C5A9-7C60-B9F8-4F53FF0ABEE1}"/>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a:stretch>
            </a:blipFill>
          </p:spPr>
        </p:sp>
      </p:grpSp>
      <p:sp>
        <p:nvSpPr>
          <p:cNvPr id="8" name="TextBox 7">
            <a:extLst>
              <a:ext uri="{FF2B5EF4-FFF2-40B4-BE49-F238E27FC236}">
                <a16:creationId xmlns="" xmlns:a16="http://schemas.microsoft.com/office/drawing/2014/main" id="{45298109-973F-F7CF-E651-72CCF0521A73}"/>
              </a:ext>
            </a:extLst>
          </p:cNvPr>
          <p:cNvSpPr txBox="1"/>
          <p:nvPr/>
        </p:nvSpPr>
        <p:spPr>
          <a:xfrm>
            <a:off x="89939" y="3744360"/>
            <a:ext cx="6097554" cy="2369880"/>
          </a:xfrm>
          <a:prstGeom prst="rect">
            <a:avLst/>
          </a:prstGeom>
          <a:noFill/>
        </p:spPr>
        <p:txBody>
          <a:bodyPr wrap="square">
            <a:spAutoFit/>
          </a:bodyPr>
          <a:lstStyle/>
          <a:p>
            <a:r>
              <a:rPr lang="vi-VN" sz="2800" b="0" i="0" dirty="0">
                <a:solidFill>
                  <a:srgbClr val="002060"/>
                </a:solidFill>
                <a:effectLst/>
                <a:latin typeface="+mj-lt"/>
              </a:rPr>
              <a:t>Tranh 1: Bà nội của Na đã già yếu, đi lại khó khăn. Bà rất thích được nhìn thấy nắng nhưng vì phòng của bà ở phía không có nắng nên không thể nhìn được.</a:t>
            </a:r>
            <a:br>
              <a:rPr lang="vi-VN" sz="2800" b="0" i="0" dirty="0">
                <a:solidFill>
                  <a:srgbClr val="002060"/>
                </a:solidFill>
                <a:effectLst/>
                <a:latin typeface="+mj-lt"/>
              </a:rPr>
            </a:br>
            <a:r>
              <a:rPr lang="vi-VN" b="0" i="0" dirty="0">
                <a:solidFill>
                  <a:srgbClr val="002060"/>
                </a:solidFill>
                <a:effectLst/>
                <a:latin typeface="+mj-lt"/>
              </a:rPr>
              <a:t/>
            </a:r>
            <a:br>
              <a:rPr lang="vi-VN" b="0" i="0" dirty="0">
                <a:solidFill>
                  <a:srgbClr val="002060"/>
                </a:solidFill>
                <a:effectLst/>
                <a:latin typeface="+mj-lt"/>
              </a:rPr>
            </a:br>
            <a:endParaRPr lang="en-US" dirty="0">
              <a:solidFill>
                <a:srgbClr val="002060"/>
              </a:solidFill>
              <a:latin typeface="+mj-lt"/>
            </a:endParaRPr>
          </a:p>
        </p:txBody>
      </p:sp>
      <p:pic>
        <p:nvPicPr>
          <p:cNvPr id="9" name="Picture 8">
            <a:extLst>
              <a:ext uri="{FF2B5EF4-FFF2-40B4-BE49-F238E27FC236}">
                <a16:creationId xmlns="" xmlns:a16="http://schemas.microsoft.com/office/drawing/2014/main" id="{FA7DFFF0-D405-93F0-F484-07A29AE8ADC9}"/>
              </a:ext>
            </a:extLst>
          </p:cNvPr>
          <p:cNvPicPr>
            <a:picLocks noChangeAspect="1"/>
          </p:cNvPicPr>
          <p:nvPr/>
        </p:nvPicPr>
        <p:blipFill>
          <a:blip r:embed="rId5"/>
          <a:stretch>
            <a:fillRect/>
          </a:stretch>
        </p:blipFill>
        <p:spPr>
          <a:xfrm>
            <a:off x="847725" y="577075"/>
            <a:ext cx="3629532" cy="2400635"/>
          </a:xfrm>
          <a:prstGeom prst="rect">
            <a:avLst/>
          </a:prstGeom>
        </p:spPr>
      </p:pic>
      <p:sp>
        <p:nvSpPr>
          <p:cNvPr id="11" name="TextBox 10">
            <a:extLst>
              <a:ext uri="{FF2B5EF4-FFF2-40B4-BE49-F238E27FC236}">
                <a16:creationId xmlns="" xmlns:a16="http://schemas.microsoft.com/office/drawing/2014/main" id="{33B5327D-E6A4-1A81-4A36-69C00E71B5A8}"/>
              </a:ext>
            </a:extLst>
          </p:cNvPr>
          <p:cNvSpPr txBox="1"/>
          <p:nvPr/>
        </p:nvSpPr>
        <p:spPr>
          <a:xfrm>
            <a:off x="1070689" y="3059668"/>
            <a:ext cx="6097554" cy="523220"/>
          </a:xfrm>
          <a:prstGeom prst="rect">
            <a:avLst/>
          </a:prstGeom>
          <a:noFill/>
        </p:spPr>
        <p:txBody>
          <a:bodyPr wrap="square">
            <a:spAutoFit/>
          </a:bodyPr>
          <a:lstStyle/>
          <a:p>
            <a:r>
              <a:rPr lang="en-US" sz="2800" dirty="0">
                <a:solidFill>
                  <a:schemeClr val="accent1">
                    <a:lumMod val="75000"/>
                  </a:schemeClr>
                </a:solidFill>
                <a:latin typeface="Times New Roman" panose="02020603050405020304" pitchFamily="18" charset="0"/>
                <a:cs typeface="Times New Roman" panose="02020603050405020304" pitchFamily="18" charset="0"/>
              </a:rPr>
              <a:t>Bà nội của Na (…) </a:t>
            </a:r>
          </a:p>
        </p:txBody>
      </p:sp>
      <p:sp>
        <p:nvSpPr>
          <p:cNvPr id="12" name="TextBox 11">
            <a:extLst>
              <a:ext uri="{FF2B5EF4-FFF2-40B4-BE49-F238E27FC236}">
                <a16:creationId xmlns="" xmlns:a16="http://schemas.microsoft.com/office/drawing/2014/main" id="{623AA4C7-7264-9926-99CF-EBF10C43A136}"/>
              </a:ext>
            </a:extLst>
          </p:cNvPr>
          <p:cNvSpPr txBox="1"/>
          <p:nvPr/>
        </p:nvSpPr>
        <p:spPr>
          <a:xfrm>
            <a:off x="1070689" y="74431"/>
            <a:ext cx="4980373"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1. Nêu nội dung từng tranh.</a:t>
            </a:r>
          </a:p>
        </p:txBody>
      </p:sp>
      <p:pic>
        <p:nvPicPr>
          <p:cNvPr id="13" name="Picture 12">
            <a:extLst>
              <a:ext uri="{FF2B5EF4-FFF2-40B4-BE49-F238E27FC236}">
                <a16:creationId xmlns="" xmlns:a16="http://schemas.microsoft.com/office/drawing/2014/main" id="{C772E158-01D8-3B6D-6C30-C2D6D186527B}"/>
              </a:ext>
            </a:extLst>
          </p:cNvPr>
          <p:cNvPicPr>
            <a:picLocks noChangeAspect="1"/>
          </p:cNvPicPr>
          <p:nvPr/>
        </p:nvPicPr>
        <p:blipFill>
          <a:blip r:embed="rId6"/>
          <a:stretch>
            <a:fillRect/>
          </a:stretch>
        </p:blipFill>
        <p:spPr>
          <a:xfrm>
            <a:off x="7287538" y="493666"/>
            <a:ext cx="3620005" cy="2353003"/>
          </a:xfrm>
          <a:prstGeom prst="rect">
            <a:avLst/>
          </a:prstGeom>
        </p:spPr>
      </p:pic>
      <p:sp>
        <p:nvSpPr>
          <p:cNvPr id="14" name="TextBox 13">
            <a:extLst>
              <a:ext uri="{FF2B5EF4-FFF2-40B4-BE49-F238E27FC236}">
                <a16:creationId xmlns="" xmlns:a16="http://schemas.microsoft.com/office/drawing/2014/main" id="{6BFFBD9A-A0CC-EF8A-C484-80EA19275A30}"/>
              </a:ext>
            </a:extLst>
          </p:cNvPr>
          <p:cNvSpPr txBox="1"/>
          <p:nvPr/>
        </p:nvSpPr>
        <p:spPr>
          <a:xfrm>
            <a:off x="7519787" y="2897282"/>
            <a:ext cx="3695802" cy="523220"/>
          </a:xfrm>
          <a:prstGeom prst="rect">
            <a:avLst/>
          </a:prstGeom>
          <a:noFill/>
        </p:spPr>
        <p:txBody>
          <a:bodyPr wrap="square" rtlCol="0">
            <a:spAutoFit/>
          </a:bodyPr>
          <a:lstStyle/>
          <a:p>
            <a:r>
              <a:rPr lang="en-US" sz="2800" dirty="0">
                <a:solidFill>
                  <a:schemeClr val="accent1">
                    <a:lumMod val="75000"/>
                  </a:schemeClr>
                </a:solidFill>
                <a:latin typeface="Times New Roman" panose="02020603050405020304" pitchFamily="18" charset="0"/>
                <a:cs typeface="Times New Roman" panose="02020603050405020304" pitchFamily="18" charset="0"/>
              </a:rPr>
              <a:t>Một buổi sáng (…)</a:t>
            </a:r>
          </a:p>
        </p:txBody>
      </p:sp>
      <p:sp>
        <p:nvSpPr>
          <p:cNvPr id="16" name="TextBox 15">
            <a:extLst>
              <a:ext uri="{FF2B5EF4-FFF2-40B4-BE49-F238E27FC236}">
                <a16:creationId xmlns="" xmlns:a16="http://schemas.microsoft.com/office/drawing/2014/main" id="{B034F6D5-98BF-9FAE-7F87-5312A03CF115}"/>
              </a:ext>
            </a:extLst>
          </p:cNvPr>
          <p:cNvSpPr txBox="1"/>
          <p:nvPr/>
        </p:nvSpPr>
        <p:spPr>
          <a:xfrm>
            <a:off x="6187493" y="3744360"/>
            <a:ext cx="6162868" cy="1938992"/>
          </a:xfrm>
          <a:prstGeom prst="rect">
            <a:avLst/>
          </a:prstGeom>
          <a:noFill/>
        </p:spPr>
        <p:txBody>
          <a:bodyPr wrap="square">
            <a:spAutoFit/>
          </a:bodyPr>
          <a:lstStyle/>
          <a:p>
            <a:r>
              <a:rPr lang="en-US" sz="2800" b="0" i="0" dirty="0">
                <a:solidFill>
                  <a:srgbClr val="FF0000"/>
                </a:solidFill>
                <a:effectLst/>
                <a:latin typeface="Times New Roman" panose="02020603050405020304" pitchFamily="18" charset="0"/>
                <a:cs typeface="Times New Roman" panose="02020603050405020304" pitchFamily="18" charset="0"/>
              </a:rPr>
              <a:t>- Tranh 2: Một buổi sáng, Na đi dạo trên đồng cỏ đầy nắng, Na liền nghĩ ra cách sẽ lấy vạt áo bắt nắng mang về cho bà.</a:t>
            </a:r>
            <a:br>
              <a:rPr lang="en-US" sz="2800" b="0" i="0" dirty="0">
                <a:solidFill>
                  <a:srgbClr val="FF0000"/>
                </a:solidFill>
                <a:effectLst/>
                <a:latin typeface="Times New Roman" panose="02020603050405020304" pitchFamily="18" charset="0"/>
                <a:cs typeface="Times New Roman" panose="02020603050405020304" pitchFamily="18" charset="0"/>
              </a:rPr>
            </a:br>
            <a:r>
              <a:rPr lang="en-US" b="0" i="0" dirty="0">
                <a:solidFill>
                  <a:srgbClr val="000000"/>
                </a:solidFill>
                <a:effectLst/>
                <a:latin typeface="Times New Roman" panose="02020603050405020304" pitchFamily="18" charset="0"/>
                <a:cs typeface="Times New Roman" panose="02020603050405020304" pitchFamily="18" charset="0"/>
              </a:rPr>
              <a:t/>
            </a:r>
            <a:br>
              <a:rPr lang="en-US" b="0" i="0" dirty="0">
                <a:solidFill>
                  <a:srgbClr val="000000"/>
                </a:solidFill>
                <a:effectLst/>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97480170"/>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5">
            <a:extLst>
              <a:ext uri="{FF2B5EF4-FFF2-40B4-BE49-F238E27FC236}">
                <a16:creationId xmlns="" xmlns:a16="http://schemas.microsoft.com/office/drawing/2014/main" id="{6BDF0A4B-6AA3-82AA-00FE-534D6A5D9568}"/>
              </a:ext>
            </a:extLst>
          </p:cNvPr>
          <p:cNvGrpSpPr>
            <a:grpSpLocks noChangeAspect="1"/>
          </p:cNvGrpSpPr>
          <p:nvPr/>
        </p:nvGrpSpPr>
        <p:grpSpPr>
          <a:xfrm>
            <a:off x="11213060" y="0"/>
            <a:ext cx="978940" cy="978937"/>
            <a:chOff x="0" y="0"/>
            <a:chExt cx="6350000" cy="6349975"/>
          </a:xfrm>
        </p:grpSpPr>
        <p:sp>
          <p:nvSpPr>
            <p:cNvPr id="3" name="Freeform 6">
              <a:extLst>
                <a:ext uri="{FF2B5EF4-FFF2-40B4-BE49-F238E27FC236}">
                  <a16:creationId xmlns="" xmlns:a16="http://schemas.microsoft.com/office/drawing/2014/main" id="{55DBBCF5-7D6B-78DD-BF47-67C77052271A}"/>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a:stretch>
            </a:blipFill>
          </p:spPr>
        </p:sp>
      </p:grpSp>
      <p:pic>
        <p:nvPicPr>
          <p:cNvPr id="4" name="Picture 3">
            <a:extLst>
              <a:ext uri="{FF2B5EF4-FFF2-40B4-BE49-F238E27FC236}">
                <a16:creationId xmlns="" xmlns:a16="http://schemas.microsoft.com/office/drawing/2014/main" id="{7B3E9DD4-11C6-7F1E-641D-97478C19BA10}"/>
              </a:ext>
            </a:extLst>
          </p:cNvPr>
          <p:cNvPicPr>
            <a:picLocks noChangeAspect="1"/>
          </p:cNvPicPr>
          <p:nvPr/>
        </p:nvPicPr>
        <p:blipFill>
          <a:blip r:embed="rId4"/>
          <a:stretch>
            <a:fillRect/>
          </a:stretch>
        </p:blipFill>
        <p:spPr>
          <a:xfrm>
            <a:off x="1175499" y="577075"/>
            <a:ext cx="3772426" cy="2438740"/>
          </a:xfrm>
          <a:prstGeom prst="rect">
            <a:avLst/>
          </a:prstGeom>
        </p:spPr>
      </p:pic>
      <p:sp>
        <p:nvSpPr>
          <p:cNvPr id="5" name="TextBox 4">
            <a:extLst>
              <a:ext uri="{FF2B5EF4-FFF2-40B4-BE49-F238E27FC236}">
                <a16:creationId xmlns="" xmlns:a16="http://schemas.microsoft.com/office/drawing/2014/main" id="{CEA2E9DD-B064-E4EE-FB40-A6BCD3635D99}"/>
              </a:ext>
            </a:extLst>
          </p:cNvPr>
          <p:cNvSpPr txBox="1"/>
          <p:nvPr/>
        </p:nvSpPr>
        <p:spPr>
          <a:xfrm>
            <a:off x="1358282" y="115410"/>
            <a:ext cx="4980373"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1. Nêu nội dung từng tranh.</a:t>
            </a:r>
          </a:p>
        </p:txBody>
      </p:sp>
      <p:sp>
        <p:nvSpPr>
          <p:cNvPr id="7" name="TextBox 6">
            <a:extLst>
              <a:ext uri="{FF2B5EF4-FFF2-40B4-BE49-F238E27FC236}">
                <a16:creationId xmlns="" xmlns:a16="http://schemas.microsoft.com/office/drawing/2014/main" id="{AF1F1F0A-797F-783B-0751-50AF3FC1EB04}"/>
              </a:ext>
            </a:extLst>
          </p:cNvPr>
          <p:cNvSpPr txBox="1"/>
          <p:nvPr/>
        </p:nvSpPr>
        <p:spPr>
          <a:xfrm>
            <a:off x="1633225" y="3015815"/>
            <a:ext cx="3314700"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Na chạy ùa vào (…) </a:t>
            </a:r>
          </a:p>
        </p:txBody>
      </p:sp>
      <p:sp>
        <p:nvSpPr>
          <p:cNvPr id="9" name="TextBox 8">
            <a:extLst>
              <a:ext uri="{FF2B5EF4-FFF2-40B4-BE49-F238E27FC236}">
                <a16:creationId xmlns="" xmlns:a16="http://schemas.microsoft.com/office/drawing/2014/main" id="{3BF236C0-0F96-5C97-A88D-B822CA233D01}"/>
              </a:ext>
            </a:extLst>
          </p:cNvPr>
          <p:cNvSpPr txBox="1"/>
          <p:nvPr/>
        </p:nvSpPr>
        <p:spPr>
          <a:xfrm>
            <a:off x="466725" y="3477480"/>
            <a:ext cx="6096000" cy="2800767"/>
          </a:xfrm>
          <a:prstGeom prst="rect">
            <a:avLst/>
          </a:prstGeom>
          <a:noFill/>
        </p:spPr>
        <p:txBody>
          <a:bodyPr wrap="square">
            <a:spAutoFit/>
          </a:bodyPr>
          <a:lstStyle/>
          <a:p>
            <a:r>
              <a:rPr lang="vi-VN" sz="2800" b="0" i="0" dirty="0">
                <a:solidFill>
                  <a:srgbClr val="00B050"/>
                </a:solidFill>
                <a:effectLst/>
                <a:latin typeface="+mj-lt"/>
              </a:rPr>
              <a:t>- Tranh 3: Na chạy ùa vào phòng bà, khoe với bà rằng mình mang nắng về cho bà nhưng lại chẳng có tia nắng nào ở đó cả. Bà nói với Na rằng nắng long lanh trong mắt và rực trên mái tóc của Na.</a:t>
            </a:r>
            <a:br>
              <a:rPr lang="vi-VN" sz="2800" b="0" i="0" dirty="0">
                <a:solidFill>
                  <a:srgbClr val="00B050"/>
                </a:solidFill>
                <a:effectLst/>
                <a:latin typeface="+mj-lt"/>
              </a:rPr>
            </a:br>
            <a:r>
              <a:rPr lang="vi-VN" b="0" i="0" dirty="0">
                <a:solidFill>
                  <a:srgbClr val="000000"/>
                </a:solidFill>
                <a:effectLst/>
                <a:latin typeface="+mj-lt"/>
              </a:rPr>
              <a:t/>
            </a:r>
            <a:br>
              <a:rPr lang="vi-VN" b="0" i="0" dirty="0">
                <a:solidFill>
                  <a:srgbClr val="000000"/>
                </a:solidFill>
                <a:effectLst/>
                <a:latin typeface="+mj-lt"/>
              </a:rPr>
            </a:br>
            <a:endParaRPr lang="en-US" dirty="0">
              <a:latin typeface="+mj-lt"/>
            </a:endParaRPr>
          </a:p>
        </p:txBody>
      </p:sp>
      <p:pic>
        <p:nvPicPr>
          <p:cNvPr id="10" name="Picture 9">
            <a:extLst>
              <a:ext uri="{FF2B5EF4-FFF2-40B4-BE49-F238E27FC236}">
                <a16:creationId xmlns="" xmlns:a16="http://schemas.microsoft.com/office/drawing/2014/main" id="{8EC71316-E164-1D6F-DE2D-C7E17010F4E9}"/>
              </a:ext>
            </a:extLst>
          </p:cNvPr>
          <p:cNvPicPr>
            <a:picLocks noChangeAspect="1"/>
          </p:cNvPicPr>
          <p:nvPr/>
        </p:nvPicPr>
        <p:blipFill>
          <a:blip r:embed="rId5"/>
          <a:stretch>
            <a:fillRect/>
          </a:stretch>
        </p:blipFill>
        <p:spPr>
          <a:xfrm>
            <a:off x="7099397" y="489468"/>
            <a:ext cx="3734321" cy="2438740"/>
          </a:xfrm>
          <a:prstGeom prst="rect">
            <a:avLst/>
          </a:prstGeom>
        </p:spPr>
      </p:pic>
      <p:sp>
        <p:nvSpPr>
          <p:cNvPr id="11" name="TextBox 10">
            <a:extLst>
              <a:ext uri="{FF2B5EF4-FFF2-40B4-BE49-F238E27FC236}">
                <a16:creationId xmlns="" xmlns:a16="http://schemas.microsoft.com/office/drawing/2014/main" id="{75551CC1-4075-6F88-F165-26B97EC5EDD1}"/>
              </a:ext>
            </a:extLst>
          </p:cNvPr>
          <p:cNvSpPr txBox="1"/>
          <p:nvPr/>
        </p:nvSpPr>
        <p:spPr>
          <a:xfrm>
            <a:off x="7675920" y="3066640"/>
            <a:ext cx="2581273"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Mỗi sáng (….)</a:t>
            </a:r>
          </a:p>
        </p:txBody>
      </p:sp>
      <p:sp>
        <p:nvSpPr>
          <p:cNvPr id="13" name="TextBox 12">
            <a:extLst>
              <a:ext uri="{FF2B5EF4-FFF2-40B4-BE49-F238E27FC236}">
                <a16:creationId xmlns="" xmlns:a16="http://schemas.microsoft.com/office/drawing/2014/main" id="{8800C1A5-0A7D-B66D-4E4D-2AB80A49C55B}"/>
              </a:ext>
            </a:extLst>
          </p:cNvPr>
          <p:cNvSpPr txBox="1"/>
          <p:nvPr/>
        </p:nvSpPr>
        <p:spPr>
          <a:xfrm>
            <a:off x="7199279" y="3562954"/>
            <a:ext cx="3803718" cy="1754326"/>
          </a:xfrm>
          <a:prstGeom prst="rect">
            <a:avLst/>
          </a:prstGeom>
          <a:noFill/>
        </p:spPr>
        <p:txBody>
          <a:bodyPr wrap="square">
            <a:spAutoFit/>
          </a:bodyPr>
          <a:lstStyle/>
          <a:p>
            <a:r>
              <a:rPr lang="vi-VN" sz="2400" b="0" i="0" dirty="0">
                <a:solidFill>
                  <a:schemeClr val="accent4">
                    <a:lumMod val="50000"/>
                  </a:schemeClr>
                </a:solidFill>
                <a:effectLst/>
                <a:latin typeface="+mj-lt"/>
              </a:rPr>
              <a:t>- Tranh 4: Mỗi sáng, Na dạo chơi trong vườn rồi chạy vào phòng để đem nắng cho bà.</a:t>
            </a:r>
            <a:br>
              <a:rPr lang="vi-VN" sz="2400" b="0" i="0" dirty="0">
                <a:solidFill>
                  <a:schemeClr val="accent4">
                    <a:lumMod val="50000"/>
                  </a:schemeClr>
                </a:solidFill>
                <a:effectLst/>
                <a:latin typeface="+mj-lt"/>
              </a:rPr>
            </a:br>
            <a:r>
              <a:rPr lang="vi-VN" b="0" i="0" dirty="0">
                <a:solidFill>
                  <a:srgbClr val="000000"/>
                </a:solidFill>
                <a:effectLst/>
                <a:latin typeface="+mj-lt"/>
              </a:rPr>
              <a:t/>
            </a:r>
            <a:br>
              <a:rPr lang="vi-VN" b="0" i="0" dirty="0">
                <a:solidFill>
                  <a:srgbClr val="000000"/>
                </a:solidFill>
                <a:effectLst/>
                <a:latin typeface="+mj-lt"/>
              </a:rPr>
            </a:br>
            <a:endParaRPr lang="en-US" dirty="0">
              <a:latin typeface="+mj-lt"/>
            </a:endParaRPr>
          </a:p>
        </p:txBody>
      </p:sp>
    </p:spTree>
    <p:extLst>
      <p:ext uri="{BB962C8B-B14F-4D97-AF65-F5344CB8AC3E}">
        <p14:creationId xmlns:p14="http://schemas.microsoft.com/office/powerpoint/2010/main" val="36979100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EF242029-29D0-5572-C148-766A8DEA6CFB}"/>
              </a:ext>
            </a:extLst>
          </p:cNvPr>
          <p:cNvSpPr txBox="1"/>
          <p:nvPr/>
        </p:nvSpPr>
        <p:spPr>
          <a:xfrm>
            <a:off x="1070689" y="74431"/>
            <a:ext cx="4980373" cy="461665"/>
          </a:xfrm>
          <a:prstGeom prst="rect">
            <a:avLst/>
          </a:prstGeom>
          <a:noFill/>
        </p:spPr>
        <p:txBody>
          <a:bodyPr wrap="square" rtlCol="0">
            <a:spAutoFit/>
          </a:bodyPr>
          <a:lstStyle/>
          <a:p>
            <a:r>
              <a:rPr lang="en-US" sz="2400" dirty="0">
                <a:solidFill>
                  <a:schemeClr val="accent1">
                    <a:lumMod val="75000"/>
                  </a:schemeClr>
                </a:solidFill>
                <a:latin typeface="Times New Roman" panose="02020603050405020304" pitchFamily="18" charset="0"/>
                <a:cs typeface="Times New Roman" panose="02020603050405020304" pitchFamily="18" charset="0"/>
              </a:rPr>
              <a:t>2. Kể lại câu chuyện </a:t>
            </a:r>
          </a:p>
        </p:txBody>
      </p:sp>
      <p:sp>
        <p:nvSpPr>
          <p:cNvPr id="7" name="Cloud 6">
            <a:extLst>
              <a:ext uri="{FF2B5EF4-FFF2-40B4-BE49-F238E27FC236}">
                <a16:creationId xmlns="" xmlns:a16="http://schemas.microsoft.com/office/drawing/2014/main" id="{DDB54003-E955-41A5-FCB9-D8CBCAA34C2C}"/>
              </a:ext>
            </a:extLst>
          </p:cNvPr>
          <p:cNvSpPr/>
          <p:nvPr/>
        </p:nvSpPr>
        <p:spPr>
          <a:xfrm>
            <a:off x="4174479" y="74431"/>
            <a:ext cx="4400550" cy="1828800"/>
          </a:xfrm>
          <a:prstGeom prst="cloud">
            <a:avLst/>
          </a:prstGeom>
          <a:solidFill>
            <a:schemeClr val="accent4">
              <a:lumMod val="20000"/>
              <a:lumOff val="80000"/>
            </a:schemeClr>
          </a:solidFill>
          <a:ln w="28575">
            <a:solidFill>
              <a:schemeClr val="accent2">
                <a:lumMod val="50000"/>
              </a:schemeClr>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800" b="0" i="0" dirty="0">
              <a:solidFill>
                <a:srgbClr val="000000"/>
              </a:solidFill>
              <a:effectLst/>
              <a:latin typeface="Times New Roman" panose="02020603050405020304" pitchFamily="18" charset="0"/>
              <a:cs typeface="Times New Roman" panose="02020603050405020304" pitchFamily="18" charset="0"/>
            </a:endParaRPr>
          </a:p>
          <a:p>
            <a:pPr algn="ctr"/>
            <a:r>
              <a:rPr lang="en-US" sz="2800" b="0" i="0" dirty="0">
                <a:solidFill>
                  <a:schemeClr val="accent4">
                    <a:lumMod val="50000"/>
                  </a:schemeClr>
                </a:solidFill>
                <a:effectLst/>
                <a:latin typeface="Times New Roman" panose="02020603050405020304" pitchFamily="18" charset="0"/>
                <a:cs typeface="Times New Roman" panose="02020603050405020304" pitchFamily="18" charset="0"/>
              </a:rPr>
              <a:t>Em dựa vào các bức tranh để kể lại câu chuyện.</a:t>
            </a:r>
            <a:br>
              <a:rPr lang="en-US" sz="2800" b="0" i="0" dirty="0">
                <a:solidFill>
                  <a:schemeClr val="accent4">
                    <a:lumMod val="50000"/>
                  </a:schemeClr>
                </a:solidFill>
                <a:effectLst/>
                <a:latin typeface="Times New Roman" panose="02020603050405020304" pitchFamily="18" charset="0"/>
                <a:cs typeface="Times New Roman" panose="02020603050405020304" pitchFamily="18" charset="0"/>
              </a:rPr>
            </a:br>
            <a:endParaRPr lang="en-US" sz="2800" dirty="0">
              <a:solidFill>
                <a:schemeClr val="accent4">
                  <a:lumMod val="50000"/>
                </a:schemeClr>
              </a:solidFill>
              <a:latin typeface="Times New Roman" panose="02020603050405020304" pitchFamily="18" charset="0"/>
              <a:cs typeface="Times New Roman" panose="02020603050405020304" pitchFamily="18" charset="0"/>
            </a:endParaRPr>
          </a:p>
        </p:txBody>
      </p:sp>
      <p:sp>
        <p:nvSpPr>
          <p:cNvPr id="8" name="Rectangle 7">
            <a:extLst>
              <a:ext uri="{FF2B5EF4-FFF2-40B4-BE49-F238E27FC236}">
                <a16:creationId xmlns="" xmlns:a16="http://schemas.microsoft.com/office/drawing/2014/main" id="{86190B49-90E6-9250-1B3F-E5730A12C44D}"/>
              </a:ext>
            </a:extLst>
          </p:cNvPr>
          <p:cNvSpPr/>
          <p:nvPr/>
        </p:nvSpPr>
        <p:spPr>
          <a:xfrm>
            <a:off x="205601" y="988831"/>
            <a:ext cx="11911426" cy="5918338"/>
          </a:xfrm>
          <a:prstGeom prst="rect">
            <a:avLst/>
          </a:prstGeom>
          <a:solidFill>
            <a:schemeClr val="tx2">
              <a:lumMod val="20000"/>
              <a:lumOff val="80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b="1" i="0">
              <a:solidFill>
                <a:srgbClr val="C00000"/>
              </a:solidFill>
              <a:effectLst/>
              <a:latin typeface="OpenSans"/>
            </a:endParaRPr>
          </a:p>
          <a:p>
            <a:pPr algn="ctr"/>
            <a:r>
              <a:rPr lang="vi-VN" sz="3200" b="1" i="0">
                <a:solidFill>
                  <a:srgbClr val="C00000"/>
                </a:solidFill>
                <a:effectLst/>
                <a:latin typeface="OpenSans"/>
              </a:rPr>
              <a:t>Tia nắng bé nhỏ</a:t>
            </a:r>
            <a:endParaRPr lang="vi-VN" sz="3200" b="0" i="0">
              <a:solidFill>
                <a:srgbClr val="C00000"/>
              </a:solidFill>
              <a:effectLst/>
              <a:latin typeface="OpenSans"/>
            </a:endParaRPr>
          </a:p>
          <a:p>
            <a:pPr algn="just"/>
            <a:r>
              <a:rPr lang="vi-VN" sz="2000" b="1" i="0">
                <a:solidFill>
                  <a:srgbClr val="002060"/>
                </a:solidFill>
                <a:effectLst/>
                <a:latin typeface="OpenSans"/>
              </a:rPr>
              <a:t>Bà nội của Na đã già yếu. Bà đi lại rất khó khăn.</a:t>
            </a:r>
          </a:p>
          <a:p>
            <a:pPr algn="just"/>
            <a:r>
              <a:rPr lang="vi-VN" sz="2000" b="1" i="0">
                <a:solidFill>
                  <a:srgbClr val="002060"/>
                </a:solidFill>
                <a:effectLst/>
                <a:latin typeface="OpenSans"/>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algn="just"/>
            <a:r>
              <a:rPr lang="vi-VN" sz="2000" b="1" i="0">
                <a:solidFill>
                  <a:srgbClr val="002060"/>
                </a:solidFill>
                <a:effectLst/>
                <a:latin typeface="OpenSans"/>
              </a:rPr>
              <a:t>Một buổi sáng, khi đang dạo chơi trên đồng cỏ, Na cảm thấy nắng sưởi ấm mái tóc mình và nhảy nhót trên vạt áo. Cô bé vui mừng reo lên</a:t>
            </a:r>
          </a:p>
          <a:p>
            <a:pPr algn="just"/>
            <a:r>
              <a:rPr lang="vi-VN" sz="2000" b="1" i="0">
                <a:solidFill>
                  <a:srgbClr val="002060"/>
                </a:solidFill>
                <a:effectLst/>
                <a:latin typeface="OpenSans"/>
              </a:rPr>
              <a:t>- Mình sẽ bắt nắng trên vạt áo mang về cho bà!</a:t>
            </a:r>
          </a:p>
          <a:p>
            <a:pPr algn="just"/>
            <a:r>
              <a:rPr lang="vi-VN" sz="2000" b="1" i="0">
                <a:solidFill>
                  <a:srgbClr val="002060"/>
                </a:solidFill>
                <a:effectLst/>
                <a:latin typeface="OpenSans"/>
              </a:rPr>
              <a:t>Nghĩ vậy, cô bé chạy ùa vào phòng bà:</a:t>
            </a:r>
          </a:p>
          <a:p>
            <a:pPr algn="just"/>
            <a:r>
              <a:rPr lang="vi-VN" sz="2000" b="1" i="0">
                <a:solidFill>
                  <a:srgbClr val="002060"/>
                </a:solidFill>
                <a:effectLst/>
                <a:latin typeface="OpenSans"/>
              </a:rPr>
              <a:t>- Bà ơi! Bà nhìn này! Cháu mang ít nắng về cho bà đây! – Cô bé reo lên và xổ vạt áo ra nhưng chẳng có tia nắng nào ở đó cả.</a:t>
            </a:r>
          </a:p>
          <a:p>
            <a:pPr algn="just"/>
            <a:r>
              <a:rPr lang="vi-VN" sz="2000" b="1" i="0">
                <a:solidFill>
                  <a:srgbClr val="002060"/>
                </a:solidFill>
                <a:effectLst/>
                <a:latin typeface="OpenSans"/>
              </a:rPr>
              <a:t>- Kìa, nắng long lanh trong ánh mắt cháu đấy, và rực lên trên mái tóc của cháu đây này! – Bà nội trìu mến nhìn cô bé.</a:t>
            </a:r>
          </a:p>
          <a:p>
            <a:pPr algn="just"/>
            <a:r>
              <a:rPr lang="vi-VN" sz="2000" b="1" i="0">
                <a:solidFill>
                  <a:srgbClr val="002060"/>
                </a:solidFill>
                <a:effectLst/>
                <a:latin typeface="OpenSans"/>
              </a:rPr>
              <a:t>Na không hiểu được tại sao nắng lại chiếu từ mắt mình nhưng cô bé rất mừng vì làm cho bà vui. Mỗi sáng, Na dạo chơi trong vườn rồi chạy vào phòng để đem nắng cho bà.</a:t>
            </a:r>
          </a:p>
          <a:p>
            <a:pPr algn="r"/>
            <a:r>
              <a:rPr lang="vi-VN" sz="2000" b="1" i="0">
                <a:solidFill>
                  <a:srgbClr val="002060"/>
                </a:solidFill>
                <a:effectLst/>
                <a:latin typeface="OpenSans"/>
              </a:rPr>
              <a:t>(Theo Hà Yên)</a:t>
            </a:r>
          </a:p>
          <a:p>
            <a:r>
              <a:rPr lang="vi-VN" sz="1800" b="0" i="0">
                <a:solidFill>
                  <a:srgbClr val="000000"/>
                </a:solidFill>
                <a:effectLst/>
                <a:latin typeface="OpenSans"/>
              </a:rPr>
              <a:t/>
            </a:r>
            <a:br>
              <a:rPr lang="vi-VN" sz="1800" b="0" i="0">
                <a:solidFill>
                  <a:srgbClr val="000000"/>
                </a:solidFill>
                <a:effectLst/>
                <a:latin typeface="OpenSans"/>
              </a:rPr>
            </a:br>
            <a:endParaRPr lang="en-US">
              <a:solidFill>
                <a:schemeClr val="tx2">
                  <a:lumMod val="20000"/>
                  <a:lumOff val="80000"/>
                </a:schemeClr>
              </a:solidFill>
            </a:endParaRPr>
          </a:p>
        </p:txBody>
      </p:sp>
    </p:spTree>
    <p:extLst>
      <p:ext uri="{BB962C8B-B14F-4D97-AF65-F5344CB8AC3E}">
        <p14:creationId xmlns:p14="http://schemas.microsoft.com/office/powerpoint/2010/main" val="21099002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500" fill="hold"/>
                                        <p:tgtEl>
                                          <p:spTgt spid="7"/>
                                        </p:tgtEl>
                                        <p:attrNameLst>
                                          <p:attrName>ppt_w</p:attrName>
                                        </p:attrNameLst>
                                      </p:cBhvr>
                                      <p:tavLst>
                                        <p:tav tm="0">
                                          <p:val>
                                            <p:fltVal val="0"/>
                                          </p:val>
                                        </p:tav>
                                        <p:tav tm="100000">
                                          <p:val>
                                            <p:strVal val="#ppt_w"/>
                                          </p:val>
                                        </p:tav>
                                      </p:tavLst>
                                    </p:anim>
                                    <p:anim calcmode="lin" valueType="num">
                                      <p:cBhvr>
                                        <p:cTn id="8" dur="500" fill="hold"/>
                                        <p:tgtEl>
                                          <p:spTgt spid="7"/>
                                        </p:tgtEl>
                                        <p:attrNameLst>
                                          <p:attrName>ppt_h</p:attrName>
                                        </p:attrNameLst>
                                      </p:cBhvr>
                                      <p:tavLst>
                                        <p:tav tm="0">
                                          <p:val>
                                            <p:fltVal val="0"/>
                                          </p:val>
                                        </p:tav>
                                        <p:tav tm="100000">
                                          <p:val>
                                            <p:strVal val="#ppt_h"/>
                                          </p:val>
                                        </p:tav>
                                      </p:tavLst>
                                    </p:anim>
                                    <p:animEffect transition="in" filter="fade">
                                      <p:cBhvr>
                                        <p:cTn id="9" dur="5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xit" presetSubtype="0" fill="hold" grpId="1" nodeType="clickEffect">
                                  <p:stCondLst>
                                    <p:cond delay="0"/>
                                  </p:stCondLst>
                                  <p:childTnLst>
                                    <p:anim calcmode="lin" valueType="num">
                                      <p:cBhvr>
                                        <p:cTn id="13" dur="1000"/>
                                        <p:tgtEl>
                                          <p:spTgt spid="7"/>
                                        </p:tgtEl>
                                        <p:attrNameLst>
                                          <p:attrName>ppt_w</p:attrName>
                                        </p:attrNameLst>
                                      </p:cBhvr>
                                      <p:tavLst>
                                        <p:tav tm="0">
                                          <p:val>
                                            <p:strVal val="ppt_w"/>
                                          </p:val>
                                        </p:tav>
                                        <p:tav tm="100000">
                                          <p:val>
                                            <p:fltVal val="0"/>
                                          </p:val>
                                        </p:tav>
                                      </p:tavLst>
                                    </p:anim>
                                    <p:anim calcmode="lin" valueType="num">
                                      <p:cBhvr>
                                        <p:cTn id="14" dur="1000"/>
                                        <p:tgtEl>
                                          <p:spTgt spid="7"/>
                                        </p:tgtEl>
                                        <p:attrNameLst>
                                          <p:attrName>ppt_h</p:attrName>
                                        </p:attrNameLst>
                                      </p:cBhvr>
                                      <p:tavLst>
                                        <p:tav tm="0">
                                          <p:val>
                                            <p:strVal val="ppt_h"/>
                                          </p:val>
                                        </p:tav>
                                        <p:tav tm="100000">
                                          <p:val>
                                            <p:fltVal val="0"/>
                                          </p:val>
                                        </p:tav>
                                      </p:tavLst>
                                    </p:anim>
                                    <p:anim calcmode="lin" valueType="num">
                                      <p:cBhvr>
                                        <p:cTn id="15" dur="1000"/>
                                        <p:tgtEl>
                                          <p:spTgt spid="7"/>
                                        </p:tgtEl>
                                        <p:attrNameLst>
                                          <p:attrName>style.rotation</p:attrName>
                                        </p:attrNameLst>
                                      </p:cBhvr>
                                      <p:tavLst>
                                        <p:tav tm="0">
                                          <p:val>
                                            <p:fltVal val="0"/>
                                          </p:val>
                                        </p:tav>
                                        <p:tav tm="100000">
                                          <p:val>
                                            <p:fltVal val="90"/>
                                          </p:val>
                                        </p:tav>
                                      </p:tavLst>
                                    </p:anim>
                                    <p:animEffect transition="out" filter="fade">
                                      <p:cBhvr>
                                        <p:cTn id="16" dur="1000"/>
                                        <p:tgtEl>
                                          <p:spTgt spid="7"/>
                                        </p:tgtEl>
                                      </p:cBhvr>
                                    </p:animEffect>
                                    <p:set>
                                      <p:cBhvr>
                                        <p:cTn id="17" dur="1" fill="hold">
                                          <p:stCondLst>
                                            <p:cond delay="999"/>
                                          </p:stCondLst>
                                        </p:cTn>
                                        <p:tgtEl>
                                          <p:spTgt spid="7"/>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 calcmode="lin" valueType="num">
                                      <p:cBhvr>
                                        <p:cTn id="22" dur="500" fill="hold"/>
                                        <p:tgtEl>
                                          <p:spTgt spid="8"/>
                                        </p:tgtEl>
                                        <p:attrNameLst>
                                          <p:attrName>ppt_w</p:attrName>
                                        </p:attrNameLst>
                                      </p:cBhvr>
                                      <p:tavLst>
                                        <p:tav tm="0">
                                          <p:val>
                                            <p:fltVal val="0"/>
                                          </p:val>
                                        </p:tav>
                                        <p:tav tm="100000">
                                          <p:val>
                                            <p:strVal val="#ppt_w"/>
                                          </p:val>
                                        </p:tav>
                                      </p:tavLst>
                                    </p:anim>
                                    <p:anim calcmode="lin" valueType="num">
                                      <p:cBhvr>
                                        <p:cTn id="23" dur="500" fill="hold"/>
                                        <p:tgtEl>
                                          <p:spTgt spid="8"/>
                                        </p:tgtEl>
                                        <p:attrNameLst>
                                          <p:attrName>ppt_h</p:attrName>
                                        </p:attrNameLst>
                                      </p:cBhvr>
                                      <p:tavLst>
                                        <p:tav tm="0">
                                          <p:val>
                                            <p:fltVal val="0"/>
                                          </p:val>
                                        </p:tav>
                                        <p:tav tm="100000">
                                          <p:val>
                                            <p:strVal val="#ppt_h"/>
                                          </p:val>
                                        </p:tav>
                                      </p:tavLst>
                                    </p:anim>
                                    <p:animEffect transition="in" filter="fade">
                                      <p:cBhvr>
                                        <p:cTn id="24"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7" grpId="1" animBg="1"/>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9">
            <a:extLst>
              <a:ext uri="{FF2B5EF4-FFF2-40B4-BE49-F238E27FC236}">
                <a16:creationId xmlns="" xmlns:a16="http://schemas.microsoft.com/office/drawing/2014/main" id="{2CD23C71-B127-4D5B-BA40-1549ADF1938A}"/>
              </a:ext>
            </a:extLst>
          </p:cNvPr>
          <p:cNvSpPr txBox="1"/>
          <p:nvPr/>
        </p:nvSpPr>
        <p:spPr>
          <a:xfrm>
            <a:off x="998953" y="95250"/>
            <a:ext cx="6098344" cy="523220"/>
          </a:xfrm>
          <a:prstGeom prst="rect">
            <a:avLst/>
          </a:prstGeom>
          <a:noFill/>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l" latinLnBrk="0"/>
            <a:r>
              <a:rPr lang="en-US" sz="2800" b="1" i="0">
                <a:solidFill>
                  <a:srgbClr val="2888E1"/>
                </a:solidFill>
                <a:effectLst/>
                <a:latin typeface="OpenSansBold"/>
              </a:rPr>
              <a:t>3</a:t>
            </a:r>
            <a:r>
              <a:rPr lang="en-US" sz="2800">
                <a:solidFill>
                  <a:srgbClr val="000000"/>
                </a:solidFill>
                <a:latin typeface="OpenSans"/>
              </a:rPr>
              <a:t>. </a:t>
            </a:r>
            <a:r>
              <a:rPr lang="en-US" sz="2800" b="1" i="0">
                <a:solidFill>
                  <a:schemeClr val="accent1">
                    <a:lumMod val="75000"/>
                  </a:schemeClr>
                </a:solidFill>
                <a:effectLst/>
                <a:latin typeface="OpenSansBold"/>
              </a:rPr>
              <a:t>Em nghĩ gì về cô bé Na?</a:t>
            </a:r>
            <a:endParaRPr lang="en-US" sz="2800" b="0" i="0">
              <a:solidFill>
                <a:schemeClr val="accent1">
                  <a:lumMod val="75000"/>
                </a:schemeClr>
              </a:solidFill>
              <a:effectLst/>
              <a:latin typeface="OpenSans"/>
            </a:endParaRPr>
          </a:p>
        </p:txBody>
      </p:sp>
      <p:pic>
        <p:nvPicPr>
          <p:cNvPr id="6" name="Picture 5">
            <a:extLst>
              <a:ext uri="{FF2B5EF4-FFF2-40B4-BE49-F238E27FC236}">
                <a16:creationId xmlns="" xmlns:a16="http://schemas.microsoft.com/office/drawing/2014/main" id="{FBADB664-6227-63A9-4826-0355E0A256F4}"/>
              </a:ext>
            </a:extLst>
          </p:cNvPr>
          <p:cNvPicPr>
            <a:picLocks noChangeAspect="1"/>
          </p:cNvPicPr>
          <p:nvPr/>
        </p:nvPicPr>
        <p:blipFill>
          <a:blip r:embed="rId3"/>
          <a:stretch>
            <a:fillRect/>
          </a:stretch>
        </p:blipFill>
        <p:spPr>
          <a:xfrm>
            <a:off x="1948955" y="901128"/>
            <a:ext cx="8068801" cy="3848637"/>
          </a:xfrm>
          <a:prstGeom prst="rect">
            <a:avLst/>
          </a:prstGeom>
        </p:spPr>
      </p:pic>
    </p:spTree>
    <p:extLst>
      <p:ext uri="{BB962C8B-B14F-4D97-AF65-F5344CB8AC3E}">
        <p14:creationId xmlns:p14="http://schemas.microsoft.com/office/powerpoint/2010/main" val="140275542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fltVal val="0"/>
                                          </p:val>
                                        </p:tav>
                                        <p:tav tm="100000">
                                          <p:val>
                                            <p:strVal val="#ppt_w"/>
                                          </p:val>
                                        </p:tav>
                                      </p:tavLst>
                                    </p:anim>
                                    <p:anim calcmode="lin" valueType="num">
                                      <p:cBhvr>
                                        <p:cTn id="8" dur="1000" fill="hold"/>
                                        <p:tgtEl>
                                          <p:spTgt spid="6"/>
                                        </p:tgtEl>
                                        <p:attrNameLst>
                                          <p:attrName>ppt_h</p:attrName>
                                        </p:attrNameLst>
                                      </p:cBhvr>
                                      <p:tavLst>
                                        <p:tav tm="0">
                                          <p:val>
                                            <p:fltVal val="0"/>
                                          </p:val>
                                        </p:tav>
                                        <p:tav tm="100000">
                                          <p:val>
                                            <p:strVal val="#ppt_h"/>
                                          </p:val>
                                        </p:tav>
                                      </p:tavLst>
                                    </p:anim>
                                    <p:anim calcmode="lin" valueType="num">
                                      <p:cBhvr>
                                        <p:cTn id="9" dur="1000" fill="hold"/>
                                        <p:tgtEl>
                                          <p:spTgt spid="6"/>
                                        </p:tgtEl>
                                        <p:attrNameLst>
                                          <p:attrName>style.rotation</p:attrName>
                                        </p:attrNameLst>
                                      </p:cBhvr>
                                      <p:tavLst>
                                        <p:tav tm="0">
                                          <p:val>
                                            <p:fltVal val="90"/>
                                          </p:val>
                                        </p:tav>
                                        <p:tav tm="100000">
                                          <p:val>
                                            <p:fltVal val="0"/>
                                          </p:val>
                                        </p:tav>
                                      </p:tavLst>
                                    </p:anim>
                                    <p:animEffect transition="in" filter="fade">
                                      <p:cBhvr>
                                        <p:cTn id="10"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D042A57C-41E5-DF7A-EEAC-32C9FB095B5A}"/>
              </a:ext>
            </a:extLst>
          </p:cNvPr>
          <p:cNvSpPr txBox="1"/>
          <p:nvPr/>
        </p:nvSpPr>
        <p:spPr>
          <a:xfrm>
            <a:off x="3242135" y="517525"/>
            <a:ext cx="5145039" cy="1952947"/>
          </a:xfrm>
          <a:prstGeom prst="rect">
            <a:avLst/>
          </a:prstGeom>
          <a:noFill/>
        </p:spPr>
        <p:txBody>
          <a:bodyPr vert="horz" lIns="60960" tIns="30480" rIns="60960" bIns="30480" rtlCol="0" anchor="ctr">
            <a:normAutofit/>
          </a:bodyPr>
          <a:lstStyle/>
          <a:p>
            <a:pPr indent="-152408" algn="ctr">
              <a:lnSpc>
                <a:spcPct val="90000"/>
              </a:lnSpc>
              <a:spcBef>
                <a:spcPct val="0"/>
              </a:spcBef>
              <a:spcAft>
                <a:spcPts val="400"/>
              </a:spcAft>
            </a:pPr>
            <a:r>
              <a:rPr lang="en-US" sz="11500">
                <a:solidFill>
                  <a:srgbClr val="F92D67"/>
                </a:solidFill>
                <a:latin typeface="Sigmar One" panose="00000500000000000000" pitchFamily="2" charset="0"/>
                <a:ea typeface="+mj-ea"/>
                <a:cs typeface="+mj-cs"/>
              </a:rPr>
              <a:t>Viết</a:t>
            </a:r>
            <a:r>
              <a:rPr lang="en-US" sz="8000">
                <a:solidFill>
                  <a:srgbClr val="F92D67"/>
                </a:solidFill>
                <a:latin typeface="Sigmar One" panose="00000500000000000000" pitchFamily="2" charset="0"/>
                <a:ea typeface="+mj-ea"/>
                <a:cs typeface="+mj-cs"/>
              </a:rPr>
              <a:t> </a:t>
            </a:r>
            <a:endParaRPr lang="en-US" sz="8000" dirty="0">
              <a:solidFill>
                <a:srgbClr val="F92D67"/>
              </a:solidFill>
              <a:latin typeface="Sigmar One" panose="00000500000000000000" pitchFamily="2" charset="0"/>
              <a:ea typeface="+mj-ea"/>
              <a:cs typeface="+mj-cs"/>
            </a:endParaRPr>
          </a:p>
        </p:txBody>
      </p:sp>
      <p:pic>
        <p:nvPicPr>
          <p:cNvPr id="5" name="Picture 1">
            <a:extLst>
              <a:ext uri="{FF2B5EF4-FFF2-40B4-BE49-F238E27FC236}">
                <a16:creationId xmlns="" xmlns:a16="http://schemas.microsoft.com/office/drawing/2014/main" id="{E2114EBD-B146-FED4-4667-FE8ADAAC957D}"/>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402486" y="3095860"/>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 xmlns:a16="http://schemas.microsoft.com/office/drawing/2014/main" id="{BA9FE5B7-7599-3B14-4664-04D1F73C950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8387174" y="3200635"/>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7212540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29">
            <a:extLst>
              <a:ext uri="{FF2B5EF4-FFF2-40B4-BE49-F238E27FC236}">
                <a16:creationId xmlns="" xmlns:a16="http://schemas.microsoft.com/office/drawing/2014/main" id="{E794FCEF-C4E7-37A0-5F5F-E21BAA1BFA9A}"/>
              </a:ext>
            </a:extLst>
          </p:cNvPr>
          <p:cNvSpPr txBox="1"/>
          <p:nvPr/>
        </p:nvSpPr>
        <p:spPr>
          <a:xfrm>
            <a:off x="2262053" y="1089683"/>
            <a:ext cx="8511127" cy="880049"/>
          </a:xfrm>
          <a:prstGeom prst="rect">
            <a:avLst/>
          </a:prstGeom>
        </p:spPr>
        <p:txBody>
          <a:bodyPr wrap="square" lIns="0" tIns="0" rIns="0" bIns="0" rtlCol="0" anchor="t">
            <a:spAutoFit/>
          </a:bodyPr>
          <a:lstStyle/>
          <a:p>
            <a:pPr algn="ctr">
              <a:lnSpc>
                <a:spcPts val="6400"/>
              </a:lnSpc>
              <a:spcBef>
                <a:spcPct val="0"/>
              </a:spcBef>
            </a:pPr>
            <a:r>
              <a:rPr lang="en-US" sz="8800" b="1" spc="-133" dirty="0">
                <a:solidFill>
                  <a:srgbClr val="F92D67"/>
                </a:solidFill>
                <a:latin typeface="Times New Roman" panose="02020603050405020304" pitchFamily="18" charset="0"/>
                <a:cs typeface="Times New Roman" panose="02020603050405020304" pitchFamily="18" charset="0"/>
              </a:rPr>
              <a:t>KHỞI ĐỘNG </a:t>
            </a:r>
          </a:p>
        </p:txBody>
      </p:sp>
      <p:pic>
        <p:nvPicPr>
          <p:cNvPr id="2" name="Picture 1">
            <a:extLst>
              <a:ext uri="{FF2B5EF4-FFF2-40B4-BE49-F238E27FC236}">
                <a16:creationId xmlns="" xmlns:a16="http://schemas.microsoft.com/office/drawing/2014/main" id="{3F9F0572-8F23-A2F1-69FA-7D81419B7D6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3411" y="3000610"/>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1">
            <a:extLst>
              <a:ext uri="{FF2B5EF4-FFF2-40B4-BE49-F238E27FC236}">
                <a16:creationId xmlns="" xmlns:a16="http://schemas.microsoft.com/office/drawing/2014/main" id="{98354E41-A302-709D-5D7A-CA5BB9DF2DE7}"/>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83961" y="3429000"/>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797792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9">
            <a:extLst>
              <a:ext uri="{FF2B5EF4-FFF2-40B4-BE49-F238E27FC236}">
                <a16:creationId xmlns="" xmlns:a16="http://schemas.microsoft.com/office/drawing/2014/main" id="{721DBC6B-B0E6-DD97-89A0-44EA1D23CE0E}"/>
              </a:ext>
            </a:extLst>
          </p:cNvPr>
          <p:cNvSpPr txBox="1"/>
          <p:nvPr/>
        </p:nvSpPr>
        <p:spPr>
          <a:xfrm>
            <a:off x="2916072" y="284748"/>
            <a:ext cx="9144000" cy="1641475"/>
          </a:xfrm>
          <a:prstGeom prst="rect">
            <a:avLst/>
          </a:prstGeom>
        </p:spPr>
        <p:txBody>
          <a:bodyPr wrap="square" lIns="0" tIns="0" rIns="0" bIns="0" rtlCol="0" anchor="t">
            <a:spAutoFit/>
          </a:bodyPr>
          <a:lstStyle/>
          <a:p>
            <a:pPr>
              <a:lnSpc>
                <a:spcPts val="6400"/>
              </a:lnSpc>
              <a:spcBef>
                <a:spcPct val="0"/>
              </a:spcBef>
            </a:pPr>
            <a:r>
              <a:rPr lang="en-US" sz="3600" spc="-133" dirty="0">
                <a:solidFill>
                  <a:srgbClr val="272626"/>
                </a:solidFill>
                <a:latin typeface="Times New Roman" panose="02020603050405020304" pitchFamily="18" charset="0"/>
                <a:cs typeface="Times New Roman" panose="02020603050405020304" pitchFamily="18" charset="0"/>
              </a:rPr>
              <a:t> </a:t>
            </a:r>
            <a:r>
              <a:rPr lang="en-US" sz="3600" spc="-133" dirty="0" smtClean="0">
                <a:solidFill>
                  <a:srgbClr val="272626"/>
                </a:solidFill>
                <a:latin typeface="Times New Roman" panose="02020603050405020304" pitchFamily="18" charset="0"/>
                <a:cs typeface="Times New Roman" panose="02020603050405020304" pitchFamily="18" charset="0"/>
              </a:rPr>
              <a:t>Thứ </a:t>
            </a:r>
            <a:r>
              <a:rPr lang="en-US" sz="3600" spc="-133" dirty="0">
                <a:solidFill>
                  <a:srgbClr val="7030A0"/>
                </a:solidFill>
                <a:latin typeface="Times New Roman" panose="02020603050405020304" pitchFamily="18" charset="0"/>
                <a:cs typeface="Times New Roman" panose="02020603050405020304" pitchFamily="18" charset="0"/>
              </a:rPr>
              <a:t> </a:t>
            </a:r>
            <a:r>
              <a:rPr lang="en-US" sz="3600" spc="-133" dirty="0" smtClean="0">
                <a:solidFill>
                  <a:srgbClr val="7030A0"/>
                </a:solidFill>
                <a:latin typeface="Times New Roman" panose="02020603050405020304" pitchFamily="18" charset="0"/>
                <a:cs typeface="Times New Roman" panose="02020603050405020304" pitchFamily="18" charset="0"/>
              </a:rPr>
              <a:t>ba</a:t>
            </a:r>
            <a:r>
              <a:rPr lang="en-US" sz="3600" spc="-133" dirty="0" smtClean="0">
                <a:solidFill>
                  <a:srgbClr val="7030A0"/>
                </a:solidFill>
                <a:latin typeface="Times New Roman" panose="02020603050405020304" pitchFamily="18" charset="0"/>
                <a:cs typeface="Times New Roman" panose="02020603050405020304" pitchFamily="18" charset="0"/>
              </a:rPr>
              <a:t> </a:t>
            </a:r>
            <a:r>
              <a:rPr lang="en-US" sz="3600" spc="-133" dirty="0" smtClean="0">
                <a:solidFill>
                  <a:srgbClr val="7030A0"/>
                </a:solidFill>
                <a:latin typeface="Times New Roman" panose="02020603050405020304" pitchFamily="18" charset="0"/>
                <a:cs typeface="Times New Roman" panose="02020603050405020304" pitchFamily="18" charset="0"/>
              </a:rPr>
              <a:t>ngày 22 </a:t>
            </a:r>
            <a:r>
              <a:rPr lang="en-US" sz="3600" spc="-133" dirty="0">
                <a:solidFill>
                  <a:srgbClr val="7030A0"/>
                </a:solidFill>
                <a:latin typeface="Times New Roman" panose="02020603050405020304" pitchFamily="18" charset="0"/>
                <a:cs typeface="Times New Roman" panose="02020603050405020304" pitchFamily="18" charset="0"/>
              </a:rPr>
              <a:t>tháng </a:t>
            </a:r>
            <a:r>
              <a:rPr lang="en-US" sz="3600" spc="-133" dirty="0" smtClean="0">
                <a:solidFill>
                  <a:srgbClr val="7030A0"/>
                </a:solidFill>
                <a:latin typeface="Times New Roman" panose="02020603050405020304" pitchFamily="18" charset="0"/>
                <a:cs typeface="Times New Roman" panose="02020603050405020304" pitchFamily="18" charset="0"/>
              </a:rPr>
              <a:t>11 năm </a:t>
            </a:r>
            <a:r>
              <a:rPr lang="en-US" sz="3600" spc="-133" dirty="0">
                <a:solidFill>
                  <a:srgbClr val="7030A0"/>
                </a:solidFill>
                <a:latin typeface="Times New Roman" panose="02020603050405020304" pitchFamily="18" charset="0"/>
                <a:cs typeface="Times New Roman" panose="02020603050405020304" pitchFamily="18" charset="0"/>
              </a:rPr>
              <a:t>2022</a:t>
            </a:r>
          </a:p>
          <a:p>
            <a:pPr>
              <a:lnSpc>
                <a:spcPts val="6400"/>
              </a:lnSpc>
              <a:spcBef>
                <a:spcPct val="0"/>
              </a:spcBef>
            </a:pPr>
            <a:r>
              <a:rPr lang="en-US" sz="3600" spc="-133" dirty="0">
                <a:solidFill>
                  <a:srgbClr val="272626"/>
                </a:solidFill>
                <a:latin typeface="Times New Roman" panose="02020603050405020304" pitchFamily="18" charset="0"/>
                <a:cs typeface="Times New Roman" panose="02020603050405020304" pitchFamily="18" charset="0"/>
              </a:rPr>
              <a:t>                     </a:t>
            </a:r>
            <a:r>
              <a:rPr lang="en-US" sz="3600" spc="-133" dirty="0">
                <a:solidFill>
                  <a:srgbClr val="008000"/>
                </a:solidFill>
                <a:latin typeface="Times New Roman" panose="02020603050405020304" pitchFamily="18" charset="0"/>
                <a:cs typeface="Times New Roman" panose="02020603050405020304" pitchFamily="18" charset="0"/>
              </a:rPr>
              <a:t>Tiếng Việt                 </a:t>
            </a:r>
          </a:p>
        </p:txBody>
      </p:sp>
      <p:sp>
        <p:nvSpPr>
          <p:cNvPr id="3" name="TextBox 2">
            <a:extLst>
              <a:ext uri="{FF2B5EF4-FFF2-40B4-BE49-F238E27FC236}">
                <a16:creationId xmlns="" xmlns:a16="http://schemas.microsoft.com/office/drawing/2014/main" id="{9FB273DA-3C09-B2D1-1624-466F1445F896}"/>
              </a:ext>
            </a:extLst>
          </p:cNvPr>
          <p:cNvSpPr txBox="1"/>
          <p:nvPr/>
        </p:nvSpPr>
        <p:spPr>
          <a:xfrm>
            <a:off x="5279380" y="1926223"/>
            <a:ext cx="2512381" cy="769441"/>
          </a:xfrm>
          <a:prstGeom prst="rect">
            <a:avLst/>
          </a:prstGeom>
          <a:noFill/>
        </p:spPr>
        <p:txBody>
          <a:bodyPr wrap="square" rtlCol="0">
            <a:spAutoFit/>
          </a:bodyPr>
          <a:lstStyle/>
          <a:p>
            <a:r>
              <a:rPr lang="en-US" sz="4400" b="1" dirty="0" smtClean="0">
                <a:solidFill>
                  <a:srgbClr val="0070C0"/>
                </a:solidFill>
                <a:latin typeface="Times New Roman" panose="02020603050405020304" pitchFamily="18" charset="0"/>
                <a:cs typeface="Times New Roman" panose="02020603050405020304" pitchFamily="18" charset="0"/>
              </a:rPr>
              <a:t>Viết</a:t>
            </a:r>
            <a:endParaRPr lang="en-US" sz="4400" b="1" dirty="0">
              <a:solidFill>
                <a:srgbClr val="0070C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8990684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Rectangle: Rounded Corners 4">
            <a:extLst>
              <a:ext uri="{FF2B5EF4-FFF2-40B4-BE49-F238E27FC236}">
                <a16:creationId xmlns="" xmlns:a16="http://schemas.microsoft.com/office/drawing/2014/main" id="{5AA9DBD3-3153-95A5-DA9A-B396F6D07987}"/>
              </a:ext>
            </a:extLst>
          </p:cNvPr>
          <p:cNvSpPr/>
          <p:nvPr/>
        </p:nvSpPr>
        <p:spPr>
          <a:xfrm>
            <a:off x="1084002" y="297123"/>
            <a:ext cx="3371850" cy="828675"/>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4000" b="1" dirty="0">
                <a:latin typeface="Times New Roman" panose="02020603050405020304" pitchFamily="18" charset="0"/>
                <a:cs typeface="Times New Roman" panose="02020603050405020304" pitchFamily="18" charset="0"/>
              </a:rPr>
              <a:t>1. Nghe - viết</a:t>
            </a:r>
          </a:p>
        </p:txBody>
      </p:sp>
      <p:sp>
        <p:nvSpPr>
          <p:cNvPr id="8" name="Rectangle: Rounded Corners 7">
            <a:extLst>
              <a:ext uri="{FF2B5EF4-FFF2-40B4-BE49-F238E27FC236}">
                <a16:creationId xmlns="" xmlns:a16="http://schemas.microsoft.com/office/drawing/2014/main" id="{9C6A2446-3632-6D90-C09E-12C863A0DE10}"/>
              </a:ext>
            </a:extLst>
          </p:cNvPr>
          <p:cNvSpPr/>
          <p:nvPr/>
        </p:nvSpPr>
        <p:spPr>
          <a:xfrm>
            <a:off x="0" y="1594917"/>
            <a:ext cx="7577847" cy="4073986"/>
          </a:xfrm>
          <a:prstGeom prst="roundRect">
            <a:avLst/>
          </a:prstGeom>
          <a:solidFill>
            <a:schemeClr val="accent6">
              <a:lumMod val="20000"/>
              <a:lumOff val="80000"/>
            </a:schemeClr>
          </a:solid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75000"/>
                  </a:schemeClr>
                </a:solidFill>
                <a:latin typeface="Times New Roman" panose="02020603050405020304" pitchFamily="18" charset="0"/>
                <a:cs typeface="Times New Roman" panose="02020603050405020304" pitchFamily="18" charset="0"/>
              </a:rPr>
              <a:t>                       </a:t>
            </a:r>
            <a:r>
              <a:rPr lang="en-US" sz="2800" dirty="0">
                <a:solidFill>
                  <a:schemeClr val="accent1">
                    <a:lumMod val="75000"/>
                  </a:schemeClr>
                </a:solidFill>
                <a:latin typeface="Times New Roman" panose="02020603050405020304" pitchFamily="18" charset="0"/>
                <a:cs typeface="Times New Roman" panose="02020603050405020304" pitchFamily="18" charset="0"/>
              </a:rPr>
              <a:t>Kho sách của ông bà</a:t>
            </a:r>
          </a:p>
          <a:p>
            <a:r>
              <a:rPr lang="en-US" sz="2800" dirty="0">
                <a:solidFill>
                  <a:schemeClr val="accent1">
                    <a:lumMod val="75000"/>
                  </a:schemeClr>
                </a:solidFill>
                <a:latin typeface="Times New Roman" panose="02020603050405020304" pitchFamily="18" charset="0"/>
                <a:cs typeface="Times New Roman" panose="02020603050405020304" pitchFamily="18" charset="0"/>
              </a:rPr>
              <a:t>    Ông tôi có rất nhiều sách. Bà thì không có những giá sách đầy ắp như ông, nhưng bà có cả kho sách trong trí nhớ. Tôi rất thích về nhà ông bà. Ban ngày, tôi mải miết đọc sách với ông. Buổi tối, tôi say sưa nghe kho sách của bà. Kho sách nào cũng thật kì diệu.</a:t>
            </a:r>
          </a:p>
          <a:p>
            <a:r>
              <a:rPr lang="en-US" sz="2800" dirty="0">
                <a:solidFill>
                  <a:schemeClr val="accent1">
                    <a:lumMod val="75000"/>
                  </a:schemeClr>
                </a:solidFill>
                <a:latin typeface="Times New Roman" panose="02020603050405020304" pitchFamily="18" charset="0"/>
                <a:cs typeface="Times New Roman" panose="02020603050405020304" pitchFamily="18" charset="0"/>
              </a:rPr>
              <a:t>                                          ( Hoàng Hà)                                                                                                                                                                   </a:t>
            </a:r>
          </a:p>
        </p:txBody>
      </p:sp>
      <p:pic>
        <p:nvPicPr>
          <p:cNvPr id="1028" name="Picture 4" descr="10 hiệu sách cổ nổi tiếng thế giới">
            <a:extLst>
              <a:ext uri="{FF2B5EF4-FFF2-40B4-BE49-F238E27FC236}">
                <a16:creationId xmlns="" xmlns:a16="http://schemas.microsoft.com/office/drawing/2014/main" id="{69AB2A79-2534-8D3D-093E-BB51D5B2FA8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34854" y="962025"/>
            <a:ext cx="4382632" cy="3451417"/>
          </a:xfrm>
          <a:prstGeom prst="rect">
            <a:avLst/>
          </a:prstGeom>
          <a:no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a:extLst>
            <a:ext uri="{909E8E84-426E-40DD-AFC4-6F175D3DCCD1}">
              <a14:hiddenFill xmlns:a14="http://schemas.microsoft.com/office/drawing/2010/main">
                <a:solidFill>
                  <a:srgbClr val="FFFFFF"/>
                </a:solidFill>
              </a14:hiddenFill>
            </a:ext>
          </a:extLst>
        </p:spPr>
      </p:pic>
      <p:sp>
        <p:nvSpPr>
          <p:cNvPr id="2" name="Rectangle: Rounded Corners 1">
            <a:extLst>
              <a:ext uri="{FF2B5EF4-FFF2-40B4-BE49-F238E27FC236}">
                <a16:creationId xmlns="" xmlns:a16="http://schemas.microsoft.com/office/drawing/2014/main" id="{138D4FD4-5D25-80D2-41E8-7E80D2C57482}"/>
              </a:ext>
            </a:extLst>
          </p:cNvPr>
          <p:cNvSpPr/>
          <p:nvPr/>
        </p:nvSpPr>
        <p:spPr>
          <a:xfrm>
            <a:off x="9025462" y="4442379"/>
            <a:ext cx="2151619" cy="557882"/>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kho sách</a:t>
            </a:r>
          </a:p>
        </p:txBody>
      </p:sp>
    </p:spTree>
    <p:extLst>
      <p:ext uri="{BB962C8B-B14F-4D97-AF65-F5344CB8AC3E}">
        <p14:creationId xmlns:p14="http://schemas.microsoft.com/office/powerpoint/2010/main" val="105937899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31" presetClass="entr" presetSubtype="0" fill="hold" nodeType="clickEffect">
                                  <p:stCondLst>
                                    <p:cond delay="0"/>
                                  </p:stCondLst>
                                  <p:childTnLst>
                                    <p:set>
                                      <p:cBhvr>
                                        <p:cTn id="13" dur="1" fill="hold">
                                          <p:stCondLst>
                                            <p:cond delay="0"/>
                                          </p:stCondLst>
                                        </p:cTn>
                                        <p:tgtEl>
                                          <p:spTgt spid="1028"/>
                                        </p:tgtEl>
                                        <p:attrNameLst>
                                          <p:attrName>style.visibility</p:attrName>
                                        </p:attrNameLst>
                                      </p:cBhvr>
                                      <p:to>
                                        <p:strVal val="visible"/>
                                      </p:to>
                                    </p:set>
                                    <p:anim calcmode="lin" valueType="num">
                                      <p:cBhvr>
                                        <p:cTn id="14" dur="1000" fill="hold"/>
                                        <p:tgtEl>
                                          <p:spTgt spid="1028"/>
                                        </p:tgtEl>
                                        <p:attrNameLst>
                                          <p:attrName>ppt_w</p:attrName>
                                        </p:attrNameLst>
                                      </p:cBhvr>
                                      <p:tavLst>
                                        <p:tav tm="0">
                                          <p:val>
                                            <p:fltVal val="0"/>
                                          </p:val>
                                        </p:tav>
                                        <p:tav tm="100000">
                                          <p:val>
                                            <p:strVal val="#ppt_w"/>
                                          </p:val>
                                        </p:tav>
                                      </p:tavLst>
                                    </p:anim>
                                    <p:anim calcmode="lin" valueType="num">
                                      <p:cBhvr>
                                        <p:cTn id="15" dur="1000" fill="hold"/>
                                        <p:tgtEl>
                                          <p:spTgt spid="1028"/>
                                        </p:tgtEl>
                                        <p:attrNameLst>
                                          <p:attrName>ppt_h</p:attrName>
                                        </p:attrNameLst>
                                      </p:cBhvr>
                                      <p:tavLst>
                                        <p:tav tm="0">
                                          <p:val>
                                            <p:fltVal val="0"/>
                                          </p:val>
                                        </p:tav>
                                        <p:tav tm="100000">
                                          <p:val>
                                            <p:strVal val="#ppt_h"/>
                                          </p:val>
                                        </p:tav>
                                      </p:tavLst>
                                    </p:anim>
                                    <p:anim calcmode="lin" valueType="num">
                                      <p:cBhvr>
                                        <p:cTn id="16" dur="1000" fill="hold"/>
                                        <p:tgtEl>
                                          <p:spTgt spid="1028"/>
                                        </p:tgtEl>
                                        <p:attrNameLst>
                                          <p:attrName>style.rotation</p:attrName>
                                        </p:attrNameLst>
                                      </p:cBhvr>
                                      <p:tavLst>
                                        <p:tav tm="0">
                                          <p:val>
                                            <p:fltVal val="90"/>
                                          </p:val>
                                        </p:tav>
                                        <p:tav tm="100000">
                                          <p:val>
                                            <p:fltVal val="0"/>
                                          </p:val>
                                        </p:tav>
                                      </p:tavLst>
                                    </p:anim>
                                    <p:animEffect transition="in" filter="fade">
                                      <p:cBhvr>
                                        <p:cTn id="17" dur="1000"/>
                                        <p:tgtEl>
                                          <p:spTgt spid="1028"/>
                                        </p:tgtEl>
                                      </p:cBhvr>
                                    </p:animEffect>
                                  </p:childTnLst>
                                </p:cTn>
                              </p:par>
                              <p:par>
                                <p:cTn id="18" presetID="31" presetClass="entr" presetSubtype="0" fill="hold" grpId="0" nodeType="withEffect">
                                  <p:stCondLst>
                                    <p:cond delay="0"/>
                                  </p:stCondLst>
                                  <p:childTnLst>
                                    <p:set>
                                      <p:cBhvr>
                                        <p:cTn id="19" dur="1" fill="hold">
                                          <p:stCondLst>
                                            <p:cond delay="0"/>
                                          </p:stCondLst>
                                        </p:cTn>
                                        <p:tgtEl>
                                          <p:spTgt spid="2"/>
                                        </p:tgtEl>
                                        <p:attrNameLst>
                                          <p:attrName>style.visibility</p:attrName>
                                        </p:attrNameLst>
                                      </p:cBhvr>
                                      <p:to>
                                        <p:strVal val="visible"/>
                                      </p:to>
                                    </p:set>
                                    <p:anim calcmode="lin" valueType="num">
                                      <p:cBhvr>
                                        <p:cTn id="20" dur="1000" fill="hold"/>
                                        <p:tgtEl>
                                          <p:spTgt spid="2"/>
                                        </p:tgtEl>
                                        <p:attrNameLst>
                                          <p:attrName>ppt_w</p:attrName>
                                        </p:attrNameLst>
                                      </p:cBhvr>
                                      <p:tavLst>
                                        <p:tav tm="0">
                                          <p:val>
                                            <p:fltVal val="0"/>
                                          </p:val>
                                        </p:tav>
                                        <p:tav tm="100000">
                                          <p:val>
                                            <p:strVal val="#ppt_w"/>
                                          </p:val>
                                        </p:tav>
                                      </p:tavLst>
                                    </p:anim>
                                    <p:anim calcmode="lin" valueType="num">
                                      <p:cBhvr>
                                        <p:cTn id="21" dur="1000" fill="hold"/>
                                        <p:tgtEl>
                                          <p:spTgt spid="2"/>
                                        </p:tgtEl>
                                        <p:attrNameLst>
                                          <p:attrName>ppt_h</p:attrName>
                                        </p:attrNameLst>
                                      </p:cBhvr>
                                      <p:tavLst>
                                        <p:tav tm="0">
                                          <p:val>
                                            <p:fltVal val="0"/>
                                          </p:val>
                                        </p:tav>
                                        <p:tav tm="100000">
                                          <p:val>
                                            <p:strVal val="#ppt_h"/>
                                          </p:val>
                                        </p:tav>
                                      </p:tavLst>
                                    </p:anim>
                                    <p:anim calcmode="lin" valueType="num">
                                      <p:cBhvr>
                                        <p:cTn id="22" dur="1000" fill="hold"/>
                                        <p:tgtEl>
                                          <p:spTgt spid="2"/>
                                        </p:tgtEl>
                                        <p:attrNameLst>
                                          <p:attrName>style.rotation</p:attrName>
                                        </p:attrNameLst>
                                      </p:cBhvr>
                                      <p:tavLst>
                                        <p:tav tm="0">
                                          <p:val>
                                            <p:fltVal val="90"/>
                                          </p:val>
                                        </p:tav>
                                        <p:tav tm="100000">
                                          <p:val>
                                            <p:fltVal val="0"/>
                                          </p:val>
                                        </p:tav>
                                      </p:tavLst>
                                    </p:anim>
                                    <p:animEffect transition="in" filter="fade">
                                      <p:cBhvr>
                                        <p:cTn id="23" dur="10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2"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 xmlns:a16="http://schemas.microsoft.com/office/drawing/2014/main" id="{138D4FD4-5D25-80D2-41E8-7E80D2C57482}"/>
              </a:ext>
            </a:extLst>
          </p:cNvPr>
          <p:cNvSpPr/>
          <p:nvPr/>
        </p:nvSpPr>
        <p:spPr>
          <a:xfrm>
            <a:off x="4789826" y="309978"/>
            <a:ext cx="2151619" cy="557882"/>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solidFill>
                  <a:srgbClr val="FF0000"/>
                </a:solidFill>
                <a:latin typeface="Times New Roman" panose="02020603050405020304" pitchFamily="18" charset="0"/>
                <a:cs typeface="Times New Roman" panose="02020603050405020304" pitchFamily="18" charset="0"/>
              </a:rPr>
              <a:t>Viết đúng</a:t>
            </a:r>
            <a:endParaRPr lang="en-US" sz="3600" b="1" dirty="0">
              <a:solidFill>
                <a:srgbClr val="FF0000"/>
              </a:solidFill>
              <a:latin typeface="Times New Roman" panose="02020603050405020304" pitchFamily="18" charset="0"/>
              <a:cs typeface="Times New Roman" panose="02020603050405020304" pitchFamily="18" charset="0"/>
            </a:endParaRPr>
          </a:p>
        </p:txBody>
      </p:sp>
      <p:sp>
        <p:nvSpPr>
          <p:cNvPr id="6" name="Rectangle: Rounded Corners 1">
            <a:extLst>
              <a:ext uri="{FF2B5EF4-FFF2-40B4-BE49-F238E27FC236}">
                <a16:creationId xmlns="" xmlns:a16="http://schemas.microsoft.com/office/drawing/2014/main" id="{138D4FD4-5D25-80D2-41E8-7E80D2C57482}"/>
              </a:ext>
            </a:extLst>
          </p:cNvPr>
          <p:cNvSpPr/>
          <p:nvPr/>
        </p:nvSpPr>
        <p:spPr>
          <a:xfrm>
            <a:off x="2808352" y="1693300"/>
            <a:ext cx="2151619" cy="557882"/>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g</a:t>
            </a:r>
            <a:r>
              <a:rPr lang="en-US" sz="3200" dirty="0" smtClean="0">
                <a:latin typeface="Times New Roman" panose="02020603050405020304" pitchFamily="18" charset="0"/>
                <a:cs typeface="Times New Roman" panose="02020603050405020304" pitchFamily="18" charset="0"/>
              </a:rPr>
              <a:t>iá sách</a:t>
            </a:r>
            <a:endParaRPr lang="en-US" sz="3200" dirty="0">
              <a:latin typeface="Times New Roman" panose="02020603050405020304" pitchFamily="18" charset="0"/>
              <a:cs typeface="Times New Roman" panose="02020603050405020304" pitchFamily="18" charset="0"/>
            </a:endParaRPr>
          </a:p>
        </p:txBody>
      </p:sp>
      <p:sp>
        <p:nvSpPr>
          <p:cNvPr id="7" name="Rectangle: Rounded Corners 1">
            <a:extLst>
              <a:ext uri="{FF2B5EF4-FFF2-40B4-BE49-F238E27FC236}">
                <a16:creationId xmlns="" xmlns:a16="http://schemas.microsoft.com/office/drawing/2014/main" id="{138D4FD4-5D25-80D2-41E8-7E80D2C57482}"/>
              </a:ext>
            </a:extLst>
          </p:cNvPr>
          <p:cNvSpPr/>
          <p:nvPr/>
        </p:nvSpPr>
        <p:spPr>
          <a:xfrm>
            <a:off x="2845197" y="2885554"/>
            <a:ext cx="2151619" cy="557882"/>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s</a:t>
            </a:r>
            <a:r>
              <a:rPr lang="en-US" sz="3200" dirty="0" smtClean="0">
                <a:latin typeface="Times New Roman" panose="02020603050405020304" pitchFamily="18" charset="0"/>
                <a:cs typeface="Times New Roman" panose="02020603050405020304" pitchFamily="18" charset="0"/>
              </a:rPr>
              <a:t>ay sưa</a:t>
            </a:r>
            <a:endParaRPr lang="en-US" sz="3200" dirty="0">
              <a:latin typeface="Times New Roman" panose="02020603050405020304" pitchFamily="18" charset="0"/>
              <a:cs typeface="Times New Roman" panose="02020603050405020304" pitchFamily="18" charset="0"/>
            </a:endParaRPr>
          </a:p>
        </p:txBody>
      </p:sp>
      <p:sp>
        <p:nvSpPr>
          <p:cNvPr id="9" name="Rectangle: Rounded Corners 1">
            <a:extLst>
              <a:ext uri="{FF2B5EF4-FFF2-40B4-BE49-F238E27FC236}">
                <a16:creationId xmlns="" xmlns:a16="http://schemas.microsoft.com/office/drawing/2014/main" id="{138D4FD4-5D25-80D2-41E8-7E80D2C57482}"/>
              </a:ext>
            </a:extLst>
          </p:cNvPr>
          <p:cNvSpPr/>
          <p:nvPr/>
        </p:nvSpPr>
        <p:spPr>
          <a:xfrm>
            <a:off x="6584506" y="2885554"/>
            <a:ext cx="2151619" cy="557882"/>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k</a:t>
            </a:r>
            <a:r>
              <a:rPr lang="en-US" sz="3200" dirty="0" smtClean="0">
                <a:latin typeface="Times New Roman" panose="02020603050405020304" pitchFamily="18" charset="0"/>
                <a:cs typeface="Times New Roman" panose="02020603050405020304" pitchFamily="18" charset="0"/>
              </a:rPr>
              <a:t>ì diệu</a:t>
            </a:r>
            <a:endParaRPr lang="en-US" sz="3200" dirty="0">
              <a:latin typeface="Times New Roman" panose="02020603050405020304" pitchFamily="18" charset="0"/>
              <a:cs typeface="Times New Roman" panose="02020603050405020304" pitchFamily="18" charset="0"/>
            </a:endParaRPr>
          </a:p>
        </p:txBody>
      </p:sp>
      <p:sp>
        <p:nvSpPr>
          <p:cNvPr id="10" name="Rectangle: Rounded Corners 1">
            <a:extLst>
              <a:ext uri="{FF2B5EF4-FFF2-40B4-BE49-F238E27FC236}">
                <a16:creationId xmlns="" xmlns:a16="http://schemas.microsoft.com/office/drawing/2014/main" id="{138D4FD4-5D25-80D2-41E8-7E80D2C57482}"/>
              </a:ext>
            </a:extLst>
          </p:cNvPr>
          <p:cNvSpPr/>
          <p:nvPr/>
        </p:nvSpPr>
        <p:spPr>
          <a:xfrm>
            <a:off x="6584506" y="1693300"/>
            <a:ext cx="2151619" cy="557882"/>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m</a:t>
            </a:r>
            <a:r>
              <a:rPr lang="en-US" sz="3200" dirty="0" smtClean="0">
                <a:latin typeface="Times New Roman" panose="02020603050405020304" pitchFamily="18" charset="0"/>
                <a:cs typeface="Times New Roman" panose="02020603050405020304" pitchFamily="18" charset="0"/>
              </a:rPr>
              <a:t>ải miết</a:t>
            </a:r>
            <a:endParaRPr lang="en-US"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025899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6"/>
                                        </p:tgtEl>
                                        <p:attrNameLst>
                                          <p:attrName>style.visibility</p:attrName>
                                        </p:attrNameLst>
                                      </p:cBhvr>
                                      <p:to>
                                        <p:strVal val="visible"/>
                                      </p:to>
                                    </p:set>
                                    <p:anim calcmode="lin" valueType="num">
                                      <p:cBhvr additive="base">
                                        <p:cTn id="13" dur="500" fill="hold"/>
                                        <p:tgtEl>
                                          <p:spTgt spid="6"/>
                                        </p:tgtEl>
                                        <p:attrNameLst>
                                          <p:attrName>ppt_x</p:attrName>
                                        </p:attrNameLst>
                                      </p:cBhvr>
                                      <p:tavLst>
                                        <p:tav tm="0">
                                          <p:val>
                                            <p:strVal val="#ppt_x"/>
                                          </p:val>
                                        </p:tav>
                                        <p:tav tm="100000">
                                          <p:val>
                                            <p:strVal val="#ppt_x"/>
                                          </p:val>
                                        </p:tav>
                                      </p:tavLst>
                                    </p:anim>
                                    <p:anim calcmode="lin" valueType="num">
                                      <p:cBhvr additive="base">
                                        <p:cTn id="14" dur="500" fill="hold"/>
                                        <p:tgtEl>
                                          <p:spTgt spid="6"/>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7"/>
                                        </p:tgtEl>
                                        <p:attrNameLst>
                                          <p:attrName>style.visibility</p:attrName>
                                        </p:attrNameLst>
                                      </p:cBhvr>
                                      <p:to>
                                        <p:strVal val="visible"/>
                                      </p:to>
                                    </p:set>
                                    <p:anim calcmode="lin" valueType="num">
                                      <p:cBhvr additive="base">
                                        <p:cTn id="25" dur="500" fill="hold"/>
                                        <p:tgtEl>
                                          <p:spTgt spid="7"/>
                                        </p:tgtEl>
                                        <p:attrNameLst>
                                          <p:attrName>ppt_x</p:attrName>
                                        </p:attrNameLst>
                                      </p:cBhvr>
                                      <p:tavLst>
                                        <p:tav tm="0">
                                          <p:val>
                                            <p:strVal val="#ppt_x"/>
                                          </p:val>
                                        </p:tav>
                                        <p:tav tm="100000">
                                          <p:val>
                                            <p:strVal val="#ppt_x"/>
                                          </p:val>
                                        </p:tav>
                                      </p:tavLst>
                                    </p:anim>
                                    <p:anim calcmode="lin" valueType="num">
                                      <p:cBhvr additive="base">
                                        <p:cTn id="26"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9"/>
                                        </p:tgtEl>
                                        <p:attrNameLst>
                                          <p:attrName>style.visibility</p:attrName>
                                        </p:attrNameLst>
                                      </p:cBhvr>
                                      <p:to>
                                        <p:strVal val="visible"/>
                                      </p:to>
                                    </p:set>
                                    <p:anim calcmode="lin" valueType="num">
                                      <p:cBhvr additive="base">
                                        <p:cTn id="31" dur="500" fill="hold"/>
                                        <p:tgtEl>
                                          <p:spTgt spid="9"/>
                                        </p:tgtEl>
                                        <p:attrNameLst>
                                          <p:attrName>ppt_x</p:attrName>
                                        </p:attrNameLst>
                                      </p:cBhvr>
                                      <p:tavLst>
                                        <p:tav tm="0">
                                          <p:val>
                                            <p:strVal val="#ppt_x"/>
                                          </p:val>
                                        </p:tav>
                                        <p:tav tm="100000">
                                          <p:val>
                                            <p:strVal val="#ppt_x"/>
                                          </p:val>
                                        </p:tav>
                                      </p:tavLst>
                                    </p:anim>
                                    <p:anim calcmode="lin" valueType="num">
                                      <p:cBhvr additive="base">
                                        <p:cTn id="32"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6" grpId="0" animBg="1"/>
      <p:bldP spid="7" grpId="0" animBg="1"/>
      <p:bldP spid="9" grpId="0" animBg="1"/>
      <p:bldP spid="10"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 xmlns:a16="http://schemas.microsoft.com/office/drawing/2014/main" id="{5AA9DBD3-3153-95A5-DA9A-B396F6D07987}"/>
              </a:ext>
            </a:extLst>
          </p:cNvPr>
          <p:cNvSpPr/>
          <p:nvPr/>
        </p:nvSpPr>
        <p:spPr>
          <a:xfrm>
            <a:off x="1247775" y="133350"/>
            <a:ext cx="3371850" cy="828675"/>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200" dirty="0">
                <a:latin typeface="Times New Roman" panose="02020603050405020304" pitchFamily="18" charset="0"/>
                <a:cs typeface="Times New Roman" panose="02020603050405020304" pitchFamily="18" charset="0"/>
              </a:rPr>
              <a:t>1. Nghe - viết</a:t>
            </a:r>
          </a:p>
        </p:txBody>
      </p:sp>
      <p:sp>
        <p:nvSpPr>
          <p:cNvPr id="8" name="Rectangle: Rounded Corners 7">
            <a:extLst>
              <a:ext uri="{FF2B5EF4-FFF2-40B4-BE49-F238E27FC236}">
                <a16:creationId xmlns="" xmlns:a16="http://schemas.microsoft.com/office/drawing/2014/main" id="{9C6A2446-3632-6D90-C09E-12C863A0DE10}"/>
              </a:ext>
            </a:extLst>
          </p:cNvPr>
          <p:cNvSpPr/>
          <p:nvPr/>
        </p:nvSpPr>
        <p:spPr>
          <a:xfrm>
            <a:off x="-87550" y="857938"/>
            <a:ext cx="11783681" cy="2715256"/>
          </a:xfrm>
          <a:prstGeom prst="roundRect">
            <a:avLst/>
          </a:prstGeom>
          <a:solidFill>
            <a:schemeClr val="accent6">
              <a:lumMod val="20000"/>
              <a:lumOff val="80000"/>
            </a:schemeClr>
          </a:solid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dirty="0">
                <a:solidFill>
                  <a:schemeClr val="accent1">
                    <a:lumMod val="75000"/>
                  </a:schemeClr>
                </a:solidFill>
                <a:latin typeface="Times New Roman" panose="02020603050405020304" pitchFamily="18" charset="0"/>
                <a:cs typeface="Times New Roman" panose="02020603050405020304" pitchFamily="18" charset="0"/>
              </a:rPr>
              <a:t>                       </a:t>
            </a:r>
            <a:r>
              <a:rPr lang="en-US" sz="2800" dirty="0">
                <a:solidFill>
                  <a:schemeClr val="accent1">
                    <a:lumMod val="75000"/>
                  </a:schemeClr>
                </a:solidFill>
                <a:latin typeface="Times New Roman" panose="02020603050405020304" pitchFamily="18" charset="0"/>
                <a:cs typeface="Times New Roman" panose="02020603050405020304" pitchFamily="18" charset="0"/>
              </a:rPr>
              <a:t>Kho sách của ông bà</a:t>
            </a:r>
          </a:p>
          <a:p>
            <a:r>
              <a:rPr lang="en-US" sz="2800" dirty="0">
                <a:solidFill>
                  <a:schemeClr val="accent1">
                    <a:lumMod val="75000"/>
                  </a:schemeClr>
                </a:solidFill>
                <a:latin typeface="Times New Roman" panose="02020603050405020304" pitchFamily="18" charset="0"/>
                <a:cs typeface="Times New Roman" panose="02020603050405020304" pitchFamily="18" charset="0"/>
              </a:rPr>
              <a:t>    Ông tôi có rất nhiều sách. Bà thì không có những giá sách đầy ắp như ông, nhưng bà có cả kho sách trong trí nhớ. Tôi rất thích về nhà ông bà. Ban ngày, tôi mải miết đọc sách với ông. Buổi tối, tôi say sưa nghe kho sách của bà. Kho sách nào cũng thật kì diệu.</a:t>
            </a:r>
          </a:p>
          <a:p>
            <a:r>
              <a:rPr lang="en-US" sz="2800" dirty="0">
                <a:solidFill>
                  <a:schemeClr val="accent1">
                    <a:lumMod val="75000"/>
                  </a:schemeClr>
                </a:solidFill>
                <a:latin typeface="Times New Roman" panose="02020603050405020304" pitchFamily="18" charset="0"/>
                <a:cs typeface="Times New Roman" panose="02020603050405020304" pitchFamily="18" charset="0"/>
              </a:rPr>
              <a:t>                                          </a:t>
            </a:r>
            <a:r>
              <a:rPr lang="en-US" sz="2800" dirty="0" smtClean="0">
                <a:solidFill>
                  <a:schemeClr val="accent1">
                    <a:lumMod val="75000"/>
                  </a:schemeClr>
                </a:solidFill>
                <a:latin typeface="Times New Roman" panose="02020603050405020304" pitchFamily="18" charset="0"/>
                <a:cs typeface="Times New Roman" panose="02020603050405020304" pitchFamily="18" charset="0"/>
              </a:rPr>
              <a:t>                                                 ( </a:t>
            </a:r>
            <a:r>
              <a:rPr lang="en-US" sz="2800" dirty="0">
                <a:solidFill>
                  <a:schemeClr val="accent1">
                    <a:lumMod val="75000"/>
                  </a:schemeClr>
                </a:solidFill>
                <a:latin typeface="Times New Roman" panose="02020603050405020304" pitchFamily="18" charset="0"/>
                <a:cs typeface="Times New Roman" panose="02020603050405020304" pitchFamily="18" charset="0"/>
              </a:rPr>
              <a:t>Hoàng Hà)                                                                                                                                                                   </a:t>
            </a:r>
          </a:p>
        </p:txBody>
      </p:sp>
      <p:sp>
        <p:nvSpPr>
          <p:cNvPr id="10" name="Rectangle: Rounded Corners 9">
            <a:extLst>
              <a:ext uri="{FF2B5EF4-FFF2-40B4-BE49-F238E27FC236}">
                <a16:creationId xmlns="" xmlns:a16="http://schemas.microsoft.com/office/drawing/2014/main" id="{4D15AFA5-7E48-6162-2707-977CEC77D7B2}"/>
              </a:ext>
            </a:extLst>
          </p:cNvPr>
          <p:cNvSpPr/>
          <p:nvPr/>
        </p:nvSpPr>
        <p:spPr>
          <a:xfrm>
            <a:off x="547292" y="4100730"/>
            <a:ext cx="9406648" cy="2384476"/>
          </a:xfrm>
          <a:prstGeom prst="roundRect">
            <a:avLst/>
          </a:prstGeom>
          <a:solidFill>
            <a:schemeClr val="accent2">
              <a:lumMod val="20000"/>
              <a:lumOff val="80000"/>
            </a:schemeClr>
          </a:solidFill>
          <a:ln w="28575">
            <a:prstDash val="lgDashDotDo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b="1" dirty="0">
                <a:solidFill>
                  <a:srgbClr val="002060"/>
                </a:solidFill>
                <a:latin typeface="Times New Roman" panose="02020603050405020304" pitchFamily="18" charset="0"/>
                <a:cs typeface="Times New Roman" panose="02020603050405020304" pitchFamily="18" charset="0"/>
              </a:rPr>
              <a:t>Chú ý:  </a:t>
            </a:r>
          </a:p>
          <a:p>
            <a:r>
              <a:rPr lang="en-US" sz="2800" b="1" i="0" dirty="0">
                <a:solidFill>
                  <a:srgbClr val="002060"/>
                </a:solidFill>
                <a:effectLst/>
                <a:latin typeface="Times New Roman" panose="02020603050405020304" pitchFamily="18" charset="0"/>
                <a:cs typeface="Times New Roman" panose="02020603050405020304" pitchFamily="18" charset="0"/>
              </a:rPr>
              <a:t>           +Viết đúng chính tả, trình bày sạch đẹp.</a:t>
            </a:r>
            <a:r>
              <a:rPr lang="en-US" sz="2800" b="0" i="0" dirty="0">
                <a:solidFill>
                  <a:srgbClr val="0070C0"/>
                </a:solidFill>
                <a:effectLst/>
                <a:latin typeface="Times New Roman" panose="02020603050405020304" pitchFamily="18" charset="0"/>
                <a:cs typeface="Times New Roman" panose="02020603050405020304" pitchFamily="18" charset="0"/>
              </a:rPr>
              <a:t/>
            </a:r>
            <a:br>
              <a:rPr lang="en-US" sz="2800" b="0" i="0" dirty="0">
                <a:solidFill>
                  <a:srgbClr val="0070C0"/>
                </a:solidFill>
                <a:effectLst/>
                <a:latin typeface="Times New Roman" panose="02020603050405020304" pitchFamily="18" charset="0"/>
                <a:cs typeface="Times New Roman" panose="02020603050405020304" pitchFamily="18" charset="0"/>
              </a:rPr>
            </a:br>
            <a:r>
              <a:rPr lang="en-US" sz="2800" b="0" i="0" dirty="0">
                <a:solidFill>
                  <a:srgbClr val="0070C0"/>
                </a:solidFill>
                <a:effectLst/>
                <a:latin typeface="Times New Roman" panose="02020603050405020304" pitchFamily="18" charset="0"/>
                <a:cs typeface="Times New Roman" panose="02020603050405020304" pitchFamily="18" charset="0"/>
              </a:rPr>
              <a:t>           </a:t>
            </a:r>
            <a:r>
              <a:rPr lang="en-US" sz="2800" b="1" dirty="0">
                <a:solidFill>
                  <a:srgbClr val="002060"/>
                </a:solidFill>
                <a:latin typeface="Times New Roman" panose="02020603050405020304" pitchFamily="18" charset="0"/>
                <a:cs typeface="Times New Roman" panose="02020603050405020304" pitchFamily="18" charset="0"/>
              </a:rPr>
              <a:t>+ Viết hoa tên bài và các chữ đầu mỗi câu</a:t>
            </a:r>
          </a:p>
          <a:p>
            <a:r>
              <a:rPr lang="en-US" sz="2800" b="1" dirty="0">
                <a:solidFill>
                  <a:srgbClr val="002060"/>
                </a:solidFill>
                <a:latin typeface="Times New Roman" panose="02020603050405020304" pitchFamily="18" charset="0"/>
                <a:cs typeface="Times New Roman" panose="02020603050405020304" pitchFamily="18" charset="0"/>
              </a:rPr>
              <a:t>           + Lùi đầu dòng khi viết câu đầu tiên của đoạn. </a:t>
            </a:r>
          </a:p>
        </p:txBody>
      </p:sp>
    </p:spTree>
    <p:extLst>
      <p:ext uri="{BB962C8B-B14F-4D97-AF65-F5344CB8AC3E}">
        <p14:creationId xmlns:p14="http://schemas.microsoft.com/office/powerpoint/2010/main" val="122488244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0"/>
                                        </p:tgtEl>
                                        <p:attrNameLst>
                                          <p:attrName>style.visibility</p:attrName>
                                        </p:attrNameLst>
                                      </p:cBhvr>
                                      <p:to>
                                        <p:strVal val="visible"/>
                                      </p:to>
                                    </p:set>
                                    <p:anim calcmode="lin" valueType="num">
                                      <p:cBhvr>
                                        <p:cTn id="14" dur="500" fill="hold"/>
                                        <p:tgtEl>
                                          <p:spTgt spid="10"/>
                                        </p:tgtEl>
                                        <p:attrNameLst>
                                          <p:attrName>ppt_w</p:attrName>
                                        </p:attrNameLst>
                                      </p:cBhvr>
                                      <p:tavLst>
                                        <p:tav tm="0">
                                          <p:val>
                                            <p:fltVal val="0"/>
                                          </p:val>
                                        </p:tav>
                                        <p:tav tm="100000">
                                          <p:val>
                                            <p:strVal val="#ppt_w"/>
                                          </p:val>
                                        </p:tav>
                                      </p:tavLst>
                                    </p:anim>
                                    <p:anim calcmode="lin" valueType="num">
                                      <p:cBhvr>
                                        <p:cTn id="15" dur="500" fill="hold"/>
                                        <p:tgtEl>
                                          <p:spTgt spid="10"/>
                                        </p:tgtEl>
                                        <p:attrNameLst>
                                          <p:attrName>ppt_h</p:attrName>
                                        </p:attrNameLst>
                                      </p:cBhvr>
                                      <p:tavLst>
                                        <p:tav tm="0">
                                          <p:val>
                                            <p:fltVal val="0"/>
                                          </p:val>
                                        </p:tav>
                                        <p:tav tm="100000">
                                          <p:val>
                                            <p:strVal val="#ppt_h"/>
                                          </p:val>
                                        </p:tav>
                                      </p:tavLst>
                                    </p:anim>
                                    <p:animEffect transition="in" filter="fade">
                                      <p:cBhvr>
                                        <p:cTn id="16"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D042A57C-41E5-DF7A-EEAC-32C9FB095B5A}"/>
              </a:ext>
            </a:extLst>
          </p:cNvPr>
          <p:cNvSpPr txBox="1"/>
          <p:nvPr/>
        </p:nvSpPr>
        <p:spPr>
          <a:xfrm>
            <a:off x="3242135" y="517525"/>
            <a:ext cx="5145039" cy="1952947"/>
          </a:xfrm>
          <a:prstGeom prst="rect">
            <a:avLst/>
          </a:prstGeom>
          <a:noFill/>
        </p:spPr>
        <p:txBody>
          <a:bodyPr vert="horz" lIns="60960" tIns="30480" rIns="60960" bIns="30480" rtlCol="0" anchor="ctr">
            <a:normAutofit/>
          </a:bodyPr>
          <a:lstStyle/>
          <a:p>
            <a:pPr indent="-152408" algn="ctr">
              <a:lnSpc>
                <a:spcPct val="90000"/>
              </a:lnSpc>
              <a:spcBef>
                <a:spcPct val="0"/>
              </a:spcBef>
              <a:spcAft>
                <a:spcPts val="400"/>
              </a:spcAft>
            </a:pPr>
            <a:r>
              <a:rPr lang="en-US" sz="11500">
                <a:solidFill>
                  <a:srgbClr val="F92D67"/>
                </a:solidFill>
                <a:latin typeface="Sigmar One" panose="00000500000000000000" pitchFamily="2" charset="0"/>
                <a:ea typeface="+mj-ea"/>
                <a:cs typeface="+mj-cs"/>
              </a:rPr>
              <a:t>Viết</a:t>
            </a:r>
            <a:r>
              <a:rPr lang="en-US" sz="8000">
                <a:solidFill>
                  <a:srgbClr val="F92D67"/>
                </a:solidFill>
                <a:latin typeface="Sigmar One" panose="00000500000000000000" pitchFamily="2" charset="0"/>
                <a:ea typeface="+mj-ea"/>
                <a:cs typeface="+mj-cs"/>
              </a:rPr>
              <a:t> </a:t>
            </a:r>
            <a:endParaRPr lang="en-US" sz="8000" dirty="0">
              <a:solidFill>
                <a:srgbClr val="F92D67"/>
              </a:solidFill>
              <a:latin typeface="Sigmar One" panose="00000500000000000000" pitchFamily="2" charset="0"/>
              <a:ea typeface="+mj-ea"/>
              <a:cs typeface="+mj-cs"/>
            </a:endParaRPr>
          </a:p>
        </p:txBody>
      </p:sp>
      <p:pic>
        <p:nvPicPr>
          <p:cNvPr id="5" name="Picture 1">
            <a:extLst>
              <a:ext uri="{FF2B5EF4-FFF2-40B4-BE49-F238E27FC236}">
                <a16:creationId xmlns="" xmlns:a16="http://schemas.microsoft.com/office/drawing/2014/main" id="{E2114EBD-B146-FED4-4667-FE8ADAAC957D}"/>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402486" y="3095860"/>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 xmlns:a16="http://schemas.microsoft.com/office/drawing/2014/main" id="{BA9FE5B7-7599-3B14-4664-04D1F73C9509}"/>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8387174" y="3200635"/>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85785782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Rectangle: Rounded Corners 5">
            <a:extLst>
              <a:ext uri="{FF2B5EF4-FFF2-40B4-BE49-F238E27FC236}">
                <a16:creationId xmlns="" xmlns:a16="http://schemas.microsoft.com/office/drawing/2014/main" id="{57817BDE-6CCF-1022-8F90-9BB3C34B2F60}"/>
              </a:ext>
            </a:extLst>
          </p:cNvPr>
          <p:cNvSpPr/>
          <p:nvPr/>
        </p:nvSpPr>
        <p:spPr>
          <a:xfrm>
            <a:off x="925004" y="10359"/>
            <a:ext cx="4991100" cy="828675"/>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dirty="0">
                <a:latin typeface="Times New Roman" panose="02020603050405020304" pitchFamily="18" charset="0"/>
                <a:cs typeface="Times New Roman" panose="02020603050405020304" pitchFamily="18" charset="0"/>
              </a:rPr>
              <a:t>2. Làm bài tập a hoặc b</a:t>
            </a:r>
          </a:p>
        </p:txBody>
      </p:sp>
      <p:sp>
        <p:nvSpPr>
          <p:cNvPr id="9" name="TextBox 8">
            <a:extLst>
              <a:ext uri="{FF2B5EF4-FFF2-40B4-BE49-F238E27FC236}">
                <a16:creationId xmlns="" xmlns:a16="http://schemas.microsoft.com/office/drawing/2014/main" id="{B1036DF5-63CC-A640-27E9-8BD06FF7E2EE}"/>
              </a:ext>
            </a:extLst>
          </p:cNvPr>
          <p:cNvSpPr txBox="1"/>
          <p:nvPr/>
        </p:nvSpPr>
        <p:spPr>
          <a:xfrm>
            <a:off x="0" y="952500"/>
            <a:ext cx="11686456" cy="1055608"/>
          </a:xfrm>
          <a:prstGeom prst="roundRect">
            <a:avLst/>
          </a:prstGeom>
          <a:solidFill>
            <a:srgbClr val="FFFFCC"/>
          </a:solidFill>
          <a:ln w="28575">
            <a:solidFill>
              <a:schemeClr val="bg1"/>
            </a:solidFill>
            <a:prstDash val="sysDash"/>
          </a:ln>
        </p:spPr>
        <p:txBody>
          <a:bodyPr wrap="square">
            <a:spAutoFit/>
          </a:bodyPr>
          <a:lstStyle/>
          <a:p>
            <a:pPr lvl="0"/>
            <a:r>
              <a:rPr lang="en-US" sz="2800" b="1" dirty="0">
                <a:solidFill>
                  <a:srgbClr val="008000"/>
                </a:solidFill>
                <a:latin typeface="Times New Roman" panose="02020603050405020304" pitchFamily="18" charset="0"/>
                <a:ea typeface="Tahoma" panose="020B0604030504040204" pitchFamily="34" charset="0"/>
                <a:cs typeface="Times New Roman" panose="02020603050405020304" pitchFamily="18" charset="0"/>
              </a:rPr>
              <a:t>a. Tìm từ ngữ được tạo bởi mỗi tiếng dưới đây. Đặt câu với 2 từ ngữ tìm được. </a:t>
            </a:r>
            <a:endParaRPr lang="en-US" sz="2800" dirty="0">
              <a:solidFill>
                <a:srgbClr val="008000"/>
              </a:solidFill>
              <a:latin typeface="Times New Roman" panose="02020603050405020304" pitchFamily="18" charset="0"/>
              <a:ea typeface="Tahoma" panose="020B0604030504040204" pitchFamily="34" charset="0"/>
              <a:cs typeface="Times New Roman" panose="02020603050405020304" pitchFamily="18" charset="0"/>
            </a:endParaRPr>
          </a:p>
        </p:txBody>
      </p:sp>
      <p:pic>
        <p:nvPicPr>
          <p:cNvPr id="12" name="Picture 11">
            <a:extLst>
              <a:ext uri="{FF2B5EF4-FFF2-40B4-BE49-F238E27FC236}">
                <a16:creationId xmlns="" xmlns:a16="http://schemas.microsoft.com/office/drawing/2014/main" id="{23F8F21E-EFA3-D33B-B45D-375DA04C3F5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524" b="90159" l="2900" r="94288">
                        <a14:foregroundMark x1="9781" y1="57143" x2="10341" y2="58177"/>
                        <a14:foregroundMark x1="2900" y1="44444" x2="9781" y2="57143"/>
                        <a14:foregroundMark x1="14148" y1="18413" x2="18717" y2="37778"/>
                        <a14:foregroundMark x1="15510" y1="51111" x2="15024" y2="52282"/>
                        <a14:foregroundMark x1="15642" y1="50794" x2="15510" y2="51111"/>
                        <a14:foregroundMark x1="15774" y1="50476" x2="15642" y2="50794"/>
                        <a14:foregroundMark x1="16169" y1="49524" x2="15774" y2="50476"/>
                        <a14:foregroundMark x1="6415" y1="68254" x2="8084" y2="83492"/>
                        <a14:foregroundMark x1="13972" y1="81587" x2="16696" y2="81270"/>
                        <a14:foregroundMark x1="52900" y1="18413" x2="55360" y2="35873"/>
                        <a14:foregroundMark x1="55360" y1="35873" x2="55360" y2="35873"/>
                        <a14:foregroundMark x1="65729" y1="62222" x2="66696" y2="62540"/>
                        <a14:foregroundMark x1="53954" y1="80952" x2="53954" y2="80952"/>
                        <a14:foregroundMark x1="76011" y1="39048" x2="77944" y2="45397"/>
                        <a14:foregroundMark x1="93585" y1="51746" x2="94376" y2="52063"/>
                        <a14:foregroundMark x1="62917" y1="36190" x2="62917" y2="36190"/>
                        <a14:foregroundMark x1="63796" y1="37143" x2="63796" y2="37143"/>
                        <a14:foregroundMark x1="78295" y1="73651" x2="79174" y2="82857"/>
                        <a14:foregroundMark x1="83919" y1="83810" x2="86995" y2="81270"/>
                        <a14:foregroundMark x1="37610" y1="90159" x2="37610" y2="90159"/>
                        <a14:backgroundMark x1="15026" y1="50476" x2="15026" y2="50476"/>
                        <a14:backgroundMark x1="15026" y1="51111" x2="15026" y2="51111"/>
                        <a14:backgroundMark x1="16257" y1="48889" x2="16257" y2="48889"/>
                        <a14:backgroundMark x1="16257" y1="48889" x2="16257" y2="48889"/>
                        <a14:backgroundMark x1="14851" y1="53016" x2="15114" y2="51429"/>
                        <a14:backgroundMark x1="15114" y1="50794" x2="15114" y2="50794"/>
                        <a14:backgroundMark x1="10369" y1="59683" x2="10369" y2="59683"/>
                        <a14:backgroundMark x1="10193" y1="56508" x2="10193" y2="56190"/>
                        <a14:backgroundMark x1="10633" y1="58095" x2="10633" y2="58095"/>
                        <a14:backgroundMark x1="10369" y1="58413" x2="10721" y2="60317"/>
                        <a14:backgroundMark x1="10018" y1="57143" x2="10018" y2="57143"/>
                      </a14:backgroundRemoval>
                    </a14:imgEffect>
                  </a14:imgLayer>
                </a14:imgProps>
              </a:ext>
            </a:extLst>
          </a:blip>
          <a:stretch>
            <a:fillRect/>
          </a:stretch>
        </p:blipFill>
        <p:spPr>
          <a:xfrm>
            <a:off x="342920" y="2008108"/>
            <a:ext cx="11146368" cy="4040156"/>
          </a:xfrm>
          <a:prstGeom prst="rect">
            <a:avLst/>
          </a:prstGeom>
        </p:spPr>
      </p:pic>
    </p:spTree>
    <p:extLst>
      <p:ext uri="{BB962C8B-B14F-4D97-AF65-F5344CB8AC3E}">
        <p14:creationId xmlns:p14="http://schemas.microsoft.com/office/powerpoint/2010/main" val="3140302970"/>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 xmlns:a16="http://schemas.microsoft.com/office/drawing/2014/main" id="{CBC3EE6D-F2F4-6FDB-D469-5B67D5E864BB}"/>
              </a:ext>
            </a:extLst>
          </p:cNvPr>
          <p:cNvSpPr/>
          <p:nvPr/>
        </p:nvSpPr>
        <p:spPr>
          <a:xfrm>
            <a:off x="925004" y="0"/>
            <a:ext cx="4991100" cy="828675"/>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dirty="0">
                <a:latin typeface="Times New Roman" panose="02020603050405020304" pitchFamily="18" charset="0"/>
                <a:cs typeface="Times New Roman" panose="02020603050405020304" pitchFamily="18" charset="0"/>
              </a:rPr>
              <a:t>2. Làm bài tập a </a:t>
            </a:r>
          </a:p>
        </p:txBody>
      </p:sp>
      <p:pic>
        <p:nvPicPr>
          <p:cNvPr id="11" name="Picture 10">
            <a:extLst>
              <a:ext uri="{FF2B5EF4-FFF2-40B4-BE49-F238E27FC236}">
                <a16:creationId xmlns="" xmlns:a16="http://schemas.microsoft.com/office/drawing/2014/main" id="{9C7D04F9-D7A6-660D-AD4C-600C633B06C9}"/>
              </a:ext>
            </a:extLst>
          </p:cNvPr>
          <p:cNvPicPr>
            <a:picLocks noChangeAspect="1"/>
          </p:cNvPicPr>
          <p:nvPr/>
        </p:nvPicPr>
        <p:blipFill>
          <a:blip r:embed="rId3"/>
          <a:stretch>
            <a:fillRect/>
          </a:stretch>
        </p:blipFill>
        <p:spPr>
          <a:xfrm>
            <a:off x="2778988" y="1176490"/>
            <a:ext cx="1475464" cy="1270672"/>
          </a:xfrm>
          <a:prstGeom prst="rect">
            <a:avLst/>
          </a:prstGeom>
        </p:spPr>
      </p:pic>
      <p:pic>
        <p:nvPicPr>
          <p:cNvPr id="13" name="Picture 12">
            <a:extLst>
              <a:ext uri="{FF2B5EF4-FFF2-40B4-BE49-F238E27FC236}">
                <a16:creationId xmlns="" xmlns:a16="http://schemas.microsoft.com/office/drawing/2014/main" id="{9F9709AD-9BBB-3025-4CEC-1DC56D558E97}"/>
              </a:ext>
            </a:extLst>
          </p:cNvPr>
          <p:cNvPicPr>
            <a:picLocks noChangeAspect="1"/>
          </p:cNvPicPr>
          <p:nvPr/>
        </p:nvPicPr>
        <p:blipFill>
          <a:blip r:embed="rId4"/>
          <a:stretch>
            <a:fillRect/>
          </a:stretch>
        </p:blipFill>
        <p:spPr>
          <a:xfrm>
            <a:off x="972680" y="1139281"/>
            <a:ext cx="1470933" cy="1279581"/>
          </a:xfrm>
          <a:prstGeom prst="rect">
            <a:avLst/>
          </a:prstGeom>
        </p:spPr>
      </p:pic>
      <p:pic>
        <p:nvPicPr>
          <p:cNvPr id="15" name="Picture 14">
            <a:extLst>
              <a:ext uri="{FF2B5EF4-FFF2-40B4-BE49-F238E27FC236}">
                <a16:creationId xmlns="" xmlns:a16="http://schemas.microsoft.com/office/drawing/2014/main" id="{0628C7D1-9F39-873E-753B-26DD02760535}"/>
              </a:ext>
            </a:extLst>
          </p:cNvPr>
          <p:cNvPicPr>
            <a:picLocks noChangeAspect="1"/>
          </p:cNvPicPr>
          <p:nvPr/>
        </p:nvPicPr>
        <p:blipFill>
          <a:blip r:embed="rId5"/>
          <a:stretch>
            <a:fillRect/>
          </a:stretch>
        </p:blipFill>
        <p:spPr>
          <a:xfrm>
            <a:off x="0" y="2477178"/>
            <a:ext cx="1731733" cy="1343224"/>
          </a:xfrm>
          <a:prstGeom prst="rect">
            <a:avLst/>
          </a:prstGeom>
        </p:spPr>
      </p:pic>
      <p:pic>
        <p:nvPicPr>
          <p:cNvPr id="17" name="Picture 16">
            <a:extLst>
              <a:ext uri="{FF2B5EF4-FFF2-40B4-BE49-F238E27FC236}">
                <a16:creationId xmlns="" xmlns:a16="http://schemas.microsoft.com/office/drawing/2014/main" id="{F84B9915-2C86-5AAC-9D04-9A1A5AE9A66C}"/>
              </a:ext>
            </a:extLst>
          </p:cNvPr>
          <p:cNvPicPr>
            <a:picLocks noChangeAspect="1"/>
          </p:cNvPicPr>
          <p:nvPr/>
        </p:nvPicPr>
        <p:blipFill>
          <a:blip r:embed="rId6"/>
          <a:stretch>
            <a:fillRect/>
          </a:stretch>
        </p:blipFill>
        <p:spPr>
          <a:xfrm>
            <a:off x="3784105" y="2416788"/>
            <a:ext cx="1422190" cy="1298892"/>
          </a:xfrm>
          <a:prstGeom prst="rect">
            <a:avLst/>
          </a:prstGeom>
        </p:spPr>
      </p:pic>
      <p:pic>
        <p:nvPicPr>
          <p:cNvPr id="19" name="Picture 18">
            <a:extLst>
              <a:ext uri="{FF2B5EF4-FFF2-40B4-BE49-F238E27FC236}">
                <a16:creationId xmlns="" xmlns:a16="http://schemas.microsoft.com/office/drawing/2014/main" id="{E024B2AA-3FCD-65B0-3632-36547057D8B9}"/>
              </a:ext>
            </a:extLst>
          </p:cNvPr>
          <p:cNvPicPr>
            <a:picLocks noChangeAspect="1"/>
          </p:cNvPicPr>
          <p:nvPr/>
        </p:nvPicPr>
        <p:blipFill>
          <a:blip r:embed="rId7"/>
          <a:stretch>
            <a:fillRect/>
          </a:stretch>
        </p:blipFill>
        <p:spPr>
          <a:xfrm>
            <a:off x="1958317" y="2493710"/>
            <a:ext cx="1450686" cy="1240075"/>
          </a:xfrm>
          <a:prstGeom prst="rect">
            <a:avLst/>
          </a:prstGeom>
        </p:spPr>
      </p:pic>
      <p:pic>
        <p:nvPicPr>
          <p:cNvPr id="20" name="Picture 19">
            <a:extLst>
              <a:ext uri="{FF2B5EF4-FFF2-40B4-BE49-F238E27FC236}">
                <a16:creationId xmlns="" xmlns:a16="http://schemas.microsoft.com/office/drawing/2014/main" id="{DC7B6AF0-AEFB-2A72-E243-7EB5518F6535}"/>
              </a:ext>
            </a:extLst>
          </p:cNvPr>
          <p:cNvPicPr>
            <a:picLocks noChangeAspect="1"/>
          </p:cNvPicPr>
          <p:nvPr/>
        </p:nvPicPr>
        <p:blipFill>
          <a:blip r:embed="rId8"/>
          <a:stretch>
            <a:fillRect/>
          </a:stretch>
        </p:blipFill>
        <p:spPr>
          <a:xfrm>
            <a:off x="1057387" y="3989907"/>
            <a:ext cx="1503573" cy="1395068"/>
          </a:xfrm>
          <a:prstGeom prst="rect">
            <a:avLst/>
          </a:prstGeom>
        </p:spPr>
      </p:pic>
      <p:pic>
        <p:nvPicPr>
          <p:cNvPr id="21" name="Picture 20">
            <a:extLst>
              <a:ext uri="{FF2B5EF4-FFF2-40B4-BE49-F238E27FC236}">
                <a16:creationId xmlns="" xmlns:a16="http://schemas.microsoft.com/office/drawing/2014/main" id="{EC36F10B-19CD-537B-0F8B-2EFA3A4F4251}"/>
              </a:ext>
            </a:extLst>
          </p:cNvPr>
          <p:cNvPicPr>
            <a:picLocks noChangeAspect="1"/>
          </p:cNvPicPr>
          <p:nvPr/>
        </p:nvPicPr>
        <p:blipFill>
          <a:blip r:embed="rId9">
            <a:extLst>
              <a:ext uri="{BEBA8EAE-BF5A-486C-A8C5-ECC9F3942E4B}">
                <a14:imgProps xmlns:a14="http://schemas.microsoft.com/office/drawing/2010/main">
                  <a14:imgLayer r:embed="rId10">
                    <a14:imgEffect>
                      <a14:backgroundRemoval t="6273" b="95941" l="7435" r="97026">
                        <a14:foregroundMark x1="18959" y1="21771" x2="30112" y2="23247"/>
                        <a14:foregroundMark x1="56134" y1="15129" x2="74349" y2="21771"/>
                        <a14:foregroundMark x1="65799" y1="10701" x2="76580" y2="22509"/>
                        <a14:foregroundMark x1="53160" y1="13653" x2="66914" y2="17343"/>
                        <a14:foregroundMark x1="65056" y1="7380" x2="49814" y2="19557"/>
                        <a14:foregroundMark x1="15613" y1="56089" x2="27881" y2="74170"/>
                        <a14:foregroundMark x1="7435" y1="66421" x2="24907" y2="80074"/>
                        <a14:foregroundMark x1="21933" y1="35424" x2="32342" y2="22509"/>
                        <a14:foregroundMark x1="55390" y1="83764" x2="70632" y2="83764"/>
                        <a14:foregroundMark x1="40149" y1="79336" x2="56877" y2="89299"/>
                        <a14:foregroundMark x1="56877" y1="90775" x2="53160" y2="95941"/>
                        <a14:foregroundMark x1="91822" y1="49077" x2="97026" y2="57565"/>
                      </a14:backgroundRemoval>
                    </a14:imgEffect>
                  </a14:imgLayer>
                </a14:imgProps>
              </a:ext>
            </a:extLst>
          </a:blip>
          <a:stretch>
            <a:fillRect/>
          </a:stretch>
        </p:blipFill>
        <p:spPr>
          <a:xfrm>
            <a:off x="3023070" y="4052642"/>
            <a:ext cx="1445340" cy="1293207"/>
          </a:xfrm>
          <a:prstGeom prst="rect">
            <a:avLst/>
          </a:prstGeom>
        </p:spPr>
      </p:pic>
      <p:pic>
        <p:nvPicPr>
          <p:cNvPr id="22" name="Picture 21">
            <a:extLst>
              <a:ext uri="{FF2B5EF4-FFF2-40B4-BE49-F238E27FC236}">
                <a16:creationId xmlns="" xmlns:a16="http://schemas.microsoft.com/office/drawing/2014/main" id="{AF341273-F6CE-59D2-C01F-59007DBEC05D}"/>
              </a:ext>
            </a:extLst>
          </p:cNvPr>
          <p:cNvPicPr>
            <a:picLocks noChangeAspect="1"/>
          </p:cNvPicPr>
          <p:nvPr/>
        </p:nvPicPr>
        <p:blipFill>
          <a:blip r:embed="rId11"/>
          <a:stretch>
            <a:fillRect/>
          </a:stretch>
        </p:blipFill>
        <p:spPr>
          <a:xfrm>
            <a:off x="714023" y="5398820"/>
            <a:ext cx="1510561" cy="1379515"/>
          </a:xfrm>
          <a:prstGeom prst="rect">
            <a:avLst/>
          </a:prstGeom>
        </p:spPr>
      </p:pic>
      <p:pic>
        <p:nvPicPr>
          <p:cNvPr id="23" name="Picture 22">
            <a:extLst>
              <a:ext uri="{FF2B5EF4-FFF2-40B4-BE49-F238E27FC236}">
                <a16:creationId xmlns="" xmlns:a16="http://schemas.microsoft.com/office/drawing/2014/main" id="{43764D7D-D2EF-5EEC-E076-786FE1835DF9}"/>
              </a:ext>
            </a:extLst>
          </p:cNvPr>
          <p:cNvPicPr>
            <a:picLocks noChangeAspect="1"/>
          </p:cNvPicPr>
          <p:nvPr/>
        </p:nvPicPr>
        <p:blipFill>
          <a:blip r:embed="rId12"/>
          <a:stretch>
            <a:fillRect/>
          </a:stretch>
        </p:blipFill>
        <p:spPr>
          <a:xfrm>
            <a:off x="2421518" y="5425559"/>
            <a:ext cx="1311453" cy="1340519"/>
          </a:xfrm>
          <a:prstGeom prst="rect">
            <a:avLst/>
          </a:prstGeom>
        </p:spPr>
      </p:pic>
      <p:pic>
        <p:nvPicPr>
          <p:cNvPr id="24" name="Picture 23">
            <a:extLst>
              <a:ext uri="{FF2B5EF4-FFF2-40B4-BE49-F238E27FC236}">
                <a16:creationId xmlns="" xmlns:a16="http://schemas.microsoft.com/office/drawing/2014/main" id="{0820C89D-82D8-7EBF-C7AA-F132A53355A6}"/>
              </a:ext>
            </a:extLst>
          </p:cNvPr>
          <p:cNvPicPr>
            <a:picLocks noChangeAspect="1"/>
          </p:cNvPicPr>
          <p:nvPr/>
        </p:nvPicPr>
        <p:blipFill>
          <a:blip r:embed="rId13"/>
          <a:stretch>
            <a:fillRect/>
          </a:stretch>
        </p:blipFill>
        <p:spPr>
          <a:xfrm>
            <a:off x="3929905" y="5459160"/>
            <a:ext cx="1357529" cy="1273315"/>
          </a:xfrm>
          <a:prstGeom prst="rect">
            <a:avLst/>
          </a:prstGeom>
        </p:spPr>
      </p:pic>
      <p:pic>
        <p:nvPicPr>
          <p:cNvPr id="31" name="Picture 30">
            <a:extLst>
              <a:ext uri="{FF2B5EF4-FFF2-40B4-BE49-F238E27FC236}">
                <a16:creationId xmlns="" xmlns:a16="http://schemas.microsoft.com/office/drawing/2014/main" id="{FEA18DC9-B86E-9ED8-C6F0-30094FDFE90F}"/>
              </a:ext>
            </a:extLst>
          </p:cNvPr>
          <p:cNvPicPr>
            <a:picLocks noChangeAspect="1"/>
          </p:cNvPicPr>
          <p:nvPr/>
        </p:nvPicPr>
        <p:blipFill>
          <a:blip r:embed="rId14"/>
          <a:stretch>
            <a:fillRect/>
          </a:stretch>
        </p:blipFill>
        <p:spPr>
          <a:xfrm>
            <a:off x="6483798" y="5449115"/>
            <a:ext cx="1503573" cy="1275968"/>
          </a:xfrm>
          <a:prstGeom prst="rect">
            <a:avLst/>
          </a:prstGeom>
        </p:spPr>
      </p:pic>
      <p:pic>
        <p:nvPicPr>
          <p:cNvPr id="33" name="Picture 32">
            <a:extLst>
              <a:ext uri="{FF2B5EF4-FFF2-40B4-BE49-F238E27FC236}">
                <a16:creationId xmlns="" xmlns:a16="http://schemas.microsoft.com/office/drawing/2014/main" id="{9C24AD0A-A802-51A4-DBD2-4E8442860F90}"/>
              </a:ext>
            </a:extLst>
          </p:cNvPr>
          <p:cNvPicPr>
            <a:picLocks noChangeAspect="1"/>
          </p:cNvPicPr>
          <p:nvPr/>
        </p:nvPicPr>
        <p:blipFill>
          <a:blip r:embed="rId15"/>
          <a:stretch>
            <a:fillRect/>
          </a:stretch>
        </p:blipFill>
        <p:spPr>
          <a:xfrm>
            <a:off x="8233572" y="5398820"/>
            <a:ext cx="1283663" cy="1189561"/>
          </a:xfrm>
          <a:prstGeom prst="rect">
            <a:avLst/>
          </a:prstGeom>
        </p:spPr>
      </p:pic>
      <p:pic>
        <p:nvPicPr>
          <p:cNvPr id="35" name="Picture 34">
            <a:extLst>
              <a:ext uri="{FF2B5EF4-FFF2-40B4-BE49-F238E27FC236}">
                <a16:creationId xmlns="" xmlns:a16="http://schemas.microsoft.com/office/drawing/2014/main" id="{6C2C511D-6994-1F5B-D0B3-236276CFD754}"/>
              </a:ext>
            </a:extLst>
          </p:cNvPr>
          <p:cNvPicPr>
            <a:picLocks noChangeAspect="1"/>
          </p:cNvPicPr>
          <p:nvPr/>
        </p:nvPicPr>
        <p:blipFill>
          <a:blip r:embed="rId16"/>
          <a:stretch>
            <a:fillRect/>
          </a:stretch>
        </p:blipFill>
        <p:spPr>
          <a:xfrm>
            <a:off x="9741960" y="5260963"/>
            <a:ext cx="1281908" cy="1146963"/>
          </a:xfrm>
          <a:prstGeom prst="rect">
            <a:avLst/>
          </a:prstGeom>
        </p:spPr>
      </p:pic>
      <p:pic>
        <p:nvPicPr>
          <p:cNvPr id="37" name="Picture 36">
            <a:extLst>
              <a:ext uri="{FF2B5EF4-FFF2-40B4-BE49-F238E27FC236}">
                <a16:creationId xmlns="" xmlns:a16="http://schemas.microsoft.com/office/drawing/2014/main" id="{1D21452B-E2DC-9734-3EC4-DF2F55C5F9C0}"/>
              </a:ext>
            </a:extLst>
          </p:cNvPr>
          <p:cNvPicPr>
            <a:picLocks noChangeAspect="1"/>
          </p:cNvPicPr>
          <p:nvPr/>
        </p:nvPicPr>
        <p:blipFill>
          <a:blip r:embed="rId17"/>
          <a:stretch>
            <a:fillRect/>
          </a:stretch>
        </p:blipFill>
        <p:spPr>
          <a:xfrm>
            <a:off x="6564573" y="3987959"/>
            <a:ext cx="1342025" cy="1273004"/>
          </a:xfrm>
          <a:prstGeom prst="rect">
            <a:avLst/>
          </a:prstGeom>
        </p:spPr>
      </p:pic>
      <p:pic>
        <p:nvPicPr>
          <p:cNvPr id="39" name="Picture 38">
            <a:extLst>
              <a:ext uri="{FF2B5EF4-FFF2-40B4-BE49-F238E27FC236}">
                <a16:creationId xmlns="" xmlns:a16="http://schemas.microsoft.com/office/drawing/2014/main" id="{F086E13C-1D1F-661D-7BF5-32E6ACCA14ED}"/>
              </a:ext>
            </a:extLst>
          </p:cNvPr>
          <p:cNvPicPr>
            <a:picLocks noChangeAspect="1"/>
          </p:cNvPicPr>
          <p:nvPr/>
        </p:nvPicPr>
        <p:blipFill>
          <a:blip r:embed="rId18"/>
          <a:stretch>
            <a:fillRect/>
          </a:stretch>
        </p:blipFill>
        <p:spPr>
          <a:xfrm>
            <a:off x="8233572" y="3989907"/>
            <a:ext cx="1352811" cy="1161375"/>
          </a:xfrm>
          <a:prstGeom prst="rect">
            <a:avLst/>
          </a:prstGeom>
        </p:spPr>
      </p:pic>
      <p:pic>
        <p:nvPicPr>
          <p:cNvPr id="41" name="Picture 40">
            <a:extLst>
              <a:ext uri="{FF2B5EF4-FFF2-40B4-BE49-F238E27FC236}">
                <a16:creationId xmlns="" xmlns:a16="http://schemas.microsoft.com/office/drawing/2014/main" id="{85139D40-F1D7-F2D4-95F3-26E416F9C855}"/>
              </a:ext>
            </a:extLst>
          </p:cNvPr>
          <p:cNvPicPr>
            <a:picLocks noChangeAspect="1"/>
          </p:cNvPicPr>
          <p:nvPr/>
        </p:nvPicPr>
        <p:blipFill>
          <a:blip r:embed="rId19"/>
          <a:stretch>
            <a:fillRect/>
          </a:stretch>
        </p:blipFill>
        <p:spPr>
          <a:xfrm>
            <a:off x="9913357" y="3898805"/>
            <a:ext cx="1378423" cy="1154182"/>
          </a:xfrm>
          <a:prstGeom prst="rect">
            <a:avLst/>
          </a:prstGeom>
        </p:spPr>
      </p:pic>
      <p:pic>
        <p:nvPicPr>
          <p:cNvPr id="43" name="Picture 42">
            <a:extLst>
              <a:ext uri="{FF2B5EF4-FFF2-40B4-BE49-F238E27FC236}">
                <a16:creationId xmlns="" xmlns:a16="http://schemas.microsoft.com/office/drawing/2014/main" id="{8EFC2FDF-B949-0BE4-ED63-9D41C813DCC8}"/>
              </a:ext>
            </a:extLst>
          </p:cNvPr>
          <p:cNvPicPr>
            <a:picLocks noChangeAspect="1"/>
          </p:cNvPicPr>
          <p:nvPr/>
        </p:nvPicPr>
        <p:blipFill>
          <a:blip r:embed="rId20"/>
          <a:stretch>
            <a:fillRect/>
          </a:stretch>
        </p:blipFill>
        <p:spPr>
          <a:xfrm>
            <a:off x="10603362" y="2107220"/>
            <a:ext cx="1535593" cy="1095856"/>
          </a:xfrm>
          <a:prstGeom prst="rect">
            <a:avLst/>
          </a:prstGeom>
        </p:spPr>
      </p:pic>
      <p:pic>
        <p:nvPicPr>
          <p:cNvPr id="44" name="Picture 43">
            <a:extLst>
              <a:ext uri="{FF2B5EF4-FFF2-40B4-BE49-F238E27FC236}">
                <a16:creationId xmlns="" xmlns:a16="http://schemas.microsoft.com/office/drawing/2014/main" id="{5D89B6E4-8A6F-39AB-D019-649F784D6323}"/>
              </a:ext>
            </a:extLst>
          </p:cNvPr>
          <p:cNvPicPr>
            <a:picLocks noChangeAspect="1"/>
          </p:cNvPicPr>
          <p:nvPr/>
        </p:nvPicPr>
        <p:blipFill>
          <a:blip r:embed="rId21"/>
          <a:stretch>
            <a:fillRect/>
          </a:stretch>
        </p:blipFill>
        <p:spPr>
          <a:xfrm>
            <a:off x="9845440" y="820621"/>
            <a:ext cx="1570162" cy="1182024"/>
          </a:xfrm>
          <a:prstGeom prst="rect">
            <a:avLst/>
          </a:prstGeom>
        </p:spPr>
      </p:pic>
      <p:pic>
        <p:nvPicPr>
          <p:cNvPr id="45" name="Picture 44">
            <a:extLst>
              <a:ext uri="{FF2B5EF4-FFF2-40B4-BE49-F238E27FC236}">
                <a16:creationId xmlns="" xmlns:a16="http://schemas.microsoft.com/office/drawing/2014/main" id="{B40C1634-06BA-5677-65DC-93D8738F174B}"/>
              </a:ext>
            </a:extLst>
          </p:cNvPr>
          <p:cNvPicPr>
            <a:picLocks noChangeAspect="1"/>
          </p:cNvPicPr>
          <p:nvPr/>
        </p:nvPicPr>
        <p:blipFill>
          <a:blip r:embed="rId22"/>
          <a:stretch>
            <a:fillRect/>
          </a:stretch>
        </p:blipFill>
        <p:spPr>
          <a:xfrm>
            <a:off x="7792045" y="828675"/>
            <a:ext cx="1650602" cy="1239786"/>
          </a:xfrm>
          <a:prstGeom prst="rect">
            <a:avLst/>
          </a:prstGeom>
        </p:spPr>
      </p:pic>
      <p:pic>
        <p:nvPicPr>
          <p:cNvPr id="46" name="Picture 45">
            <a:extLst>
              <a:ext uri="{FF2B5EF4-FFF2-40B4-BE49-F238E27FC236}">
                <a16:creationId xmlns="" xmlns:a16="http://schemas.microsoft.com/office/drawing/2014/main" id="{8B652D91-B12D-9DBD-ED4A-D64705FF9FBA}"/>
              </a:ext>
            </a:extLst>
          </p:cNvPr>
          <p:cNvPicPr>
            <a:picLocks noChangeAspect="1"/>
          </p:cNvPicPr>
          <p:nvPr/>
        </p:nvPicPr>
        <p:blipFill>
          <a:blip r:embed="rId23"/>
          <a:stretch>
            <a:fillRect/>
          </a:stretch>
        </p:blipFill>
        <p:spPr>
          <a:xfrm>
            <a:off x="9036591" y="2107220"/>
            <a:ext cx="1552147" cy="1141076"/>
          </a:xfrm>
          <a:prstGeom prst="rect">
            <a:avLst/>
          </a:prstGeom>
        </p:spPr>
      </p:pic>
      <p:pic>
        <p:nvPicPr>
          <p:cNvPr id="47" name="Picture 46">
            <a:extLst>
              <a:ext uri="{FF2B5EF4-FFF2-40B4-BE49-F238E27FC236}">
                <a16:creationId xmlns="" xmlns:a16="http://schemas.microsoft.com/office/drawing/2014/main" id="{ECA97BB2-5289-3A51-D4C7-C7114810884E}"/>
              </a:ext>
            </a:extLst>
          </p:cNvPr>
          <p:cNvPicPr>
            <a:picLocks noChangeAspect="1"/>
          </p:cNvPicPr>
          <p:nvPr/>
        </p:nvPicPr>
        <p:blipFill>
          <a:blip r:embed="rId24"/>
          <a:stretch>
            <a:fillRect/>
          </a:stretch>
        </p:blipFill>
        <p:spPr>
          <a:xfrm>
            <a:off x="7385861" y="2129512"/>
            <a:ext cx="1636106" cy="1208316"/>
          </a:xfrm>
          <a:prstGeom prst="rect">
            <a:avLst/>
          </a:prstGeom>
        </p:spPr>
      </p:pic>
    </p:spTree>
    <p:extLst>
      <p:ext uri="{BB962C8B-B14F-4D97-AF65-F5344CB8AC3E}">
        <p14:creationId xmlns:p14="http://schemas.microsoft.com/office/powerpoint/2010/main" val="19603823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500" fill="hold"/>
                                        <p:tgtEl>
                                          <p:spTgt spid="13"/>
                                        </p:tgtEl>
                                        <p:attrNameLst>
                                          <p:attrName>ppt_x</p:attrName>
                                        </p:attrNameLst>
                                      </p:cBhvr>
                                      <p:tavLst>
                                        <p:tav tm="0">
                                          <p:val>
                                            <p:strVal val="#ppt_x"/>
                                          </p:val>
                                        </p:tav>
                                        <p:tav tm="100000">
                                          <p:val>
                                            <p:strVal val="#ppt_x"/>
                                          </p:val>
                                        </p:tav>
                                      </p:tavLst>
                                    </p:anim>
                                    <p:anim calcmode="lin" valueType="num">
                                      <p:cBhvr additive="base">
                                        <p:cTn id="8"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11"/>
                                        </p:tgtEl>
                                        <p:attrNameLst>
                                          <p:attrName>style.visibility</p:attrName>
                                        </p:attrNameLst>
                                      </p:cBhvr>
                                      <p:to>
                                        <p:strVal val="visible"/>
                                      </p:to>
                                    </p:set>
                                    <p:anim calcmode="lin" valueType="num">
                                      <p:cBhvr additive="base">
                                        <p:cTn id="13" dur="500" fill="hold"/>
                                        <p:tgtEl>
                                          <p:spTgt spid="11"/>
                                        </p:tgtEl>
                                        <p:attrNameLst>
                                          <p:attrName>ppt_x</p:attrName>
                                        </p:attrNameLst>
                                      </p:cBhvr>
                                      <p:tavLst>
                                        <p:tav tm="0">
                                          <p:val>
                                            <p:strVal val="#ppt_x"/>
                                          </p:val>
                                        </p:tav>
                                        <p:tav tm="100000">
                                          <p:val>
                                            <p:strVal val="#ppt_x"/>
                                          </p:val>
                                        </p:tav>
                                      </p:tavLst>
                                    </p:anim>
                                    <p:anim calcmode="lin" valueType="num">
                                      <p:cBhvr additive="base">
                                        <p:cTn id="14"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15"/>
                                        </p:tgtEl>
                                        <p:attrNameLst>
                                          <p:attrName>style.visibility</p:attrName>
                                        </p:attrNameLst>
                                      </p:cBhvr>
                                      <p:to>
                                        <p:strVal val="visible"/>
                                      </p:to>
                                    </p:set>
                                    <p:anim calcmode="lin" valueType="num">
                                      <p:cBhvr additive="base">
                                        <p:cTn id="19" dur="500" fill="hold"/>
                                        <p:tgtEl>
                                          <p:spTgt spid="15"/>
                                        </p:tgtEl>
                                        <p:attrNameLst>
                                          <p:attrName>ppt_x</p:attrName>
                                        </p:attrNameLst>
                                      </p:cBhvr>
                                      <p:tavLst>
                                        <p:tav tm="0">
                                          <p:val>
                                            <p:strVal val="#ppt_x"/>
                                          </p:val>
                                        </p:tav>
                                        <p:tav tm="100000">
                                          <p:val>
                                            <p:strVal val="#ppt_x"/>
                                          </p:val>
                                        </p:tav>
                                      </p:tavLst>
                                    </p:anim>
                                    <p:anim calcmode="lin" valueType="num">
                                      <p:cBhvr additive="base">
                                        <p:cTn id="20"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19"/>
                                        </p:tgtEl>
                                        <p:attrNameLst>
                                          <p:attrName>style.visibility</p:attrName>
                                        </p:attrNameLst>
                                      </p:cBhvr>
                                      <p:to>
                                        <p:strVal val="visible"/>
                                      </p:to>
                                    </p:set>
                                    <p:anim calcmode="lin" valueType="num">
                                      <p:cBhvr additive="base">
                                        <p:cTn id="25" dur="500" fill="hold"/>
                                        <p:tgtEl>
                                          <p:spTgt spid="19"/>
                                        </p:tgtEl>
                                        <p:attrNameLst>
                                          <p:attrName>ppt_x</p:attrName>
                                        </p:attrNameLst>
                                      </p:cBhvr>
                                      <p:tavLst>
                                        <p:tav tm="0">
                                          <p:val>
                                            <p:strVal val="#ppt_x"/>
                                          </p:val>
                                        </p:tav>
                                        <p:tav tm="100000">
                                          <p:val>
                                            <p:strVal val="#ppt_x"/>
                                          </p:val>
                                        </p:tav>
                                      </p:tavLst>
                                    </p:anim>
                                    <p:anim calcmode="lin" valueType="num">
                                      <p:cBhvr additive="base">
                                        <p:cTn id="26"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7"/>
                                        </p:tgtEl>
                                        <p:attrNameLst>
                                          <p:attrName>style.visibility</p:attrName>
                                        </p:attrNameLst>
                                      </p:cBhvr>
                                      <p:to>
                                        <p:strVal val="visible"/>
                                      </p:to>
                                    </p:set>
                                    <p:anim calcmode="lin" valueType="num">
                                      <p:cBhvr additive="base">
                                        <p:cTn id="31" dur="500" fill="hold"/>
                                        <p:tgtEl>
                                          <p:spTgt spid="17"/>
                                        </p:tgtEl>
                                        <p:attrNameLst>
                                          <p:attrName>ppt_x</p:attrName>
                                        </p:attrNameLst>
                                      </p:cBhvr>
                                      <p:tavLst>
                                        <p:tav tm="0">
                                          <p:val>
                                            <p:strVal val="#ppt_x"/>
                                          </p:val>
                                        </p:tav>
                                        <p:tav tm="100000">
                                          <p:val>
                                            <p:strVal val="#ppt_x"/>
                                          </p:val>
                                        </p:tav>
                                      </p:tavLst>
                                    </p:anim>
                                    <p:anim calcmode="lin" valueType="num">
                                      <p:cBhvr additive="base">
                                        <p:cTn id="32"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0"/>
                                        </p:tgtEl>
                                        <p:attrNameLst>
                                          <p:attrName>style.visibility</p:attrName>
                                        </p:attrNameLst>
                                      </p:cBhvr>
                                      <p:to>
                                        <p:strVal val="visible"/>
                                      </p:to>
                                    </p:set>
                                    <p:anim calcmode="lin" valueType="num">
                                      <p:cBhvr additive="base">
                                        <p:cTn id="37" dur="500" fill="hold"/>
                                        <p:tgtEl>
                                          <p:spTgt spid="20"/>
                                        </p:tgtEl>
                                        <p:attrNameLst>
                                          <p:attrName>ppt_x</p:attrName>
                                        </p:attrNameLst>
                                      </p:cBhvr>
                                      <p:tavLst>
                                        <p:tav tm="0">
                                          <p:val>
                                            <p:strVal val="#ppt_x"/>
                                          </p:val>
                                        </p:tav>
                                        <p:tav tm="100000">
                                          <p:val>
                                            <p:strVal val="#ppt_x"/>
                                          </p:val>
                                        </p:tav>
                                      </p:tavLst>
                                    </p:anim>
                                    <p:anim calcmode="lin" valueType="num">
                                      <p:cBhvr additive="base">
                                        <p:cTn id="3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1"/>
                                        </p:tgtEl>
                                        <p:attrNameLst>
                                          <p:attrName>style.visibility</p:attrName>
                                        </p:attrNameLst>
                                      </p:cBhvr>
                                      <p:to>
                                        <p:strVal val="visible"/>
                                      </p:to>
                                    </p:set>
                                    <p:anim calcmode="lin" valueType="num">
                                      <p:cBhvr additive="base">
                                        <p:cTn id="43" dur="500" fill="hold"/>
                                        <p:tgtEl>
                                          <p:spTgt spid="21"/>
                                        </p:tgtEl>
                                        <p:attrNameLst>
                                          <p:attrName>ppt_x</p:attrName>
                                        </p:attrNameLst>
                                      </p:cBhvr>
                                      <p:tavLst>
                                        <p:tav tm="0">
                                          <p:val>
                                            <p:strVal val="#ppt_x"/>
                                          </p:val>
                                        </p:tav>
                                        <p:tav tm="100000">
                                          <p:val>
                                            <p:strVal val="#ppt_x"/>
                                          </p:val>
                                        </p:tav>
                                      </p:tavLst>
                                    </p:anim>
                                    <p:anim calcmode="lin" valueType="num">
                                      <p:cBhvr additive="base">
                                        <p:cTn id="4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nodeType="clickEffect">
                                  <p:stCondLst>
                                    <p:cond delay="0"/>
                                  </p:stCondLst>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nodeType="clickEffect">
                                  <p:stCondLst>
                                    <p:cond delay="0"/>
                                  </p:stCondLst>
                                  <p:childTnLst>
                                    <p:set>
                                      <p:cBhvr>
                                        <p:cTn id="54" dur="1" fill="hold">
                                          <p:stCondLst>
                                            <p:cond delay="0"/>
                                          </p:stCondLst>
                                        </p:cTn>
                                        <p:tgtEl>
                                          <p:spTgt spid="23"/>
                                        </p:tgtEl>
                                        <p:attrNameLst>
                                          <p:attrName>style.visibility</p:attrName>
                                        </p:attrNameLst>
                                      </p:cBhvr>
                                      <p:to>
                                        <p:strVal val="visible"/>
                                      </p:to>
                                    </p:set>
                                    <p:anim calcmode="lin" valueType="num">
                                      <p:cBhvr additive="base">
                                        <p:cTn id="55" dur="500" fill="hold"/>
                                        <p:tgtEl>
                                          <p:spTgt spid="23"/>
                                        </p:tgtEl>
                                        <p:attrNameLst>
                                          <p:attrName>ppt_x</p:attrName>
                                        </p:attrNameLst>
                                      </p:cBhvr>
                                      <p:tavLst>
                                        <p:tav tm="0">
                                          <p:val>
                                            <p:strVal val="#ppt_x"/>
                                          </p:val>
                                        </p:tav>
                                        <p:tav tm="100000">
                                          <p:val>
                                            <p:strVal val="#ppt_x"/>
                                          </p:val>
                                        </p:tav>
                                      </p:tavLst>
                                    </p:anim>
                                    <p:anim calcmode="lin" valueType="num">
                                      <p:cBhvr additive="base">
                                        <p:cTn id="56"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nodeType="clickEffect">
                                  <p:stCondLst>
                                    <p:cond delay="0"/>
                                  </p:stCondLst>
                                  <p:childTnLst>
                                    <p:set>
                                      <p:cBhvr>
                                        <p:cTn id="60" dur="1" fill="hold">
                                          <p:stCondLst>
                                            <p:cond delay="0"/>
                                          </p:stCondLst>
                                        </p:cTn>
                                        <p:tgtEl>
                                          <p:spTgt spid="24"/>
                                        </p:tgtEl>
                                        <p:attrNameLst>
                                          <p:attrName>style.visibility</p:attrName>
                                        </p:attrNameLst>
                                      </p:cBhvr>
                                      <p:to>
                                        <p:strVal val="visible"/>
                                      </p:to>
                                    </p:set>
                                    <p:anim calcmode="lin" valueType="num">
                                      <p:cBhvr additive="base">
                                        <p:cTn id="61" dur="500" fill="hold"/>
                                        <p:tgtEl>
                                          <p:spTgt spid="24"/>
                                        </p:tgtEl>
                                        <p:attrNameLst>
                                          <p:attrName>ppt_x</p:attrName>
                                        </p:attrNameLst>
                                      </p:cBhvr>
                                      <p:tavLst>
                                        <p:tav tm="0">
                                          <p:val>
                                            <p:strVal val="#ppt_x"/>
                                          </p:val>
                                        </p:tav>
                                        <p:tav tm="100000">
                                          <p:val>
                                            <p:strVal val="#ppt_x"/>
                                          </p:val>
                                        </p:tav>
                                      </p:tavLst>
                                    </p:anim>
                                    <p:anim calcmode="lin" valueType="num">
                                      <p:cBhvr additive="base">
                                        <p:cTn id="6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37"/>
                                        </p:tgtEl>
                                        <p:attrNameLst>
                                          <p:attrName>style.visibility</p:attrName>
                                        </p:attrNameLst>
                                      </p:cBhvr>
                                      <p:to>
                                        <p:strVal val="visible"/>
                                      </p:to>
                                    </p:set>
                                    <p:anim calcmode="lin" valueType="num">
                                      <p:cBhvr additive="base">
                                        <p:cTn id="67" dur="500" fill="hold"/>
                                        <p:tgtEl>
                                          <p:spTgt spid="37"/>
                                        </p:tgtEl>
                                        <p:attrNameLst>
                                          <p:attrName>ppt_x</p:attrName>
                                        </p:attrNameLst>
                                      </p:cBhvr>
                                      <p:tavLst>
                                        <p:tav tm="0">
                                          <p:val>
                                            <p:strVal val="#ppt_x"/>
                                          </p:val>
                                        </p:tav>
                                        <p:tav tm="100000">
                                          <p:val>
                                            <p:strVal val="#ppt_x"/>
                                          </p:val>
                                        </p:tav>
                                      </p:tavLst>
                                    </p:anim>
                                    <p:anim calcmode="lin" valueType="num">
                                      <p:cBhvr additive="base">
                                        <p:cTn id="68"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nodeType="clickEffect">
                                  <p:stCondLst>
                                    <p:cond delay="0"/>
                                  </p:stCondLst>
                                  <p:childTnLst>
                                    <p:set>
                                      <p:cBhvr>
                                        <p:cTn id="72" dur="1" fill="hold">
                                          <p:stCondLst>
                                            <p:cond delay="0"/>
                                          </p:stCondLst>
                                        </p:cTn>
                                        <p:tgtEl>
                                          <p:spTgt spid="39"/>
                                        </p:tgtEl>
                                        <p:attrNameLst>
                                          <p:attrName>style.visibility</p:attrName>
                                        </p:attrNameLst>
                                      </p:cBhvr>
                                      <p:to>
                                        <p:strVal val="visible"/>
                                      </p:to>
                                    </p:set>
                                    <p:anim calcmode="lin" valueType="num">
                                      <p:cBhvr additive="base">
                                        <p:cTn id="73" dur="500" fill="hold"/>
                                        <p:tgtEl>
                                          <p:spTgt spid="39"/>
                                        </p:tgtEl>
                                        <p:attrNameLst>
                                          <p:attrName>ppt_x</p:attrName>
                                        </p:attrNameLst>
                                      </p:cBhvr>
                                      <p:tavLst>
                                        <p:tav tm="0">
                                          <p:val>
                                            <p:strVal val="#ppt_x"/>
                                          </p:val>
                                        </p:tav>
                                        <p:tav tm="100000">
                                          <p:val>
                                            <p:strVal val="#ppt_x"/>
                                          </p:val>
                                        </p:tav>
                                      </p:tavLst>
                                    </p:anim>
                                    <p:anim calcmode="lin" valueType="num">
                                      <p:cBhvr additive="base">
                                        <p:cTn id="74" dur="500" fill="hold"/>
                                        <p:tgtEl>
                                          <p:spTgt spid="39"/>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41"/>
                                        </p:tgtEl>
                                        <p:attrNameLst>
                                          <p:attrName>style.visibility</p:attrName>
                                        </p:attrNameLst>
                                      </p:cBhvr>
                                      <p:to>
                                        <p:strVal val="visible"/>
                                      </p:to>
                                    </p:set>
                                    <p:anim calcmode="lin" valueType="num">
                                      <p:cBhvr additive="base">
                                        <p:cTn id="79" dur="500" fill="hold"/>
                                        <p:tgtEl>
                                          <p:spTgt spid="41"/>
                                        </p:tgtEl>
                                        <p:attrNameLst>
                                          <p:attrName>ppt_x</p:attrName>
                                        </p:attrNameLst>
                                      </p:cBhvr>
                                      <p:tavLst>
                                        <p:tav tm="0">
                                          <p:val>
                                            <p:strVal val="#ppt_x"/>
                                          </p:val>
                                        </p:tav>
                                        <p:tav tm="100000">
                                          <p:val>
                                            <p:strVal val="#ppt_x"/>
                                          </p:val>
                                        </p:tav>
                                      </p:tavLst>
                                    </p:anim>
                                    <p:anim calcmode="lin" valueType="num">
                                      <p:cBhvr additive="base">
                                        <p:cTn id="80"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nodeType="clickEffect">
                                  <p:stCondLst>
                                    <p:cond delay="0"/>
                                  </p:stCondLst>
                                  <p:childTnLst>
                                    <p:set>
                                      <p:cBhvr>
                                        <p:cTn id="84" dur="1" fill="hold">
                                          <p:stCondLst>
                                            <p:cond delay="0"/>
                                          </p:stCondLst>
                                        </p:cTn>
                                        <p:tgtEl>
                                          <p:spTgt spid="31"/>
                                        </p:tgtEl>
                                        <p:attrNameLst>
                                          <p:attrName>style.visibility</p:attrName>
                                        </p:attrNameLst>
                                      </p:cBhvr>
                                      <p:to>
                                        <p:strVal val="visible"/>
                                      </p:to>
                                    </p:set>
                                    <p:anim calcmode="lin" valueType="num">
                                      <p:cBhvr additive="base">
                                        <p:cTn id="85" dur="500" fill="hold"/>
                                        <p:tgtEl>
                                          <p:spTgt spid="31"/>
                                        </p:tgtEl>
                                        <p:attrNameLst>
                                          <p:attrName>ppt_x</p:attrName>
                                        </p:attrNameLst>
                                      </p:cBhvr>
                                      <p:tavLst>
                                        <p:tav tm="0">
                                          <p:val>
                                            <p:strVal val="#ppt_x"/>
                                          </p:val>
                                        </p:tav>
                                        <p:tav tm="100000">
                                          <p:val>
                                            <p:strVal val="#ppt_x"/>
                                          </p:val>
                                        </p:tav>
                                      </p:tavLst>
                                    </p:anim>
                                    <p:anim calcmode="lin" valueType="num">
                                      <p:cBhvr additive="base">
                                        <p:cTn id="8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nodeType="clickEffect">
                                  <p:stCondLst>
                                    <p:cond delay="0"/>
                                  </p:stCondLst>
                                  <p:childTnLst>
                                    <p:set>
                                      <p:cBhvr>
                                        <p:cTn id="90" dur="1" fill="hold">
                                          <p:stCondLst>
                                            <p:cond delay="0"/>
                                          </p:stCondLst>
                                        </p:cTn>
                                        <p:tgtEl>
                                          <p:spTgt spid="33"/>
                                        </p:tgtEl>
                                        <p:attrNameLst>
                                          <p:attrName>style.visibility</p:attrName>
                                        </p:attrNameLst>
                                      </p:cBhvr>
                                      <p:to>
                                        <p:strVal val="visible"/>
                                      </p:to>
                                    </p:set>
                                    <p:anim calcmode="lin" valueType="num">
                                      <p:cBhvr additive="base">
                                        <p:cTn id="91" dur="500" fill="hold"/>
                                        <p:tgtEl>
                                          <p:spTgt spid="33"/>
                                        </p:tgtEl>
                                        <p:attrNameLst>
                                          <p:attrName>ppt_x</p:attrName>
                                        </p:attrNameLst>
                                      </p:cBhvr>
                                      <p:tavLst>
                                        <p:tav tm="0">
                                          <p:val>
                                            <p:strVal val="#ppt_x"/>
                                          </p:val>
                                        </p:tav>
                                        <p:tav tm="100000">
                                          <p:val>
                                            <p:strVal val="#ppt_x"/>
                                          </p:val>
                                        </p:tav>
                                      </p:tavLst>
                                    </p:anim>
                                    <p:anim calcmode="lin" valueType="num">
                                      <p:cBhvr additive="base">
                                        <p:cTn id="92"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nodeType="clickEffect">
                                  <p:stCondLst>
                                    <p:cond delay="0"/>
                                  </p:stCondLst>
                                  <p:childTnLst>
                                    <p:set>
                                      <p:cBhvr>
                                        <p:cTn id="96" dur="1" fill="hold">
                                          <p:stCondLst>
                                            <p:cond delay="0"/>
                                          </p:stCondLst>
                                        </p:cTn>
                                        <p:tgtEl>
                                          <p:spTgt spid="35"/>
                                        </p:tgtEl>
                                        <p:attrNameLst>
                                          <p:attrName>style.visibility</p:attrName>
                                        </p:attrNameLst>
                                      </p:cBhvr>
                                      <p:to>
                                        <p:strVal val="visible"/>
                                      </p:to>
                                    </p:set>
                                    <p:anim calcmode="lin" valueType="num">
                                      <p:cBhvr additive="base">
                                        <p:cTn id="97" dur="500" fill="hold"/>
                                        <p:tgtEl>
                                          <p:spTgt spid="35"/>
                                        </p:tgtEl>
                                        <p:attrNameLst>
                                          <p:attrName>ppt_x</p:attrName>
                                        </p:attrNameLst>
                                      </p:cBhvr>
                                      <p:tavLst>
                                        <p:tav tm="0">
                                          <p:val>
                                            <p:strVal val="#ppt_x"/>
                                          </p:val>
                                        </p:tav>
                                        <p:tav tm="100000">
                                          <p:val>
                                            <p:strVal val="#ppt_x"/>
                                          </p:val>
                                        </p:tav>
                                      </p:tavLst>
                                    </p:anim>
                                    <p:anim calcmode="lin" valueType="num">
                                      <p:cBhvr additive="base">
                                        <p:cTn id="9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nodeType="clickEffect">
                                  <p:stCondLst>
                                    <p:cond delay="0"/>
                                  </p:stCondLst>
                                  <p:childTnLst>
                                    <p:set>
                                      <p:cBhvr>
                                        <p:cTn id="102" dur="1" fill="hold">
                                          <p:stCondLst>
                                            <p:cond delay="0"/>
                                          </p:stCondLst>
                                        </p:cTn>
                                        <p:tgtEl>
                                          <p:spTgt spid="45"/>
                                        </p:tgtEl>
                                        <p:attrNameLst>
                                          <p:attrName>style.visibility</p:attrName>
                                        </p:attrNameLst>
                                      </p:cBhvr>
                                      <p:to>
                                        <p:strVal val="visible"/>
                                      </p:to>
                                    </p:set>
                                    <p:anim calcmode="lin" valueType="num">
                                      <p:cBhvr additive="base">
                                        <p:cTn id="103" dur="500" fill="hold"/>
                                        <p:tgtEl>
                                          <p:spTgt spid="45"/>
                                        </p:tgtEl>
                                        <p:attrNameLst>
                                          <p:attrName>ppt_x</p:attrName>
                                        </p:attrNameLst>
                                      </p:cBhvr>
                                      <p:tavLst>
                                        <p:tav tm="0">
                                          <p:val>
                                            <p:strVal val="#ppt_x"/>
                                          </p:val>
                                        </p:tav>
                                        <p:tav tm="100000">
                                          <p:val>
                                            <p:strVal val="#ppt_x"/>
                                          </p:val>
                                        </p:tav>
                                      </p:tavLst>
                                    </p:anim>
                                    <p:anim calcmode="lin" valueType="num">
                                      <p:cBhvr additive="base">
                                        <p:cTn id="10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nodeType="clickEffect">
                                  <p:stCondLst>
                                    <p:cond delay="0"/>
                                  </p:stCondLst>
                                  <p:childTnLst>
                                    <p:set>
                                      <p:cBhvr>
                                        <p:cTn id="108" dur="1" fill="hold">
                                          <p:stCondLst>
                                            <p:cond delay="0"/>
                                          </p:stCondLst>
                                        </p:cTn>
                                        <p:tgtEl>
                                          <p:spTgt spid="44"/>
                                        </p:tgtEl>
                                        <p:attrNameLst>
                                          <p:attrName>style.visibility</p:attrName>
                                        </p:attrNameLst>
                                      </p:cBhvr>
                                      <p:to>
                                        <p:strVal val="visible"/>
                                      </p:to>
                                    </p:set>
                                    <p:anim calcmode="lin" valueType="num">
                                      <p:cBhvr additive="base">
                                        <p:cTn id="109" dur="500" fill="hold"/>
                                        <p:tgtEl>
                                          <p:spTgt spid="44"/>
                                        </p:tgtEl>
                                        <p:attrNameLst>
                                          <p:attrName>ppt_x</p:attrName>
                                        </p:attrNameLst>
                                      </p:cBhvr>
                                      <p:tavLst>
                                        <p:tav tm="0">
                                          <p:val>
                                            <p:strVal val="#ppt_x"/>
                                          </p:val>
                                        </p:tav>
                                        <p:tav tm="100000">
                                          <p:val>
                                            <p:strVal val="#ppt_x"/>
                                          </p:val>
                                        </p:tav>
                                      </p:tavLst>
                                    </p:anim>
                                    <p:anim calcmode="lin" valueType="num">
                                      <p:cBhvr additive="base">
                                        <p:cTn id="110"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111" fill="hold">
                      <p:stCondLst>
                        <p:cond delay="indefinite"/>
                      </p:stCondLst>
                      <p:childTnLst>
                        <p:par>
                          <p:cTn id="112" fill="hold">
                            <p:stCondLst>
                              <p:cond delay="0"/>
                            </p:stCondLst>
                            <p:childTnLst>
                              <p:par>
                                <p:cTn id="113" presetID="2" presetClass="entr" presetSubtype="4" fill="hold" nodeType="clickEffect">
                                  <p:stCondLst>
                                    <p:cond delay="0"/>
                                  </p:stCondLst>
                                  <p:childTnLst>
                                    <p:set>
                                      <p:cBhvr>
                                        <p:cTn id="114" dur="1" fill="hold">
                                          <p:stCondLst>
                                            <p:cond delay="0"/>
                                          </p:stCondLst>
                                        </p:cTn>
                                        <p:tgtEl>
                                          <p:spTgt spid="47"/>
                                        </p:tgtEl>
                                        <p:attrNameLst>
                                          <p:attrName>style.visibility</p:attrName>
                                        </p:attrNameLst>
                                      </p:cBhvr>
                                      <p:to>
                                        <p:strVal val="visible"/>
                                      </p:to>
                                    </p:set>
                                    <p:anim calcmode="lin" valueType="num">
                                      <p:cBhvr additive="base">
                                        <p:cTn id="115" dur="500" fill="hold"/>
                                        <p:tgtEl>
                                          <p:spTgt spid="47"/>
                                        </p:tgtEl>
                                        <p:attrNameLst>
                                          <p:attrName>ppt_x</p:attrName>
                                        </p:attrNameLst>
                                      </p:cBhvr>
                                      <p:tavLst>
                                        <p:tav tm="0">
                                          <p:val>
                                            <p:strVal val="#ppt_x"/>
                                          </p:val>
                                        </p:tav>
                                        <p:tav tm="100000">
                                          <p:val>
                                            <p:strVal val="#ppt_x"/>
                                          </p:val>
                                        </p:tav>
                                      </p:tavLst>
                                    </p:anim>
                                    <p:anim calcmode="lin" valueType="num">
                                      <p:cBhvr additive="base">
                                        <p:cTn id="116"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17" fill="hold">
                      <p:stCondLst>
                        <p:cond delay="indefinite"/>
                      </p:stCondLst>
                      <p:childTnLst>
                        <p:par>
                          <p:cTn id="118" fill="hold">
                            <p:stCondLst>
                              <p:cond delay="0"/>
                            </p:stCondLst>
                            <p:childTnLst>
                              <p:par>
                                <p:cTn id="119" presetID="2" presetClass="entr" presetSubtype="4" fill="hold" nodeType="clickEffect">
                                  <p:stCondLst>
                                    <p:cond delay="0"/>
                                  </p:stCondLst>
                                  <p:childTnLst>
                                    <p:set>
                                      <p:cBhvr>
                                        <p:cTn id="120" dur="1" fill="hold">
                                          <p:stCondLst>
                                            <p:cond delay="0"/>
                                          </p:stCondLst>
                                        </p:cTn>
                                        <p:tgtEl>
                                          <p:spTgt spid="46"/>
                                        </p:tgtEl>
                                        <p:attrNameLst>
                                          <p:attrName>style.visibility</p:attrName>
                                        </p:attrNameLst>
                                      </p:cBhvr>
                                      <p:to>
                                        <p:strVal val="visible"/>
                                      </p:to>
                                    </p:set>
                                    <p:anim calcmode="lin" valueType="num">
                                      <p:cBhvr additive="base">
                                        <p:cTn id="121" dur="500" fill="hold"/>
                                        <p:tgtEl>
                                          <p:spTgt spid="46"/>
                                        </p:tgtEl>
                                        <p:attrNameLst>
                                          <p:attrName>ppt_x</p:attrName>
                                        </p:attrNameLst>
                                      </p:cBhvr>
                                      <p:tavLst>
                                        <p:tav tm="0">
                                          <p:val>
                                            <p:strVal val="#ppt_x"/>
                                          </p:val>
                                        </p:tav>
                                        <p:tav tm="100000">
                                          <p:val>
                                            <p:strVal val="#ppt_x"/>
                                          </p:val>
                                        </p:tav>
                                      </p:tavLst>
                                    </p:anim>
                                    <p:anim calcmode="lin" valueType="num">
                                      <p:cBhvr additive="base">
                                        <p:cTn id="122"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123" fill="hold">
                      <p:stCondLst>
                        <p:cond delay="indefinite"/>
                      </p:stCondLst>
                      <p:childTnLst>
                        <p:par>
                          <p:cTn id="124" fill="hold">
                            <p:stCondLst>
                              <p:cond delay="0"/>
                            </p:stCondLst>
                            <p:childTnLst>
                              <p:par>
                                <p:cTn id="125" presetID="2" presetClass="entr" presetSubtype="4" fill="hold" nodeType="clickEffect">
                                  <p:stCondLst>
                                    <p:cond delay="0"/>
                                  </p:stCondLst>
                                  <p:childTnLst>
                                    <p:set>
                                      <p:cBhvr>
                                        <p:cTn id="126" dur="1" fill="hold">
                                          <p:stCondLst>
                                            <p:cond delay="0"/>
                                          </p:stCondLst>
                                        </p:cTn>
                                        <p:tgtEl>
                                          <p:spTgt spid="43"/>
                                        </p:tgtEl>
                                        <p:attrNameLst>
                                          <p:attrName>style.visibility</p:attrName>
                                        </p:attrNameLst>
                                      </p:cBhvr>
                                      <p:to>
                                        <p:strVal val="visible"/>
                                      </p:to>
                                    </p:set>
                                    <p:anim calcmode="lin" valueType="num">
                                      <p:cBhvr additive="base">
                                        <p:cTn id="127" dur="500" fill="hold"/>
                                        <p:tgtEl>
                                          <p:spTgt spid="43"/>
                                        </p:tgtEl>
                                        <p:attrNameLst>
                                          <p:attrName>ppt_x</p:attrName>
                                        </p:attrNameLst>
                                      </p:cBhvr>
                                      <p:tavLst>
                                        <p:tav tm="0">
                                          <p:val>
                                            <p:strVal val="#ppt_x"/>
                                          </p:val>
                                        </p:tav>
                                        <p:tav tm="100000">
                                          <p:val>
                                            <p:strVal val="#ppt_x"/>
                                          </p:val>
                                        </p:tav>
                                      </p:tavLst>
                                    </p:anim>
                                    <p:anim calcmode="lin" valueType="num">
                                      <p:cBhvr additive="base">
                                        <p:cTn id="128"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Rectangle: Rounded Corners 3">
            <a:extLst>
              <a:ext uri="{FF2B5EF4-FFF2-40B4-BE49-F238E27FC236}">
                <a16:creationId xmlns="" xmlns:a16="http://schemas.microsoft.com/office/drawing/2014/main" id="{56950877-429B-FE5C-AD93-6189E4A8854E}"/>
              </a:ext>
            </a:extLst>
          </p:cNvPr>
          <p:cNvSpPr/>
          <p:nvPr/>
        </p:nvSpPr>
        <p:spPr>
          <a:xfrm>
            <a:off x="276225" y="0"/>
            <a:ext cx="10972799" cy="1276350"/>
          </a:xfrm>
          <a:prstGeom prst="roundRect">
            <a:avLst/>
          </a:prstGeom>
          <a:solidFill>
            <a:srgbClr val="00B050"/>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3200" b="1">
                <a:latin typeface="Times New Roman" panose="02020603050405020304" pitchFamily="18" charset="0"/>
                <a:cs typeface="Times New Roman" panose="02020603050405020304" pitchFamily="18" charset="0"/>
              </a:rPr>
              <a:t>b . Tìm tiếng chứa </a:t>
            </a:r>
            <a:r>
              <a:rPr lang="en-US" sz="3200" b="1">
                <a:solidFill>
                  <a:srgbClr val="FFC000"/>
                </a:solidFill>
                <a:latin typeface="Times New Roman" panose="02020603050405020304" pitchFamily="18" charset="0"/>
                <a:cs typeface="Times New Roman" panose="02020603050405020304" pitchFamily="18" charset="0"/>
              </a:rPr>
              <a:t>uôn</a:t>
            </a:r>
            <a:r>
              <a:rPr lang="en-US" sz="3200" b="1">
                <a:latin typeface="Times New Roman" panose="02020603050405020304" pitchFamily="18" charset="0"/>
                <a:cs typeface="Times New Roman" panose="02020603050405020304" pitchFamily="18" charset="0"/>
              </a:rPr>
              <a:t> hoặc </a:t>
            </a:r>
            <a:r>
              <a:rPr lang="en-US" sz="3200" b="1">
                <a:solidFill>
                  <a:srgbClr val="FFC000"/>
                </a:solidFill>
                <a:latin typeface="Times New Roman" panose="02020603050405020304" pitchFamily="18" charset="0"/>
                <a:cs typeface="Times New Roman" panose="02020603050405020304" pitchFamily="18" charset="0"/>
              </a:rPr>
              <a:t>uông</a:t>
            </a:r>
            <a:r>
              <a:rPr lang="en-US" sz="3200" b="1">
                <a:latin typeface="Times New Roman" panose="02020603050405020304" pitchFamily="18" charset="0"/>
                <a:cs typeface="Times New Roman" panose="02020603050405020304" pitchFamily="18" charset="0"/>
              </a:rPr>
              <a:t> thay cho ô vuông. Viết vào vở các từ ngữ có tiếng đó trong đoạn văn.</a:t>
            </a:r>
          </a:p>
        </p:txBody>
      </p:sp>
      <p:sp>
        <p:nvSpPr>
          <p:cNvPr id="39" name="TextBox 2">
            <a:extLst>
              <a:ext uri="{FF2B5EF4-FFF2-40B4-BE49-F238E27FC236}">
                <a16:creationId xmlns="" xmlns:a16="http://schemas.microsoft.com/office/drawing/2014/main" id="{0946208F-9F48-8F92-C405-87DA78DDA7D2}"/>
              </a:ext>
            </a:extLst>
          </p:cNvPr>
          <p:cNvSpPr txBox="1"/>
          <p:nvPr/>
        </p:nvSpPr>
        <p:spPr>
          <a:xfrm>
            <a:off x="540902" y="1310978"/>
            <a:ext cx="6744203" cy="1827193"/>
          </a:xfrm>
          <a:prstGeom prst="cloud">
            <a:avLst/>
          </a:prstGeom>
          <a:solidFill>
            <a:srgbClr val="FFFFCC"/>
          </a:solidFill>
          <a:ln w="28575">
            <a:solidFill>
              <a:srgbClr val="217875"/>
            </a:solidFill>
            <a:prstDash val="sysDash"/>
          </a:ln>
        </p:spPr>
        <p:txBody>
          <a:bodyPr wrap="square">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609539"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cs typeface="Times New Roman" panose="02020603050405020304" pitchFamily="18" charset="0"/>
              </a:rPr>
              <a:t>Học</a:t>
            </a:r>
            <a:r>
              <a:rPr kumimoji="0" lang="en-US" sz="3600" b="1" i="0" u="none" strike="noStrike" kern="1200" cap="none" spc="0" normalizeH="0" noProof="0" dirty="0">
                <a:ln>
                  <a:noFill/>
                </a:ln>
                <a:solidFill>
                  <a:srgbClr val="F79646">
                    <a:lumMod val="50000"/>
                  </a:srgbClr>
                </a:solidFill>
                <a:effectLst/>
                <a:uLnTx/>
                <a:uFillTx/>
                <a:latin typeface="Times New Roman" panose="02020603050405020304" pitchFamily="18" charset="0"/>
                <a:cs typeface="Times New Roman" panose="02020603050405020304" pitchFamily="18" charset="0"/>
              </a:rPr>
              <a:t> sinh thảo luận nhóm</a:t>
            </a:r>
            <a:endParaRPr kumimoji="0" lang="en-US" sz="3600" b="1" i="0" u="none" strike="noStrike" kern="1200" cap="none" spc="0" normalizeH="0" baseline="0" noProof="0" dirty="0">
              <a:ln>
                <a:noFill/>
              </a:ln>
              <a:solidFill>
                <a:srgbClr val="F79646">
                  <a:lumMod val="50000"/>
                </a:srgbClr>
              </a:solidFill>
              <a:effectLst/>
              <a:uLnTx/>
              <a:uFillTx/>
              <a:latin typeface="Times New Roman" panose="02020603050405020304" pitchFamily="18" charset="0"/>
              <a:cs typeface="Times New Roman" panose="02020603050405020304" pitchFamily="18" charset="0"/>
            </a:endParaRPr>
          </a:p>
        </p:txBody>
      </p:sp>
      <p:sp>
        <p:nvSpPr>
          <p:cNvPr id="43" name="TextBox 42">
            <a:extLst>
              <a:ext uri="{FF2B5EF4-FFF2-40B4-BE49-F238E27FC236}">
                <a16:creationId xmlns="" xmlns:a16="http://schemas.microsoft.com/office/drawing/2014/main" id="{00FA681D-0C8A-711D-2DEE-F276A2958467}"/>
              </a:ext>
            </a:extLst>
          </p:cNvPr>
          <p:cNvSpPr txBox="1"/>
          <p:nvPr/>
        </p:nvSpPr>
        <p:spPr>
          <a:xfrm>
            <a:off x="628650" y="4237018"/>
            <a:ext cx="6096000" cy="646331"/>
          </a:xfrm>
          <a:prstGeom prst="rect">
            <a:avLst/>
          </a:prstGeom>
          <a:noFill/>
        </p:spPr>
        <p:txBody>
          <a:bodyPr wrap="square">
            <a:spAutoFit/>
          </a:bodyPr>
          <a:lstStyle/>
          <a:p>
            <a:r>
              <a:rPr lang="vi-VN" b="0" i="0">
                <a:solidFill>
                  <a:srgbClr val="000000"/>
                </a:solidFill>
                <a:effectLst/>
                <a:latin typeface="OpenSans"/>
              </a:rPr>
              <a:t/>
            </a:r>
            <a:br>
              <a:rPr lang="vi-VN" b="0" i="0">
                <a:solidFill>
                  <a:srgbClr val="000000"/>
                </a:solidFill>
                <a:effectLst/>
                <a:latin typeface="OpenSans"/>
              </a:rPr>
            </a:br>
            <a:endParaRPr lang="en-US"/>
          </a:p>
        </p:txBody>
      </p:sp>
      <p:sp>
        <p:nvSpPr>
          <p:cNvPr id="44" name="Rectangle: Rounded Corners 43">
            <a:extLst>
              <a:ext uri="{FF2B5EF4-FFF2-40B4-BE49-F238E27FC236}">
                <a16:creationId xmlns="" xmlns:a16="http://schemas.microsoft.com/office/drawing/2014/main" id="{0918391D-56C8-D396-EEDF-EDF679782BDF}"/>
              </a:ext>
            </a:extLst>
          </p:cNvPr>
          <p:cNvSpPr/>
          <p:nvPr/>
        </p:nvSpPr>
        <p:spPr>
          <a:xfrm>
            <a:off x="590551" y="3061261"/>
            <a:ext cx="10972799" cy="3644176"/>
          </a:xfrm>
          <a:prstGeom prst="roundRect">
            <a:avLst/>
          </a:prstGeom>
          <a:solidFill>
            <a:schemeClr val="accent1">
              <a:lumMod val="20000"/>
              <a:lumOff val="80000"/>
            </a:schemeClr>
          </a:solidFill>
          <a:ln w="38100">
            <a:solidFill>
              <a:srgbClr val="C00000"/>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800" b="0" i="0" dirty="0">
                <a:solidFill>
                  <a:srgbClr val="000000"/>
                </a:solidFill>
                <a:effectLst/>
                <a:latin typeface="Times New Roman" panose="02020603050405020304" pitchFamily="18" charset="0"/>
                <a:cs typeface="Times New Roman" panose="02020603050405020304" pitchFamily="18" charset="0"/>
              </a:rPr>
              <a:t>Cơn dông nổi lên. Trời sập tối, gió giật</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vi-VN" sz="2800" b="0" i="0" dirty="0">
                <a:solidFill>
                  <a:srgbClr val="000000"/>
                </a:solidFill>
                <a:effectLst/>
                <a:latin typeface="Times New Roman" panose="02020603050405020304" pitchFamily="18" charset="0"/>
                <a:cs typeface="Times New Roman" panose="02020603050405020304" pitchFamily="18" charset="0"/>
              </a:rPr>
              <a:t>mạnh,</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vi-VN" sz="2800" b="0" i="0" dirty="0">
                <a:solidFill>
                  <a:srgbClr val="000000"/>
                </a:solidFill>
                <a:effectLst/>
                <a:latin typeface="Times New Roman" panose="02020603050405020304" pitchFamily="18" charset="0"/>
                <a:cs typeface="Times New Roman" panose="02020603050405020304" pitchFamily="18" charset="0"/>
              </a:rPr>
              <a:t> </a:t>
            </a:r>
            <a:r>
              <a:rPr lang="vi-VN" sz="4800" b="0" i="0" dirty="0">
                <a:solidFill>
                  <a:srgbClr val="000000"/>
                </a:solidFill>
                <a:effectLst/>
                <a:latin typeface="Times New Roman" panose="02020603050405020304" pitchFamily="18" charset="0"/>
                <a:cs typeface="Times New Roman" panose="02020603050405020304" pitchFamily="18" charset="0"/>
              </a:rPr>
              <a:t>□</a:t>
            </a:r>
            <a:r>
              <a:rPr lang="en-US" sz="4800" b="0" i="0" dirty="0">
                <a:solidFill>
                  <a:srgbClr val="000000"/>
                </a:solidFill>
                <a:effectLst/>
                <a:latin typeface="Times New Roman" panose="02020603050405020304" pitchFamily="18" charset="0"/>
                <a:cs typeface="Times New Roman" panose="02020603050405020304" pitchFamily="18" charset="0"/>
              </a:rPr>
              <a:t> </a:t>
            </a:r>
            <a:r>
              <a:rPr lang="vi-VN" sz="2800" b="0" i="0" dirty="0">
                <a:solidFill>
                  <a:srgbClr val="000000"/>
                </a:solidFill>
                <a:effectLst/>
                <a:latin typeface="Times New Roman" panose="02020603050405020304" pitchFamily="18" charset="0"/>
                <a:cs typeface="Times New Roman" panose="02020603050405020304" pitchFamily="18" charset="0"/>
              </a:rPr>
              <a:t> </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vi-VN" sz="2800" b="0" i="0" dirty="0">
                <a:solidFill>
                  <a:srgbClr val="000000"/>
                </a:solidFill>
                <a:effectLst/>
                <a:latin typeface="Times New Roman" panose="02020603050405020304" pitchFamily="18" charset="0"/>
                <a:cs typeface="Times New Roman" panose="02020603050405020304" pitchFamily="18" charset="0"/>
              </a:rPr>
              <a:t>phăng những đám lá rụng và thổi tung chúng lên không trung. Bụi bay cuồn</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vi-VN" sz="2800" b="0" i="0" dirty="0">
                <a:solidFill>
                  <a:srgbClr val="000000"/>
                </a:solidFill>
                <a:effectLst/>
                <a:latin typeface="Times New Roman" panose="02020603050405020304" pitchFamily="18" charset="0"/>
                <a:cs typeface="Times New Roman" panose="02020603050405020304" pitchFamily="18" charset="0"/>
              </a:rPr>
              <a:t> </a:t>
            </a:r>
            <a:r>
              <a:rPr lang="vi-VN" sz="5400" b="0" i="0" dirty="0">
                <a:solidFill>
                  <a:srgbClr val="000000"/>
                </a:solidFill>
                <a:effectLst/>
                <a:latin typeface="Times New Roman" panose="02020603050405020304" pitchFamily="18" charset="0"/>
                <a:cs typeface="Times New Roman" panose="02020603050405020304" pitchFamily="18" charset="0"/>
              </a:rPr>
              <a:t>□</a:t>
            </a:r>
            <a:r>
              <a:rPr lang="vi-VN" sz="2800" b="0" i="0" dirty="0">
                <a:solidFill>
                  <a:srgbClr val="000000"/>
                </a:solidFill>
                <a:effectLst/>
                <a:latin typeface="Times New Roman" panose="02020603050405020304" pitchFamily="18" charset="0"/>
                <a:cs typeface="Times New Roman" panose="02020603050405020304" pitchFamily="18" charset="0"/>
              </a:rPr>
              <a:t>. </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vi-VN" sz="2800" b="0" i="0" dirty="0">
                <a:solidFill>
                  <a:srgbClr val="000000"/>
                </a:solidFill>
                <a:effectLst/>
                <a:latin typeface="Times New Roman" panose="02020603050405020304" pitchFamily="18" charset="0"/>
                <a:cs typeface="Times New Roman" panose="02020603050405020304" pitchFamily="18" charset="0"/>
              </a:rPr>
              <a:t>Mẹ bỏ đám rau </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vi-VN" sz="4400" b="0" i="0" dirty="0">
                <a:solidFill>
                  <a:srgbClr val="000000"/>
                </a:solidFill>
                <a:effectLst/>
                <a:latin typeface="Times New Roman" panose="02020603050405020304" pitchFamily="18" charset="0"/>
                <a:cs typeface="Times New Roman" panose="02020603050405020304" pitchFamily="18" charset="0"/>
              </a:rPr>
              <a:t>□ </a:t>
            </a:r>
            <a:r>
              <a:rPr lang="en-US" sz="4400" b="0" i="0" dirty="0">
                <a:solidFill>
                  <a:srgbClr val="000000"/>
                </a:solidFill>
                <a:effectLst/>
                <a:latin typeface="Times New Roman" panose="02020603050405020304" pitchFamily="18" charset="0"/>
                <a:cs typeface="Times New Roman" panose="02020603050405020304" pitchFamily="18" charset="0"/>
              </a:rPr>
              <a:t>    </a:t>
            </a:r>
            <a:r>
              <a:rPr lang="vi-VN" sz="2800" b="0" i="0" dirty="0">
                <a:solidFill>
                  <a:srgbClr val="000000"/>
                </a:solidFill>
                <a:effectLst/>
                <a:latin typeface="Times New Roman" panose="02020603050405020304" pitchFamily="18" charset="0"/>
                <a:cs typeface="Times New Roman" panose="02020603050405020304" pitchFamily="18" charset="0"/>
              </a:rPr>
              <a:t>đang hái dở,</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vi-VN" sz="2800" b="0" i="0" dirty="0">
                <a:solidFill>
                  <a:srgbClr val="000000"/>
                </a:solidFill>
                <a:effectLst/>
                <a:latin typeface="Times New Roman" panose="02020603050405020304" pitchFamily="18" charset="0"/>
                <a:cs typeface="Times New Roman" panose="02020603050405020304" pitchFamily="18" charset="0"/>
              </a:rPr>
              <a:t> </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vi-VN" sz="5400" b="0" i="0" dirty="0">
                <a:solidFill>
                  <a:srgbClr val="000000"/>
                </a:solidFill>
                <a:effectLst/>
                <a:latin typeface="Times New Roman" panose="02020603050405020304" pitchFamily="18" charset="0"/>
                <a:cs typeface="Times New Roman" panose="02020603050405020304" pitchFamily="18" charset="0"/>
              </a:rPr>
              <a:t>□</a:t>
            </a:r>
            <a:r>
              <a:rPr lang="vi-VN" sz="2800" b="0" i="0" dirty="0">
                <a:solidFill>
                  <a:srgbClr val="000000"/>
                </a:solidFill>
                <a:effectLst/>
                <a:latin typeface="Times New Roman" panose="02020603050405020304" pitchFamily="18" charset="0"/>
                <a:cs typeface="Times New Roman" panose="02020603050405020304" pitchFamily="18" charset="0"/>
              </a:rPr>
              <a:t> </a:t>
            </a:r>
            <a:r>
              <a:rPr lang="en-US" sz="2800" b="0" i="0" dirty="0">
                <a:solidFill>
                  <a:srgbClr val="000000"/>
                </a:solidFill>
                <a:effectLst/>
                <a:latin typeface="Times New Roman" panose="02020603050405020304" pitchFamily="18" charset="0"/>
                <a:cs typeface="Times New Roman" panose="02020603050405020304" pitchFamily="18" charset="0"/>
              </a:rPr>
              <a:t>   </a:t>
            </a:r>
            <a:r>
              <a:rPr lang="vi-VN" sz="2800" b="0" i="0" dirty="0">
                <a:solidFill>
                  <a:srgbClr val="000000"/>
                </a:solidFill>
                <a:effectLst/>
                <a:latin typeface="Times New Roman" panose="02020603050405020304" pitchFamily="18" charset="0"/>
                <a:cs typeface="Times New Roman" panose="02020603050405020304" pitchFamily="18" charset="0"/>
              </a:rPr>
              <a:t>quýt chạy đi lùa gà vịt vào </a:t>
            </a:r>
            <a:r>
              <a:rPr lang="vi-VN" sz="4800" b="0" i="0" dirty="0">
                <a:solidFill>
                  <a:srgbClr val="000000"/>
                </a:solidFill>
                <a:effectLst/>
                <a:latin typeface="Times New Roman" panose="02020603050405020304" pitchFamily="18" charset="0"/>
                <a:cs typeface="Times New Roman" panose="02020603050405020304" pitchFamily="18" charset="0"/>
              </a:rPr>
              <a:t>□</a:t>
            </a:r>
            <a:r>
              <a:rPr lang="vi-VN" sz="2800" b="0" i="0" dirty="0">
                <a:solidFill>
                  <a:srgbClr val="000000"/>
                </a:solidFill>
                <a:effectLst/>
                <a:latin typeface="Times New Roman" panose="02020603050405020304" pitchFamily="18" charset="0"/>
                <a:cs typeface="Times New Roman" panose="02020603050405020304" pitchFamily="18" charset="0"/>
              </a:rPr>
              <a:t>.</a:t>
            </a:r>
            <a:br>
              <a:rPr lang="vi-VN" sz="2800" b="0" i="0" dirty="0">
                <a:solidFill>
                  <a:srgbClr val="000000"/>
                </a:solidFill>
                <a:effectLst/>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p:nvSpPr>
          <p:cNvPr id="45" name="Rectangle: Rounded Corners 44">
            <a:extLst>
              <a:ext uri="{FF2B5EF4-FFF2-40B4-BE49-F238E27FC236}">
                <a16:creationId xmlns="" xmlns:a16="http://schemas.microsoft.com/office/drawing/2014/main" id="{5A12A960-94CE-0E73-9821-56D566EFE7F5}"/>
              </a:ext>
            </a:extLst>
          </p:cNvPr>
          <p:cNvSpPr/>
          <p:nvPr/>
        </p:nvSpPr>
        <p:spPr>
          <a:xfrm>
            <a:off x="7380818" y="3612584"/>
            <a:ext cx="1177716" cy="64633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rgbClr val="C00000"/>
                </a:solidFill>
                <a:latin typeface="Times New Roman" panose="02020603050405020304" pitchFamily="18" charset="0"/>
                <a:cs typeface="Times New Roman" panose="02020603050405020304" pitchFamily="18" charset="0"/>
              </a:rPr>
              <a:t>cuốn </a:t>
            </a:r>
          </a:p>
        </p:txBody>
      </p:sp>
      <p:sp>
        <p:nvSpPr>
          <p:cNvPr id="46" name="Rectangle: Rounded Corners 45">
            <a:extLst>
              <a:ext uri="{FF2B5EF4-FFF2-40B4-BE49-F238E27FC236}">
                <a16:creationId xmlns="" xmlns:a16="http://schemas.microsoft.com/office/drawing/2014/main" id="{60BD7E77-F94A-1CEE-F71C-D3513E98399F}"/>
              </a:ext>
            </a:extLst>
          </p:cNvPr>
          <p:cNvSpPr/>
          <p:nvPr/>
        </p:nvSpPr>
        <p:spPr>
          <a:xfrm>
            <a:off x="9157648" y="4399740"/>
            <a:ext cx="1028538" cy="64633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rgbClr val="C00000"/>
                </a:solidFill>
                <a:latin typeface="Times New Roman" panose="02020603050405020304" pitchFamily="18" charset="0"/>
                <a:cs typeface="Times New Roman" panose="02020603050405020304" pitchFamily="18" charset="0"/>
              </a:rPr>
              <a:t>cuộn</a:t>
            </a:r>
          </a:p>
        </p:txBody>
      </p:sp>
      <p:sp>
        <p:nvSpPr>
          <p:cNvPr id="47" name="Rectangle: Rounded Corners 46">
            <a:extLst>
              <a:ext uri="{FF2B5EF4-FFF2-40B4-BE49-F238E27FC236}">
                <a16:creationId xmlns="" xmlns:a16="http://schemas.microsoft.com/office/drawing/2014/main" id="{B327E561-45A5-CCCB-5031-38148F767EAB}"/>
              </a:ext>
            </a:extLst>
          </p:cNvPr>
          <p:cNvSpPr/>
          <p:nvPr/>
        </p:nvSpPr>
        <p:spPr>
          <a:xfrm>
            <a:off x="2321100" y="5253850"/>
            <a:ext cx="1280593" cy="64633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a:solidFill>
                  <a:srgbClr val="C00000"/>
                </a:solidFill>
                <a:latin typeface="Times New Roman" panose="02020603050405020304" pitchFamily="18" charset="0"/>
                <a:cs typeface="Times New Roman" panose="02020603050405020304" pitchFamily="18" charset="0"/>
              </a:rPr>
              <a:t>muống</a:t>
            </a:r>
          </a:p>
        </p:txBody>
      </p:sp>
      <p:sp>
        <p:nvSpPr>
          <p:cNvPr id="48" name="Rectangle: Rounded Corners 47">
            <a:extLst>
              <a:ext uri="{FF2B5EF4-FFF2-40B4-BE49-F238E27FC236}">
                <a16:creationId xmlns="" xmlns:a16="http://schemas.microsoft.com/office/drawing/2014/main" id="{47E79795-8E50-E2DE-A7C0-4FB4969AA5F3}"/>
              </a:ext>
            </a:extLst>
          </p:cNvPr>
          <p:cNvSpPr/>
          <p:nvPr/>
        </p:nvSpPr>
        <p:spPr>
          <a:xfrm>
            <a:off x="5493832" y="5253851"/>
            <a:ext cx="1166236" cy="64633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C00000"/>
                </a:solidFill>
                <a:latin typeface="Times New Roman" panose="02020603050405020304" pitchFamily="18" charset="0"/>
                <a:cs typeface="Times New Roman" panose="02020603050405020304" pitchFamily="18" charset="0"/>
              </a:rPr>
              <a:t>cuống</a:t>
            </a:r>
          </a:p>
        </p:txBody>
      </p:sp>
      <p:sp>
        <p:nvSpPr>
          <p:cNvPr id="49" name="Rectangle: Rounded Corners 48">
            <a:extLst>
              <a:ext uri="{FF2B5EF4-FFF2-40B4-BE49-F238E27FC236}">
                <a16:creationId xmlns="" xmlns:a16="http://schemas.microsoft.com/office/drawing/2014/main" id="{61B2A8CE-E60E-74F6-5DEC-E9A366FB394C}"/>
              </a:ext>
            </a:extLst>
          </p:cNvPr>
          <p:cNvSpPr/>
          <p:nvPr/>
        </p:nvSpPr>
        <p:spPr>
          <a:xfrm>
            <a:off x="10513718" y="5253849"/>
            <a:ext cx="1323833" cy="646331"/>
          </a:xfrm>
          <a:prstGeom prst="roundRect">
            <a:avLst/>
          </a:prstGeom>
          <a:solidFill>
            <a:schemeClr val="accent4">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2800" dirty="0">
                <a:solidFill>
                  <a:srgbClr val="C00000"/>
                </a:solidFill>
                <a:latin typeface="Times New Roman" panose="02020603050405020304" pitchFamily="18" charset="0"/>
                <a:cs typeface="Times New Roman" panose="02020603050405020304" pitchFamily="18" charset="0"/>
              </a:rPr>
              <a:t>chuồng</a:t>
            </a:r>
          </a:p>
        </p:txBody>
      </p:sp>
    </p:spTree>
    <p:extLst>
      <p:ext uri="{BB962C8B-B14F-4D97-AF65-F5344CB8AC3E}">
        <p14:creationId xmlns:p14="http://schemas.microsoft.com/office/powerpoint/2010/main" val="1793511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p:cTn id="7" dur="500" fill="hold"/>
                                        <p:tgtEl>
                                          <p:spTgt spid="39"/>
                                        </p:tgtEl>
                                        <p:attrNameLst>
                                          <p:attrName>ppt_w</p:attrName>
                                        </p:attrNameLst>
                                      </p:cBhvr>
                                      <p:tavLst>
                                        <p:tav tm="0">
                                          <p:val>
                                            <p:fltVal val="0"/>
                                          </p:val>
                                        </p:tav>
                                        <p:tav tm="100000">
                                          <p:val>
                                            <p:strVal val="#ppt_w"/>
                                          </p:val>
                                        </p:tav>
                                      </p:tavLst>
                                    </p:anim>
                                    <p:anim calcmode="lin" valueType="num">
                                      <p:cBhvr>
                                        <p:cTn id="8" dur="500" fill="hold"/>
                                        <p:tgtEl>
                                          <p:spTgt spid="39"/>
                                        </p:tgtEl>
                                        <p:attrNameLst>
                                          <p:attrName>ppt_h</p:attrName>
                                        </p:attrNameLst>
                                      </p:cBhvr>
                                      <p:tavLst>
                                        <p:tav tm="0">
                                          <p:val>
                                            <p:fltVal val="0"/>
                                          </p:val>
                                        </p:tav>
                                        <p:tav tm="100000">
                                          <p:val>
                                            <p:strVal val="#ppt_h"/>
                                          </p:val>
                                        </p:tav>
                                      </p:tavLst>
                                    </p:anim>
                                    <p:animEffect transition="in" filter="fade">
                                      <p:cBhvr>
                                        <p:cTn id="9" dur="500"/>
                                        <p:tgtEl>
                                          <p:spTgt spid="39"/>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45"/>
                                        </p:tgtEl>
                                        <p:attrNameLst>
                                          <p:attrName>style.visibility</p:attrName>
                                        </p:attrNameLst>
                                      </p:cBhvr>
                                      <p:to>
                                        <p:strVal val="visible"/>
                                      </p:to>
                                    </p:set>
                                    <p:anim calcmode="lin" valueType="num">
                                      <p:cBhvr>
                                        <p:cTn id="14" dur="500" fill="hold"/>
                                        <p:tgtEl>
                                          <p:spTgt spid="45"/>
                                        </p:tgtEl>
                                        <p:attrNameLst>
                                          <p:attrName>ppt_w</p:attrName>
                                        </p:attrNameLst>
                                      </p:cBhvr>
                                      <p:tavLst>
                                        <p:tav tm="0">
                                          <p:val>
                                            <p:fltVal val="0"/>
                                          </p:val>
                                        </p:tav>
                                        <p:tav tm="100000">
                                          <p:val>
                                            <p:strVal val="#ppt_w"/>
                                          </p:val>
                                        </p:tav>
                                      </p:tavLst>
                                    </p:anim>
                                    <p:anim calcmode="lin" valueType="num">
                                      <p:cBhvr>
                                        <p:cTn id="15" dur="500" fill="hold"/>
                                        <p:tgtEl>
                                          <p:spTgt spid="45"/>
                                        </p:tgtEl>
                                        <p:attrNameLst>
                                          <p:attrName>ppt_h</p:attrName>
                                        </p:attrNameLst>
                                      </p:cBhvr>
                                      <p:tavLst>
                                        <p:tav tm="0">
                                          <p:val>
                                            <p:fltVal val="0"/>
                                          </p:val>
                                        </p:tav>
                                        <p:tav tm="100000">
                                          <p:val>
                                            <p:strVal val="#ppt_h"/>
                                          </p:val>
                                        </p:tav>
                                      </p:tavLst>
                                    </p:anim>
                                    <p:animEffect transition="in" filter="fade">
                                      <p:cBhvr>
                                        <p:cTn id="16" dur="500"/>
                                        <p:tgtEl>
                                          <p:spTgt spid="45"/>
                                        </p:tgtEl>
                                      </p:cBhvr>
                                    </p:animEffect>
                                  </p:childTnLst>
                                </p:cTn>
                              </p:par>
                            </p:childTnLst>
                          </p:cTn>
                        </p:par>
                      </p:childTnLst>
                    </p:cTn>
                  </p:par>
                  <p:par>
                    <p:cTn id="17" fill="hold">
                      <p:stCondLst>
                        <p:cond delay="indefinite"/>
                      </p:stCondLst>
                      <p:childTnLst>
                        <p:par>
                          <p:cTn id="18" fill="hold">
                            <p:stCondLst>
                              <p:cond delay="0"/>
                            </p:stCondLst>
                            <p:childTnLst>
                              <p:par>
                                <p:cTn id="19" presetID="53" presetClass="entr" presetSubtype="16" fill="hold" grpId="0" nodeType="clickEffect">
                                  <p:stCondLst>
                                    <p:cond delay="0"/>
                                  </p:stCondLst>
                                  <p:childTnLst>
                                    <p:set>
                                      <p:cBhvr>
                                        <p:cTn id="20" dur="1" fill="hold">
                                          <p:stCondLst>
                                            <p:cond delay="0"/>
                                          </p:stCondLst>
                                        </p:cTn>
                                        <p:tgtEl>
                                          <p:spTgt spid="46"/>
                                        </p:tgtEl>
                                        <p:attrNameLst>
                                          <p:attrName>style.visibility</p:attrName>
                                        </p:attrNameLst>
                                      </p:cBhvr>
                                      <p:to>
                                        <p:strVal val="visible"/>
                                      </p:to>
                                    </p:set>
                                    <p:anim calcmode="lin" valueType="num">
                                      <p:cBhvr>
                                        <p:cTn id="21" dur="500" fill="hold"/>
                                        <p:tgtEl>
                                          <p:spTgt spid="46"/>
                                        </p:tgtEl>
                                        <p:attrNameLst>
                                          <p:attrName>ppt_w</p:attrName>
                                        </p:attrNameLst>
                                      </p:cBhvr>
                                      <p:tavLst>
                                        <p:tav tm="0">
                                          <p:val>
                                            <p:fltVal val="0"/>
                                          </p:val>
                                        </p:tav>
                                        <p:tav tm="100000">
                                          <p:val>
                                            <p:strVal val="#ppt_w"/>
                                          </p:val>
                                        </p:tav>
                                      </p:tavLst>
                                    </p:anim>
                                    <p:anim calcmode="lin" valueType="num">
                                      <p:cBhvr>
                                        <p:cTn id="22" dur="500" fill="hold"/>
                                        <p:tgtEl>
                                          <p:spTgt spid="46"/>
                                        </p:tgtEl>
                                        <p:attrNameLst>
                                          <p:attrName>ppt_h</p:attrName>
                                        </p:attrNameLst>
                                      </p:cBhvr>
                                      <p:tavLst>
                                        <p:tav tm="0">
                                          <p:val>
                                            <p:fltVal val="0"/>
                                          </p:val>
                                        </p:tav>
                                        <p:tav tm="100000">
                                          <p:val>
                                            <p:strVal val="#ppt_h"/>
                                          </p:val>
                                        </p:tav>
                                      </p:tavLst>
                                    </p:anim>
                                    <p:animEffect transition="in" filter="fade">
                                      <p:cBhvr>
                                        <p:cTn id="23" dur="500"/>
                                        <p:tgtEl>
                                          <p:spTgt spid="46"/>
                                        </p:tgtEl>
                                      </p:cBhvr>
                                    </p:animEffect>
                                  </p:childTnLst>
                                </p:cTn>
                              </p:par>
                            </p:childTnLst>
                          </p:cTn>
                        </p:par>
                      </p:childTnLst>
                    </p:cTn>
                  </p:par>
                  <p:par>
                    <p:cTn id="24" fill="hold">
                      <p:stCondLst>
                        <p:cond delay="indefinite"/>
                      </p:stCondLst>
                      <p:childTnLst>
                        <p:par>
                          <p:cTn id="25" fill="hold">
                            <p:stCondLst>
                              <p:cond delay="0"/>
                            </p:stCondLst>
                            <p:childTnLst>
                              <p:par>
                                <p:cTn id="26" presetID="53" presetClass="entr" presetSubtype="16" fill="hold" grpId="0" nodeType="clickEffect">
                                  <p:stCondLst>
                                    <p:cond delay="0"/>
                                  </p:stCondLst>
                                  <p:childTnLst>
                                    <p:set>
                                      <p:cBhvr>
                                        <p:cTn id="27" dur="1" fill="hold">
                                          <p:stCondLst>
                                            <p:cond delay="0"/>
                                          </p:stCondLst>
                                        </p:cTn>
                                        <p:tgtEl>
                                          <p:spTgt spid="47"/>
                                        </p:tgtEl>
                                        <p:attrNameLst>
                                          <p:attrName>style.visibility</p:attrName>
                                        </p:attrNameLst>
                                      </p:cBhvr>
                                      <p:to>
                                        <p:strVal val="visible"/>
                                      </p:to>
                                    </p:set>
                                    <p:anim calcmode="lin" valueType="num">
                                      <p:cBhvr>
                                        <p:cTn id="28" dur="500" fill="hold"/>
                                        <p:tgtEl>
                                          <p:spTgt spid="47"/>
                                        </p:tgtEl>
                                        <p:attrNameLst>
                                          <p:attrName>ppt_w</p:attrName>
                                        </p:attrNameLst>
                                      </p:cBhvr>
                                      <p:tavLst>
                                        <p:tav tm="0">
                                          <p:val>
                                            <p:fltVal val="0"/>
                                          </p:val>
                                        </p:tav>
                                        <p:tav tm="100000">
                                          <p:val>
                                            <p:strVal val="#ppt_w"/>
                                          </p:val>
                                        </p:tav>
                                      </p:tavLst>
                                    </p:anim>
                                    <p:anim calcmode="lin" valueType="num">
                                      <p:cBhvr>
                                        <p:cTn id="29" dur="500" fill="hold"/>
                                        <p:tgtEl>
                                          <p:spTgt spid="47"/>
                                        </p:tgtEl>
                                        <p:attrNameLst>
                                          <p:attrName>ppt_h</p:attrName>
                                        </p:attrNameLst>
                                      </p:cBhvr>
                                      <p:tavLst>
                                        <p:tav tm="0">
                                          <p:val>
                                            <p:fltVal val="0"/>
                                          </p:val>
                                        </p:tav>
                                        <p:tav tm="100000">
                                          <p:val>
                                            <p:strVal val="#ppt_h"/>
                                          </p:val>
                                        </p:tav>
                                      </p:tavLst>
                                    </p:anim>
                                    <p:animEffect transition="in" filter="fade">
                                      <p:cBhvr>
                                        <p:cTn id="30" dur="500"/>
                                        <p:tgtEl>
                                          <p:spTgt spid="47"/>
                                        </p:tgtEl>
                                      </p:cBhvr>
                                    </p:animEffect>
                                  </p:childTnLst>
                                </p:cTn>
                              </p:par>
                            </p:childTnLst>
                          </p:cTn>
                        </p:par>
                      </p:childTnLst>
                    </p:cTn>
                  </p:par>
                  <p:par>
                    <p:cTn id="31" fill="hold">
                      <p:stCondLst>
                        <p:cond delay="indefinite"/>
                      </p:stCondLst>
                      <p:childTnLst>
                        <p:par>
                          <p:cTn id="32" fill="hold">
                            <p:stCondLst>
                              <p:cond delay="0"/>
                            </p:stCondLst>
                            <p:childTnLst>
                              <p:par>
                                <p:cTn id="33" presetID="53" presetClass="entr" presetSubtype="16" fill="hold" grpId="0" nodeType="clickEffect">
                                  <p:stCondLst>
                                    <p:cond delay="0"/>
                                  </p:stCondLst>
                                  <p:childTnLst>
                                    <p:set>
                                      <p:cBhvr>
                                        <p:cTn id="34" dur="1" fill="hold">
                                          <p:stCondLst>
                                            <p:cond delay="0"/>
                                          </p:stCondLst>
                                        </p:cTn>
                                        <p:tgtEl>
                                          <p:spTgt spid="48"/>
                                        </p:tgtEl>
                                        <p:attrNameLst>
                                          <p:attrName>style.visibility</p:attrName>
                                        </p:attrNameLst>
                                      </p:cBhvr>
                                      <p:to>
                                        <p:strVal val="visible"/>
                                      </p:to>
                                    </p:set>
                                    <p:anim calcmode="lin" valueType="num">
                                      <p:cBhvr>
                                        <p:cTn id="35" dur="500" fill="hold"/>
                                        <p:tgtEl>
                                          <p:spTgt spid="48"/>
                                        </p:tgtEl>
                                        <p:attrNameLst>
                                          <p:attrName>ppt_w</p:attrName>
                                        </p:attrNameLst>
                                      </p:cBhvr>
                                      <p:tavLst>
                                        <p:tav tm="0">
                                          <p:val>
                                            <p:fltVal val="0"/>
                                          </p:val>
                                        </p:tav>
                                        <p:tav tm="100000">
                                          <p:val>
                                            <p:strVal val="#ppt_w"/>
                                          </p:val>
                                        </p:tav>
                                      </p:tavLst>
                                    </p:anim>
                                    <p:anim calcmode="lin" valueType="num">
                                      <p:cBhvr>
                                        <p:cTn id="36" dur="500" fill="hold"/>
                                        <p:tgtEl>
                                          <p:spTgt spid="48"/>
                                        </p:tgtEl>
                                        <p:attrNameLst>
                                          <p:attrName>ppt_h</p:attrName>
                                        </p:attrNameLst>
                                      </p:cBhvr>
                                      <p:tavLst>
                                        <p:tav tm="0">
                                          <p:val>
                                            <p:fltVal val="0"/>
                                          </p:val>
                                        </p:tav>
                                        <p:tav tm="100000">
                                          <p:val>
                                            <p:strVal val="#ppt_h"/>
                                          </p:val>
                                        </p:tav>
                                      </p:tavLst>
                                    </p:anim>
                                    <p:animEffect transition="in" filter="fade">
                                      <p:cBhvr>
                                        <p:cTn id="37" dur="500"/>
                                        <p:tgtEl>
                                          <p:spTgt spid="48"/>
                                        </p:tgtEl>
                                      </p:cBhvr>
                                    </p:animEffect>
                                  </p:childTnLst>
                                </p:cTn>
                              </p:par>
                            </p:childTnLst>
                          </p:cTn>
                        </p:par>
                      </p:childTnLst>
                    </p:cTn>
                  </p:par>
                  <p:par>
                    <p:cTn id="38" fill="hold">
                      <p:stCondLst>
                        <p:cond delay="indefinite"/>
                      </p:stCondLst>
                      <p:childTnLst>
                        <p:par>
                          <p:cTn id="39" fill="hold">
                            <p:stCondLst>
                              <p:cond delay="0"/>
                            </p:stCondLst>
                            <p:childTnLst>
                              <p:par>
                                <p:cTn id="40" presetID="53" presetClass="entr" presetSubtype="16" fill="hold" grpId="0" nodeType="clickEffect">
                                  <p:stCondLst>
                                    <p:cond delay="0"/>
                                  </p:stCondLst>
                                  <p:childTnLst>
                                    <p:set>
                                      <p:cBhvr>
                                        <p:cTn id="41" dur="1" fill="hold">
                                          <p:stCondLst>
                                            <p:cond delay="0"/>
                                          </p:stCondLst>
                                        </p:cTn>
                                        <p:tgtEl>
                                          <p:spTgt spid="49"/>
                                        </p:tgtEl>
                                        <p:attrNameLst>
                                          <p:attrName>style.visibility</p:attrName>
                                        </p:attrNameLst>
                                      </p:cBhvr>
                                      <p:to>
                                        <p:strVal val="visible"/>
                                      </p:to>
                                    </p:set>
                                    <p:anim calcmode="lin" valueType="num">
                                      <p:cBhvr>
                                        <p:cTn id="42" dur="500" fill="hold"/>
                                        <p:tgtEl>
                                          <p:spTgt spid="49"/>
                                        </p:tgtEl>
                                        <p:attrNameLst>
                                          <p:attrName>ppt_w</p:attrName>
                                        </p:attrNameLst>
                                      </p:cBhvr>
                                      <p:tavLst>
                                        <p:tav tm="0">
                                          <p:val>
                                            <p:fltVal val="0"/>
                                          </p:val>
                                        </p:tav>
                                        <p:tav tm="100000">
                                          <p:val>
                                            <p:strVal val="#ppt_w"/>
                                          </p:val>
                                        </p:tav>
                                      </p:tavLst>
                                    </p:anim>
                                    <p:anim calcmode="lin" valueType="num">
                                      <p:cBhvr>
                                        <p:cTn id="43" dur="500" fill="hold"/>
                                        <p:tgtEl>
                                          <p:spTgt spid="49"/>
                                        </p:tgtEl>
                                        <p:attrNameLst>
                                          <p:attrName>ppt_h</p:attrName>
                                        </p:attrNameLst>
                                      </p:cBhvr>
                                      <p:tavLst>
                                        <p:tav tm="0">
                                          <p:val>
                                            <p:fltVal val="0"/>
                                          </p:val>
                                        </p:tav>
                                        <p:tav tm="100000">
                                          <p:val>
                                            <p:strVal val="#ppt_h"/>
                                          </p:val>
                                        </p:tav>
                                      </p:tavLst>
                                    </p:anim>
                                    <p:animEffect transition="in" filter="fade">
                                      <p:cBhvr>
                                        <p:cTn id="44" dur="500"/>
                                        <p:tgtEl>
                                          <p:spTgt spid="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 grpId="0" animBg="1"/>
      <p:bldP spid="45" grpId="0" animBg="1"/>
      <p:bldP spid="46" grpId="0" animBg="1"/>
      <p:bldP spid="47" grpId="0" animBg="1"/>
      <p:bldP spid="48" grpId="0" animBg="1"/>
      <p:bldP spid="49" grpId="0" animBg="1"/>
    </p:bldLst>
  </p:timing>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29">
            <a:extLst>
              <a:ext uri="{FF2B5EF4-FFF2-40B4-BE49-F238E27FC236}">
                <a16:creationId xmlns="" xmlns:a16="http://schemas.microsoft.com/office/drawing/2014/main" id="{7E2C35E1-83EE-9F38-187F-D8235FA9480C}"/>
              </a:ext>
            </a:extLst>
          </p:cNvPr>
          <p:cNvSpPr txBox="1"/>
          <p:nvPr/>
        </p:nvSpPr>
        <p:spPr>
          <a:xfrm>
            <a:off x="2262053" y="1089683"/>
            <a:ext cx="8511127" cy="880049"/>
          </a:xfrm>
          <a:prstGeom prst="rect">
            <a:avLst/>
          </a:prstGeom>
        </p:spPr>
        <p:txBody>
          <a:bodyPr wrap="square" lIns="0" tIns="0" rIns="0" bIns="0" rtlCol="0" anchor="t">
            <a:spAutoFit/>
          </a:bodyPr>
          <a:lstStyle/>
          <a:p>
            <a:pPr algn="ctr">
              <a:lnSpc>
                <a:spcPts val="6400"/>
              </a:lnSpc>
              <a:spcBef>
                <a:spcPct val="0"/>
              </a:spcBef>
            </a:pPr>
            <a:r>
              <a:rPr lang="en-US" sz="8800" b="1" spc="-133" dirty="0">
                <a:solidFill>
                  <a:srgbClr val="F92D67"/>
                </a:solidFill>
                <a:latin typeface="Times New Roman" panose="02020603050405020304" pitchFamily="18" charset="0"/>
                <a:cs typeface="Times New Roman" panose="02020603050405020304" pitchFamily="18" charset="0"/>
              </a:rPr>
              <a:t>VẬN DỤNG</a:t>
            </a:r>
          </a:p>
        </p:txBody>
      </p:sp>
    </p:spTree>
    <p:extLst>
      <p:ext uri="{BB962C8B-B14F-4D97-AF65-F5344CB8AC3E}">
        <p14:creationId xmlns:p14="http://schemas.microsoft.com/office/powerpoint/2010/main" val="31375768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3C32C468-1FBE-60AB-6F5C-A3E240F88DB9}"/>
              </a:ext>
            </a:extLst>
          </p:cNvPr>
          <p:cNvSpPr txBox="1"/>
          <p:nvPr/>
        </p:nvSpPr>
        <p:spPr>
          <a:xfrm>
            <a:off x="885949" y="96667"/>
            <a:ext cx="10724861" cy="1569660"/>
          </a:xfrm>
          <a:prstGeom prst="rect">
            <a:avLst/>
          </a:prstGeom>
          <a:noFill/>
        </p:spPr>
        <p:txBody>
          <a:bodyPr wrap="square" rtlCol="0">
            <a:spAutoFit/>
          </a:bodyPr>
          <a:lstStyle/>
          <a:p>
            <a:r>
              <a:rPr lang="en-US" sz="2400" dirty="0">
                <a:solidFill>
                  <a:srgbClr val="0070C0"/>
                </a:solidFill>
                <a:latin typeface="Times New Roman" panose="02020603050405020304" pitchFamily="18" charset="0"/>
                <a:cs typeface="Times New Roman" panose="02020603050405020304" pitchFamily="18" charset="0"/>
              </a:rPr>
              <a:t>3. </a:t>
            </a:r>
            <a:r>
              <a:rPr lang="vi-VN" sz="2400" b="0" i="0" dirty="0">
                <a:solidFill>
                  <a:srgbClr val="0070C0"/>
                </a:solidFill>
                <a:effectLst/>
                <a:latin typeface="Times New Roman" panose="02020603050405020304" pitchFamily="18" charset="0"/>
                <a:cs typeface="Times New Roman" panose="02020603050405020304" pitchFamily="18" charset="0"/>
              </a:rPr>
              <a:t>Làm một tấm thiệp nhỏ, trang trí thật đẹp. Viết những lời thể hiện tình cảm yêu thương hoặc lòng biết ơn của em dành tặng một người thân.</a:t>
            </a:r>
            <a:br>
              <a:rPr lang="vi-VN" sz="2400" b="0" i="0" dirty="0">
                <a:solidFill>
                  <a:srgbClr val="0070C0"/>
                </a:solidFill>
                <a:effectLst/>
                <a:latin typeface="Times New Roman" panose="02020603050405020304" pitchFamily="18" charset="0"/>
                <a:cs typeface="Times New Roman" panose="02020603050405020304" pitchFamily="18" charset="0"/>
              </a:rPr>
            </a:br>
            <a:r>
              <a:rPr lang="vi-VN" sz="2400" b="0" i="0" dirty="0">
                <a:solidFill>
                  <a:srgbClr val="000000"/>
                </a:solidFill>
                <a:effectLst/>
                <a:latin typeface="Times New Roman" panose="02020603050405020304" pitchFamily="18" charset="0"/>
                <a:cs typeface="Times New Roman" panose="02020603050405020304" pitchFamily="18" charset="0"/>
              </a:rPr>
              <a:t/>
            </a:r>
            <a:br>
              <a:rPr lang="vi-VN" sz="2400" b="0" i="0" dirty="0">
                <a:solidFill>
                  <a:srgbClr val="000000"/>
                </a:solidFill>
                <a:effectLst/>
                <a:latin typeface="Times New Roman" panose="02020603050405020304" pitchFamily="18" charset="0"/>
                <a:cs typeface="Times New Roman" panose="02020603050405020304" pitchFamily="18" charset="0"/>
              </a:rPr>
            </a:br>
            <a:endParaRPr lang="en-US" sz="2400" dirty="0">
              <a:solidFill>
                <a:schemeClr val="accent1">
                  <a:lumMod val="75000"/>
                </a:schemeClr>
              </a:solidFill>
              <a:latin typeface="Times New Roman" panose="02020603050405020304" pitchFamily="18" charset="0"/>
              <a:cs typeface="Times New Roman" panose="02020603050405020304" pitchFamily="18" charset="0"/>
            </a:endParaRPr>
          </a:p>
        </p:txBody>
      </p:sp>
      <p:pic>
        <p:nvPicPr>
          <p:cNvPr id="9" name="Picture 8">
            <a:extLst>
              <a:ext uri="{FF2B5EF4-FFF2-40B4-BE49-F238E27FC236}">
                <a16:creationId xmlns="" xmlns:a16="http://schemas.microsoft.com/office/drawing/2014/main" id="{476536B7-7CFB-A107-9090-D03A527B302A}"/>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197" b="88525" l="7527" r="92473">
                        <a14:foregroundMark x1="65591" y1="16393" x2="93548" y2="52459"/>
                        <a14:foregroundMark x1="51613" y1="22951" x2="74194" y2="73770"/>
                        <a14:foregroundMark x1="11828" y1="32787" x2="18280" y2="45902"/>
                        <a14:foregroundMark x1="7527" y1="40984" x2="7527" y2="40984"/>
                        <a14:foregroundMark x1="63441" y1="80328" x2="63441" y2="80328"/>
                      </a14:backgroundRemoval>
                    </a14:imgEffect>
                  </a14:imgLayer>
                </a14:imgProps>
              </a:ext>
            </a:extLst>
          </a:blip>
          <a:stretch>
            <a:fillRect/>
          </a:stretch>
        </p:blipFill>
        <p:spPr>
          <a:xfrm>
            <a:off x="138215" y="0"/>
            <a:ext cx="885949" cy="581106"/>
          </a:xfrm>
          <a:prstGeom prst="rect">
            <a:avLst/>
          </a:prstGeom>
        </p:spPr>
      </p:pic>
      <p:sp>
        <p:nvSpPr>
          <p:cNvPr id="11" name="TextBox 10">
            <a:extLst>
              <a:ext uri="{FF2B5EF4-FFF2-40B4-BE49-F238E27FC236}">
                <a16:creationId xmlns="" xmlns:a16="http://schemas.microsoft.com/office/drawing/2014/main" id="{8CDFA847-A15C-767D-BA81-74F741C96DE8}"/>
              </a:ext>
            </a:extLst>
          </p:cNvPr>
          <p:cNvSpPr txBox="1"/>
          <p:nvPr/>
        </p:nvSpPr>
        <p:spPr>
          <a:xfrm>
            <a:off x="4454076" y="1136509"/>
            <a:ext cx="6097554" cy="1938992"/>
          </a:xfrm>
          <a:prstGeom prst="rect">
            <a:avLst/>
          </a:prstGeom>
          <a:noFill/>
        </p:spPr>
        <p:txBody>
          <a:bodyPr wrap="square">
            <a:spAutoFit/>
          </a:bodyPr>
          <a:lstStyle/>
          <a:p>
            <a:r>
              <a:rPr lang="en-US" sz="2800" b="0" i="0" dirty="0">
                <a:solidFill>
                  <a:srgbClr val="00B050"/>
                </a:solidFill>
                <a:effectLst/>
                <a:latin typeface="Times New Roman" panose="02020603050405020304" pitchFamily="18" charset="0"/>
                <a:cs typeface="Times New Roman" panose="02020603050405020304" pitchFamily="18" charset="0"/>
              </a:rPr>
              <a:t>Em chuẩn bị các dụng cụ, vật liệu cần thiết để làm thiệp và viết những lời thể hiện tình cảm của bản thân vào đó.</a:t>
            </a:r>
            <a:br>
              <a:rPr lang="en-US" sz="2800" b="0" i="0" dirty="0">
                <a:solidFill>
                  <a:srgbClr val="00B050"/>
                </a:solidFill>
                <a:effectLst/>
                <a:latin typeface="Times New Roman" panose="02020603050405020304" pitchFamily="18" charset="0"/>
                <a:cs typeface="Times New Roman" panose="02020603050405020304" pitchFamily="18" charset="0"/>
              </a:rPr>
            </a:br>
            <a:r>
              <a:rPr lang="en-US" b="0" i="0" dirty="0">
                <a:solidFill>
                  <a:srgbClr val="000000"/>
                </a:solidFill>
                <a:effectLst/>
                <a:latin typeface="Times New Roman" panose="02020603050405020304" pitchFamily="18" charset="0"/>
                <a:cs typeface="Times New Roman" panose="02020603050405020304" pitchFamily="18" charset="0"/>
              </a:rPr>
              <a:t/>
            </a:r>
            <a:br>
              <a:rPr lang="en-US" b="0" i="0" dirty="0">
                <a:solidFill>
                  <a:srgbClr val="000000"/>
                </a:solidFill>
                <a:effectLst/>
                <a:latin typeface="Times New Roman" panose="02020603050405020304" pitchFamily="18" charset="0"/>
                <a:cs typeface="Times New Roman" panose="02020603050405020304" pitchFamily="18" charset="0"/>
              </a:rPr>
            </a:br>
            <a:endParaRPr lang="en-US" dirty="0">
              <a:latin typeface="Times New Roman" panose="02020603050405020304" pitchFamily="18" charset="0"/>
              <a:cs typeface="Times New Roman" panose="02020603050405020304" pitchFamily="18" charset="0"/>
            </a:endParaRPr>
          </a:p>
        </p:txBody>
      </p:sp>
      <p:pic>
        <p:nvPicPr>
          <p:cNvPr id="1026" name="Picture 2" descr="Giấy Fort (Ford) 100gsm - khổ A4 - Xấp 100 tờ | Lazada.vn">
            <a:extLst>
              <a:ext uri="{FF2B5EF4-FFF2-40B4-BE49-F238E27FC236}">
                <a16:creationId xmlns="" xmlns:a16="http://schemas.microsoft.com/office/drawing/2014/main" id="{FDEF67BA-2C86-86A0-2DFD-DECA14B35833}"/>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645886" y="4475522"/>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Kéo cắt giấy - Văn Phòng Phẩm">
            <a:extLst>
              <a:ext uri="{FF2B5EF4-FFF2-40B4-BE49-F238E27FC236}">
                <a16:creationId xmlns="" xmlns:a16="http://schemas.microsoft.com/office/drawing/2014/main" id="{982763A5-2C26-8767-3CF7-B9F9AA2FA3A0}"/>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9896" b="89583" l="9924" r="91603">
                        <a14:foregroundMark x1="15649" y1="71875" x2="22901" y2="75000"/>
                        <a14:foregroundMark x1="68321" y1="39583" x2="86641" y2="55208"/>
                        <a14:foregroundMark x1="86641" y1="40104" x2="91603" y2="48438"/>
                        <a14:foregroundMark x1="15267" y1="75000" x2="16031" y2="75000"/>
                      </a14:backgroundRemoval>
                    </a14:imgEffect>
                  </a14:imgLayer>
                </a14:imgProps>
              </a:ext>
              <a:ext uri="{28A0092B-C50C-407E-A947-70E740481C1C}">
                <a14:useLocalDpi xmlns:a14="http://schemas.microsoft.com/office/drawing/2010/main" val="0"/>
              </a:ext>
            </a:extLst>
          </a:blip>
          <a:srcRect/>
          <a:stretch>
            <a:fillRect/>
          </a:stretch>
        </p:blipFill>
        <p:spPr bwMode="auto">
          <a:xfrm>
            <a:off x="277157" y="1943308"/>
            <a:ext cx="1884555" cy="1381048"/>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Keo Dán Giấy 30ml WinQ GL-01">
            <a:extLst>
              <a:ext uri="{FF2B5EF4-FFF2-40B4-BE49-F238E27FC236}">
                <a16:creationId xmlns="" xmlns:a16="http://schemas.microsoft.com/office/drawing/2014/main" id="{1B87A955-9E05-4B5A-3E66-DF9427E2AA75}"/>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2764971" y="3324356"/>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2" name="Picture 8" descr="Thước Kẻ 20cm - Deli G01302 - Màu Hồng">
            <a:extLst>
              <a:ext uri="{FF2B5EF4-FFF2-40B4-BE49-F238E27FC236}">
                <a16:creationId xmlns="" xmlns:a16="http://schemas.microsoft.com/office/drawing/2014/main" id="{F3AB28B6-E454-8536-1F82-3156E34E4369}"/>
              </a:ext>
            </a:extLst>
          </p:cNvPr>
          <p:cNvPicPr>
            <a:picLocks noChangeAspect="1" noChangeArrowheads="1"/>
          </p:cNvPicPr>
          <p:nvPr/>
        </p:nvPicPr>
        <p:blipFill>
          <a:blip r:embed="rId9">
            <a:extLst>
              <a:ext uri="{BEBA8EAE-BF5A-486C-A8C5-ECC9F3942E4B}">
                <a14:imgProps xmlns:a14="http://schemas.microsoft.com/office/drawing/2010/main">
                  <a14:imgLayer r:embed="rId10">
                    <a14:imgEffect>
                      <a14:backgroundRemoval t="9778" b="89778" l="6667" r="93778">
                        <a14:foregroundMark x1="6667" y1="65778" x2="11111" y2="69778"/>
                        <a14:foregroundMark x1="87556" y1="27111" x2="93778" y2="27556"/>
                      </a14:backgroundRemoval>
                    </a14:imgEffect>
                  </a14:imgLayer>
                </a14:imgProps>
              </a:ext>
              <a:ext uri="{28A0092B-C50C-407E-A947-70E740481C1C}">
                <a14:useLocalDpi xmlns:a14="http://schemas.microsoft.com/office/drawing/2010/main" val="0"/>
              </a:ext>
            </a:extLst>
          </a:blip>
          <a:srcRect/>
          <a:stretch>
            <a:fillRect/>
          </a:stretch>
        </p:blipFill>
        <p:spPr bwMode="auto">
          <a:xfrm>
            <a:off x="4377515" y="3429000"/>
            <a:ext cx="1718485" cy="1718485"/>
          </a:xfrm>
          <a:prstGeom prst="rect">
            <a:avLst/>
          </a:prstGeom>
          <a:noFill/>
          <a:extLst>
            <a:ext uri="{909E8E84-426E-40DD-AFC4-6F175D3DCCD1}">
              <a14:hiddenFill xmlns:a14="http://schemas.microsoft.com/office/drawing/2010/main">
                <a:solidFill>
                  <a:srgbClr val="FFFFFF"/>
                </a:solidFill>
              </a14:hiddenFill>
            </a:ext>
          </a:extLst>
        </p:spPr>
      </p:pic>
      <p:pic>
        <p:nvPicPr>
          <p:cNvPr id="1034" name="Picture 10" descr="Cuộn dây ruy băng nylon 1,2cm (có nhiều màu) | PHỤ KIỆN TRANG TRÍ SINH NHẬT  XUÂN AN AN">
            <a:extLst>
              <a:ext uri="{FF2B5EF4-FFF2-40B4-BE49-F238E27FC236}">
                <a16:creationId xmlns="" xmlns:a16="http://schemas.microsoft.com/office/drawing/2014/main" id="{B1EEF820-91EB-DB37-21B2-C47D1FC5E2BC}"/>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2050408" y="1303469"/>
            <a:ext cx="2143125" cy="2143125"/>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descr="Bút Sáp Màu Dooly 18 Màu | Tiki">
            <a:extLst>
              <a:ext uri="{FF2B5EF4-FFF2-40B4-BE49-F238E27FC236}">
                <a16:creationId xmlns="" xmlns:a16="http://schemas.microsoft.com/office/drawing/2014/main" id="{16359130-3DAF-4EB6-3BFC-B3AF126BF2A4}"/>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472607" y="3324356"/>
            <a:ext cx="2619375" cy="1743075"/>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descr="Nơi bán Bút chì gỗ 2B Thiên Long GP02 giá rẻ nhất tháng 08/2022">
            <a:extLst>
              <a:ext uri="{FF2B5EF4-FFF2-40B4-BE49-F238E27FC236}">
                <a16:creationId xmlns="" xmlns:a16="http://schemas.microsoft.com/office/drawing/2014/main" id="{6D792054-D105-6592-FBB8-2889BB847557}"/>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2180114" y="5242419"/>
            <a:ext cx="1206060" cy="120606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8331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 calcmode="lin" valueType="num">
                                      <p:cBhvr>
                                        <p:cTn id="7" dur="1000" fill="hold"/>
                                        <p:tgtEl>
                                          <p:spTgt spid="1028"/>
                                        </p:tgtEl>
                                        <p:attrNameLst>
                                          <p:attrName>ppt_w</p:attrName>
                                        </p:attrNameLst>
                                      </p:cBhvr>
                                      <p:tavLst>
                                        <p:tav tm="0">
                                          <p:val>
                                            <p:fltVal val="0"/>
                                          </p:val>
                                        </p:tav>
                                        <p:tav tm="100000">
                                          <p:val>
                                            <p:strVal val="#ppt_w"/>
                                          </p:val>
                                        </p:tav>
                                      </p:tavLst>
                                    </p:anim>
                                    <p:anim calcmode="lin" valueType="num">
                                      <p:cBhvr>
                                        <p:cTn id="8" dur="1000" fill="hold"/>
                                        <p:tgtEl>
                                          <p:spTgt spid="1028"/>
                                        </p:tgtEl>
                                        <p:attrNameLst>
                                          <p:attrName>ppt_h</p:attrName>
                                        </p:attrNameLst>
                                      </p:cBhvr>
                                      <p:tavLst>
                                        <p:tav tm="0">
                                          <p:val>
                                            <p:fltVal val="0"/>
                                          </p:val>
                                        </p:tav>
                                        <p:tav tm="100000">
                                          <p:val>
                                            <p:strVal val="#ppt_h"/>
                                          </p:val>
                                        </p:tav>
                                      </p:tavLst>
                                    </p:anim>
                                    <p:anim calcmode="lin" valueType="num">
                                      <p:cBhvr>
                                        <p:cTn id="9" dur="1000" fill="hold"/>
                                        <p:tgtEl>
                                          <p:spTgt spid="1028"/>
                                        </p:tgtEl>
                                        <p:attrNameLst>
                                          <p:attrName>style.rotation</p:attrName>
                                        </p:attrNameLst>
                                      </p:cBhvr>
                                      <p:tavLst>
                                        <p:tav tm="0">
                                          <p:val>
                                            <p:fltVal val="90"/>
                                          </p:val>
                                        </p:tav>
                                        <p:tav tm="100000">
                                          <p:val>
                                            <p:fltVal val="0"/>
                                          </p:val>
                                        </p:tav>
                                      </p:tavLst>
                                    </p:anim>
                                    <p:animEffect transition="in" filter="fade">
                                      <p:cBhvr>
                                        <p:cTn id="10" dur="1000"/>
                                        <p:tgtEl>
                                          <p:spTgt spid="1028"/>
                                        </p:tgtEl>
                                      </p:cBhvr>
                                    </p:animEffect>
                                  </p:childTnLst>
                                </p:cTn>
                              </p:par>
                            </p:childTnLst>
                          </p:cTn>
                        </p:par>
                      </p:childTnLst>
                    </p:cTn>
                  </p:par>
                  <p:par>
                    <p:cTn id="11" fill="hold">
                      <p:stCondLst>
                        <p:cond delay="indefinite"/>
                      </p:stCondLst>
                      <p:childTnLst>
                        <p:par>
                          <p:cTn id="12" fill="hold">
                            <p:stCondLst>
                              <p:cond delay="0"/>
                            </p:stCondLst>
                            <p:childTnLst>
                              <p:par>
                                <p:cTn id="13" presetID="31" presetClass="entr" presetSubtype="0" fill="hold" nodeType="clickEffect">
                                  <p:stCondLst>
                                    <p:cond delay="0"/>
                                  </p:stCondLst>
                                  <p:childTnLst>
                                    <p:set>
                                      <p:cBhvr>
                                        <p:cTn id="14" dur="1" fill="hold">
                                          <p:stCondLst>
                                            <p:cond delay="0"/>
                                          </p:stCondLst>
                                        </p:cTn>
                                        <p:tgtEl>
                                          <p:spTgt spid="1034"/>
                                        </p:tgtEl>
                                        <p:attrNameLst>
                                          <p:attrName>style.visibility</p:attrName>
                                        </p:attrNameLst>
                                      </p:cBhvr>
                                      <p:to>
                                        <p:strVal val="visible"/>
                                      </p:to>
                                    </p:set>
                                    <p:anim calcmode="lin" valueType="num">
                                      <p:cBhvr>
                                        <p:cTn id="15" dur="1000" fill="hold"/>
                                        <p:tgtEl>
                                          <p:spTgt spid="1034"/>
                                        </p:tgtEl>
                                        <p:attrNameLst>
                                          <p:attrName>ppt_w</p:attrName>
                                        </p:attrNameLst>
                                      </p:cBhvr>
                                      <p:tavLst>
                                        <p:tav tm="0">
                                          <p:val>
                                            <p:fltVal val="0"/>
                                          </p:val>
                                        </p:tav>
                                        <p:tav tm="100000">
                                          <p:val>
                                            <p:strVal val="#ppt_w"/>
                                          </p:val>
                                        </p:tav>
                                      </p:tavLst>
                                    </p:anim>
                                    <p:anim calcmode="lin" valueType="num">
                                      <p:cBhvr>
                                        <p:cTn id="16" dur="1000" fill="hold"/>
                                        <p:tgtEl>
                                          <p:spTgt spid="1034"/>
                                        </p:tgtEl>
                                        <p:attrNameLst>
                                          <p:attrName>ppt_h</p:attrName>
                                        </p:attrNameLst>
                                      </p:cBhvr>
                                      <p:tavLst>
                                        <p:tav tm="0">
                                          <p:val>
                                            <p:fltVal val="0"/>
                                          </p:val>
                                        </p:tav>
                                        <p:tav tm="100000">
                                          <p:val>
                                            <p:strVal val="#ppt_h"/>
                                          </p:val>
                                        </p:tav>
                                      </p:tavLst>
                                    </p:anim>
                                    <p:anim calcmode="lin" valueType="num">
                                      <p:cBhvr>
                                        <p:cTn id="17" dur="1000" fill="hold"/>
                                        <p:tgtEl>
                                          <p:spTgt spid="1034"/>
                                        </p:tgtEl>
                                        <p:attrNameLst>
                                          <p:attrName>style.rotation</p:attrName>
                                        </p:attrNameLst>
                                      </p:cBhvr>
                                      <p:tavLst>
                                        <p:tav tm="0">
                                          <p:val>
                                            <p:fltVal val="90"/>
                                          </p:val>
                                        </p:tav>
                                        <p:tav tm="100000">
                                          <p:val>
                                            <p:fltVal val="0"/>
                                          </p:val>
                                        </p:tav>
                                      </p:tavLst>
                                    </p:anim>
                                    <p:animEffect transition="in" filter="fade">
                                      <p:cBhvr>
                                        <p:cTn id="18" dur="1000"/>
                                        <p:tgtEl>
                                          <p:spTgt spid="1034"/>
                                        </p:tgtEl>
                                      </p:cBhvr>
                                    </p:animEffect>
                                  </p:childTnLst>
                                </p:cTn>
                              </p:par>
                            </p:childTnLst>
                          </p:cTn>
                        </p:par>
                      </p:childTnLst>
                    </p:cTn>
                  </p:par>
                  <p:par>
                    <p:cTn id="19" fill="hold">
                      <p:stCondLst>
                        <p:cond delay="indefinite"/>
                      </p:stCondLst>
                      <p:childTnLst>
                        <p:par>
                          <p:cTn id="20" fill="hold">
                            <p:stCondLst>
                              <p:cond delay="0"/>
                            </p:stCondLst>
                            <p:childTnLst>
                              <p:par>
                                <p:cTn id="21" presetID="31" presetClass="entr" presetSubtype="0" fill="hold" nodeType="clickEffect">
                                  <p:stCondLst>
                                    <p:cond delay="0"/>
                                  </p:stCondLst>
                                  <p:childTnLst>
                                    <p:set>
                                      <p:cBhvr>
                                        <p:cTn id="22" dur="1" fill="hold">
                                          <p:stCondLst>
                                            <p:cond delay="0"/>
                                          </p:stCondLst>
                                        </p:cTn>
                                        <p:tgtEl>
                                          <p:spTgt spid="1036"/>
                                        </p:tgtEl>
                                        <p:attrNameLst>
                                          <p:attrName>style.visibility</p:attrName>
                                        </p:attrNameLst>
                                      </p:cBhvr>
                                      <p:to>
                                        <p:strVal val="visible"/>
                                      </p:to>
                                    </p:set>
                                    <p:anim calcmode="lin" valueType="num">
                                      <p:cBhvr>
                                        <p:cTn id="23" dur="1000" fill="hold"/>
                                        <p:tgtEl>
                                          <p:spTgt spid="1036"/>
                                        </p:tgtEl>
                                        <p:attrNameLst>
                                          <p:attrName>ppt_w</p:attrName>
                                        </p:attrNameLst>
                                      </p:cBhvr>
                                      <p:tavLst>
                                        <p:tav tm="0">
                                          <p:val>
                                            <p:fltVal val="0"/>
                                          </p:val>
                                        </p:tav>
                                        <p:tav tm="100000">
                                          <p:val>
                                            <p:strVal val="#ppt_w"/>
                                          </p:val>
                                        </p:tav>
                                      </p:tavLst>
                                    </p:anim>
                                    <p:anim calcmode="lin" valueType="num">
                                      <p:cBhvr>
                                        <p:cTn id="24" dur="1000" fill="hold"/>
                                        <p:tgtEl>
                                          <p:spTgt spid="1036"/>
                                        </p:tgtEl>
                                        <p:attrNameLst>
                                          <p:attrName>ppt_h</p:attrName>
                                        </p:attrNameLst>
                                      </p:cBhvr>
                                      <p:tavLst>
                                        <p:tav tm="0">
                                          <p:val>
                                            <p:fltVal val="0"/>
                                          </p:val>
                                        </p:tav>
                                        <p:tav tm="100000">
                                          <p:val>
                                            <p:strVal val="#ppt_h"/>
                                          </p:val>
                                        </p:tav>
                                      </p:tavLst>
                                    </p:anim>
                                    <p:anim calcmode="lin" valueType="num">
                                      <p:cBhvr>
                                        <p:cTn id="25" dur="1000" fill="hold"/>
                                        <p:tgtEl>
                                          <p:spTgt spid="1036"/>
                                        </p:tgtEl>
                                        <p:attrNameLst>
                                          <p:attrName>style.rotation</p:attrName>
                                        </p:attrNameLst>
                                      </p:cBhvr>
                                      <p:tavLst>
                                        <p:tav tm="0">
                                          <p:val>
                                            <p:fltVal val="90"/>
                                          </p:val>
                                        </p:tav>
                                        <p:tav tm="100000">
                                          <p:val>
                                            <p:fltVal val="0"/>
                                          </p:val>
                                        </p:tav>
                                      </p:tavLst>
                                    </p:anim>
                                    <p:animEffect transition="in" filter="fade">
                                      <p:cBhvr>
                                        <p:cTn id="26" dur="1000"/>
                                        <p:tgtEl>
                                          <p:spTgt spid="1036"/>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1030"/>
                                        </p:tgtEl>
                                        <p:attrNameLst>
                                          <p:attrName>style.visibility</p:attrName>
                                        </p:attrNameLst>
                                      </p:cBhvr>
                                      <p:to>
                                        <p:strVal val="visible"/>
                                      </p:to>
                                    </p:set>
                                    <p:anim calcmode="lin" valueType="num">
                                      <p:cBhvr>
                                        <p:cTn id="31" dur="1000" fill="hold"/>
                                        <p:tgtEl>
                                          <p:spTgt spid="1030"/>
                                        </p:tgtEl>
                                        <p:attrNameLst>
                                          <p:attrName>ppt_w</p:attrName>
                                        </p:attrNameLst>
                                      </p:cBhvr>
                                      <p:tavLst>
                                        <p:tav tm="0">
                                          <p:val>
                                            <p:fltVal val="0"/>
                                          </p:val>
                                        </p:tav>
                                        <p:tav tm="100000">
                                          <p:val>
                                            <p:strVal val="#ppt_w"/>
                                          </p:val>
                                        </p:tav>
                                      </p:tavLst>
                                    </p:anim>
                                    <p:anim calcmode="lin" valueType="num">
                                      <p:cBhvr>
                                        <p:cTn id="32" dur="1000" fill="hold"/>
                                        <p:tgtEl>
                                          <p:spTgt spid="1030"/>
                                        </p:tgtEl>
                                        <p:attrNameLst>
                                          <p:attrName>ppt_h</p:attrName>
                                        </p:attrNameLst>
                                      </p:cBhvr>
                                      <p:tavLst>
                                        <p:tav tm="0">
                                          <p:val>
                                            <p:fltVal val="0"/>
                                          </p:val>
                                        </p:tav>
                                        <p:tav tm="100000">
                                          <p:val>
                                            <p:strVal val="#ppt_h"/>
                                          </p:val>
                                        </p:tav>
                                      </p:tavLst>
                                    </p:anim>
                                    <p:anim calcmode="lin" valueType="num">
                                      <p:cBhvr>
                                        <p:cTn id="33" dur="1000" fill="hold"/>
                                        <p:tgtEl>
                                          <p:spTgt spid="1030"/>
                                        </p:tgtEl>
                                        <p:attrNameLst>
                                          <p:attrName>style.rotation</p:attrName>
                                        </p:attrNameLst>
                                      </p:cBhvr>
                                      <p:tavLst>
                                        <p:tav tm="0">
                                          <p:val>
                                            <p:fltVal val="90"/>
                                          </p:val>
                                        </p:tav>
                                        <p:tav tm="100000">
                                          <p:val>
                                            <p:fltVal val="0"/>
                                          </p:val>
                                        </p:tav>
                                      </p:tavLst>
                                    </p:anim>
                                    <p:animEffect transition="in" filter="fade">
                                      <p:cBhvr>
                                        <p:cTn id="34" dur="1000"/>
                                        <p:tgtEl>
                                          <p:spTgt spid="1030"/>
                                        </p:tgtEl>
                                      </p:cBhvr>
                                    </p:animEffect>
                                  </p:childTnLst>
                                </p:cTn>
                              </p:par>
                            </p:childTnLst>
                          </p:cTn>
                        </p:par>
                      </p:childTnLst>
                    </p:cTn>
                  </p:par>
                  <p:par>
                    <p:cTn id="35" fill="hold">
                      <p:stCondLst>
                        <p:cond delay="indefinite"/>
                      </p:stCondLst>
                      <p:childTnLst>
                        <p:par>
                          <p:cTn id="36" fill="hold">
                            <p:stCondLst>
                              <p:cond delay="0"/>
                            </p:stCondLst>
                            <p:childTnLst>
                              <p:par>
                                <p:cTn id="37" presetID="31" presetClass="entr" presetSubtype="0" fill="hold" nodeType="clickEffect">
                                  <p:stCondLst>
                                    <p:cond delay="0"/>
                                  </p:stCondLst>
                                  <p:childTnLst>
                                    <p:set>
                                      <p:cBhvr>
                                        <p:cTn id="38" dur="1" fill="hold">
                                          <p:stCondLst>
                                            <p:cond delay="0"/>
                                          </p:stCondLst>
                                        </p:cTn>
                                        <p:tgtEl>
                                          <p:spTgt spid="1038"/>
                                        </p:tgtEl>
                                        <p:attrNameLst>
                                          <p:attrName>style.visibility</p:attrName>
                                        </p:attrNameLst>
                                      </p:cBhvr>
                                      <p:to>
                                        <p:strVal val="visible"/>
                                      </p:to>
                                    </p:set>
                                    <p:anim calcmode="lin" valueType="num">
                                      <p:cBhvr>
                                        <p:cTn id="39" dur="1000" fill="hold"/>
                                        <p:tgtEl>
                                          <p:spTgt spid="1038"/>
                                        </p:tgtEl>
                                        <p:attrNameLst>
                                          <p:attrName>ppt_w</p:attrName>
                                        </p:attrNameLst>
                                      </p:cBhvr>
                                      <p:tavLst>
                                        <p:tav tm="0">
                                          <p:val>
                                            <p:fltVal val="0"/>
                                          </p:val>
                                        </p:tav>
                                        <p:tav tm="100000">
                                          <p:val>
                                            <p:strVal val="#ppt_w"/>
                                          </p:val>
                                        </p:tav>
                                      </p:tavLst>
                                    </p:anim>
                                    <p:anim calcmode="lin" valueType="num">
                                      <p:cBhvr>
                                        <p:cTn id="40" dur="1000" fill="hold"/>
                                        <p:tgtEl>
                                          <p:spTgt spid="1038"/>
                                        </p:tgtEl>
                                        <p:attrNameLst>
                                          <p:attrName>ppt_h</p:attrName>
                                        </p:attrNameLst>
                                      </p:cBhvr>
                                      <p:tavLst>
                                        <p:tav tm="0">
                                          <p:val>
                                            <p:fltVal val="0"/>
                                          </p:val>
                                        </p:tav>
                                        <p:tav tm="100000">
                                          <p:val>
                                            <p:strVal val="#ppt_h"/>
                                          </p:val>
                                        </p:tav>
                                      </p:tavLst>
                                    </p:anim>
                                    <p:anim calcmode="lin" valueType="num">
                                      <p:cBhvr>
                                        <p:cTn id="41" dur="1000" fill="hold"/>
                                        <p:tgtEl>
                                          <p:spTgt spid="1038"/>
                                        </p:tgtEl>
                                        <p:attrNameLst>
                                          <p:attrName>style.rotation</p:attrName>
                                        </p:attrNameLst>
                                      </p:cBhvr>
                                      <p:tavLst>
                                        <p:tav tm="0">
                                          <p:val>
                                            <p:fltVal val="90"/>
                                          </p:val>
                                        </p:tav>
                                        <p:tav tm="100000">
                                          <p:val>
                                            <p:fltVal val="0"/>
                                          </p:val>
                                        </p:tav>
                                      </p:tavLst>
                                    </p:anim>
                                    <p:animEffect transition="in" filter="fade">
                                      <p:cBhvr>
                                        <p:cTn id="42" dur="1000"/>
                                        <p:tgtEl>
                                          <p:spTgt spid="1038"/>
                                        </p:tgtEl>
                                      </p:cBhvr>
                                    </p:animEffect>
                                  </p:childTnLst>
                                </p:cTn>
                              </p:par>
                            </p:childTnLst>
                          </p:cTn>
                        </p:par>
                      </p:childTnLst>
                    </p:cTn>
                  </p:par>
                  <p:par>
                    <p:cTn id="43" fill="hold">
                      <p:stCondLst>
                        <p:cond delay="indefinite"/>
                      </p:stCondLst>
                      <p:childTnLst>
                        <p:par>
                          <p:cTn id="44" fill="hold">
                            <p:stCondLst>
                              <p:cond delay="0"/>
                            </p:stCondLst>
                            <p:childTnLst>
                              <p:par>
                                <p:cTn id="45" presetID="31" presetClass="entr" presetSubtype="0" fill="hold" nodeType="clickEffect">
                                  <p:stCondLst>
                                    <p:cond delay="0"/>
                                  </p:stCondLst>
                                  <p:childTnLst>
                                    <p:set>
                                      <p:cBhvr>
                                        <p:cTn id="46" dur="1" fill="hold">
                                          <p:stCondLst>
                                            <p:cond delay="0"/>
                                          </p:stCondLst>
                                        </p:cTn>
                                        <p:tgtEl>
                                          <p:spTgt spid="1032"/>
                                        </p:tgtEl>
                                        <p:attrNameLst>
                                          <p:attrName>style.visibility</p:attrName>
                                        </p:attrNameLst>
                                      </p:cBhvr>
                                      <p:to>
                                        <p:strVal val="visible"/>
                                      </p:to>
                                    </p:set>
                                    <p:anim calcmode="lin" valueType="num">
                                      <p:cBhvr>
                                        <p:cTn id="47" dur="1000" fill="hold"/>
                                        <p:tgtEl>
                                          <p:spTgt spid="1032"/>
                                        </p:tgtEl>
                                        <p:attrNameLst>
                                          <p:attrName>ppt_w</p:attrName>
                                        </p:attrNameLst>
                                      </p:cBhvr>
                                      <p:tavLst>
                                        <p:tav tm="0">
                                          <p:val>
                                            <p:fltVal val="0"/>
                                          </p:val>
                                        </p:tav>
                                        <p:tav tm="100000">
                                          <p:val>
                                            <p:strVal val="#ppt_w"/>
                                          </p:val>
                                        </p:tav>
                                      </p:tavLst>
                                    </p:anim>
                                    <p:anim calcmode="lin" valueType="num">
                                      <p:cBhvr>
                                        <p:cTn id="48" dur="1000" fill="hold"/>
                                        <p:tgtEl>
                                          <p:spTgt spid="1032"/>
                                        </p:tgtEl>
                                        <p:attrNameLst>
                                          <p:attrName>ppt_h</p:attrName>
                                        </p:attrNameLst>
                                      </p:cBhvr>
                                      <p:tavLst>
                                        <p:tav tm="0">
                                          <p:val>
                                            <p:fltVal val="0"/>
                                          </p:val>
                                        </p:tav>
                                        <p:tav tm="100000">
                                          <p:val>
                                            <p:strVal val="#ppt_h"/>
                                          </p:val>
                                        </p:tav>
                                      </p:tavLst>
                                    </p:anim>
                                    <p:anim calcmode="lin" valueType="num">
                                      <p:cBhvr>
                                        <p:cTn id="49" dur="1000" fill="hold"/>
                                        <p:tgtEl>
                                          <p:spTgt spid="1032"/>
                                        </p:tgtEl>
                                        <p:attrNameLst>
                                          <p:attrName>style.rotation</p:attrName>
                                        </p:attrNameLst>
                                      </p:cBhvr>
                                      <p:tavLst>
                                        <p:tav tm="0">
                                          <p:val>
                                            <p:fltVal val="90"/>
                                          </p:val>
                                        </p:tav>
                                        <p:tav tm="100000">
                                          <p:val>
                                            <p:fltVal val="0"/>
                                          </p:val>
                                        </p:tav>
                                      </p:tavLst>
                                    </p:anim>
                                    <p:animEffect transition="in" filter="fade">
                                      <p:cBhvr>
                                        <p:cTn id="50" dur="1000"/>
                                        <p:tgtEl>
                                          <p:spTgt spid="1032"/>
                                        </p:tgtEl>
                                      </p:cBhvr>
                                    </p:animEffect>
                                  </p:childTnLst>
                                </p:cTn>
                              </p:par>
                            </p:childTnLst>
                          </p:cTn>
                        </p:par>
                      </p:childTnLst>
                    </p:cTn>
                  </p:par>
                  <p:par>
                    <p:cTn id="51" fill="hold">
                      <p:stCondLst>
                        <p:cond delay="indefinite"/>
                      </p:stCondLst>
                      <p:childTnLst>
                        <p:par>
                          <p:cTn id="52" fill="hold">
                            <p:stCondLst>
                              <p:cond delay="0"/>
                            </p:stCondLst>
                            <p:childTnLst>
                              <p:par>
                                <p:cTn id="53" presetID="31" presetClass="entr" presetSubtype="0" fill="hold" nodeType="clickEffect">
                                  <p:stCondLst>
                                    <p:cond delay="0"/>
                                  </p:stCondLst>
                                  <p:childTnLst>
                                    <p:set>
                                      <p:cBhvr>
                                        <p:cTn id="54" dur="1" fill="hold">
                                          <p:stCondLst>
                                            <p:cond delay="0"/>
                                          </p:stCondLst>
                                        </p:cTn>
                                        <p:tgtEl>
                                          <p:spTgt spid="1026"/>
                                        </p:tgtEl>
                                        <p:attrNameLst>
                                          <p:attrName>style.visibility</p:attrName>
                                        </p:attrNameLst>
                                      </p:cBhvr>
                                      <p:to>
                                        <p:strVal val="visible"/>
                                      </p:to>
                                    </p:set>
                                    <p:anim calcmode="lin" valueType="num">
                                      <p:cBhvr>
                                        <p:cTn id="55" dur="1000" fill="hold"/>
                                        <p:tgtEl>
                                          <p:spTgt spid="1026"/>
                                        </p:tgtEl>
                                        <p:attrNameLst>
                                          <p:attrName>ppt_w</p:attrName>
                                        </p:attrNameLst>
                                      </p:cBhvr>
                                      <p:tavLst>
                                        <p:tav tm="0">
                                          <p:val>
                                            <p:fltVal val="0"/>
                                          </p:val>
                                        </p:tav>
                                        <p:tav tm="100000">
                                          <p:val>
                                            <p:strVal val="#ppt_w"/>
                                          </p:val>
                                        </p:tav>
                                      </p:tavLst>
                                    </p:anim>
                                    <p:anim calcmode="lin" valueType="num">
                                      <p:cBhvr>
                                        <p:cTn id="56" dur="1000" fill="hold"/>
                                        <p:tgtEl>
                                          <p:spTgt spid="1026"/>
                                        </p:tgtEl>
                                        <p:attrNameLst>
                                          <p:attrName>ppt_h</p:attrName>
                                        </p:attrNameLst>
                                      </p:cBhvr>
                                      <p:tavLst>
                                        <p:tav tm="0">
                                          <p:val>
                                            <p:fltVal val="0"/>
                                          </p:val>
                                        </p:tav>
                                        <p:tav tm="100000">
                                          <p:val>
                                            <p:strVal val="#ppt_h"/>
                                          </p:val>
                                        </p:tav>
                                      </p:tavLst>
                                    </p:anim>
                                    <p:anim calcmode="lin" valueType="num">
                                      <p:cBhvr>
                                        <p:cTn id="57" dur="1000" fill="hold"/>
                                        <p:tgtEl>
                                          <p:spTgt spid="1026"/>
                                        </p:tgtEl>
                                        <p:attrNameLst>
                                          <p:attrName>style.rotation</p:attrName>
                                        </p:attrNameLst>
                                      </p:cBhvr>
                                      <p:tavLst>
                                        <p:tav tm="0">
                                          <p:val>
                                            <p:fltVal val="90"/>
                                          </p:val>
                                        </p:tav>
                                        <p:tav tm="100000">
                                          <p:val>
                                            <p:fltVal val="0"/>
                                          </p:val>
                                        </p:tav>
                                      </p:tavLst>
                                    </p:anim>
                                    <p:animEffect transition="in" filter="fade">
                                      <p:cBhvr>
                                        <p:cTn id="58" dur="1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3C641FCF-FA53-24B6-989C-DA83CA8E091D}"/>
              </a:ext>
            </a:extLst>
          </p:cNvPr>
          <p:cNvSpPr txBox="1"/>
          <p:nvPr/>
        </p:nvSpPr>
        <p:spPr>
          <a:xfrm>
            <a:off x="2020956" y="125613"/>
            <a:ext cx="8776745" cy="578882"/>
          </a:xfrm>
          <a:prstGeom prst="roundRect">
            <a:avLst/>
          </a:prstGeom>
          <a:solidFill>
            <a:srgbClr val="FFFFCC"/>
          </a:solidFill>
          <a:ln w="28575">
            <a:solidFill>
              <a:srgbClr val="217875"/>
            </a:solidFill>
            <a:prstDash val="sysDash"/>
          </a:ln>
        </p:spPr>
        <p:txBody>
          <a:bodyPr wrap="square">
            <a:spAutoFit/>
          </a:bodyPr>
          <a:lstStyle/>
          <a:p>
            <a:r>
              <a:rPr lang="en-US" sz="2800" b="0" i="0" dirty="0">
                <a:solidFill>
                  <a:srgbClr val="00B050"/>
                </a:solidFill>
                <a:effectLst/>
                <a:latin typeface="Times New Roman" panose="02020603050405020304" pitchFamily="18" charset="0"/>
                <a:cs typeface="Times New Roman" panose="02020603050405020304" pitchFamily="18" charset="0"/>
              </a:rPr>
              <a:t>Quan sát tranh, đoán xem bạn nhỏ đang làm gì?</a:t>
            </a:r>
            <a:endParaRPr lang="en-US" sz="4000" dirty="0">
              <a:latin typeface="Times New Roman" panose="02020603050405020304" pitchFamily="18" charset="0"/>
              <a:cs typeface="Times New Roman" panose="02020603050405020304" pitchFamily="18" charset="0"/>
            </a:endParaRPr>
          </a:p>
        </p:txBody>
      </p:sp>
      <p:pic>
        <p:nvPicPr>
          <p:cNvPr id="8" name="Picture 7">
            <a:extLst>
              <a:ext uri="{FF2B5EF4-FFF2-40B4-BE49-F238E27FC236}">
                <a16:creationId xmlns="" xmlns:a16="http://schemas.microsoft.com/office/drawing/2014/main" id="{8BBA3CE7-72A3-3614-6A24-59A539C6E55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8974" b="93590" l="9302" r="89922">
                        <a14:foregroundMark x1="13953" y1="30769" x2="72868" y2="62821"/>
                        <a14:foregroundMark x1="21705" y1="85897" x2="35659" y2="89744"/>
                        <a14:foregroundMark x1="17829" y1="88462" x2="40310" y2="88462"/>
                        <a14:foregroundMark x1="61240" y1="25641" x2="86047" y2="46154"/>
                        <a14:foregroundMark x1="66667" y1="89744" x2="86822" y2="85897"/>
                        <a14:foregroundMark x1="55039" y1="93590" x2="74419" y2="87179"/>
                        <a14:foregroundMark x1="43411" y1="88462" x2="67442" y2="87179"/>
                      </a14:backgroundRemoval>
                    </a14:imgEffect>
                  </a14:imgLayer>
                </a14:imgProps>
              </a:ext>
            </a:extLst>
          </a:blip>
          <a:stretch>
            <a:fillRect/>
          </a:stretch>
        </p:blipFill>
        <p:spPr>
          <a:xfrm>
            <a:off x="779851" y="43527"/>
            <a:ext cx="1228896" cy="743054"/>
          </a:xfrm>
          <a:prstGeom prst="rect">
            <a:avLst/>
          </a:prstGeom>
        </p:spPr>
      </p:pic>
      <p:pic>
        <p:nvPicPr>
          <p:cNvPr id="9" name="Picture 8">
            <a:extLst>
              <a:ext uri="{FF2B5EF4-FFF2-40B4-BE49-F238E27FC236}">
                <a16:creationId xmlns="" xmlns:a16="http://schemas.microsoft.com/office/drawing/2014/main" id="{AE62C103-3F40-68E9-C74E-B48D8C3798BF}"/>
              </a:ext>
            </a:extLst>
          </p:cNvPr>
          <p:cNvPicPr>
            <a:picLocks noChangeAspect="1"/>
          </p:cNvPicPr>
          <p:nvPr/>
        </p:nvPicPr>
        <p:blipFill>
          <a:blip r:embed="rId5"/>
          <a:stretch>
            <a:fillRect/>
          </a:stretch>
        </p:blipFill>
        <p:spPr>
          <a:xfrm>
            <a:off x="1518576" y="786581"/>
            <a:ext cx="9478698" cy="4934639"/>
          </a:xfrm>
          <a:prstGeom prst="rect">
            <a:avLst/>
          </a:prstGeom>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p:spPr>
      </p:pic>
      <p:sp>
        <p:nvSpPr>
          <p:cNvPr id="10" name="TextBox 9">
            <a:extLst>
              <a:ext uri="{FF2B5EF4-FFF2-40B4-BE49-F238E27FC236}">
                <a16:creationId xmlns="" xmlns:a16="http://schemas.microsoft.com/office/drawing/2014/main" id="{5EBCC79D-C255-710C-0693-26FC0EA00ED0}"/>
              </a:ext>
            </a:extLst>
          </p:cNvPr>
          <p:cNvSpPr txBox="1"/>
          <p:nvPr/>
        </p:nvSpPr>
        <p:spPr>
          <a:xfrm>
            <a:off x="1518576" y="5901390"/>
            <a:ext cx="9478698" cy="461665"/>
          </a:xfrm>
          <a:prstGeom prst="rect">
            <a:avLst/>
          </a:prstGeom>
          <a:noFill/>
        </p:spPr>
        <p:txBody>
          <a:bodyPr wrap="square" rtlCol="0">
            <a:spAutoFit/>
          </a:bodyPr>
          <a:lstStyle/>
          <a:p>
            <a:r>
              <a:rPr lang="en-US" sz="2400" b="0" i="0" dirty="0">
                <a:solidFill>
                  <a:srgbClr val="7030A0"/>
                </a:solidFill>
                <a:effectLst/>
                <a:latin typeface="Times New Roman" panose="02020603050405020304" pitchFamily="18" charset="0"/>
                <a:cs typeface="Times New Roman" panose="02020603050405020304" pitchFamily="18" charset="0"/>
              </a:rPr>
              <a:t>Bạn nhỏ đang lấy vạt áo hứng những tia nắng của ông mặt trời rọi xuống.</a:t>
            </a:r>
            <a:endParaRPr lang="en-US" sz="2400" dirty="0">
              <a:solidFill>
                <a:srgbClr val="7030A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075303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p:cTn id="7" dur="500" fill="hold"/>
                                        <p:tgtEl>
                                          <p:spTgt spid="10"/>
                                        </p:tgtEl>
                                        <p:attrNameLst>
                                          <p:attrName>ppt_w</p:attrName>
                                        </p:attrNameLst>
                                      </p:cBhvr>
                                      <p:tavLst>
                                        <p:tav tm="0">
                                          <p:val>
                                            <p:fltVal val="0"/>
                                          </p:val>
                                        </p:tav>
                                        <p:tav tm="100000">
                                          <p:val>
                                            <p:strVal val="#ppt_w"/>
                                          </p:val>
                                        </p:tav>
                                      </p:tavLst>
                                    </p:anim>
                                    <p:anim calcmode="lin" valueType="num">
                                      <p:cBhvr>
                                        <p:cTn id="8" dur="500" fill="hold"/>
                                        <p:tgtEl>
                                          <p:spTgt spid="10"/>
                                        </p:tgtEl>
                                        <p:attrNameLst>
                                          <p:attrName>ppt_h</p:attrName>
                                        </p:attrNameLst>
                                      </p:cBhvr>
                                      <p:tavLst>
                                        <p:tav tm="0">
                                          <p:val>
                                            <p:fltVal val="0"/>
                                          </p:val>
                                        </p:tav>
                                        <p:tav tm="100000">
                                          <p:val>
                                            <p:strVal val="#ppt_h"/>
                                          </p:val>
                                        </p:tav>
                                      </p:tavLst>
                                    </p:anim>
                                    <p:animEffect transition="in" filter="fade">
                                      <p:cBhvr>
                                        <p:cTn id="9"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2" name="Group 5">
            <a:extLst>
              <a:ext uri="{FF2B5EF4-FFF2-40B4-BE49-F238E27FC236}">
                <a16:creationId xmlns="" xmlns:a16="http://schemas.microsoft.com/office/drawing/2014/main" id="{6736B14A-907D-7B17-3304-E7C0BD7B0988}"/>
              </a:ext>
            </a:extLst>
          </p:cNvPr>
          <p:cNvGrpSpPr>
            <a:grpSpLocks noChangeAspect="1"/>
          </p:cNvGrpSpPr>
          <p:nvPr/>
        </p:nvGrpSpPr>
        <p:grpSpPr>
          <a:xfrm>
            <a:off x="11175251" y="0"/>
            <a:ext cx="1016749" cy="1016745"/>
            <a:chOff x="0" y="0"/>
            <a:chExt cx="6350000" cy="6349975"/>
          </a:xfrm>
        </p:grpSpPr>
        <p:sp>
          <p:nvSpPr>
            <p:cNvPr id="3" name="Freeform 6">
              <a:extLst>
                <a:ext uri="{FF2B5EF4-FFF2-40B4-BE49-F238E27FC236}">
                  <a16:creationId xmlns="" xmlns:a16="http://schemas.microsoft.com/office/drawing/2014/main" id="{8E7FC963-9EAB-C169-718B-FB59DB19ED8A}"/>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3"/>
              <a:stretch>
                <a:fillRect/>
              </a:stretch>
            </a:blipFill>
          </p:spPr>
        </p:sp>
      </p:grpSp>
      <p:pic>
        <p:nvPicPr>
          <p:cNvPr id="4" name="Picture 16" descr="Tìm hiểu về thiệp sinh nhật là gì? Hướng dẫn cách làm thiệp sinh nhật SIÊU  ĐẸP">
            <a:extLst>
              <a:ext uri="{FF2B5EF4-FFF2-40B4-BE49-F238E27FC236}">
                <a16:creationId xmlns="" xmlns:a16="http://schemas.microsoft.com/office/drawing/2014/main" id="{0850BB57-DC07-F81D-53C7-F5B9EC585BA7}"/>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4918" b="93443" l="9455" r="94182">
                        <a14:foregroundMark x1="41091" y1="44262" x2="68000" y2="72131"/>
                        <a14:foregroundMark x1="66909" y1="65574" x2="78909" y2="75410"/>
                        <a14:foregroundMark x1="77818" y1="66120" x2="80000" y2="72678"/>
                        <a14:foregroundMark x1="89818" y1="69945" x2="91636" y2="73770"/>
                        <a14:foregroundMark x1="91636" y1="70492" x2="94909" y2="74863"/>
                        <a14:foregroundMark x1="63636" y1="86339" x2="78182" y2="83607"/>
                        <a14:foregroundMark x1="60727" y1="87978" x2="68000" y2="93443"/>
                        <a14:foregroundMark x1="27273" y1="13115" x2="57818" y2="13115"/>
                        <a14:foregroundMark x1="30182" y1="2186" x2="56727" y2="4918"/>
                        <a14:foregroundMark x1="56727" y1="4918" x2="58182" y2="6011"/>
                        <a14:foregroundMark x1="28364" y1="88525" x2="28364" y2="88525"/>
                        <a14:foregroundMark x1="26909" y1="84153" x2="26909" y2="84153"/>
                        <a14:foregroundMark x1="26545" y1="82514" x2="26545" y2="82514"/>
                        <a14:foregroundMark x1="26545" y1="89617" x2="26545" y2="89617"/>
                      </a14:backgroundRemoval>
                    </a14:imgEffect>
                  </a14:imgLayer>
                </a14:imgProps>
              </a:ext>
              <a:ext uri="{28A0092B-C50C-407E-A947-70E740481C1C}">
                <a14:useLocalDpi xmlns:a14="http://schemas.microsoft.com/office/drawing/2010/main" val="0"/>
              </a:ext>
            </a:extLst>
          </a:blip>
          <a:srcRect/>
          <a:stretch>
            <a:fillRect/>
          </a:stretch>
        </p:blipFill>
        <p:spPr bwMode="auto">
          <a:xfrm>
            <a:off x="31601" y="1457981"/>
            <a:ext cx="3874788" cy="2578495"/>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ách làm thiệp sinh nhật đơn giản. 36 mẫu thiệp sinh nhật đẹp">
            <a:extLst>
              <a:ext uri="{FF2B5EF4-FFF2-40B4-BE49-F238E27FC236}">
                <a16:creationId xmlns="" xmlns:a16="http://schemas.microsoft.com/office/drawing/2014/main" id="{5338352E-7C7D-1A58-3E8F-8B263D946C15}"/>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5111" b="90000" l="5500" r="90000">
                        <a14:foregroundMark x1="5500" y1="8000" x2="33625" y2="76667"/>
                        <a14:foregroundMark x1="13125" y1="55778" x2="34125" y2="87778"/>
                        <a14:foregroundMark x1="11375" y1="74000" x2="32375" y2="88667"/>
                        <a14:foregroundMark x1="32375" y1="88667" x2="34125" y2="88667"/>
                        <a14:foregroundMark x1="35875" y1="88444" x2="36250" y2="89778"/>
                        <a14:foregroundMark x1="16500" y1="5111" x2="30500" y2="5556"/>
                      </a14:backgroundRemoval>
                    </a14:imgEffect>
                  </a14:imgLayer>
                </a14:imgProps>
              </a:ext>
              <a:ext uri="{28A0092B-C50C-407E-A947-70E740481C1C}">
                <a14:useLocalDpi xmlns:a14="http://schemas.microsoft.com/office/drawing/2010/main" val="0"/>
              </a:ext>
            </a:extLst>
          </a:blip>
          <a:srcRect/>
          <a:stretch>
            <a:fillRect/>
          </a:stretch>
        </p:blipFill>
        <p:spPr bwMode="auto">
          <a:xfrm>
            <a:off x="4768691" y="827362"/>
            <a:ext cx="5553075" cy="3123605"/>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a:extLst>
              <a:ext uri="{FF2B5EF4-FFF2-40B4-BE49-F238E27FC236}">
                <a16:creationId xmlns="" xmlns:a16="http://schemas.microsoft.com/office/drawing/2014/main" id="{8200FC51-EF23-DDBD-6832-213C1DF9D809}"/>
              </a:ext>
            </a:extLst>
          </p:cNvPr>
          <p:cNvPicPr>
            <a:picLocks noChangeAspect="1"/>
          </p:cNvPicPr>
          <p:nvPr/>
        </p:nvPicPr>
        <p:blipFill>
          <a:blip r:embed="rId8"/>
          <a:stretch>
            <a:fillRect/>
          </a:stretch>
        </p:blipFill>
        <p:spPr>
          <a:xfrm>
            <a:off x="2051678" y="3908485"/>
            <a:ext cx="5784221" cy="3051719"/>
          </a:xfrm>
          <a:prstGeom prst="rect">
            <a:avLst/>
          </a:prstGeom>
        </p:spPr>
      </p:pic>
      <p:pic>
        <p:nvPicPr>
          <p:cNvPr id="7" name="Picture 6">
            <a:extLst>
              <a:ext uri="{FF2B5EF4-FFF2-40B4-BE49-F238E27FC236}">
                <a16:creationId xmlns="" xmlns:a16="http://schemas.microsoft.com/office/drawing/2014/main" id="{B70F685E-D52A-DAD5-F664-B65DEE44FC7E}"/>
              </a:ext>
            </a:extLst>
          </p:cNvPr>
          <p:cNvPicPr>
            <a:picLocks noChangeAspect="1"/>
          </p:cNvPicPr>
          <p:nvPr/>
        </p:nvPicPr>
        <p:blipFill>
          <a:blip r:embed="rId9"/>
          <a:stretch>
            <a:fillRect/>
          </a:stretch>
        </p:blipFill>
        <p:spPr>
          <a:xfrm>
            <a:off x="7668791" y="1457981"/>
            <a:ext cx="3079717" cy="3942037"/>
          </a:xfrm>
          <a:prstGeom prst="rect">
            <a:avLst/>
          </a:prstGeom>
        </p:spPr>
      </p:pic>
      <p:pic>
        <p:nvPicPr>
          <p:cNvPr id="8" name="Picture 7">
            <a:extLst>
              <a:ext uri="{FF2B5EF4-FFF2-40B4-BE49-F238E27FC236}">
                <a16:creationId xmlns="" xmlns:a16="http://schemas.microsoft.com/office/drawing/2014/main" id="{152CD9E2-271D-CE9F-48C9-47BEFE07537E}"/>
              </a:ext>
            </a:extLst>
          </p:cNvPr>
          <p:cNvPicPr>
            <a:picLocks noChangeAspect="1"/>
          </p:cNvPicPr>
          <p:nvPr/>
        </p:nvPicPr>
        <p:blipFill>
          <a:blip r:embed="rId10">
            <a:extLst>
              <a:ext uri="{BEBA8EAE-BF5A-486C-A8C5-ECC9F3942E4B}">
                <a14:imgProps xmlns:a14="http://schemas.microsoft.com/office/drawing/2010/main">
                  <a14:imgLayer r:embed="rId11">
                    <a14:imgEffect>
                      <a14:backgroundRemoval t="8197" b="88525" l="7527" r="92473">
                        <a14:foregroundMark x1="65591" y1="16393" x2="93548" y2="52459"/>
                        <a14:foregroundMark x1="51613" y1="22951" x2="74194" y2="73770"/>
                        <a14:foregroundMark x1="11828" y1="32787" x2="18280" y2="45902"/>
                        <a14:foregroundMark x1="7527" y1="40984" x2="7527" y2="40984"/>
                        <a14:foregroundMark x1="63441" y1="80328" x2="63441" y2="80328"/>
                      </a14:backgroundRemoval>
                    </a14:imgEffect>
                  </a14:imgLayer>
                </a14:imgProps>
              </a:ext>
            </a:extLst>
          </a:blip>
          <a:stretch>
            <a:fillRect/>
          </a:stretch>
        </p:blipFill>
        <p:spPr>
          <a:xfrm>
            <a:off x="337072" y="0"/>
            <a:ext cx="885949" cy="581106"/>
          </a:xfrm>
          <a:prstGeom prst="rect">
            <a:avLst/>
          </a:prstGeom>
        </p:spPr>
      </p:pic>
      <p:sp>
        <p:nvSpPr>
          <p:cNvPr id="9" name="TextBox 8">
            <a:extLst>
              <a:ext uri="{FF2B5EF4-FFF2-40B4-BE49-F238E27FC236}">
                <a16:creationId xmlns="" xmlns:a16="http://schemas.microsoft.com/office/drawing/2014/main" id="{7BC2D752-B7FF-4726-1F29-D2D0EA6E1298}"/>
              </a:ext>
            </a:extLst>
          </p:cNvPr>
          <p:cNvSpPr txBox="1"/>
          <p:nvPr/>
        </p:nvSpPr>
        <p:spPr>
          <a:xfrm>
            <a:off x="885949" y="96667"/>
            <a:ext cx="10724861" cy="1569660"/>
          </a:xfrm>
          <a:prstGeom prst="rect">
            <a:avLst/>
          </a:prstGeom>
          <a:noFill/>
        </p:spPr>
        <p:txBody>
          <a:bodyPr wrap="square" rtlCol="0">
            <a:spAutoFit/>
          </a:bodyPr>
          <a:lstStyle/>
          <a:p>
            <a:r>
              <a:rPr lang="en-US" sz="2400" dirty="0">
                <a:solidFill>
                  <a:srgbClr val="0070C0"/>
                </a:solidFill>
                <a:latin typeface="Times New Roman" panose="02020603050405020304" pitchFamily="18" charset="0"/>
                <a:cs typeface="Times New Roman" panose="02020603050405020304" pitchFamily="18" charset="0"/>
              </a:rPr>
              <a:t>3. </a:t>
            </a:r>
            <a:r>
              <a:rPr lang="vi-VN" sz="2400" b="0" i="0" dirty="0">
                <a:solidFill>
                  <a:srgbClr val="0070C0"/>
                </a:solidFill>
                <a:effectLst/>
                <a:latin typeface="Times New Roman" panose="02020603050405020304" pitchFamily="18" charset="0"/>
                <a:cs typeface="Times New Roman" panose="02020603050405020304" pitchFamily="18" charset="0"/>
              </a:rPr>
              <a:t>Làm một tấm thiệp nhỏ, trang trí thật đẹp. Viết những lời thể hiện tình cảm yêu thương hoặc lòng biết ơn của em dành tặng một người thân.</a:t>
            </a:r>
            <a:br>
              <a:rPr lang="vi-VN" sz="2400" b="0" i="0" dirty="0">
                <a:solidFill>
                  <a:srgbClr val="0070C0"/>
                </a:solidFill>
                <a:effectLst/>
                <a:latin typeface="Times New Roman" panose="02020603050405020304" pitchFamily="18" charset="0"/>
                <a:cs typeface="Times New Roman" panose="02020603050405020304" pitchFamily="18" charset="0"/>
              </a:rPr>
            </a:br>
            <a:r>
              <a:rPr lang="vi-VN" sz="2400" b="0" i="0" dirty="0">
                <a:solidFill>
                  <a:srgbClr val="000000"/>
                </a:solidFill>
                <a:effectLst/>
                <a:latin typeface="Times New Roman" panose="02020603050405020304" pitchFamily="18" charset="0"/>
                <a:cs typeface="Times New Roman" panose="02020603050405020304" pitchFamily="18" charset="0"/>
              </a:rPr>
              <a:t/>
            </a:r>
            <a:br>
              <a:rPr lang="vi-VN" sz="2400" b="0" i="0" dirty="0">
                <a:solidFill>
                  <a:srgbClr val="000000"/>
                </a:solidFill>
                <a:effectLst/>
                <a:latin typeface="Times New Roman" panose="02020603050405020304" pitchFamily="18" charset="0"/>
                <a:cs typeface="Times New Roman" panose="02020603050405020304" pitchFamily="18" charset="0"/>
              </a:rPr>
            </a:br>
            <a:endParaRPr lang="en-US" sz="2400" dirty="0">
              <a:solidFill>
                <a:schemeClr val="accent1">
                  <a:lumMod val="7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87129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fltVal val="0"/>
                                          </p:val>
                                        </p:tav>
                                        <p:tav tm="100000">
                                          <p:val>
                                            <p:strVal val="#ppt_w"/>
                                          </p:val>
                                        </p:tav>
                                      </p:tavLst>
                                    </p:anim>
                                    <p:anim calcmode="lin" valueType="num">
                                      <p:cBhvr>
                                        <p:cTn id="8" dur="1000" fill="hold"/>
                                        <p:tgtEl>
                                          <p:spTgt spid="4"/>
                                        </p:tgtEl>
                                        <p:attrNameLst>
                                          <p:attrName>ppt_h</p:attrName>
                                        </p:attrNameLst>
                                      </p:cBhvr>
                                      <p:tavLst>
                                        <p:tav tm="0">
                                          <p:val>
                                            <p:fltVal val="0"/>
                                          </p:val>
                                        </p:tav>
                                        <p:tav tm="100000">
                                          <p:val>
                                            <p:strVal val="#ppt_h"/>
                                          </p:val>
                                        </p:tav>
                                      </p:tavLst>
                                    </p:anim>
                                    <p:anim calcmode="lin" valueType="num">
                                      <p:cBhvr>
                                        <p:cTn id="9" dur="1000" fill="hold"/>
                                        <p:tgtEl>
                                          <p:spTgt spid="4"/>
                                        </p:tgtEl>
                                        <p:attrNameLst>
                                          <p:attrName>style.rotation</p:attrName>
                                        </p:attrNameLst>
                                      </p:cBhvr>
                                      <p:tavLst>
                                        <p:tav tm="0">
                                          <p:val>
                                            <p:fltVal val="90"/>
                                          </p:val>
                                        </p:tav>
                                        <p:tav tm="100000">
                                          <p:val>
                                            <p:fltVal val="0"/>
                                          </p:val>
                                        </p:tav>
                                      </p:tavLst>
                                    </p:anim>
                                    <p:animEffect transition="in" filter="fade">
                                      <p:cBhvr>
                                        <p:cTn id="10" dur="1000"/>
                                        <p:tgtEl>
                                          <p:spTgt spid="4"/>
                                        </p:tgtEl>
                                      </p:cBhvr>
                                    </p:animEffect>
                                  </p:childTnLst>
                                </p:cTn>
                              </p:par>
                            </p:childTnLst>
                          </p:cTn>
                        </p:par>
                      </p:childTnLst>
                    </p:cTn>
                  </p:par>
                  <p:par>
                    <p:cTn id="11" fill="hold">
                      <p:stCondLst>
                        <p:cond delay="indefinite"/>
                      </p:stCondLst>
                      <p:childTnLst>
                        <p:par>
                          <p:cTn id="12" fill="hold">
                            <p:stCondLst>
                              <p:cond delay="0"/>
                            </p:stCondLst>
                            <p:childTnLst>
                              <p:par>
                                <p:cTn id="13" presetID="53" presetClass="entr" presetSubtype="16" fill="hold" nodeType="clickEffect">
                                  <p:stCondLst>
                                    <p:cond delay="0"/>
                                  </p:stCondLst>
                                  <p:childTnLst>
                                    <p:set>
                                      <p:cBhvr>
                                        <p:cTn id="14" dur="1" fill="hold">
                                          <p:stCondLst>
                                            <p:cond delay="0"/>
                                          </p:stCondLst>
                                        </p:cTn>
                                        <p:tgtEl>
                                          <p:spTgt spid="2050"/>
                                        </p:tgtEl>
                                        <p:attrNameLst>
                                          <p:attrName>style.visibility</p:attrName>
                                        </p:attrNameLst>
                                      </p:cBhvr>
                                      <p:to>
                                        <p:strVal val="visible"/>
                                      </p:to>
                                    </p:set>
                                    <p:anim calcmode="lin" valueType="num">
                                      <p:cBhvr>
                                        <p:cTn id="15" dur="500" fill="hold"/>
                                        <p:tgtEl>
                                          <p:spTgt spid="2050"/>
                                        </p:tgtEl>
                                        <p:attrNameLst>
                                          <p:attrName>ppt_w</p:attrName>
                                        </p:attrNameLst>
                                      </p:cBhvr>
                                      <p:tavLst>
                                        <p:tav tm="0">
                                          <p:val>
                                            <p:fltVal val="0"/>
                                          </p:val>
                                        </p:tav>
                                        <p:tav tm="100000">
                                          <p:val>
                                            <p:strVal val="#ppt_w"/>
                                          </p:val>
                                        </p:tav>
                                      </p:tavLst>
                                    </p:anim>
                                    <p:anim calcmode="lin" valueType="num">
                                      <p:cBhvr>
                                        <p:cTn id="16" dur="500" fill="hold"/>
                                        <p:tgtEl>
                                          <p:spTgt spid="2050"/>
                                        </p:tgtEl>
                                        <p:attrNameLst>
                                          <p:attrName>ppt_h</p:attrName>
                                        </p:attrNameLst>
                                      </p:cBhvr>
                                      <p:tavLst>
                                        <p:tav tm="0">
                                          <p:val>
                                            <p:fltVal val="0"/>
                                          </p:val>
                                        </p:tav>
                                        <p:tav tm="100000">
                                          <p:val>
                                            <p:strVal val="#ppt_h"/>
                                          </p:val>
                                        </p:tav>
                                      </p:tavLst>
                                    </p:anim>
                                    <p:animEffect transition="in" filter="fade">
                                      <p:cBhvr>
                                        <p:cTn id="17" dur="500"/>
                                        <p:tgtEl>
                                          <p:spTgt spid="2050"/>
                                        </p:tgtEl>
                                      </p:cBhvr>
                                    </p:animEffect>
                                  </p:childTnLst>
                                </p:cTn>
                              </p:par>
                            </p:childTnLst>
                          </p:cTn>
                        </p:par>
                      </p:childTnLst>
                    </p:cTn>
                  </p:par>
                  <p:par>
                    <p:cTn id="18" fill="hold">
                      <p:stCondLst>
                        <p:cond delay="indefinite"/>
                      </p:stCondLst>
                      <p:childTnLst>
                        <p:par>
                          <p:cTn id="19" fill="hold">
                            <p:stCondLst>
                              <p:cond delay="0"/>
                            </p:stCondLst>
                            <p:childTnLst>
                              <p:par>
                                <p:cTn id="20" presetID="53" presetClass="entr" presetSubtype="16" fill="hold"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p:cTn id="22" dur="500" fill="hold"/>
                                        <p:tgtEl>
                                          <p:spTgt spid="7"/>
                                        </p:tgtEl>
                                        <p:attrNameLst>
                                          <p:attrName>ppt_w</p:attrName>
                                        </p:attrNameLst>
                                      </p:cBhvr>
                                      <p:tavLst>
                                        <p:tav tm="0">
                                          <p:val>
                                            <p:fltVal val="0"/>
                                          </p:val>
                                        </p:tav>
                                        <p:tav tm="100000">
                                          <p:val>
                                            <p:strVal val="#ppt_w"/>
                                          </p:val>
                                        </p:tav>
                                      </p:tavLst>
                                    </p:anim>
                                    <p:anim calcmode="lin" valueType="num">
                                      <p:cBhvr>
                                        <p:cTn id="23" dur="500" fill="hold"/>
                                        <p:tgtEl>
                                          <p:spTgt spid="7"/>
                                        </p:tgtEl>
                                        <p:attrNameLst>
                                          <p:attrName>ppt_h</p:attrName>
                                        </p:attrNameLst>
                                      </p:cBhvr>
                                      <p:tavLst>
                                        <p:tav tm="0">
                                          <p:val>
                                            <p:fltVal val="0"/>
                                          </p:val>
                                        </p:tav>
                                        <p:tav tm="100000">
                                          <p:val>
                                            <p:strVal val="#ppt_h"/>
                                          </p:val>
                                        </p:tav>
                                      </p:tavLst>
                                    </p:anim>
                                    <p:animEffect transition="in" filter="fade">
                                      <p:cBhvr>
                                        <p:cTn id="24" dur="500"/>
                                        <p:tgtEl>
                                          <p:spTgt spid="7"/>
                                        </p:tgtEl>
                                      </p:cBhvr>
                                    </p:animEffect>
                                  </p:childTnLst>
                                </p:cTn>
                              </p:par>
                            </p:childTnLst>
                          </p:cTn>
                        </p:par>
                      </p:childTnLst>
                    </p:cTn>
                  </p:par>
                  <p:par>
                    <p:cTn id="25" fill="hold">
                      <p:stCondLst>
                        <p:cond delay="indefinite"/>
                      </p:stCondLst>
                      <p:childTnLst>
                        <p:par>
                          <p:cTn id="26" fill="hold">
                            <p:stCondLst>
                              <p:cond delay="0"/>
                            </p:stCondLst>
                            <p:childTnLst>
                              <p:par>
                                <p:cTn id="27" presetID="53" presetClass="entr" presetSubtype="16" fill="hold" nodeType="clickEffect">
                                  <p:stCondLst>
                                    <p:cond delay="0"/>
                                  </p:stCondLst>
                                  <p:childTnLst>
                                    <p:set>
                                      <p:cBhvr>
                                        <p:cTn id="28" dur="1" fill="hold">
                                          <p:stCondLst>
                                            <p:cond delay="0"/>
                                          </p:stCondLst>
                                        </p:cTn>
                                        <p:tgtEl>
                                          <p:spTgt spid="6"/>
                                        </p:tgtEl>
                                        <p:attrNameLst>
                                          <p:attrName>style.visibility</p:attrName>
                                        </p:attrNameLst>
                                      </p:cBhvr>
                                      <p:to>
                                        <p:strVal val="visible"/>
                                      </p:to>
                                    </p:set>
                                    <p:anim calcmode="lin" valueType="num">
                                      <p:cBhvr>
                                        <p:cTn id="29" dur="500" fill="hold"/>
                                        <p:tgtEl>
                                          <p:spTgt spid="6"/>
                                        </p:tgtEl>
                                        <p:attrNameLst>
                                          <p:attrName>ppt_w</p:attrName>
                                        </p:attrNameLst>
                                      </p:cBhvr>
                                      <p:tavLst>
                                        <p:tav tm="0">
                                          <p:val>
                                            <p:fltVal val="0"/>
                                          </p:val>
                                        </p:tav>
                                        <p:tav tm="100000">
                                          <p:val>
                                            <p:strVal val="#ppt_w"/>
                                          </p:val>
                                        </p:tav>
                                      </p:tavLst>
                                    </p:anim>
                                    <p:anim calcmode="lin" valueType="num">
                                      <p:cBhvr>
                                        <p:cTn id="30" dur="500" fill="hold"/>
                                        <p:tgtEl>
                                          <p:spTgt spid="6"/>
                                        </p:tgtEl>
                                        <p:attrNameLst>
                                          <p:attrName>ppt_h</p:attrName>
                                        </p:attrNameLst>
                                      </p:cBhvr>
                                      <p:tavLst>
                                        <p:tav tm="0">
                                          <p:val>
                                            <p:fltVal val="0"/>
                                          </p:val>
                                        </p:tav>
                                        <p:tav tm="100000">
                                          <p:val>
                                            <p:strVal val="#ppt_h"/>
                                          </p:val>
                                        </p:tav>
                                      </p:tavLst>
                                    </p:anim>
                                    <p:animEffect transition="in" filter="fade">
                                      <p:cBhvr>
                                        <p:cTn id="31"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BCDF2E63-0E88-4482-12EE-7D8A36DA8540}"/>
              </a:ext>
            </a:extLst>
          </p:cNvPr>
          <p:cNvPicPr>
            <a:picLocks noChangeAspect="1"/>
          </p:cNvPicPr>
          <p:nvPr/>
        </p:nvPicPr>
        <p:blipFill>
          <a:blip r:embed="rId2" cstate="hqprint">
            <a:extLst>
              <a:ext uri="{28A0092B-C50C-407E-A947-70E740481C1C}">
                <a14:useLocalDpi xmlns:a14="http://schemas.microsoft.com/office/drawing/2010/main" val="0"/>
              </a:ext>
            </a:extLst>
          </a:blip>
          <a:stretch>
            <a:fillRect/>
          </a:stretch>
        </p:blipFill>
        <p:spPr>
          <a:xfrm>
            <a:off x="89451" y="208975"/>
            <a:ext cx="12102549" cy="6788172"/>
          </a:xfrm>
          <a:prstGeom prst="rect">
            <a:avLst/>
          </a:prstGeom>
        </p:spPr>
      </p:pic>
      <p:pic>
        <p:nvPicPr>
          <p:cNvPr id="5" name="Picture 1">
            <a:extLst>
              <a:ext uri="{FF2B5EF4-FFF2-40B4-BE49-F238E27FC236}">
                <a16:creationId xmlns="" xmlns:a16="http://schemas.microsoft.com/office/drawing/2014/main" id="{5A9988AE-088A-8BE8-864A-938AEBECD819}"/>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183411" y="3000610"/>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1">
            <a:extLst>
              <a:ext uri="{FF2B5EF4-FFF2-40B4-BE49-F238E27FC236}">
                <a16:creationId xmlns="" xmlns:a16="http://schemas.microsoft.com/office/drawing/2014/main" id="{C7E2E54C-D929-F19A-BA27-88726E4930F6}"/>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549174" y="2921313"/>
            <a:ext cx="1070923" cy="13634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7" name="Group 5">
            <a:extLst>
              <a:ext uri="{FF2B5EF4-FFF2-40B4-BE49-F238E27FC236}">
                <a16:creationId xmlns="" xmlns:a16="http://schemas.microsoft.com/office/drawing/2014/main" id="{F1EAADCB-736E-C196-C7E9-9B80AA928BA8}"/>
              </a:ext>
            </a:extLst>
          </p:cNvPr>
          <p:cNvGrpSpPr>
            <a:grpSpLocks noChangeAspect="1"/>
          </p:cNvGrpSpPr>
          <p:nvPr/>
        </p:nvGrpSpPr>
        <p:grpSpPr>
          <a:xfrm>
            <a:off x="11342800" y="0"/>
            <a:ext cx="849200" cy="844826"/>
            <a:chOff x="0" y="0"/>
            <a:chExt cx="6350000" cy="6349975"/>
          </a:xfrm>
        </p:grpSpPr>
        <p:sp>
          <p:nvSpPr>
            <p:cNvPr id="8" name="Freeform 6">
              <a:extLst>
                <a:ext uri="{FF2B5EF4-FFF2-40B4-BE49-F238E27FC236}">
                  <a16:creationId xmlns="" xmlns:a16="http://schemas.microsoft.com/office/drawing/2014/main" id="{B0643D58-4092-10CC-C998-999B3EF77DF0}"/>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4"/>
              <a:stretch>
                <a:fillRect/>
              </a:stretch>
            </a:blipFill>
          </p:spPr>
        </p:sp>
      </p:grpSp>
      <p:sp>
        <p:nvSpPr>
          <p:cNvPr id="2" name="TextBox 29">
            <a:extLst>
              <a:ext uri="{FF2B5EF4-FFF2-40B4-BE49-F238E27FC236}">
                <a16:creationId xmlns="" xmlns:a16="http://schemas.microsoft.com/office/drawing/2014/main" id="{9B61B1D5-A2D4-94E9-4D24-0BD19183172F}"/>
              </a:ext>
            </a:extLst>
          </p:cNvPr>
          <p:cNvSpPr txBox="1"/>
          <p:nvPr/>
        </p:nvSpPr>
        <p:spPr>
          <a:xfrm>
            <a:off x="739446" y="647665"/>
            <a:ext cx="10163098" cy="2595582"/>
          </a:xfrm>
          <a:prstGeom prst="rect">
            <a:avLst/>
          </a:prstGeom>
        </p:spPr>
        <p:txBody>
          <a:bodyPr wrap="square" lIns="0" tIns="0" rIns="0" bIns="0" rtlCol="0" anchor="t">
            <a:spAutoFit/>
          </a:bodyPr>
          <a:lstStyle/>
          <a:p>
            <a:pPr algn="ctr">
              <a:lnSpc>
                <a:spcPts val="6400"/>
              </a:lnSpc>
              <a:spcBef>
                <a:spcPct val="0"/>
              </a:spcBef>
            </a:pPr>
            <a:r>
              <a:rPr lang="en-US" sz="8800" b="1" spc="-133" dirty="0">
                <a:solidFill>
                  <a:srgbClr val="F92D67"/>
                </a:solidFill>
                <a:latin typeface="Times New Roman" panose="02020603050405020304" pitchFamily="18" charset="0"/>
                <a:cs typeface="Times New Roman" panose="02020603050405020304" pitchFamily="18" charset="0"/>
              </a:rPr>
              <a:t>CỦNG CỐ -</a:t>
            </a:r>
          </a:p>
          <a:p>
            <a:pPr algn="ctr">
              <a:lnSpc>
                <a:spcPts val="6400"/>
              </a:lnSpc>
              <a:spcBef>
                <a:spcPct val="0"/>
              </a:spcBef>
            </a:pPr>
            <a:endParaRPr lang="en-US" sz="8800" b="1" spc="-133" dirty="0">
              <a:solidFill>
                <a:srgbClr val="F92D67"/>
              </a:solidFill>
              <a:latin typeface="Times New Roman" panose="02020603050405020304" pitchFamily="18" charset="0"/>
              <a:cs typeface="Times New Roman" panose="02020603050405020304" pitchFamily="18" charset="0"/>
            </a:endParaRPr>
          </a:p>
          <a:p>
            <a:pPr algn="ctr">
              <a:lnSpc>
                <a:spcPts val="6400"/>
              </a:lnSpc>
              <a:spcBef>
                <a:spcPct val="0"/>
              </a:spcBef>
            </a:pPr>
            <a:r>
              <a:rPr lang="en-US" sz="8800" b="1" spc="-133" dirty="0">
                <a:solidFill>
                  <a:srgbClr val="F92D67"/>
                </a:solidFill>
                <a:latin typeface="Times New Roman" panose="02020603050405020304" pitchFamily="18" charset="0"/>
                <a:cs typeface="Times New Roman" panose="02020603050405020304" pitchFamily="18" charset="0"/>
              </a:rPr>
              <a:t> DẶN DÒ</a:t>
            </a:r>
          </a:p>
        </p:txBody>
      </p:sp>
    </p:spTree>
    <p:extLst>
      <p:ext uri="{BB962C8B-B14F-4D97-AF65-F5344CB8AC3E}">
        <p14:creationId xmlns:p14="http://schemas.microsoft.com/office/powerpoint/2010/main" val="256658446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29">
            <a:extLst>
              <a:ext uri="{FF2B5EF4-FFF2-40B4-BE49-F238E27FC236}">
                <a16:creationId xmlns="" xmlns:a16="http://schemas.microsoft.com/office/drawing/2014/main" id="{EBCADCD7-1C9D-9630-5B98-6AA2D22DCC79}"/>
              </a:ext>
            </a:extLst>
          </p:cNvPr>
          <p:cNvSpPr txBox="1"/>
          <p:nvPr/>
        </p:nvSpPr>
        <p:spPr>
          <a:xfrm>
            <a:off x="2301852" y="204717"/>
            <a:ext cx="8496887" cy="1661993"/>
          </a:xfrm>
          <a:prstGeom prst="rect">
            <a:avLst/>
          </a:prstGeom>
        </p:spPr>
        <p:txBody>
          <a:bodyPr wrap="square" lIns="0" tIns="0" rIns="0" bIns="0" rtlCol="0" anchor="t">
            <a:spAutoFit/>
          </a:bodyPr>
          <a:lstStyle/>
          <a:p>
            <a:pPr>
              <a:lnSpc>
                <a:spcPct val="200000"/>
              </a:lnSpc>
              <a:spcBef>
                <a:spcPct val="0"/>
              </a:spcBef>
            </a:pPr>
            <a:r>
              <a:rPr lang="en-US" sz="5400" b="1" spc="-133" dirty="0">
                <a:solidFill>
                  <a:srgbClr val="00B050"/>
                </a:solidFill>
                <a:latin typeface="Times New Roman" panose="02020603050405020304" pitchFamily="18" charset="0"/>
                <a:cs typeface="Times New Roman" panose="02020603050405020304" pitchFamily="18" charset="0"/>
              </a:rPr>
              <a:t>HẸN GẶP LẠI  CÁC EM </a:t>
            </a:r>
          </a:p>
        </p:txBody>
      </p:sp>
    </p:spTree>
    <p:extLst>
      <p:ext uri="{BB962C8B-B14F-4D97-AF65-F5344CB8AC3E}">
        <p14:creationId xmlns:p14="http://schemas.microsoft.com/office/powerpoint/2010/main" val="24757463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Cỏ Ba Lá Bốn Biểu - Miễn Phí vector hình ảnh trên Pixabay">
            <a:extLst>
              <a:ext uri="{FF2B5EF4-FFF2-40B4-BE49-F238E27FC236}">
                <a16:creationId xmlns="" xmlns:a16="http://schemas.microsoft.com/office/drawing/2014/main" id="{12B242DD-43FE-47A8-B174-4531B433C20C}"/>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042" b="97338" l="1563" r="95313">
                        <a14:foregroundMark x1="42708" y1="3422" x2="50000" y2="7985"/>
                        <a14:foregroundMark x1="89583" y1="17871" x2="95313" y2="32700"/>
                        <a14:foregroundMark x1="7813" y1="35361" x2="10417" y2="46388"/>
                        <a14:foregroundMark x1="2083" y1="34981" x2="6250" y2="39924"/>
                        <a14:backgroundMark x1="37500" y1="58175" x2="33333" y2="82510"/>
                        <a14:backgroundMark x1="33333" y1="82510" x2="42188" y2="96198"/>
                        <a14:backgroundMark x1="38021" y1="53612" x2="31250" y2="61597"/>
                        <a14:backgroundMark x1="36979" y1="57414" x2="32813" y2="66540"/>
                        <a14:backgroundMark x1="40104" y1="94677" x2="41146" y2="96958"/>
                        <a14:backgroundMark x1="44271" y1="95437" x2="42188" y2="99620"/>
                      </a14:backgroundRemoval>
                    </a14:imgEffect>
                  </a14:imgLayer>
                </a14:imgProps>
              </a:ext>
              <a:ext uri="{28A0092B-C50C-407E-A947-70E740481C1C}">
                <a14:useLocalDpi xmlns:a14="http://schemas.microsoft.com/office/drawing/2010/main" val="0"/>
              </a:ext>
            </a:extLst>
          </a:blip>
          <a:srcRect/>
          <a:stretch>
            <a:fillRect/>
          </a:stretch>
        </p:blipFill>
        <p:spPr bwMode="auto">
          <a:xfrm rot="19041434">
            <a:off x="10818886" y="5915387"/>
            <a:ext cx="878706" cy="1167642"/>
          </a:xfrm>
          <a:prstGeom prst="rect">
            <a:avLst/>
          </a:prstGeom>
          <a:noFill/>
          <a:extLst>
            <a:ext uri="{909E8E84-426E-40DD-AFC4-6F175D3DCCD1}">
              <a14:hiddenFill xmlns:a14="http://schemas.microsoft.com/office/drawing/2010/main">
                <a:solidFill>
                  <a:srgbClr val="FFFFFF"/>
                </a:solidFill>
              </a14:hiddenFill>
            </a:ext>
          </a:extLst>
        </p:spPr>
      </p:pic>
      <p:pic>
        <p:nvPicPr>
          <p:cNvPr id="6" name="图片 7">
            <a:extLst>
              <a:ext uri="{FF2B5EF4-FFF2-40B4-BE49-F238E27FC236}">
                <a16:creationId xmlns="" xmlns:a16="http://schemas.microsoft.com/office/drawing/2014/main" id="{20CBE1F6-D282-FC45-5ACD-7796130507C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256064">
            <a:off x="11584382" y="5086654"/>
            <a:ext cx="605012" cy="1069921"/>
          </a:xfrm>
          <a:prstGeom prst="rect">
            <a:avLst/>
          </a:prstGeom>
        </p:spPr>
      </p:pic>
      <p:pic>
        <p:nvPicPr>
          <p:cNvPr id="7" name="Picture 2" descr="Cỏ Ba Lá Bốn Biểu - Miễn Phí vector hình ảnh trên Pixabay">
            <a:extLst>
              <a:ext uri="{FF2B5EF4-FFF2-40B4-BE49-F238E27FC236}">
                <a16:creationId xmlns="" xmlns:a16="http://schemas.microsoft.com/office/drawing/2014/main" id="{8582C002-E172-5F9B-189E-14359DD9627A}"/>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042" b="97338" l="1563" r="95313">
                        <a14:foregroundMark x1="42708" y1="3422" x2="50000" y2="7985"/>
                        <a14:foregroundMark x1="89583" y1="17871" x2="95313" y2="32700"/>
                        <a14:foregroundMark x1="7813" y1="35361" x2="10417" y2="46388"/>
                        <a14:foregroundMark x1="2083" y1="34981" x2="6250" y2="39924"/>
                        <a14:backgroundMark x1="37500" y1="58175" x2="33333" y2="82510"/>
                        <a14:backgroundMark x1="33333" y1="82510" x2="42188" y2="96198"/>
                        <a14:backgroundMark x1="38021" y1="53612" x2="31250" y2="61597"/>
                        <a14:backgroundMark x1="36979" y1="57414" x2="32813" y2="66540"/>
                        <a14:backgroundMark x1="40104" y1="94677" x2="41146" y2="96958"/>
                        <a14:backgroundMark x1="44271" y1="95437" x2="42188" y2="99620"/>
                      </a14:backgroundRemoval>
                    </a14:imgEffect>
                  </a14:imgLayer>
                </a14:imgProps>
              </a:ext>
              <a:ext uri="{28A0092B-C50C-407E-A947-70E740481C1C}">
                <a14:useLocalDpi xmlns:a14="http://schemas.microsoft.com/office/drawing/2010/main" val="0"/>
              </a:ext>
            </a:extLst>
          </a:blip>
          <a:srcRect/>
          <a:stretch>
            <a:fillRect/>
          </a:stretch>
        </p:blipFill>
        <p:spPr bwMode="auto">
          <a:xfrm rot="19041434">
            <a:off x="11447535" y="5915388"/>
            <a:ext cx="878706" cy="1167642"/>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 xmlns:a16="http://schemas.microsoft.com/office/drawing/2014/main" id="{1B161B1C-AD75-BC14-FC23-3A0DDCADB361}"/>
              </a:ext>
            </a:extLst>
          </p:cNvPr>
          <p:cNvPicPr>
            <a:picLocks noChangeAspect="1"/>
          </p:cNvPicPr>
          <p:nvPr/>
        </p:nvPicPr>
        <p:blipFill>
          <a:blip r:embed="rId5"/>
          <a:stretch>
            <a:fillRect/>
          </a:stretch>
        </p:blipFill>
        <p:spPr>
          <a:xfrm>
            <a:off x="28977" y="5163993"/>
            <a:ext cx="1685404" cy="1781445"/>
          </a:xfrm>
          <a:prstGeom prst="rect">
            <a:avLst/>
          </a:prstGeom>
        </p:spPr>
      </p:pic>
      <p:pic>
        <p:nvPicPr>
          <p:cNvPr id="10" name="Picture 2" descr="Cỏ Ba Lá Bốn Biểu - Miễn Phí vector hình ảnh trên Pixabay">
            <a:extLst>
              <a:ext uri="{FF2B5EF4-FFF2-40B4-BE49-F238E27FC236}">
                <a16:creationId xmlns="" xmlns:a16="http://schemas.microsoft.com/office/drawing/2014/main" id="{ECE1CEEB-EB4E-167C-5EF5-D3553E5D3456}"/>
              </a:ext>
            </a:extLst>
          </p:cNvPr>
          <p:cNvPicPr>
            <a:picLocks noChangeAspect="1" noChangeArrowheads="1"/>
          </p:cNvPicPr>
          <p:nvPr/>
        </p:nvPicPr>
        <p:blipFill>
          <a:blip r:embed="rId2">
            <a:extLst>
              <a:ext uri="{BEBA8EAE-BF5A-486C-A8C5-ECC9F3942E4B}">
                <a14:imgProps xmlns:a14="http://schemas.microsoft.com/office/drawing/2010/main">
                  <a14:imgLayer r:embed="rId3">
                    <a14:imgEffect>
                      <a14:backgroundRemoval t="3042" b="97338" l="1563" r="95313">
                        <a14:foregroundMark x1="42708" y1="3422" x2="50000" y2="7985"/>
                        <a14:foregroundMark x1="89583" y1="17871" x2="95313" y2="32700"/>
                        <a14:foregroundMark x1="7813" y1="35361" x2="10417" y2="46388"/>
                        <a14:foregroundMark x1="2083" y1="34981" x2="6250" y2="39924"/>
                        <a14:backgroundMark x1="37500" y1="58175" x2="33333" y2="82510"/>
                        <a14:backgroundMark x1="33333" y1="82510" x2="42188" y2="96198"/>
                        <a14:backgroundMark x1="38021" y1="53612" x2="31250" y2="61597"/>
                        <a14:backgroundMark x1="36979" y1="57414" x2="32813" y2="66540"/>
                        <a14:backgroundMark x1="40104" y1="94677" x2="41146" y2="96958"/>
                        <a14:backgroundMark x1="44271" y1="95437" x2="42188" y2="99620"/>
                      </a14:backgroundRemoval>
                    </a14:imgEffect>
                  </a14:imgLayer>
                </a14:imgProps>
              </a:ext>
              <a:ext uri="{28A0092B-C50C-407E-A947-70E740481C1C}">
                <a14:useLocalDpi xmlns:a14="http://schemas.microsoft.com/office/drawing/2010/main" val="0"/>
              </a:ext>
            </a:extLst>
          </a:blip>
          <a:srcRect/>
          <a:stretch>
            <a:fillRect/>
          </a:stretch>
        </p:blipFill>
        <p:spPr bwMode="auto">
          <a:xfrm rot="19041434">
            <a:off x="11133211" y="5307255"/>
            <a:ext cx="878706" cy="1167642"/>
          </a:xfrm>
          <a:prstGeom prst="rect">
            <a:avLst/>
          </a:prstGeom>
          <a:noFill/>
          <a:extLst>
            <a:ext uri="{909E8E84-426E-40DD-AFC4-6F175D3DCCD1}">
              <a14:hiddenFill xmlns:a14="http://schemas.microsoft.com/office/drawing/2010/main">
                <a:solidFill>
                  <a:srgbClr val="FFFFFF"/>
                </a:solidFill>
              </a14:hiddenFill>
            </a:ext>
          </a:extLst>
        </p:spPr>
      </p:pic>
      <p:grpSp>
        <p:nvGrpSpPr>
          <p:cNvPr id="11" name="Group 5">
            <a:extLst>
              <a:ext uri="{FF2B5EF4-FFF2-40B4-BE49-F238E27FC236}">
                <a16:creationId xmlns="" xmlns:a16="http://schemas.microsoft.com/office/drawing/2014/main" id="{7D6A9EB9-CAB1-8E66-0B5B-314C3D093D1D}"/>
              </a:ext>
            </a:extLst>
          </p:cNvPr>
          <p:cNvGrpSpPr>
            <a:grpSpLocks noChangeAspect="1"/>
          </p:cNvGrpSpPr>
          <p:nvPr/>
        </p:nvGrpSpPr>
        <p:grpSpPr>
          <a:xfrm>
            <a:off x="11213004" y="664"/>
            <a:ext cx="978996" cy="973954"/>
            <a:chOff x="0" y="0"/>
            <a:chExt cx="6350000" cy="6349975"/>
          </a:xfrm>
        </p:grpSpPr>
        <p:sp>
          <p:nvSpPr>
            <p:cNvPr id="12" name="Freeform 6">
              <a:extLst>
                <a:ext uri="{FF2B5EF4-FFF2-40B4-BE49-F238E27FC236}">
                  <a16:creationId xmlns="" xmlns:a16="http://schemas.microsoft.com/office/drawing/2014/main" id="{369CCC5A-57E4-1AC0-6E9D-2E7204F10030}"/>
                </a:ext>
              </a:extLst>
            </p:cNvPr>
            <p:cNvSpPr/>
            <p:nvPr/>
          </p:nvSpPr>
          <p:spPr>
            <a:xfrm>
              <a:off x="0" y="0"/>
              <a:ext cx="6350000" cy="6349974"/>
            </a:xfrm>
            <a:custGeom>
              <a:avLst/>
              <a:gdLst/>
              <a:ahLst/>
              <a:cxnLst/>
              <a:rect l="l" t="t" r="r" b="b"/>
              <a:pathLst>
                <a:path w="6350000" h="6349974">
                  <a:moveTo>
                    <a:pt x="6350000" y="3175025"/>
                  </a:moveTo>
                  <a:cubicBezTo>
                    <a:pt x="6350000" y="4928451"/>
                    <a:pt x="4928476" y="6349974"/>
                    <a:pt x="3175000" y="6349974"/>
                  </a:cubicBezTo>
                  <a:cubicBezTo>
                    <a:pt x="1421498" y="6349974"/>
                    <a:pt x="0" y="4928451"/>
                    <a:pt x="0" y="3175025"/>
                  </a:cubicBezTo>
                  <a:cubicBezTo>
                    <a:pt x="0" y="1421511"/>
                    <a:pt x="1421498" y="0"/>
                    <a:pt x="3175000" y="0"/>
                  </a:cubicBezTo>
                  <a:cubicBezTo>
                    <a:pt x="4928501" y="0"/>
                    <a:pt x="6350000" y="1421511"/>
                    <a:pt x="6350000" y="3175025"/>
                  </a:cubicBezTo>
                  <a:close/>
                </a:path>
              </a:pathLst>
            </a:custGeom>
            <a:blipFill>
              <a:blip r:embed="rId6"/>
              <a:stretch>
                <a:fillRect/>
              </a:stretch>
            </a:blipFill>
          </p:spPr>
        </p:sp>
      </p:grpSp>
      <p:pic>
        <p:nvPicPr>
          <p:cNvPr id="14" name="Picture 13">
            <a:extLst>
              <a:ext uri="{FF2B5EF4-FFF2-40B4-BE49-F238E27FC236}">
                <a16:creationId xmlns="" xmlns:a16="http://schemas.microsoft.com/office/drawing/2014/main" id="{BBFAADD6-FE38-F22E-13D1-D631AB7F4F51}"/>
              </a:ext>
            </a:extLst>
          </p:cNvPr>
          <p:cNvPicPr>
            <a:picLocks noChangeAspect="1"/>
          </p:cNvPicPr>
          <p:nvPr/>
        </p:nvPicPr>
        <p:blipFill>
          <a:blip r:embed="rId7"/>
          <a:stretch>
            <a:fillRect/>
          </a:stretch>
        </p:blipFill>
        <p:spPr>
          <a:xfrm>
            <a:off x="-47626" y="0"/>
            <a:ext cx="1238423" cy="1838582"/>
          </a:xfrm>
          <a:prstGeom prst="rect">
            <a:avLst/>
          </a:prstGeom>
        </p:spPr>
      </p:pic>
      <p:sp>
        <p:nvSpPr>
          <p:cNvPr id="2" name="TextBox 1">
            <a:extLst>
              <a:ext uri="{FF2B5EF4-FFF2-40B4-BE49-F238E27FC236}">
                <a16:creationId xmlns="" xmlns:a16="http://schemas.microsoft.com/office/drawing/2014/main" id="{AD89AE0D-FF43-BF58-4CA4-4D29C3D231A0}"/>
              </a:ext>
            </a:extLst>
          </p:cNvPr>
          <p:cNvSpPr txBox="1"/>
          <p:nvPr/>
        </p:nvSpPr>
        <p:spPr>
          <a:xfrm>
            <a:off x="408704" y="-136477"/>
            <a:ext cx="11586394" cy="7848302"/>
          </a:xfrm>
          <a:prstGeom prst="rect">
            <a:avLst/>
          </a:prstGeom>
          <a:noFill/>
        </p:spPr>
        <p:txBody>
          <a:bodyPr wrap="square">
            <a:spAutoFit/>
          </a:bodyPr>
          <a:lstStyle/>
          <a:p>
            <a:pPr algn="l"/>
            <a:r>
              <a:rPr lang="en-US" sz="2400" b="1" i="0" dirty="0">
                <a:solidFill>
                  <a:srgbClr val="2888E1"/>
                </a:solidFill>
                <a:effectLst/>
                <a:latin typeface="Times New Roman" panose="02020603050405020304" pitchFamily="18" charset="0"/>
                <a:cs typeface="Times New Roman" panose="02020603050405020304" pitchFamily="18" charset="0"/>
              </a:rPr>
              <a:t>       </a:t>
            </a:r>
            <a:r>
              <a:rPr lang="vi-VN" sz="2400" b="1" i="0" dirty="0">
                <a:solidFill>
                  <a:srgbClr val="2888E1"/>
                </a:solidFill>
                <a:effectLst/>
                <a:latin typeface="Times New Roman" panose="02020603050405020304" pitchFamily="18" charset="0"/>
                <a:cs typeface="Times New Roman" panose="02020603050405020304" pitchFamily="18" charset="0"/>
              </a:rPr>
              <a:t>Bài đọc</a:t>
            </a:r>
            <a:endParaRPr lang="vi-VN" sz="2400" b="0" i="0" dirty="0">
              <a:solidFill>
                <a:srgbClr val="000000"/>
              </a:solidFill>
              <a:effectLst/>
              <a:latin typeface="Times New Roman" panose="02020603050405020304" pitchFamily="18" charset="0"/>
              <a:cs typeface="Times New Roman" panose="02020603050405020304" pitchFamily="18" charset="0"/>
            </a:endParaRPr>
          </a:p>
          <a:p>
            <a:pPr algn="ctr"/>
            <a:r>
              <a:rPr lang="vi-VN" sz="2400" b="1" i="0" dirty="0">
                <a:solidFill>
                  <a:srgbClr val="C00000"/>
                </a:solidFill>
                <a:effectLst/>
                <a:latin typeface="Times New Roman" panose="02020603050405020304" pitchFamily="18" charset="0"/>
                <a:cs typeface="Times New Roman" panose="02020603050405020304" pitchFamily="18" charset="0"/>
              </a:rPr>
              <a:t>Tia nắng bé nhỏ</a:t>
            </a:r>
            <a:endParaRPr lang="vi-VN" sz="2400" b="0" i="0" dirty="0">
              <a:solidFill>
                <a:srgbClr val="C00000"/>
              </a:solidFill>
              <a:effectLst/>
              <a:latin typeface="Times New Roman" panose="02020603050405020304" pitchFamily="18" charset="0"/>
              <a:cs typeface="Times New Roman" panose="02020603050405020304" pitchFamily="18" charset="0"/>
            </a:endParaRPr>
          </a:p>
          <a:p>
            <a:pPr algn="just"/>
            <a:r>
              <a:rPr lang="en-US" sz="2400" b="1" i="0" dirty="0">
                <a:solidFill>
                  <a:srgbClr val="002060"/>
                </a:solidFill>
                <a:effectLst/>
                <a:latin typeface="Times New Roman" panose="02020603050405020304" pitchFamily="18" charset="0"/>
                <a:cs typeface="Times New Roman" panose="02020603050405020304" pitchFamily="18" charset="0"/>
              </a:rPr>
              <a:t>     </a:t>
            </a:r>
            <a:r>
              <a:rPr lang="vi-VN" sz="2400" b="1" i="0" dirty="0">
                <a:solidFill>
                  <a:srgbClr val="002060"/>
                </a:solidFill>
                <a:effectLst/>
                <a:latin typeface="Times New Roman" panose="02020603050405020304" pitchFamily="18" charset="0"/>
                <a:cs typeface="Times New Roman" panose="02020603050405020304" pitchFamily="18" charset="0"/>
              </a:rPr>
              <a:t>Bà nội của Na đã già yếu. Bà đi lại rất khó khăn.</a:t>
            </a:r>
          </a:p>
          <a:p>
            <a:pPr algn="just"/>
            <a:r>
              <a:rPr lang="vi-VN" sz="2400" b="1" i="0" dirty="0">
                <a:solidFill>
                  <a:srgbClr val="002060"/>
                </a:solidFill>
                <a:effectLst/>
                <a:latin typeface="Times New Roman" panose="02020603050405020304" pitchFamily="18" charset="0"/>
                <a:cs typeface="Times New Roman" panose="02020603050405020304" pitchFamily="18" charset="0"/>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algn="just"/>
            <a:r>
              <a:rPr lang="vi-VN" sz="2400" b="1" i="0" dirty="0">
                <a:solidFill>
                  <a:srgbClr val="002060"/>
                </a:solidFill>
                <a:effectLst/>
                <a:latin typeface="Times New Roman" panose="02020603050405020304" pitchFamily="18" charset="0"/>
                <a:cs typeface="Times New Roman" panose="02020603050405020304" pitchFamily="18" charset="0"/>
              </a:rPr>
              <a:t>Một buổi sáng, khi đang dạo chơi trên đồng cỏ, Na cảm thấy nắng sưởi ấm mái tóc mình và nhảy nhót trên vạt áo. Cô bé vui mừng reo lên</a:t>
            </a:r>
          </a:p>
          <a:p>
            <a:pPr algn="just"/>
            <a:r>
              <a:rPr lang="vi-VN" sz="2400" b="1" i="0" dirty="0">
                <a:solidFill>
                  <a:srgbClr val="002060"/>
                </a:solidFill>
                <a:effectLst/>
                <a:latin typeface="Times New Roman" panose="02020603050405020304" pitchFamily="18" charset="0"/>
                <a:cs typeface="Times New Roman" panose="02020603050405020304" pitchFamily="18" charset="0"/>
              </a:rPr>
              <a:t>- Mình sẽ bắt nắng trên vạt áo mang về cho bà!</a:t>
            </a:r>
          </a:p>
          <a:p>
            <a:pPr algn="just"/>
            <a:r>
              <a:rPr lang="vi-VN" sz="2400" b="1" i="0" dirty="0">
                <a:solidFill>
                  <a:srgbClr val="002060"/>
                </a:solidFill>
                <a:effectLst/>
                <a:latin typeface="Times New Roman" panose="02020603050405020304" pitchFamily="18" charset="0"/>
                <a:cs typeface="Times New Roman" panose="02020603050405020304" pitchFamily="18" charset="0"/>
              </a:rPr>
              <a:t>Nghĩ vậy, cô bé chạy ùa vào phòng bà:</a:t>
            </a:r>
          </a:p>
          <a:p>
            <a:pPr algn="just"/>
            <a:r>
              <a:rPr lang="vi-VN" sz="2400" b="1" i="0" dirty="0">
                <a:solidFill>
                  <a:srgbClr val="002060"/>
                </a:solidFill>
                <a:effectLst/>
                <a:latin typeface="Times New Roman" panose="02020603050405020304" pitchFamily="18" charset="0"/>
                <a:cs typeface="Times New Roman" panose="02020603050405020304" pitchFamily="18" charset="0"/>
              </a:rPr>
              <a:t>- Bà ơi! Bà nhìn này! Cháu mang ít nắng về cho bà đây! – Cô bé reo lên và xổ vạt áo ra nhưng chẳng có tia nắng nào ở đó cả.</a:t>
            </a:r>
          </a:p>
          <a:p>
            <a:pPr algn="just"/>
            <a:r>
              <a:rPr lang="vi-VN" sz="2400" b="1" i="0" dirty="0">
                <a:solidFill>
                  <a:srgbClr val="002060"/>
                </a:solidFill>
                <a:effectLst/>
                <a:latin typeface="Times New Roman" panose="02020603050405020304" pitchFamily="18" charset="0"/>
                <a:cs typeface="Times New Roman" panose="02020603050405020304" pitchFamily="18" charset="0"/>
              </a:rPr>
              <a:t>- Kìa, nắng long lanh trong ánh mắt cháu đấy, và rực lên trên mái tóc của cháu đây này! – Bà nội trìu mến nhìn cô bé.</a:t>
            </a:r>
          </a:p>
          <a:p>
            <a:pPr algn="just"/>
            <a:r>
              <a:rPr lang="vi-VN" sz="2400" b="1" i="0" dirty="0">
                <a:solidFill>
                  <a:srgbClr val="002060"/>
                </a:solidFill>
                <a:effectLst/>
                <a:latin typeface="Times New Roman" panose="02020603050405020304" pitchFamily="18" charset="0"/>
                <a:cs typeface="Times New Roman" panose="02020603050405020304" pitchFamily="18" charset="0"/>
              </a:rPr>
              <a:t>Na không hiểu được tại sao nắng lại chiếu từ mắt mình nhưng cô bé rất mừng vì làm cho bà vui. Mỗi sáng, Na dạo chơi trong vườn rồi chạy vào phòng để đem nắng cho bà.</a:t>
            </a:r>
          </a:p>
          <a:p>
            <a:pPr algn="r"/>
            <a:r>
              <a:rPr lang="vi-VN" sz="2400" b="1" i="0" dirty="0">
                <a:solidFill>
                  <a:srgbClr val="002060"/>
                </a:solidFill>
                <a:effectLst/>
                <a:latin typeface="Times New Roman" panose="02020603050405020304" pitchFamily="18" charset="0"/>
                <a:cs typeface="Times New Roman" panose="02020603050405020304" pitchFamily="18" charset="0"/>
              </a:rPr>
              <a:t>(Theo Hà Yên)</a:t>
            </a:r>
          </a:p>
          <a:p>
            <a:r>
              <a:rPr lang="vi-VN" sz="2400" b="0" i="0" dirty="0">
                <a:solidFill>
                  <a:srgbClr val="000000"/>
                </a:solidFill>
                <a:effectLst/>
                <a:latin typeface="Times New Roman" panose="02020603050405020304" pitchFamily="18" charset="0"/>
                <a:cs typeface="Times New Roman" panose="02020603050405020304" pitchFamily="18" charset="0"/>
              </a:rPr>
              <a:t/>
            </a:r>
            <a:br>
              <a:rPr lang="vi-VN" sz="2400" b="0" i="0" dirty="0">
                <a:solidFill>
                  <a:srgbClr val="000000"/>
                </a:solidFill>
                <a:effectLst/>
                <a:latin typeface="Times New Roman" panose="02020603050405020304" pitchFamily="18" charset="0"/>
                <a:cs typeface="Times New Roman" panose="02020603050405020304" pitchFamily="18" charset="0"/>
              </a:rPr>
            </a:br>
            <a:r>
              <a:rPr lang="vi-VN" sz="2400" b="0" i="0" dirty="0">
                <a:solidFill>
                  <a:srgbClr val="000000"/>
                </a:solidFill>
                <a:effectLst/>
                <a:latin typeface="Times New Roman" panose="02020603050405020304" pitchFamily="18" charset="0"/>
                <a:cs typeface="Times New Roman" panose="02020603050405020304" pitchFamily="18" charset="0"/>
              </a:rPr>
              <a:t/>
            </a:r>
            <a:br>
              <a:rPr lang="vi-VN" sz="2400" b="0" i="0" dirty="0">
                <a:solidFill>
                  <a:srgbClr val="000000"/>
                </a:solidFill>
                <a:effectLst/>
                <a:latin typeface="Times New Roman" panose="02020603050405020304" pitchFamily="18" charset="0"/>
                <a:cs typeface="Times New Roman" panose="02020603050405020304" pitchFamily="18" charset="0"/>
              </a:rPr>
            </a:br>
            <a:endParaRPr lang="en-US"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6488353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6" name="Picture 5">
            <a:extLst>
              <a:ext uri="{FF2B5EF4-FFF2-40B4-BE49-F238E27FC236}">
                <a16:creationId xmlns="" xmlns:a16="http://schemas.microsoft.com/office/drawing/2014/main" id="{0AFB8E40-BF8A-E541-1586-9433BAFE34DD}"/>
              </a:ext>
            </a:extLst>
          </p:cNvPr>
          <p:cNvPicPr>
            <a:picLocks noChangeAspect="1"/>
          </p:cNvPicPr>
          <p:nvPr/>
        </p:nvPicPr>
        <p:blipFill>
          <a:blip r:embed="rId3"/>
          <a:stretch>
            <a:fillRect/>
          </a:stretch>
        </p:blipFill>
        <p:spPr>
          <a:xfrm>
            <a:off x="966895" y="0"/>
            <a:ext cx="957155" cy="762066"/>
          </a:xfrm>
          <a:prstGeom prst="rect">
            <a:avLst/>
          </a:prstGeom>
        </p:spPr>
      </p:pic>
      <p:sp>
        <p:nvSpPr>
          <p:cNvPr id="7" name="TextBox 6">
            <a:extLst>
              <a:ext uri="{FF2B5EF4-FFF2-40B4-BE49-F238E27FC236}">
                <a16:creationId xmlns="" xmlns:a16="http://schemas.microsoft.com/office/drawing/2014/main" id="{3831EBB1-9EBF-0D61-9745-C3C451128B89}"/>
              </a:ext>
            </a:extLst>
          </p:cNvPr>
          <p:cNvSpPr txBox="1"/>
          <p:nvPr/>
        </p:nvSpPr>
        <p:spPr>
          <a:xfrm>
            <a:off x="2020957" y="125613"/>
            <a:ext cx="5105400" cy="783193"/>
          </a:xfrm>
          <a:prstGeom prst="roundRect">
            <a:avLst/>
          </a:prstGeom>
          <a:solidFill>
            <a:srgbClr val="FFFFCC"/>
          </a:solidFill>
          <a:ln w="28575">
            <a:solidFill>
              <a:srgbClr val="217875"/>
            </a:solidFill>
            <a:prstDash val="sysDash"/>
          </a:ln>
        </p:spPr>
        <p:txBody>
          <a:bodyPr wrap="square">
            <a:spAutoFit/>
          </a:bodyPr>
          <a:lstStyle/>
          <a:p>
            <a:pPr algn="ctr"/>
            <a:r>
              <a:rPr lang="en-US" sz="4000" b="1" dirty="0" err="1">
                <a:solidFill>
                  <a:srgbClr val="00B050"/>
                </a:solidFill>
                <a:latin typeface="Times New Roman" panose="02020603050405020304" pitchFamily="18" charset="0"/>
                <a:cs typeface="Times New Roman" panose="02020603050405020304" pitchFamily="18" charset="0"/>
              </a:rPr>
              <a:t>Luyện</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đọc</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từ</a:t>
            </a:r>
            <a:r>
              <a:rPr lang="en-US" sz="4000" b="1" dirty="0">
                <a:solidFill>
                  <a:srgbClr val="00B050"/>
                </a:solidFill>
                <a:latin typeface="Times New Roman" panose="02020603050405020304" pitchFamily="18" charset="0"/>
                <a:cs typeface="Times New Roman" panose="02020603050405020304" pitchFamily="18" charset="0"/>
              </a:rPr>
              <a:t>  </a:t>
            </a:r>
            <a:r>
              <a:rPr lang="en-US" sz="4000" b="1" dirty="0" err="1">
                <a:solidFill>
                  <a:srgbClr val="00B050"/>
                </a:solidFill>
                <a:latin typeface="Times New Roman" panose="02020603050405020304" pitchFamily="18" charset="0"/>
                <a:cs typeface="Times New Roman" panose="02020603050405020304" pitchFamily="18" charset="0"/>
              </a:rPr>
              <a:t>khó</a:t>
            </a:r>
            <a:endParaRPr lang="en-US" sz="4000" b="1" dirty="0">
              <a:solidFill>
                <a:srgbClr val="00B050"/>
              </a:solidFill>
              <a:latin typeface="Times New Roman" panose="02020603050405020304" pitchFamily="18" charset="0"/>
              <a:cs typeface="Times New Roman" panose="02020603050405020304" pitchFamily="18" charset="0"/>
            </a:endParaRPr>
          </a:p>
        </p:txBody>
      </p:sp>
      <p:pic>
        <p:nvPicPr>
          <p:cNvPr id="14" name="Picture 13">
            <a:extLst>
              <a:ext uri="{FF2B5EF4-FFF2-40B4-BE49-F238E27FC236}">
                <a16:creationId xmlns="" xmlns:a16="http://schemas.microsoft.com/office/drawing/2014/main" id="{66398337-96D7-D15F-BC2B-8673AC8E13CA}"/>
              </a:ext>
            </a:extLst>
          </p:cNvPr>
          <p:cNvPicPr>
            <a:picLocks noChangeAspect="1"/>
          </p:cNvPicPr>
          <p:nvPr/>
        </p:nvPicPr>
        <p:blipFill>
          <a:blip r:embed="rId4"/>
          <a:stretch>
            <a:fillRect/>
          </a:stretch>
        </p:blipFill>
        <p:spPr>
          <a:xfrm>
            <a:off x="802332" y="959421"/>
            <a:ext cx="6925642" cy="4363059"/>
          </a:xfrm>
          <a:prstGeom prst="rect">
            <a:avLst/>
          </a:prstGeom>
        </p:spPr>
      </p:pic>
      <p:sp>
        <p:nvSpPr>
          <p:cNvPr id="15" name="TextBox 14">
            <a:extLst>
              <a:ext uri="{FF2B5EF4-FFF2-40B4-BE49-F238E27FC236}">
                <a16:creationId xmlns="" xmlns:a16="http://schemas.microsoft.com/office/drawing/2014/main" id="{5880814D-A1E4-3C96-549B-622C8BC1524D}"/>
              </a:ext>
            </a:extLst>
          </p:cNvPr>
          <p:cNvSpPr txBox="1"/>
          <p:nvPr/>
        </p:nvSpPr>
        <p:spPr>
          <a:xfrm>
            <a:off x="2746633" y="2494021"/>
            <a:ext cx="2663020" cy="646929"/>
          </a:xfrm>
          <a:prstGeom prst="rect">
            <a:avLst/>
          </a:prstGeom>
          <a:noFill/>
        </p:spPr>
        <p:txBody>
          <a:bodyPr wrap="square">
            <a:spAutoFit/>
          </a:bodyPr>
          <a:lstStyle/>
          <a:p>
            <a:pPr algn="ctr"/>
            <a:r>
              <a:rPr lang="en-US" sz="3600" dirty="0">
                <a:solidFill>
                  <a:srgbClr val="002060"/>
                </a:solidFill>
                <a:latin typeface="Times New Roman" panose="02020603050405020304" pitchFamily="18" charset="0"/>
                <a:cs typeface="Times New Roman" panose="02020603050405020304" pitchFamily="18" charset="0"/>
              </a:rPr>
              <a:t>nắng</a:t>
            </a:r>
          </a:p>
        </p:txBody>
      </p:sp>
      <p:sp>
        <p:nvSpPr>
          <p:cNvPr id="16" name="TextBox 15">
            <a:extLst>
              <a:ext uri="{FF2B5EF4-FFF2-40B4-BE49-F238E27FC236}">
                <a16:creationId xmlns="" xmlns:a16="http://schemas.microsoft.com/office/drawing/2014/main" id="{7B00489F-F5EA-4D38-6D6D-D9DD34448887}"/>
              </a:ext>
            </a:extLst>
          </p:cNvPr>
          <p:cNvSpPr txBox="1"/>
          <p:nvPr/>
        </p:nvSpPr>
        <p:spPr>
          <a:xfrm>
            <a:off x="2514270" y="3875484"/>
            <a:ext cx="3501766" cy="646331"/>
          </a:xfrm>
          <a:prstGeom prst="rect">
            <a:avLst/>
          </a:prstGeom>
          <a:noFill/>
        </p:spPr>
        <p:txBody>
          <a:bodyPr wrap="square">
            <a:spAutoFit/>
          </a:bodyPr>
          <a:lstStyle/>
          <a:p>
            <a:pPr algn="ctr"/>
            <a:r>
              <a:rPr lang="en-US" sz="3600" dirty="0">
                <a:solidFill>
                  <a:srgbClr val="002060"/>
                </a:solidFill>
                <a:latin typeface="Times New Roman" panose="02020603050405020304" pitchFamily="18" charset="0"/>
                <a:cs typeface="Times New Roman" panose="02020603050405020304" pitchFamily="18" charset="0"/>
              </a:rPr>
              <a:t>tán lá</a:t>
            </a:r>
          </a:p>
        </p:txBody>
      </p:sp>
      <p:pic>
        <p:nvPicPr>
          <p:cNvPr id="17" name="Picture 2" descr="100+ Hình Ảnh Học Bài, Học Tập Chăm Chỉ [Chill Nhẹ Nhàng]">
            <a:extLst>
              <a:ext uri="{FF2B5EF4-FFF2-40B4-BE49-F238E27FC236}">
                <a16:creationId xmlns="" xmlns:a16="http://schemas.microsoft.com/office/drawing/2014/main" id="{C62C6F65-19F6-4260-9922-BE86112F2BFD}"/>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94" b="89691" l="1931" r="92278">
                        <a14:foregroundMark x1="14672" y1="49485" x2="58687" y2="73196"/>
                        <a14:foregroundMark x1="72201" y1="33505" x2="77220" y2="64948"/>
                        <a14:foregroundMark x1="77220" y1="64948" x2="77220" y2="64433"/>
                        <a14:foregroundMark x1="83784" y1="52577" x2="84556" y2="58763"/>
                        <a14:foregroundMark x1="34363" y1="29897" x2="34749" y2="33505"/>
                        <a14:foregroundMark x1="41313" y1="29897" x2="44402" y2="29897"/>
                        <a14:foregroundMark x1="68726" y1="26289" x2="67181" y2="24227"/>
                        <a14:foregroundMark x1="93050" y1="41237" x2="93050" y2="43814"/>
                        <a14:foregroundMark x1="7722" y1="47938" x2="8108" y2="52062"/>
                        <a14:foregroundMark x1="1931" y1="67010" x2="2317" y2="59278"/>
                        <a14:foregroundMark x1="18147" y1="40722" x2="22780" y2="39175"/>
                      </a14:backgroundRemoval>
                    </a14:imgEffect>
                  </a14:imgLayer>
                </a14:imgProps>
              </a:ext>
              <a:ext uri="{28A0092B-C50C-407E-A947-70E740481C1C}">
                <a14:useLocalDpi xmlns:a14="http://schemas.microsoft.com/office/drawing/2010/main" val="0"/>
              </a:ext>
            </a:extLst>
          </a:blip>
          <a:srcRect/>
          <a:stretch>
            <a:fillRect/>
          </a:stretch>
        </p:blipFill>
        <p:spPr bwMode="auto">
          <a:xfrm>
            <a:off x="8184854" y="1279234"/>
            <a:ext cx="4304698" cy="4638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022441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 calcmode="lin" valueType="num">
                                      <p:cBhvr>
                                        <p:cTn id="14" dur="500" fill="hold"/>
                                        <p:tgtEl>
                                          <p:spTgt spid="16"/>
                                        </p:tgtEl>
                                        <p:attrNameLst>
                                          <p:attrName>ppt_w</p:attrName>
                                        </p:attrNameLst>
                                      </p:cBhvr>
                                      <p:tavLst>
                                        <p:tav tm="0">
                                          <p:val>
                                            <p:fltVal val="0"/>
                                          </p:val>
                                        </p:tav>
                                        <p:tav tm="100000">
                                          <p:val>
                                            <p:strVal val="#ppt_w"/>
                                          </p:val>
                                        </p:tav>
                                      </p:tavLst>
                                    </p:anim>
                                    <p:anim calcmode="lin" valueType="num">
                                      <p:cBhvr>
                                        <p:cTn id="15" dur="500" fill="hold"/>
                                        <p:tgtEl>
                                          <p:spTgt spid="16"/>
                                        </p:tgtEl>
                                        <p:attrNameLst>
                                          <p:attrName>ppt_h</p:attrName>
                                        </p:attrNameLst>
                                      </p:cBhvr>
                                      <p:tavLst>
                                        <p:tav tm="0">
                                          <p:val>
                                            <p:fltVal val="0"/>
                                          </p:val>
                                        </p:tav>
                                        <p:tav tm="100000">
                                          <p:val>
                                            <p:strVal val="#ppt_h"/>
                                          </p:val>
                                        </p:tav>
                                      </p:tavLst>
                                    </p:anim>
                                    <p:animEffect transition="in" filter="fade">
                                      <p:cBhvr>
                                        <p:cTn id="16"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extBox 5">
            <a:extLst>
              <a:ext uri="{FF2B5EF4-FFF2-40B4-BE49-F238E27FC236}">
                <a16:creationId xmlns="" xmlns:a16="http://schemas.microsoft.com/office/drawing/2014/main" id="{441BD95A-3BAD-6642-EB0F-E59B4E096981}"/>
              </a:ext>
            </a:extLst>
          </p:cNvPr>
          <p:cNvSpPr txBox="1"/>
          <p:nvPr/>
        </p:nvSpPr>
        <p:spPr>
          <a:xfrm>
            <a:off x="1667250" y="83976"/>
            <a:ext cx="5867400" cy="1233812"/>
          </a:xfrm>
          <a:prstGeom prst="roundRect">
            <a:avLst/>
          </a:prstGeom>
        </p:spPr>
        <p:txBody>
          <a:bodyPr vert="horz" lIns="91440" tIns="45720" rIns="91440" bIns="45720" rtlCol="0" anchor="ctr">
            <a:normAutofit/>
          </a:bodyPr>
          <a:lstStyle/>
          <a:p>
            <a:pPr defTabSz="914400">
              <a:lnSpc>
                <a:spcPct val="90000"/>
              </a:lnSpc>
              <a:spcBef>
                <a:spcPct val="0"/>
              </a:spcBef>
              <a:spcAft>
                <a:spcPts val="600"/>
              </a:spcAft>
            </a:pPr>
            <a:r>
              <a:rPr lang="en-US" sz="4000" b="1" dirty="0">
                <a:solidFill>
                  <a:srgbClr val="008000"/>
                </a:solidFill>
                <a:latin typeface="Times New Roman" panose="02020603050405020304" pitchFamily="18" charset="0"/>
                <a:ea typeface="+mj-ea"/>
                <a:cs typeface="Times New Roman" panose="02020603050405020304" pitchFamily="18" charset="0"/>
              </a:rPr>
              <a:t>Luyện đọc câu dài</a:t>
            </a:r>
          </a:p>
        </p:txBody>
      </p:sp>
      <p:sp>
        <p:nvSpPr>
          <p:cNvPr id="9" name="TextBox 8">
            <a:extLst>
              <a:ext uri="{FF2B5EF4-FFF2-40B4-BE49-F238E27FC236}">
                <a16:creationId xmlns="" xmlns:a16="http://schemas.microsoft.com/office/drawing/2014/main" id="{967FA81A-344A-57E5-01DE-B29F02C60593}"/>
              </a:ext>
            </a:extLst>
          </p:cNvPr>
          <p:cNvSpPr txBox="1"/>
          <p:nvPr/>
        </p:nvSpPr>
        <p:spPr>
          <a:xfrm>
            <a:off x="593627" y="1317788"/>
            <a:ext cx="9681007" cy="3742762"/>
          </a:xfrm>
          <a:prstGeom prst="roundRect">
            <a:avLst/>
          </a:prstGeom>
        </p:spPr>
        <p:txBody>
          <a:bodyPr vert="horz" lIns="91440" tIns="45720" rIns="91440" bIns="45720" rtlCol="0">
            <a:normAutofit/>
          </a:bodyPr>
          <a:lstStyle/>
          <a:p>
            <a:pPr defTabSz="914400" fontAlgn="t">
              <a:lnSpc>
                <a:spcPct val="90000"/>
              </a:lnSpc>
              <a:spcAft>
                <a:spcPts val="600"/>
              </a:spcAft>
            </a:pPr>
            <a:r>
              <a:rPr lang="en-US" sz="2800" dirty="0">
                <a:solidFill>
                  <a:srgbClr val="002060"/>
                </a:solidFill>
                <a:latin typeface="Times New Roman" panose="02020603050405020304" pitchFamily="18" charset="0"/>
                <a:cs typeface="Times New Roman" panose="02020603050405020304" pitchFamily="18" charset="0"/>
              </a:rPr>
              <a:t>    Hằng ngày,</a:t>
            </a:r>
            <a:r>
              <a:rPr lang="en-US" sz="2800" dirty="0">
                <a:solidFill>
                  <a:srgbClr val="FF0000"/>
                </a:solidFill>
                <a:latin typeface="Times New Roman" panose="02020603050405020304" pitchFamily="18" charset="0"/>
                <a:cs typeface="Times New Roman" panose="02020603050405020304" pitchFamily="18" charset="0"/>
              </a:rPr>
              <a:t>/ </a:t>
            </a:r>
            <a:r>
              <a:rPr lang="en-US" sz="2800" dirty="0">
                <a:solidFill>
                  <a:srgbClr val="002060"/>
                </a:solidFill>
                <a:latin typeface="Times New Roman" panose="02020603050405020304" pitchFamily="18" charset="0"/>
                <a:cs typeface="Times New Roman" panose="02020603050405020304" pitchFamily="18" charset="0"/>
              </a:rPr>
              <a:t>nắng xuyên qua những tán lá trong khu vườn trước nhà</a:t>
            </a:r>
            <a:r>
              <a:rPr lang="en-US" sz="2800" dirty="0">
                <a:solidFill>
                  <a:srgbClr val="FF0000"/>
                </a:solidFill>
                <a:latin typeface="Times New Roman" panose="02020603050405020304" pitchFamily="18" charset="0"/>
                <a:cs typeface="Times New Roman" panose="02020603050405020304" pitchFamily="18" charset="0"/>
              </a:rPr>
              <a:t>/</a:t>
            </a:r>
            <a:r>
              <a:rPr lang="en-US" sz="2800" dirty="0">
                <a:solidFill>
                  <a:srgbClr val="002060"/>
                </a:solidFill>
                <a:latin typeface="Times New Roman" panose="02020603050405020304" pitchFamily="18" charset="0"/>
                <a:cs typeface="Times New Roman" panose="02020603050405020304" pitchFamily="18" charset="0"/>
              </a:rPr>
              <a:t> tạo thành những vệt sáng long lánh,</a:t>
            </a:r>
            <a:r>
              <a:rPr lang="en-US" sz="2800" dirty="0">
                <a:solidFill>
                  <a:srgbClr val="FF0000"/>
                </a:solidFill>
                <a:latin typeface="Times New Roman" panose="02020603050405020304" pitchFamily="18" charset="0"/>
                <a:cs typeface="Times New Roman" panose="02020603050405020304" pitchFamily="18" charset="0"/>
              </a:rPr>
              <a:t>/</a:t>
            </a:r>
            <a:r>
              <a:rPr lang="en-US" sz="2800" dirty="0">
                <a:solidFill>
                  <a:srgbClr val="002060"/>
                </a:solidFill>
                <a:latin typeface="Times New Roman" panose="02020603050405020304" pitchFamily="18" charset="0"/>
                <a:cs typeface="Times New Roman" panose="02020603050405020304" pitchFamily="18" charset="0"/>
              </a:rPr>
              <a:t> rất đẹp; Mỗi buổi sáng</a:t>
            </a:r>
            <a:r>
              <a:rPr lang="en-US" sz="2800" dirty="0">
                <a:solidFill>
                  <a:srgbClr val="FF0000"/>
                </a:solidFill>
                <a:latin typeface="Times New Roman" panose="02020603050405020304" pitchFamily="18" charset="0"/>
                <a:cs typeface="Times New Roman" panose="02020603050405020304" pitchFamily="18" charset="0"/>
              </a:rPr>
              <a:t>/</a:t>
            </a:r>
            <a:r>
              <a:rPr lang="en-US" sz="2800" dirty="0">
                <a:solidFill>
                  <a:srgbClr val="002060"/>
                </a:solidFill>
                <a:latin typeface="Times New Roman" panose="02020603050405020304" pitchFamily="18" charset="0"/>
                <a:cs typeface="Times New Roman" panose="02020603050405020304" pitchFamily="18" charset="0"/>
              </a:rPr>
              <a:t> khi đang dạo chơi trên đòng cỏ,</a:t>
            </a:r>
            <a:r>
              <a:rPr lang="en-US" sz="2800" dirty="0">
                <a:solidFill>
                  <a:srgbClr val="FF0000"/>
                </a:solidFill>
                <a:latin typeface="Times New Roman" panose="02020603050405020304" pitchFamily="18" charset="0"/>
                <a:cs typeface="Times New Roman" panose="02020603050405020304" pitchFamily="18" charset="0"/>
              </a:rPr>
              <a:t>/</a:t>
            </a:r>
            <a:r>
              <a:rPr lang="en-US" sz="2800" dirty="0">
                <a:solidFill>
                  <a:srgbClr val="002060"/>
                </a:solidFill>
                <a:latin typeface="Times New Roman" panose="02020603050405020304" pitchFamily="18" charset="0"/>
                <a:cs typeface="Times New Roman" panose="02020603050405020304" pitchFamily="18" charset="0"/>
              </a:rPr>
              <a:t> Na cảm thấy,</a:t>
            </a:r>
            <a:r>
              <a:rPr lang="en-US" sz="2800" dirty="0">
                <a:solidFill>
                  <a:srgbClr val="FF0000"/>
                </a:solidFill>
                <a:latin typeface="Times New Roman" panose="02020603050405020304" pitchFamily="18" charset="0"/>
                <a:cs typeface="Times New Roman" panose="02020603050405020304" pitchFamily="18" charset="0"/>
              </a:rPr>
              <a:t>/</a:t>
            </a:r>
            <a:r>
              <a:rPr lang="en-US" sz="2800" dirty="0">
                <a:solidFill>
                  <a:srgbClr val="002060"/>
                </a:solidFill>
                <a:latin typeface="Times New Roman" panose="02020603050405020304" pitchFamily="18" charset="0"/>
                <a:cs typeface="Times New Roman" panose="02020603050405020304" pitchFamily="18" charset="0"/>
              </a:rPr>
              <a:t> nắng sưởi ấm mái tóc mình</a:t>
            </a:r>
            <a:r>
              <a:rPr lang="en-US" sz="2800" dirty="0">
                <a:solidFill>
                  <a:srgbClr val="FF0000"/>
                </a:solidFill>
                <a:latin typeface="Times New Roman" panose="02020603050405020304" pitchFamily="18" charset="0"/>
                <a:cs typeface="Times New Roman" panose="02020603050405020304" pitchFamily="18" charset="0"/>
              </a:rPr>
              <a:t>/</a:t>
            </a:r>
            <a:r>
              <a:rPr lang="en-US" sz="2800" dirty="0">
                <a:solidFill>
                  <a:srgbClr val="002060"/>
                </a:solidFill>
                <a:latin typeface="Times New Roman" panose="02020603050405020304" pitchFamily="18" charset="0"/>
                <a:cs typeface="Times New Roman" panose="02020603050405020304" pitchFamily="18" charset="0"/>
              </a:rPr>
              <a:t> và nhảy nhót trên vạt áo.</a:t>
            </a:r>
          </a:p>
        </p:txBody>
      </p:sp>
      <p:pic>
        <p:nvPicPr>
          <p:cNvPr id="10" name="Picture 9">
            <a:extLst>
              <a:ext uri="{FF2B5EF4-FFF2-40B4-BE49-F238E27FC236}">
                <a16:creationId xmlns="" xmlns:a16="http://schemas.microsoft.com/office/drawing/2014/main" id="{BA457170-472E-D375-49A7-92989B9E82E1}"/>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270363" y="0"/>
            <a:ext cx="1396887" cy="1112171"/>
          </a:xfrm>
          <a:prstGeom prst="rect">
            <a:avLst/>
          </a:prstGeom>
        </p:spPr>
      </p:pic>
      <p:pic>
        <p:nvPicPr>
          <p:cNvPr id="11" name="Picture 2" descr="100+ Hình Ảnh Học Bài, Học Tập Chăm Chỉ [Chill Nhẹ Nhàng]">
            <a:extLst>
              <a:ext uri="{FF2B5EF4-FFF2-40B4-BE49-F238E27FC236}">
                <a16:creationId xmlns="" xmlns:a16="http://schemas.microsoft.com/office/drawing/2014/main" id="{D872983F-0ACE-B3A2-EBAF-9A19A90AD004}"/>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94" b="89691" l="1931" r="92278">
                        <a14:foregroundMark x1="14672" y1="49485" x2="58687" y2="73196"/>
                        <a14:foregroundMark x1="72201" y1="33505" x2="77220" y2="64948"/>
                        <a14:foregroundMark x1="77220" y1="64948" x2="77220" y2="64433"/>
                        <a14:foregroundMark x1="83784" y1="52577" x2="84556" y2="58763"/>
                        <a14:foregroundMark x1="34363" y1="29897" x2="34749" y2="33505"/>
                        <a14:foregroundMark x1="41313" y1="29897" x2="44402" y2="29897"/>
                        <a14:foregroundMark x1="68726" y1="26289" x2="67181" y2="24227"/>
                        <a14:foregroundMark x1="93050" y1="41237" x2="93050" y2="43814"/>
                        <a14:foregroundMark x1="7722" y1="47938" x2="8108" y2="52062"/>
                        <a14:foregroundMark x1="1931" y1="67010" x2="2317" y2="59278"/>
                        <a14:foregroundMark x1="18147" y1="40722" x2="22780" y2="39175"/>
                      </a14:backgroundRemoval>
                    </a14:imgEffect>
                  </a14:imgLayer>
                </a14:imgProps>
              </a:ext>
              <a:ext uri="{28A0092B-C50C-407E-A947-70E740481C1C}">
                <a14:useLocalDpi xmlns:a14="http://schemas.microsoft.com/office/drawing/2010/main" val="0"/>
              </a:ext>
            </a:extLst>
          </a:blip>
          <a:srcRect/>
          <a:stretch>
            <a:fillRect/>
          </a:stretch>
        </p:blipFill>
        <p:spPr bwMode="auto">
          <a:xfrm>
            <a:off x="3943651" y="3867259"/>
            <a:ext cx="4304698" cy="374276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23290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barn(inVertical)">
                                      <p:cBhvr>
                                        <p:cTn id="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5" name="Picture 4">
            <a:extLst>
              <a:ext uri="{FF2B5EF4-FFF2-40B4-BE49-F238E27FC236}">
                <a16:creationId xmlns="" xmlns:a16="http://schemas.microsoft.com/office/drawing/2014/main" id="{DA7FC31C-09E8-0C6B-9C09-7EDFC567F025}"/>
              </a:ext>
            </a:extLst>
          </p:cNvPr>
          <p:cNvPicPr>
            <a:picLocks noChangeAspect="1"/>
          </p:cNvPicPr>
          <p:nvPr/>
        </p:nvPicPr>
        <p:blipFill>
          <a:blip r:embed="rId3"/>
          <a:stretch>
            <a:fillRect/>
          </a:stretch>
        </p:blipFill>
        <p:spPr>
          <a:xfrm>
            <a:off x="825623" y="1715582"/>
            <a:ext cx="10561956" cy="3815660"/>
          </a:xfrm>
          <a:prstGeom prst="rect">
            <a:avLst/>
          </a:prstGeom>
        </p:spPr>
      </p:pic>
      <p:sp>
        <p:nvSpPr>
          <p:cNvPr id="6" name="TextBox 5">
            <a:extLst>
              <a:ext uri="{FF2B5EF4-FFF2-40B4-BE49-F238E27FC236}">
                <a16:creationId xmlns="" xmlns:a16="http://schemas.microsoft.com/office/drawing/2014/main" id="{6BADBE60-A09E-7E32-5892-A4A4FD92CF3E}"/>
              </a:ext>
            </a:extLst>
          </p:cNvPr>
          <p:cNvSpPr txBox="1"/>
          <p:nvPr/>
        </p:nvSpPr>
        <p:spPr>
          <a:xfrm>
            <a:off x="1669586" y="108388"/>
            <a:ext cx="3111876"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a:solidFill>
                  <a:srgbClr val="008000"/>
                </a:solidFill>
                <a:latin typeface="Nunito Black" pitchFamily="2" charset="0"/>
                <a:cs typeface="Baloo 2 SemiBold" pitchFamily="2" charset="0"/>
              </a:rPr>
              <a:t>Chia </a:t>
            </a:r>
            <a:r>
              <a:rPr lang="en-US" sz="3200" b="1" dirty="0" err="1">
                <a:solidFill>
                  <a:srgbClr val="008000"/>
                </a:solidFill>
                <a:latin typeface="Nunito Black" pitchFamily="2" charset="0"/>
                <a:cs typeface="Baloo 2 SemiBold" pitchFamily="2" charset="0"/>
              </a:rPr>
              <a:t>đoạn</a:t>
            </a:r>
            <a:endParaRPr lang="en-US" sz="3200" b="1" dirty="0">
              <a:solidFill>
                <a:srgbClr val="008000"/>
              </a:solidFill>
              <a:latin typeface="Nunito Black" pitchFamily="2" charset="0"/>
              <a:cs typeface="Baloo 2 SemiBold" pitchFamily="2" charset="0"/>
            </a:endParaRPr>
          </a:p>
        </p:txBody>
      </p:sp>
      <p:pic>
        <p:nvPicPr>
          <p:cNvPr id="7" name="Picture 6">
            <a:extLst>
              <a:ext uri="{FF2B5EF4-FFF2-40B4-BE49-F238E27FC236}">
                <a16:creationId xmlns="" xmlns:a16="http://schemas.microsoft.com/office/drawing/2014/main" id="{1E3F2081-B3ED-0A8C-D519-EAF4A3FC12BF}"/>
              </a:ext>
            </a:extLst>
          </p:cNvPr>
          <p:cNvPicPr>
            <a:picLocks noChangeAspect="1"/>
          </p:cNvPicPr>
          <p:nvPr/>
        </p:nvPicPr>
        <p:blipFill>
          <a:blip r:embed="rId4">
            <a:extLst>
              <a:ext uri="{BEBA8EAE-BF5A-486C-A8C5-ECC9F3942E4B}">
                <a14:imgProps xmlns:a14="http://schemas.microsoft.com/office/drawing/2010/main">
                  <a14:imgLayer r:embed="rId5">
                    <a14:imgEffect>
                      <a14:backgroundRemoval t="10000" b="90000" l="10000" r="90000"/>
                    </a14:imgEffect>
                  </a14:imgLayer>
                </a14:imgProps>
              </a:ext>
            </a:extLst>
          </a:blip>
          <a:stretch>
            <a:fillRect/>
          </a:stretch>
        </p:blipFill>
        <p:spPr>
          <a:xfrm>
            <a:off x="716509" y="0"/>
            <a:ext cx="1071645" cy="853220"/>
          </a:xfrm>
          <a:prstGeom prst="rect">
            <a:avLst/>
          </a:prstGeom>
        </p:spPr>
      </p:pic>
      <p:sp>
        <p:nvSpPr>
          <p:cNvPr id="8" name="TextBox 7">
            <a:extLst>
              <a:ext uri="{FF2B5EF4-FFF2-40B4-BE49-F238E27FC236}">
                <a16:creationId xmlns="" xmlns:a16="http://schemas.microsoft.com/office/drawing/2014/main" id="{94AF3AEA-0AA1-DC77-1F11-9C6BA4BDBEA4}"/>
              </a:ext>
            </a:extLst>
          </p:cNvPr>
          <p:cNvSpPr txBox="1"/>
          <p:nvPr/>
        </p:nvSpPr>
        <p:spPr>
          <a:xfrm>
            <a:off x="2221345" y="2125510"/>
            <a:ext cx="7686320"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2800" dirty="0" err="1">
                <a:solidFill>
                  <a:srgbClr val="F79646">
                    <a:lumMod val="50000"/>
                  </a:srgbClr>
                </a:solidFill>
                <a:latin typeface="Nunito Black" pitchFamily="2" charset="0"/>
                <a:cs typeface="Baloo 2 SemiBold" pitchFamily="2" charset="0"/>
              </a:rPr>
              <a:t>Đoạn</a:t>
            </a:r>
            <a:r>
              <a:rPr lang="en-US" sz="2800" dirty="0">
                <a:solidFill>
                  <a:srgbClr val="F79646">
                    <a:lumMod val="50000"/>
                  </a:srgbClr>
                </a:solidFill>
                <a:latin typeface="Nunito Black" pitchFamily="2" charset="0"/>
                <a:cs typeface="Baloo 2 SemiBold" pitchFamily="2" charset="0"/>
              </a:rPr>
              <a:t> 1: </a:t>
            </a:r>
            <a:r>
              <a:rPr lang="en-US" sz="2800" dirty="0" err="1">
                <a:solidFill>
                  <a:srgbClr val="F79646">
                    <a:lumMod val="50000"/>
                  </a:srgbClr>
                </a:solidFill>
                <a:latin typeface="Nunito Black" pitchFamily="2" charset="0"/>
                <a:cs typeface="Baloo 2 SemiBold" pitchFamily="2" charset="0"/>
              </a:rPr>
              <a:t>Từ</a:t>
            </a:r>
            <a:r>
              <a:rPr lang="en-US" sz="2800" dirty="0">
                <a:solidFill>
                  <a:srgbClr val="F79646">
                    <a:lumMod val="50000"/>
                  </a:srgbClr>
                </a:solidFill>
                <a:latin typeface="Nunito Black" pitchFamily="2" charset="0"/>
                <a:cs typeface="Baloo 2 SemiBold" pitchFamily="2" charset="0"/>
              </a:rPr>
              <a:t> </a:t>
            </a:r>
            <a:r>
              <a:rPr lang="en-US" sz="2800" dirty="0" err="1">
                <a:solidFill>
                  <a:srgbClr val="F79646">
                    <a:lumMod val="50000"/>
                  </a:srgbClr>
                </a:solidFill>
                <a:latin typeface="Nunito Black" pitchFamily="2" charset="0"/>
                <a:cs typeface="Baloo 2 SemiBold" pitchFamily="2" charset="0"/>
              </a:rPr>
              <a:t>đầu</a:t>
            </a:r>
            <a:r>
              <a:rPr lang="en-US" sz="2800" dirty="0">
                <a:solidFill>
                  <a:srgbClr val="F79646">
                    <a:lumMod val="50000"/>
                  </a:srgbClr>
                </a:solidFill>
                <a:latin typeface="Nunito Black" pitchFamily="2" charset="0"/>
                <a:cs typeface="Baloo 2 SemiBold" pitchFamily="2" charset="0"/>
              </a:rPr>
              <a:t> </a:t>
            </a:r>
            <a:r>
              <a:rPr lang="en-US" sz="2800" err="1">
                <a:solidFill>
                  <a:srgbClr val="F79646">
                    <a:lumMod val="50000"/>
                  </a:srgbClr>
                </a:solidFill>
                <a:latin typeface="Nunito Black" pitchFamily="2" charset="0"/>
                <a:cs typeface="Baloo 2 SemiBold" pitchFamily="2" charset="0"/>
              </a:rPr>
              <a:t>đến</a:t>
            </a:r>
            <a:r>
              <a:rPr lang="en-US" sz="2800">
                <a:solidFill>
                  <a:srgbClr val="F79646">
                    <a:lumMod val="50000"/>
                  </a:srgbClr>
                </a:solidFill>
                <a:latin typeface="Nunito Black" pitchFamily="2" charset="0"/>
                <a:cs typeface="Baloo 2 SemiBold" pitchFamily="2" charset="0"/>
              </a:rPr>
              <a:t> </a:t>
            </a:r>
            <a:r>
              <a:rPr lang="en-US" sz="2800">
                <a:solidFill>
                  <a:srgbClr val="FF0000"/>
                </a:solidFill>
                <a:latin typeface="Nunito Black" pitchFamily="2" charset="0"/>
                <a:cs typeface="Baloo 2 SemiBold" pitchFamily="2" charset="0"/>
              </a:rPr>
              <a:t>đem nắng cho bà</a:t>
            </a:r>
            <a:endParaRPr kumimoji="0" lang="en-US" sz="2800" b="0" i="0" u="none" strike="noStrike" kern="1200" cap="none" spc="0" normalizeH="0" baseline="0" noProof="0" dirty="0">
              <a:ln>
                <a:noFill/>
              </a:ln>
              <a:solidFill>
                <a:srgbClr val="FF0000"/>
              </a:solidFill>
              <a:effectLst/>
              <a:uLnTx/>
              <a:uFillTx/>
              <a:latin typeface="Nunito Black" pitchFamily="2" charset="0"/>
              <a:cs typeface="Baloo 2 SemiBold" pitchFamily="2" charset="0"/>
            </a:endParaRPr>
          </a:p>
        </p:txBody>
      </p:sp>
      <p:sp>
        <p:nvSpPr>
          <p:cNvPr id="9" name="TextBox 8">
            <a:extLst>
              <a:ext uri="{FF2B5EF4-FFF2-40B4-BE49-F238E27FC236}">
                <a16:creationId xmlns="" xmlns:a16="http://schemas.microsoft.com/office/drawing/2014/main" id="{ED8F553A-8863-7C26-F4F9-66DA09D93133}"/>
              </a:ext>
            </a:extLst>
          </p:cNvPr>
          <p:cNvSpPr txBox="1"/>
          <p:nvPr/>
        </p:nvSpPr>
        <p:spPr>
          <a:xfrm>
            <a:off x="1428971" y="3083274"/>
            <a:ext cx="9054548"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2800" dirty="0" err="1">
                <a:solidFill>
                  <a:srgbClr val="F79646">
                    <a:lumMod val="50000"/>
                  </a:srgbClr>
                </a:solidFill>
                <a:latin typeface="Nunito Black" pitchFamily="2" charset="0"/>
                <a:cs typeface="Baloo 2 SemiBold" pitchFamily="2" charset="0"/>
              </a:rPr>
              <a:t>Đoạn</a:t>
            </a:r>
            <a:r>
              <a:rPr lang="en-US" sz="2800" dirty="0">
                <a:solidFill>
                  <a:srgbClr val="F79646">
                    <a:lumMod val="50000"/>
                  </a:srgbClr>
                </a:solidFill>
                <a:latin typeface="Nunito Black" pitchFamily="2" charset="0"/>
                <a:cs typeface="Baloo 2 SemiBold" pitchFamily="2" charset="0"/>
              </a:rPr>
              <a:t> 2: </a:t>
            </a:r>
            <a:r>
              <a:rPr lang="en-US" sz="2800" dirty="0" err="1">
                <a:solidFill>
                  <a:srgbClr val="F79646">
                    <a:lumMod val="50000"/>
                  </a:srgbClr>
                </a:solidFill>
                <a:latin typeface="Nunito Black" pitchFamily="2" charset="0"/>
                <a:cs typeface="Baloo 2 SemiBold" pitchFamily="2" charset="0"/>
              </a:rPr>
              <a:t>Tiếp</a:t>
            </a:r>
            <a:r>
              <a:rPr lang="en-US" sz="2800" dirty="0">
                <a:solidFill>
                  <a:srgbClr val="F79646">
                    <a:lumMod val="50000"/>
                  </a:srgbClr>
                </a:solidFill>
                <a:latin typeface="Nunito Black" pitchFamily="2" charset="0"/>
                <a:cs typeface="Baloo 2 SemiBold" pitchFamily="2" charset="0"/>
              </a:rPr>
              <a:t> </a:t>
            </a:r>
            <a:r>
              <a:rPr lang="en-US" sz="2800" dirty="0" err="1">
                <a:solidFill>
                  <a:srgbClr val="F79646">
                    <a:lumMod val="50000"/>
                  </a:srgbClr>
                </a:solidFill>
                <a:latin typeface="Nunito Black" pitchFamily="2" charset="0"/>
                <a:cs typeface="Baloo 2 SemiBold" pitchFamily="2" charset="0"/>
              </a:rPr>
              <a:t>theo</a:t>
            </a:r>
            <a:r>
              <a:rPr lang="en-US" sz="2800" dirty="0">
                <a:solidFill>
                  <a:srgbClr val="F79646">
                    <a:lumMod val="50000"/>
                  </a:srgbClr>
                </a:solidFill>
                <a:latin typeface="Nunito Black" pitchFamily="2" charset="0"/>
                <a:cs typeface="Baloo 2 SemiBold" pitchFamily="2" charset="0"/>
              </a:rPr>
              <a:t> </a:t>
            </a:r>
            <a:r>
              <a:rPr lang="en-US" sz="2800" err="1">
                <a:solidFill>
                  <a:srgbClr val="F79646">
                    <a:lumMod val="50000"/>
                  </a:srgbClr>
                </a:solidFill>
                <a:latin typeface="Nunito Black" pitchFamily="2" charset="0"/>
                <a:cs typeface="Baloo 2 SemiBold" pitchFamily="2" charset="0"/>
              </a:rPr>
              <a:t>đến</a:t>
            </a:r>
            <a:r>
              <a:rPr lang="en-US" sz="2800">
                <a:solidFill>
                  <a:srgbClr val="F79646">
                    <a:lumMod val="50000"/>
                  </a:srgbClr>
                </a:solidFill>
                <a:latin typeface="Nunito Black" pitchFamily="2" charset="0"/>
                <a:cs typeface="Baloo 2 SemiBold" pitchFamily="2" charset="0"/>
              </a:rPr>
              <a:t> </a:t>
            </a:r>
            <a:r>
              <a:rPr lang="en-US" sz="2800">
                <a:solidFill>
                  <a:srgbClr val="FF0000"/>
                </a:solidFill>
                <a:latin typeface="Nunito Black" pitchFamily="2" charset="0"/>
                <a:cs typeface="Baloo 2 SemiBold" pitchFamily="2" charset="0"/>
              </a:rPr>
              <a:t>chẳng có tia nắng nào có cả</a:t>
            </a:r>
            <a:endParaRPr kumimoji="0" lang="en-US" sz="2800" b="0" i="0" u="none" strike="noStrike" kern="1200" cap="none" spc="0" normalizeH="0" baseline="0" noProof="0" dirty="0">
              <a:ln>
                <a:noFill/>
              </a:ln>
              <a:solidFill>
                <a:srgbClr val="FF0000"/>
              </a:solidFill>
              <a:effectLst/>
              <a:uLnTx/>
              <a:uFillTx/>
              <a:latin typeface="Nunito Black" pitchFamily="2" charset="0"/>
              <a:cs typeface="Baloo 2 SemiBold" pitchFamily="2" charset="0"/>
            </a:endParaRPr>
          </a:p>
        </p:txBody>
      </p:sp>
      <p:sp>
        <p:nvSpPr>
          <p:cNvPr id="11" name="TextBox 10">
            <a:extLst>
              <a:ext uri="{FF2B5EF4-FFF2-40B4-BE49-F238E27FC236}">
                <a16:creationId xmlns="" xmlns:a16="http://schemas.microsoft.com/office/drawing/2014/main" id="{FC052258-9C7D-484C-8E55-F5E6314615D9}"/>
              </a:ext>
            </a:extLst>
          </p:cNvPr>
          <p:cNvSpPr txBox="1"/>
          <p:nvPr/>
        </p:nvSpPr>
        <p:spPr>
          <a:xfrm>
            <a:off x="3493973" y="4137594"/>
            <a:ext cx="3858934" cy="578882"/>
          </a:xfrm>
          <a:prstGeom prst="roundRect">
            <a:avLst/>
          </a:prstGeom>
          <a:solidFill>
            <a:srgbClr val="FFFFCC"/>
          </a:solidFill>
          <a:ln w="28575">
            <a:solidFill>
              <a:srgbClr val="217875"/>
            </a:solidFill>
            <a:prstDash val="sysDash"/>
          </a:ln>
        </p:spPr>
        <p:txBody>
          <a:bodyPr wrap="square">
            <a:spAutoFit/>
          </a:bodyPr>
          <a:lstStyle/>
          <a:p>
            <a:pPr marL="0" marR="0" lvl="0" indent="0" algn="ctr" defTabSz="609539" rtl="0" eaLnBrk="1" fontAlgn="auto" latinLnBrk="0" hangingPunct="1">
              <a:lnSpc>
                <a:spcPct val="100000"/>
              </a:lnSpc>
              <a:spcBef>
                <a:spcPts val="0"/>
              </a:spcBef>
              <a:spcAft>
                <a:spcPts val="0"/>
              </a:spcAft>
              <a:buClrTx/>
              <a:buSzTx/>
              <a:buFontTx/>
              <a:buNone/>
              <a:tabLst/>
              <a:defRPr/>
            </a:pPr>
            <a:r>
              <a:rPr lang="en-US" sz="2800" dirty="0" err="1">
                <a:solidFill>
                  <a:srgbClr val="F79646">
                    <a:lumMod val="50000"/>
                  </a:srgbClr>
                </a:solidFill>
                <a:latin typeface="Nunito Black" pitchFamily="2" charset="0"/>
                <a:cs typeface="Baloo 2 SemiBold" pitchFamily="2" charset="0"/>
              </a:rPr>
              <a:t>Đoạn</a:t>
            </a:r>
            <a:r>
              <a:rPr lang="en-US" sz="2800" dirty="0">
                <a:solidFill>
                  <a:srgbClr val="F79646">
                    <a:lumMod val="50000"/>
                  </a:srgbClr>
                </a:solidFill>
                <a:latin typeface="Nunito Black" pitchFamily="2" charset="0"/>
                <a:cs typeface="Baloo 2 SemiBold" pitchFamily="2" charset="0"/>
              </a:rPr>
              <a:t> 3</a:t>
            </a:r>
            <a:r>
              <a:rPr lang="en-US" sz="2800">
                <a:solidFill>
                  <a:srgbClr val="F79646">
                    <a:lumMod val="50000"/>
                  </a:srgbClr>
                </a:solidFill>
                <a:latin typeface="Nunito Black" pitchFamily="2" charset="0"/>
                <a:cs typeface="Baloo 2 SemiBold" pitchFamily="2" charset="0"/>
              </a:rPr>
              <a:t>: Còn lại </a:t>
            </a:r>
            <a:endParaRPr kumimoji="0" lang="en-US" sz="2800" b="0" i="0" u="none" strike="noStrike" kern="1200" cap="none" spc="0" normalizeH="0" baseline="0" noProof="0" dirty="0">
              <a:ln>
                <a:noFill/>
              </a:ln>
              <a:solidFill>
                <a:srgbClr val="FF0000"/>
              </a:solidFill>
              <a:effectLst/>
              <a:uLnTx/>
              <a:uFillTx/>
              <a:latin typeface="Nunito Black" pitchFamily="2" charset="0"/>
              <a:cs typeface="Baloo 2 SemiBold" pitchFamily="2" charset="0"/>
            </a:endParaRPr>
          </a:p>
        </p:txBody>
      </p:sp>
    </p:spTree>
    <p:extLst>
      <p:ext uri="{BB962C8B-B14F-4D97-AF65-F5344CB8AC3E}">
        <p14:creationId xmlns:p14="http://schemas.microsoft.com/office/powerpoint/2010/main" val="10283273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barn(inVertical)">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arn(inVertical)">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1"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4" name="TextBox 3">
            <a:extLst>
              <a:ext uri="{FF2B5EF4-FFF2-40B4-BE49-F238E27FC236}">
                <a16:creationId xmlns="" xmlns:a16="http://schemas.microsoft.com/office/drawing/2014/main" id="{DCF4FB25-EA1C-870B-8EB7-E62553F19766}"/>
              </a:ext>
            </a:extLst>
          </p:cNvPr>
          <p:cNvSpPr txBox="1"/>
          <p:nvPr/>
        </p:nvSpPr>
        <p:spPr>
          <a:xfrm>
            <a:off x="1947180" y="132934"/>
            <a:ext cx="5351702" cy="646986"/>
          </a:xfrm>
          <a:prstGeom prst="roundRect">
            <a:avLst/>
          </a:prstGeom>
          <a:solidFill>
            <a:srgbClr val="FFFFCC"/>
          </a:solidFill>
          <a:ln w="28575">
            <a:solidFill>
              <a:srgbClr val="217875"/>
            </a:solidFill>
            <a:prstDash val="sysDash"/>
          </a:ln>
        </p:spPr>
        <p:txBody>
          <a:bodyPr wrap="square">
            <a:spAutoFit/>
          </a:bodyPr>
          <a:lstStyle/>
          <a:p>
            <a:pPr algn="ctr"/>
            <a:r>
              <a:rPr lang="en-US" sz="3200" b="1" dirty="0" err="1">
                <a:solidFill>
                  <a:srgbClr val="008000"/>
                </a:solidFill>
                <a:latin typeface="Nunito Black" pitchFamily="2" charset="0"/>
                <a:cs typeface="Baloo 2 SemiBold" pitchFamily="2" charset="0"/>
              </a:rPr>
              <a:t>Luyện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đọc</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đoạn</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nối</a:t>
            </a:r>
            <a:r>
              <a:rPr lang="en-US" sz="3200" b="1" dirty="0">
                <a:solidFill>
                  <a:srgbClr val="008000"/>
                </a:solidFill>
                <a:latin typeface="Nunito Black" pitchFamily="2" charset="0"/>
                <a:cs typeface="Baloo 2 SemiBold" pitchFamily="2" charset="0"/>
              </a:rPr>
              <a:t> </a:t>
            </a:r>
            <a:r>
              <a:rPr lang="en-US" sz="3200" b="1" dirty="0" err="1">
                <a:solidFill>
                  <a:srgbClr val="008000"/>
                </a:solidFill>
                <a:latin typeface="Nunito Black" pitchFamily="2" charset="0"/>
                <a:cs typeface="Baloo 2 SemiBold" pitchFamily="2" charset="0"/>
              </a:rPr>
              <a:t>tiếp</a:t>
            </a:r>
            <a:endParaRPr lang="en-US" sz="3200" b="1" dirty="0">
              <a:solidFill>
                <a:srgbClr val="008000"/>
              </a:solidFill>
              <a:latin typeface="Nunito Black" pitchFamily="2" charset="0"/>
              <a:cs typeface="Baloo 2 SemiBold" pitchFamily="2" charset="0"/>
            </a:endParaRPr>
          </a:p>
        </p:txBody>
      </p:sp>
      <p:pic>
        <p:nvPicPr>
          <p:cNvPr id="5" name="Picture 4">
            <a:extLst>
              <a:ext uri="{FF2B5EF4-FFF2-40B4-BE49-F238E27FC236}">
                <a16:creationId xmlns="" xmlns:a16="http://schemas.microsoft.com/office/drawing/2014/main" id="{F427BDD2-853D-230B-DE0D-A01A02C8311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Lst>
          </a:blip>
          <a:stretch>
            <a:fillRect/>
          </a:stretch>
        </p:blipFill>
        <p:spPr>
          <a:xfrm>
            <a:off x="875535" y="0"/>
            <a:ext cx="1071645" cy="853220"/>
          </a:xfrm>
          <a:prstGeom prst="rect">
            <a:avLst/>
          </a:prstGeom>
        </p:spPr>
      </p:pic>
      <p:grpSp>
        <p:nvGrpSpPr>
          <p:cNvPr id="6" name="Group 5">
            <a:extLst>
              <a:ext uri="{FF2B5EF4-FFF2-40B4-BE49-F238E27FC236}">
                <a16:creationId xmlns="" xmlns:a16="http://schemas.microsoft.com/office/drawing/2014/main" id="{51476B3D-5C84-0015-0A31-23B2E8A7EFDD}"/>
              </a:ext>
            </a:extLst>
          </p:cNvPr>
          <p:cNvGrpSpPr/>
          <p:nvPr/>
        </p:nvGrpSpPr>
        <p:grpSpPr>
          <a:xfrm>
            <a:off x="-182420" y="907657"/>
            <a:ext cx="914801" cy="584333"/>
            <a:chOff x="104615" y="807451"/>
            <a:chExt cx="851094" cy="584333"/>
          </a:xfrm>
        </p:grpSpPr>
        <p:pic>
          <p:nvPicPr>
            <p:cNvPr id="7" name="Picture 6">
              <a:extLst>
                <a:ext uri="{FF2B5EF4-FFF2-40B4-BE49-F238E27FC236}">
                  <a16:creationId xmlns="" xmlns:a16="http://schemas.microsoft.com/office/drawing/2014/main" id="{92D20602-D813-E9A9-B762-E73CE0FA8FB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04615" y="807451"/>
              <a:ext cx="851094" cy="584333"/>
            </a:xfrm>
            <a:prstGeom prst="rect">
              <a:avLst/>
            </a:prstGeom>
          </p:spPr>
        </p:pic>
        <p:sp>
          <p:nvSpPr>
            <p:cNvPr id="8" name="TextBox 7">
              <a:extLst>
                <a:ext uri="{FF2B5EF4-FFF2-40B4-BE49-F238E27FC236}">
                  <a16:creationId xmlns="" xmlns:a16="http://schemas.microsoft.com/office/drawing/2014/main" id="{74EFDFB9-434D-0BE5-5F04-5A62C82F158B}"/>
                </a:ext>
              </a:extLst>
            </p:cNvPr>
            <p:cNvSpPr txBox="1"/>
            <p:nvPr/>
          </p:nvSpPr>
          <p:spPr>
            <a:xfrm>
              <a:off x="397437" y="853301"/>
              <a:ext cx="328936" cy="523220"/>
            </a:xfrm>
            <a:prstGeom prst="rect">
              <a:avLst/>
            </a:prstGeom>
            <a:noFill/>
          </p:spPr>
          <p:txBody>
            <a:bodyPr wrap="none" rtlCol="0">
              <a:spAutoFit/>
            </a:bodyPr>
            <a:lstStyle/>
            <a:p>
              <a:r>
                <a:rPr lang="en-US" sz="2800" dirty="0">
                  <a:solidFill>
                    <a:schemeClr val="tx1">
                      <a:lumMod val="95000"/>
                      <a:lumOff val="5000"/>
                    </a:schemeClr>
                  </a:solidFill>
                  <a:latin typeface="#9Slide03 AmpleSoft Bold" panose="02000000000000000000" pitchFamily="2" charset="0"/>
                  <a:cs typeface="Baloo 2 Medium" pitchFamily="2" charset="0"/>
                </a:rPr>
                <a:t>1</a:t>
              </a:r>
            </a:p>
          </p:txBody>
        </p:sp>
      </p:grpSp>
      <p:sp>
        <p:nvSpPr>
          <p:cNvPr id="9" name="TextBox 8">
            <a:extLst>
              <a:ext uri="{FF2B5EF4-FFF2-40B4-BE49-F238E27FC236}">
                <a16:creationId xmlns="" xmlns:a16="http://schemas.microsoft.com/office/drawing/2014/main" id="{832EC5D2-438A-7082-E77C-EB5DF10A7842}"/>
              </a:ext>
            </a:extLst>
          </p:cNvPr>
          <p:cNvSpPr txBox="1"/>
          <p:nvPr/>
        </p:nvSpPr>
        <p:spPr>
          <a:xfrm>
            <a:off x="614470" y="883037"/>
            <a:ext cx="10963060" cy="3881914"/>
          </a:xfrm>
          <a:prstGeom prst="roundRect">
            <a:avLst/>
          </a:prstGeom>
          <a:solidFill>
            <a:schemeClr val="accent2">
              <a:lumMod val="20000"/>
              <a:lumOff val="80000"/>
            </a:schemeClr>
          </a:solidFill>
          <a:ln w="28575">
            <a:noFill/>
            <a:prstDash val="sysDash"/>
          </a:ln>
        </p:spPr>
        <p:txBody>
          <a:bodyPr wrap="square">
            <a:spAutoFit/>
          </a:bodyPr>
          <a:lstStyle/>
          <a:p>
            <a:pPr algn="just"/>
            <a:r>
              <a:rPr lang="en-US" sz="2800">
                <a:solidFill>
                  <a:schemeClr val="accent6">
                    <a:lumMod val="50000"/>
                  </a:schemeClr>
                </a:solidFill>
                <a:latin typeface="Nunito Black" pitchFamily="2" charset="0"/>
              </a:rPr>
              <a:t>	</a:t>
            </a:r>
            <a:r>
              <a:rPr lang="vi-VN" sz="2800" b="1">
                <a:solidFill>
                  <a:srgbClr val="002060"/>
                </a:solidFill>
                <a:latin typeface="Nunito Black" pitchFamily="2" charset="0"/>
              </a:rPr>
              <a:t>Bà nội của Na đã già yếu. Bà đi lại rất khó khăn.</a:t>
            </a:r>
          </a:p>
          <a:p>
            <a:pPr algn="just"/>
            <a:r>
              <a:rPr lang="vi-VN" sz="2800" b="1">
                <a:solidFill>
                  <a:srgbClr val="002060"/>
                </a:solidFill>
                <a:latin typeface="Nunito Black" pitchFamily="2" charset="0"/>
              </a:rPr>
              <a:t>Ngôi nhà của Na nằm trên một ngọn đồi. Hắng ngày, nắng xuyên qua những tán lá trong khu vườn trước nhà tạo thành những vệt sáng lóng lánh rất đẹp. Nhưng phòng ngủ của tất cả mọi người trong gia đình lại ở phía không có nắng. Bà nội rất thích nắng nhưng nắng không lọt vào phòng bà. Na chưa biết làm cách nào để đem nắng cho bà.</a:t>
            </a:r>
          </a:p>
          <a:p>
            <a:pPr algn="just"/>
            <a:endParaRPr lang="vi-VN" sz="2600" dirty="0">
              <a:latin typeface="Nunito Black" pitchFamily="2" charset="0"/>
            </a:endParaRPr>
          </a:p>
        </p:txBody>
      </p:sp>
      <p:grpSp>
        <p:nvGrpSpPr>
          <p:cNvPr id="10" name="Group 9">
            <a:extLst>
              <a:ext uri="{FF2B5EF4-FFF2-40B4-BE49-F238E27FC236}">
                <a16:creationId xmlns="" xmlns:a16="http://schemas.microsoft.com/office/drawing/2014/main" id="{EBDFEA96-9F28-7D15-6479-6D0D06CF0B19}"/>
              </a:ext>
            </a:extLst>
          </p:cNvPr>
          <p:cNvGrpSpPr/>
          <p:nvPr/>
        </p:nvGrpSpPr>
        <p:grpSpPr>
          <a:xfrm>
            <a:off x="-46965" y="4472784"/>
            <a:ext cx="914801" cy="584333"/>
            <a:chOff x="-62381" y="727412"/>
            <a:chExt cx="851094" cy="584333"/>
          </a:xfrm>
        </p:grpSpPr>
        <p:pic>
          <p:nvPicPr>
            <p:cNvPr id="11" name="Picture 10">
              <a:extLst>
                <a:ext uri="{FF2B5EF4-FFF2-40B4-BE49-F238E27FC236}">
                  <a16:creationId xmlns="" xmlns:a16="http://schemas.microsoft.com/office/drawing/2014/main" id="{D1B83595-01C8-FB99-C9EF-B403DB70C9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2381" y="727412"/>
              <a:ext cx="851094" cy="584333"/>
            </a:xfrm>
            <a:prstGeom prst="rect">
              <a:avLst/>
            </a:prstGeom>
          </p:spPr>
        </p:pic>
        <p:sp>
          <p:nvSpPr>
            <p:cNvPr id="12" name="TextBox 11">
              <a:extLst>
                <a:ext uri="{FF2B5EF4-FFF2-40B4-BE49-F238E27FC236}">
                  <a16:creationId xmlns="" xmlns:a16="http://schemas.microsoft.com/office/drawing/2014/main" id="{D4C3C6B1-65A4-E556-2152-96E086D58F04}"/>
                </a:ext>
              </a:extLst>
            </p:cNvPr>
            <p:cNvSpPr txBox="1"/>
            <p:nvPr/>
          </p:nvSpPr>
          <p:spPr>
            <a:xfrm>
              <a:off x="230442" y="773262"/>
              <a:ext cx="350770" cy="523220"/>
            </a:xfrm>
            <a:prstGeom prst="rect">
              <a:avLst/>
            </a:prstGeom>
            <a:noFill/>
          </p:spPr>
          <p:txBody>
            <a:bodyPr wrap="none" rtlCol="0">
              <a:spAutoFit/>
            </a:bodyPr>
            <a:lstStyle/>
            <a:p>
              <a:r>
                <a:rPr lang="en-US" sz="2800" dirty="0">
                  <a:solidFill>
                    <a:schemeClr val="tx1">
                      <a:lumMod val="95000"/>
                      <a:lumOff val="5000"/>
                    </a:schemeClr>
                  </a:solidFill>
                  <a:latin typeface="#9Slide03 AmpleSoft Bold" panose="02000000000000000000" pitchFamily="2" charset="0"/>
                  <a:cs typeface="Baloo 2 Medium" pitchFamily="2" charset="0"/>
                </a:rPr>
                <a:t>2</a:t>
              </a:r>
            </a:p>
          </p:txBody>
        </p:sp>
      </p:grpSp>
    </p:spTree>
    <p:extLst>
      <p:ext uri="{BB962C8B-B14F-4D97-AF65-F5344CB8AC3E}">
        <p14:creationId xmlns:p14="http://schemas.microsoft.com/office/powerpoint/2010/main" val="12810295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1000"/>
                                        <p:tgtEl>
                                          <p:spTgt spid="6"/>
                                        </p:tgtEl>
                                      </p:cBhvr>
                                    </p:animEffect>
                                    <p:anim calcmode="lin" valueType="num">
                                      <p:cBhvr>
                                        <p:cTn id="8" dur="1000" fill="hold"/>
                                        <p:tgtEl>
                                          <p:spTgt spid="6"/>
                                        </p:tgtEl>
                                        <p:attrNameLst>
                                          <p:attrName>ppt_x</p:attrName>
                                        </p:attrNameLst>
                                      </p:cBhvr>
                                      <p:tavLst>
                                        <p:tav tm="0">
                                          <p:val>
                                            <p:strVal val="#ppt_x"/>
                                          </p:val>
                                        </p:tav>
                                        <p:tav tm="100000">
                                          <p:val>
                                            <p:strVal val="#ppt_x"/>
                                          </p:val>
                                        </p:tav>
                                      </p:tavLst>
                                    </p:anim>
                                    <p:anim calcmode="lin" valueType="num">
                                      <p:cBhvr>
                                        <p:cTn id="9" dur="1000" fill="hold"/>
                                        <p:tgtEl>
                                          <p:spTgt spid="6"/>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1000"/>
                                        <p:tgtEl>
                                          <p:spTgt spid="9"/>
                                        </p:tgtEl>
                                      </p:cBhvr>
                                    </p:animEffect>
                                    <p:anim calcmode="lin" valueType="num">
                                      <p:cBhvr>
                                        <p:cTn id="13" dur="1000" fill="hold"/>
                                        <p:tgtEl>
                                          <p:spTgt spid="9"/>
                                        </p:tgtEl>
                                        <p:attrNameLst>
                                          <p:attrName>ppt_x</p:attrName>
                                        </p:attrNameLst>
                                      </p:cBhvr>
                                      <p:tavLst>
                                        <p:tav tm="0">
                                          <p:val>
                                            <p:strVal val="#ppt_x"/>
                                          </p:val>
                                        </p:tav>
                                        <p:tav tm="100000">
                                          <p:val>
                                            <p:strVal val="#ppt_x"/>
                                          </p:val>
                                        </p:tav>
                                      </p:tavLst>
                                    </p:anim>
                                    <p:anim calcmode="lin" valueType="num">
                                      <p:cBhvr>
                                        <p:cTn id="14"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0"/>
                                        </p:tgtEl>
                                        <p:attrNameLst>
                                          <p:attrName>style.visibility</p:attrName>
                                        </p:attrNameLst>
                                      </p:cBhvr>
                                      <p:to>
                                        <p:strVal val="visible"/>
                                      </p:to>
                                    </p:set>
                                    <p:animEffect transition="in" filter="fade">
                                      <p:cBhvr>
                                        <p:cTn id="19" dur="1000"/>
                                        <p:tgtEl>
                                          <p:spTgt spid="10"/>
                                        </p:tgtEl>
                                      </p:cBhvr>
                                    </p:animEffect>
                                    <p:anim calcmode="lin" valueType="num">
                                      <p:cBhvr>
                                        <p:cTn id="20" dur="1000" fill="hold"/>
                                        <p:tgtEl>
                                          <p:spTgt spid="10"/>
                                        </p:tgtEl>
                                        <p:attrNameLst>
                                          <p:attrName>ppt_x</p:attrName>
                                        </p:attrNameLst>
                                      </p:cBhvr>
                                      <p:tavLst>
                                        <p:tav tm="0">
                                          <p:val>
                                            <p:strVal val="#ppt_x"/>
                                          </p:val>
                                        </p:tav>
                                        <p:tav tm="100000">
                                          <p:val>
                                            <p:strVal val="#ppt_x"/>
                                          </p:val>
                                        </p:tav>
                                      </p:tavLst>
                                    </p:anim>
                                    <p:anim calcmode="lin" valueType="num">
                                      <p:cBhvr>
                                        <p:cTn id="21"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1019</TotalTime>
  <Words>2503</Words>
  <Application>Microsoft Office PowerPoint</Application>
  <PresentationFormat>Widescreen</PresentationFormat>
  <Paragraphs>189</Paragraphs>
  <Slides>42</Slides>
  <Notes>2</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42</vt:i4>
      </vt:variant>
    </vt:vector>
  </HeadingPairs>
  <TitlesOfParts>
    <vt:vector size="56" baseType="lpstr">
      <vt:lpstr>#9Slide03 AmpleSoft Bold</vt:lpstr>
      <vt:lpstr>Arial</vt:lpstr>
      <vt:lpstr>Baloo 2 Medium</vt:lpstr>
      <vt:lpstr>Baloo 2 SemiBold</vt:lpstr>
      <vt:lpstr>Calibri</vt:lpstr>
      <vt:lpstr>Calibri Light</vt:lpstr>
      <vt:lpstr>Nunito Black</vt:lpstr>
      <vt:lpstr>Open Sans</vt:lpstr>
      <vt:lpstr>OpenSans</vt:lpstr>
      <vt:lpstr>OpenSansBold</vt:lpstr>
      <vt:lpstr>Sigmar One</vt:lpstr>
      <vt:lpstr>Tahoma</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Mr Manh</dc:creator>
  <cp:lastModifiedBy>pc</cp:lastModifiedBy>
  <cp:revision>19</cp:revision>
  <dcterms:created xsi:type="dcterms:W3CDTF">2022-08-09T09:34:05Z</dcterms:created>
  <dcterms:modified xsi:type="dcterms:W3CDTF">2022-11-21T14:41:56Z</dcterms:modified>
</cp:coreProperties>
</file>