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5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6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7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37" r:id="rId1"/>
    <p:sldMasterId id="2147483750" r:id="rId2"/>
    <p:sldMasterId id="2147483761" r:id="rId3"/>
    <p:sldMasterId id="2147483772" r:id="rId4"/>
    <p:sldMasterId id="2147483783" r:id="rId5"/>
    <p:sldMasterId id="2147483794" r:id="rId6"/>
    <p:sldMasterId id="2147483805" r:id="rId7"/>
    <p:sldMasterId id="2147483817" r:id="rId8"/>
  </p:sldMasterIdLst>
  <p:notesMasterIdLst>
    <p:notesMasterId r:id="rId22"/>
  </p:notesMasterIdLst>
  <p:sldIdLst>
    <p:sldId id="325" r:id="rId9"/>
    <p:sldId id="305" r:id="rId10"/>
    <p:sldId id="320" r:id="rId11"/>
    <p:sldId id="321" r:id="rId12"/>
    <p:sldId id="322" r:id="rId13"/>
    <p:sldId id="323" r:id="rId14"/>
    <p:sldId id="324" r:id="rId15"/>
    <p:sldId id="327" r:id="rId16"/>
    <p:sldId id="328" r:id="rId17"/>
    <p:sldId id="331" r:id="rId18"/>
    <p:sldId id="329" r:id="rId19"/>
    <p:sldId id="330" r:id="rId20"/>
    <p:sldId id="326" r:id="rId21"/>
  </p:sldIdLst>
  <p:sldSz cx="18288000" cy="10287000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Kalam" panose="020B0604020202020204" charset="0"/>
      <p:regular r:id="rId27"/>
      <p:bold r:id="rId28"/>
    </p:embeddedFont>
    <p:embeddedFont>
      <p:font typeface="UTM Alberta Heavy" panose="02040603050506020204" pitchFamily="18" charset="0"/>
      <p:regular r:id="rId29"/>
    </p:embeddedFont>
    <p:embeddedFont>
      <p:font typeface=".VnTifani HeavyH" panose="020B7200000000000000" pitchFamily="34" charset="0"/>
      <p:regular r:id="rId30"/>
    </p:embeddedFont>
    <p:embeddedFont>
      <p:font typeface="UTM Avo" panose="02040603050506020204" pitchFamily="18" charset="0"/>
      <p:regular r:id="rId31"/>
      <p:bold r:id="rId32"/>
      <p:italic r:id="rId33"/>
      <p:boldItalic r:id="rId34"/>
    </p:embeddedFont>
    <p:embeddedFont>
      <p:font typeface=".VnBlack" panose="020B7200000000000000" pitchFamily="34" charset="0"/>
      <p:regular r:id="rId35"/>
    </p:embeddedFont>
    <p:embeddedFont>
      <p:font typeface="Montserrat" panose="02000505000000020004" pitchFamily="2" charset="0"/>
      <p:regular r:id="rId36"/>
    </p:embeddedFont>
    <p:embeddedFont>
      <p:font typeface="Calibri Light" panose="020F0302020204030204" pitchFamily="34" charset="0"/>
      <p:regular r:id="rId37"/>
      <p:italic r:id="rId38"/>
    </p:embeddedFont>
    <p:embeddedFont>
      <p:font typeface="SVN-Bershire Swash" panose="02040603050506020204" pitchFamily="18" charset="0"/>
      <p:regular r:id="rId39"/>
    </p:embeddedFont>
    <p:embeddedFont>
      <p:font typeface=".VnBodoni" panose="020B7200000000000000" pitchFamily="34" charset="0"/>
      <p:regular r:id="rId40"/>
    </p:embeddedFont>
    <p:embeddedFont>
      <p:font typeface="UTM Cookies" panose="02040603050506020204" pitchFamily="18" charset="0"/>
      <p:regular r:id="rId4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99FF"/>
    <a:srgbClr val="FFFFFF"/>
    <a:srgbClr val="ABDEE6"/>
    <a:srgbClr val="995599"/>
    <a:srgbClr val="F3B0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7" d="100"/>
          <a:sy n="47" d="100"/>
        </p:scale>
        <p:origin x="696" y="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font" Target="fonts/font4.fntdata"/><Relationship Id="rId39" Type="http://schemas.openxmlformats.org/officeDocument/2006/relationships/font" Target="fonts/font17.fntdata"/><Relationship Id="rId21" Type="http://schemas.openxmlformats.org/officeDocument/2006/relationships/slide" Target="slides/slide13.xml"/><Relationship Id="rId34" Type="http://schemas.openxmlformats.org/officeDocument/2006/relationships/font" Target="fonts/font12.fntdata"/><Relationship Id="rId42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font" Target="fonts/font15.fntdata"/><Relationship Id="rId40" Type="http://schemas.openxmlformats.org/officeDocument/2006/relationships/font" Target="fonts/font18.fntdata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font" Target="fonts/font14.fntdata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font" Target="fonts/font9.fntdata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font" Target="fonts/font13.fntdata"/><Relationship Id="rId43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font" Target="fonts/font16.fntdata"/><Relationship Id="rId20" Type="http://schemas.openxmlformats.org/officeDocument/2006/relationships/slide" Target="slides/slide12.xml"/><Relationship Id="rId41" Type="http://schemas.openxmlformats.org/officeDocument/2006/relationships/font" Target="fonts/font1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096A69-CC20-45BA-AE65-F834F9768556}" type="datetimeFigureOut">
              <a:rPr lang="en-US" smtClean="0"/>
              <a:pPr/>
              <a:t>10/24/2022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A84E90-A8F5-46D0-868A-B0A3A2CAEC5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227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195644"/>
            <a:ext cx="15544800" cy="22050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5829300"/>
            <a:ext cx="12801600" cy="26289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8163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632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4491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265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0819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8983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7147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5311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58800" y="411964"/>
            <a:ext cx="4114800" cy="87772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411964"/>
            <a:ext cx="12039600" cy="87772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736601" y="479840"/>
            <a:ext cx="16840200" cy="927376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371867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623819" y="349880"/>
            <a:ext cx="17078629" cy="2295376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6FC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562811" y="2643188"/>
            <a:ext cx="17164827" cy="7204992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754096" y="511642"/>
            <a:ext cx="3862117" cy="2896588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620" y="242518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16535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>
          <a:xfrm>
            <a:off x="623819" y="349880"/>
            <a:ext cx="17078629" cy="2295376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562811" y="2643188"/>
            <a:ext cx="17164827" cy="7204992"/>
            <a:chOff x="220782" y="1331119"/>
            <a:chExt cx="6436810" cy="3602496"/>
          </a:xfrm>
        </p:grpSpPr>
        <p:sp>
          <p:nvSpPr>
            <p:cNvPr id="18" name="Freeform 17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754096" y="511642"/>
            <a:ext cx="3862117" cy="2896588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56366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736601" y="479840"/>
            <a:ext cx="16840200" cy="927376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918466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623819" y="349880"/>
            <a:ext cx="17078629" cy="2295376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562811" y="2643188"/>
            <a:ext cx="17164827" cy="7204992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754096" y="511642"/>
            <a:ext cx="3862117" cy="2896588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678320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736601" y="479840"/>
            <a:ext cx="16840200" cy="927376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1473016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623819" y="349880"/>
            <a:ext cx="17078629" cy="2295376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8AB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562811" y="2643188"/>
            <a:ext cx="17164827" cy="7204992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754096" y="511642"/>
            <a:ext cx="3862117" cy="2896588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79431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736601" y="479840"/>
            <a:ext cx="16840200" cy="927376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60333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78472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2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96904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736601" y="479840"/>
            <a:ext cx="16840200" cy="927376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578637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623819" y="349880"/>
            <a:ext cx="17078629" cy="2295376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6FC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562811" y="2643188"/>
            <a:ext cx="17164827" cy="7204992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754096" y="511642"/>
            <a:ext cx="3862117" cy="2896588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620" y="242518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68568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>
          <a:xfrm>
            <a:off x="623819" y="349880"/>
            <a:ext cx="17078629" cy="2295376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562811" y="2643188"/>
            <a:ext cx="17164827" cy="7204992"/>
            <a:chOff x="220782" y="1331119"/>
            <a:chExt cx="6436810" cy="3602496"/>
          </a:xfrm>
        </p:grpSpPr>
        <p:sp>
          <p:nvSpPr>
            <p:cNvPr id="18" name="Freeform 17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754096" y="511642"/>
            <a:ext cx="3862117" cy="2896588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085529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736601" y="479840"/>
            <a:ext cx="16840200" cy="927376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77235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623819" y="349880"/>
            <a:ext cx="17078629" cy="2295376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562811" y="2643188"/>
            <a:ext cx="17164827" cy="7204992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754096" y="511642"/>
            <a:ext cx="3862117" cy="2896588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10190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736601" y="479840"/>
            <a:ext cx="16840200" cy="927376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388626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623819" y="349880"/>
            <a:ext cx="17078629" cy="2295376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8AB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562811" y="2643188"/>
            <a:ext cx="17164827" cy="7204992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754096" y="511642"/>
            <a:ext cx="3862117" cy="2896588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69662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736601" y="479840"/>
            <a:ext cx="16840200" cy="927376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194502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26" y="6610357"/>
            <a:ext cx="15544800" cy="2043113"/>
          </a:xfrm>
        </p:spPr>
        <p:txBody>
          <a:bodyPr anchor="t"/>
          <a:lstStyle>
            <a:lvl1pPr algn="l">
              <a:defRPr sz="71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4626" y="4360076"/>
            <a:ext cx="15544800" cy="2250281"/>
          </a:xfrm>
        </p:spPr>
        <p:txBody>
          <a:bodyPr anchor="b"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816395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2pPr>
            <a:lvl3pPr marL="1632794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3pPr>
            <a:lvl4pPr marL="2449188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4pPr>
            <a:lvl5pPr marL="3265585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5pPr>
            <a:lvl6pPr marL="4081982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6pPr>
            <a:lvl7pPr marL="4898375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7pPr>
            <a:lvl8pPr marL="5714769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8pPr>
            <a:lvl9pPr marL="6531169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98809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2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5938820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736601" y="479840"/>
            <a:ext cx="16840200" cy="927376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821561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623819" y="349880"/>
            <a:ext cx="17078629" cy="2295376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6FC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562811" y="2643188"/>
            <a:ext cx="17164827" cy="7204992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754096" y="511642"/>
            <a:ext cx="3862117" cy="2896588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620" y="242518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16056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>
          <a:xfrm>
            <a:off x="623819" y="349880"/>
            <a:ext cx="17078629" cy="2295376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562811" y="2643188"/>
            <a:ext cx="17164827" cy="7204992"/>
            <a:chOff x="220782" y="1331119"/>
            <a:chExt cx="6436810" cy="3602496"/>
          </a:xfrm>
        </p:grpSpPr>
        <p:sp>
          <p:nvSpPr>
            <p:cNvPr id="18" name="Freeform 17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754096" y="511642"/>
            <a:ext cx="3862117" cy="2896588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545590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736601" y="479840"/>
            <a:ext cx="16840200" cy="927376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096725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623819" y="349880"/>
            <a:ext cx="17078629" cy="2295376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562811" y="2643188"/>
            <a:ext cx="17164827" cy="7204992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754096" y="511642"/>
            <a:ext cx="3862117" cy="2896588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022920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736601" y="479840"/>
            <a:ext cx="16840200" cy="927376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7097384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623819" y="349880"/>
            <a:ext cx="17078629" cy="2295376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8AB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562811" y="2643188"/>
            <a:ext cx="17164827" cy="7204992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754096" y="511642"/>
            <a:ext cx="3862117" cy="2896588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7789478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736601" y="479840"/>
            <a:ext cx="16840200" cy="927376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1618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400307"/>
            <a:ext cx="8077200" cy="6788945"/>
          </a:xfrm>
        </p:spPr>
        <p:txBody>
          <a:bodyPr/>
          <a:lstStyle>
            <a:lvl1pPr>
              <a:defRPr sz="5000"/>
            </a:lvl1pPr>
            <a:lvl2pPr>
              <a:defRPr sz="43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96400" y="2400307"/>
            <a:ext cx="8077200" cy="6788945"/>
          </a:xfrm>
        </p:spPr>
        <p:txBody>
          <a:bodyPr/>
          <a:lstStyle>
            <a:lvl1pPr>
              <a:defRPr sz="5000"/>
            </a:lvl1pPr>
            <a:lvl2pPr>
              <a:defRPr sz="4300"/>
            </a:lvl2pPr>
            <a:lvl3pPr>
              <a:defRPr sz="36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406358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2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613698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736601" y="479840"/>
            <a:ext cx="16840200" cy="927376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076398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623819" y="349880"/>
            <a:ext cx="17078629" cy="2295376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6FC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562811" y="2643188"/>
            <a:ext cx="17164827" cy="7204992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754096" y="511642"/>
            <a:ext cx="3862117" cy="2896588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620" y="242518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4381059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>
          <a:xfrm>
            <a:off x="623819" y="349880"/>
            <a:ext cx="17078629" cy="2295376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562811" y="2643188"/>
            <a:ext cx="17164827" cy="7204992"/>
            <a:chOff x="220782" y="1331119"/>
            <a:chExt cx="6436810" cy="3602496"/>
          </a:xfrm>
        </p:grpSpPr>
        <p:sp>
          <p:nvSpPr>
            <p:cNvPr id="18" name="Freeform 17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754096" y="511642"/>
            <a:ext cx="3862117" cy="2896588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9881889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736601" y="479840"/>
            <a:ext cx="16840200" cy="927376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8935445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623819" y="349880"/>
            <a:ext cx="17078629" cy="2295376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562811" y="2643188"/>
            <a:ext cx="17164827" cy="7204992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754096" y="511642"/>
            <a:ext cx="3862117" cy="2896588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314373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736601" y="479840"/>
            <a:ext cx="16840200" cy="927376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8852038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623819" y="349880"/>
            <a:ext cx="17078629" cy="2295376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8AB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562811" y="2643188"/>
            <a:ext cx="17164827" cy="7204992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754096" y="511642"/>
            <a:ext cx="3862117" cy="2896588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144999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736601" y="479840"/>
            <a:ext cx="16840200" cy="927376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27333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302671"/>
            <a:ext cx="8080376" cy="959643"/>
          </a:xfrm>
        </p:spPr>
        <p:txBody>
          <a:bodyPr anchor="b"/>
          <a:lstStyle>
            <a:lvl1pPr marL="0" indent="0">
              <a:buNone/>
              <a:defRPr sz="4300" b="1"/>
            </a:lvl1pPr>
            <a:lvl2pPr marL="816395" indent="0">
              <a:buNone/>
              <a:defRPr sz="3600" b="1"/>
            </a:lvl2pPr>
            <a:lvl3pPr marL="1632794" indent="0">
              <a:buNone/>
              <a:defRPr sz="3200" b="1"/>
            </a:lvl3pPr>
            <a:lvl4pPr marL="2449188" indent="0">
              <a:buNone/>
              <a:defRPr sz="2900" b="1"/>
            </a:lvl4pPr>
            <a:lvl5pPr marL="3265585" indent="0">
              <a:buNone/>
              <a:defRPr sz="2900" b="1"/>
            </a:lvl5pPr>
            <a:lvl6pPr marL="4081982" indent="0">
              <a:buNone/>
              <a:defRPr sz="2900" b="1"/>
            </a:lvl6pPr>
            <a:lvl7pPr marL="4898375" indent="0">
              <a:buNone/>
              <a:defRPr sz="2900" b="1"/>
            </a:lvl7pPr>
            <a:lvl8pPr marL="5714769" indent="0">
              <a:buNone/>
              <a:defRPr sz="2900" b="1"/>
            </a:lvl8pPr>
            <a:lvl9pPr marL="6531169" indent="0">
              <a:buNone/>
              <a:defRPr sz="2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0" y="3262313"/>
            <a:ext cx="8080376" cy="5926932"/>
          </a:xfrm>
        </p:spPr>
        <p:txBody>
          <a:bodyPr/>
          <a:lstStyle>
            <a:lvl1pPr>
              <a:defRPr sz="4300"/>
            </a:lvl1pPr>
            <a:lvl2pPr>
              <a:defRPr sz="36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90059" y="2302671"/>
            <a:ext cx="8083550" cy="959643"/>
          </a:xfrm>
        </p:spPr>
        <p:txBody>
          <a:bodyPr anchor="b"/>
          <a:lstStyle>
            <a:lvl1pPr marL="0" indent="0">
              <a:buNone/>
              <a:defRPr sz="4300" b="1"/>
            </a:lvl1pPr>
            <a:lvl2pPr marL="816395" indent="0">
              <a:buNone/>
              <a:defRPr sz="3600" b="1"/>
            </a:lvl2pPr>
            <a:lvl3pPr marL="1632794" indent="0">
              <a:buNone/>
              <a:defRPr sz="3200" b="1"/>
            </a:lvl3pPr>
            <a:lvl4pPr marL="2449188" indent="0">
              <a:buNone/>
              <a:defRPr sz="2900" b="1"/>
            </a:lvl4pPr>
            <a:lvl5pPr marL="3265585" indent="0">
              <a:buNone/>
              <a:defRPr sz="2900" b="1"/>
            </a:lvl5pPr>
            <a:lvl6pPr marL="4081982" indent="0">
              <a:buNone/>
              <a:defRPr sz="2900" b="1"/>
            </a:lvl6pPr>
            <a:lvl7pPr marL="4898375" indent="0">
              <a:buNone/>
              <a:defRPr sz="2900" b="1"/>
            </a:lvl7pPr>
            <a:lvl8pPr marL="5714769" indent="0">
              <a:buNone/>
              <a:defRPr sz="2900" b="1"/>
            </a:lvl8pPr>
            <a:lvl9pPr marL="6531169" indent="0">
              <a:buNone/>
              <a:defRPr sz="29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90059" y="3262313"/>
            <a:ext cx="8083550" cy="5926932"/>
          </a:xfrm>
        </p:spPr>
        <p:txBody>
          <a:bodyPr/>
          <a:lstStyle>
            <a:lvl1pPr>
              <a:defRPr sz="4300"/>
            </a:lvl1pPr>
            <a:lvl2pPr>
              <a:defRPr sz="36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34797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2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503100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736601" y="479840"/>
            <a:ext cx="16840200" cy="927376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0558887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623819" y="349880"/>
            <a:ext cx="17078629" cy="2295376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6FC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562811" y="2643188"/>
            <a:ext cx="17164827" cy="7204992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754096" y="511642"/>
            <a:ext cx="3862117" cy="2896588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620" y="242518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8889115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>
          <a:xfrm>
            <a:off x="623819" y="349880"/>
            <a:ext cx="17078629" cy="2295376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562811" y="2643188"/>
            <a:ext cx="17164827" cy="7204992"/>
            <a:chOff x="220782" y="1331119"/>
            <a:chExt cx="6436810" cy="3602496"/>
          </a:xfrm>
        </p:grpSpPr>
        <p:sp>
          <p:nvSpPr>
            <p:cNvPr id="18" name="Freeform 17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754096" y="511642"/>
            <a:ext cx="3862117" cy="2896588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092684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736601" y="479840"/>
            <a:ext cx="16840200" cy="927376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6206471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623819" y="349880"/>
            <a:ext cx="17078629" cy="2295376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562811" y="2643188"/>
            <a:ext cx="17164827" cy="7204992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754096" y="511642"/>
            <a:ext cx="3862117" cy="2896588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863457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736601" y="479840"/>
            <a:ext cx="16840200" cy="927376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9246443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623819" y="349880"/>
            <a:ext cx="17078629" cy="2295376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8AB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562811" y="2643188"/>
            <a:ext cx="17164827" cy="7204992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754096" y="511642"/>
            <a:ext cx="3862117" cy="2896588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828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28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3380861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736601" y="479840"/>
            <a:ext cx="16840200" cy="927376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182880" tIns="91440" rIns="182880" bIns="9144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54268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554952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solidFill>
          <a:schemeClr val="accent2"/>
        </a:solid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364735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371600" y="3195640"/>
            <a:ext cx="15544800" cy="2205038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2743200" y="5829300"/>
            <a:ext cx="12801600" cy="26289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9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24/10/2022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4018783"/>
      </p:ext>
    </p:extLst>
  </p:cSld>
  <p:clrMapOvr>
    <a:masterClrMapping/>
  </p:clrMapOvr>
  <p:transition spd="slow">
    <p:wipe dir="d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195643"/>
            <a:ext cx="15544800" cy="22050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5829300"/>
            <a:ext cx="12801600" cy="2628900"/>
          </a:xfrm>
        </p:spPr>
        <p:txBody>
          <a:bodyPr/>
          <a:lstStyle>
            <a:lvl1pPr marL="0" indent="0" algn="ctr">
              <a:buNone/>
              <a:defRPr/>
            </a:lvl1pPr>
            <a:lvl2pPr marL="685800" indent="0" algn="ctr">
              <a:buNone/>
              <a:defRPr/>
            </a:lvl2pPr>
            <a:lvl3pPr marL="1371600" indent="0" algn="ctr">
              <a:buNone/>
              <a:defRPr/>
            </a:lvl3pPr>
            <a:lvl4pPr marL="2057400" indent="0" algn="ctr">
              <a:buNone/>
              <a:defRPr/>
            </a:lvl4pPr>
            <a:lvl5pPr marL="2743200" indent="0" algn="ctr">
              <a:buNone/>
              <a:defRPr/>
            </a:lvl5pPr>
            <a:lvl6pPr marL="3429000" indent="0" algn="ctr">
              <a:buNone/>
              <a:defRPr/>
            </a:lvl6pPr>
            <a:lvl7pPr marL="4114800" indent="0" algn="ctr">
              <a:buNone/>
              <a:defRPr/>
            </a:lvl7pPr>
            <a:lvl8pPr marL="4800600" indent="0" algn="ctr">
              <a:buNone/>
              <a:defRPr/>
            </a:lvl8pPr>
            <a:lvl9pPr marL="54864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fld id="{9A6E0CE8-0665-45E9-8910-2ECDC3D99FB6}" type="slidenum">
              <a:rPr lang="en-US" altLang="en-US" smtClean="0">
                <a:solidFill>
                  <a:srgbClr val="000000"/>
                </a:solidFill>
                <a:cs typeface="Arial" panose="020B0604020202020204" pitchFamily="34" charset="0"/>
              </a:rPr>
              <a:pPr defTabSz="13716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0783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fld id="{543369B7-BEF1-498A-9AD7-259EF64026EF}" type="slidenum">
              <a:rPr lang="en-US" altLang="en-US" smtClean="0">
                <a:solidFill>
                  <a:srgbClr val="000000"/>
                </a:solidFill>
                <a:cs typeface="Arial" panose="020B0604020202020204" pitchFamily="34" charset="0"/>
              </a:rPr>
              <a:pPr defTabSz="13716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709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26" y="6610352"/>
            <a:ext cx="15544800" cy="2043114"/>
          </a:xfrm>
        </p:spPr>
        <p:txBody>
          <a:bodyPr anchor="t"/>
          <a:lstStyle>
            <a:lvl1pPr algn="l">
              <a:defRPr sz="6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4626" y="4360070"/>
            <a:ext cx="15544800" cy="2250281"/>
          </a:xfrm>
        </p:spPr>
        <p:txBody>
          <a:bodyPr anchor="b"/>
          <a:lstStyle>
            <a:lvl1pPr marL="0" indent="0">
              <a:buNone/>
              <a:defRPr sz="3000"/>
            </a:lvl1pPr>
            <a:lvl2pPr marL="685800" indent="0">
              <a:buNone/>
              <a:defRPr sz="2700"/>
            </a:lvl2pPr>
            <a:lvl3pPr marL="1371600" indent="0">
              <a:buNone/>
              <a:defRPr sz="2400"/>
            </a:lvl3pPr>
            <a:lvl4pPr marL="2057400" indent="0">
              <a:buNone/>
              <a:defRPr sz="2100"/>
            </a:lvl4pPr>
            <a:lvl5pPr marL="2743200" indent="0">
              <a:buNone/>
              <a:defRPr sz="2100"/>
            </a:lvl5pPr>
            <a:lvl6pPr marL="3429000" indent="0">
              <a:buNone/>
              <a:defRPr sz="2100"/>
            </a:lvl6pPr>
            <a:lvl7pPr marL="4114800" indent="0">
              <a:buNone/>
              <a:defRPr sz="2100"/>
            </a:lvl7pPr>
            <a:lvl8pPr marL="4800600" indent="0">
              <a:buNone/>
              <a:defRPr sz="2100"/>
            </a:lvl8pPr>
            <a:lvl9pPr marL="5486400" indent="0">
              <a:buNone/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fld id="{970A3653-AE82-4614-BB91-423E3734DBDA}" type="slidenum">
              <a:rPr lang="en-US" altLang="en-US" smtClean="0">
                <a:solidFill>
                  <a:srgbClr val="000000"/>
                </a:solidFill>
                <a:cs typeface="Arial" panose="020B0604020202020204" pitchFamily="34" charset="0"/>
              </a:rPr>
              <a:pPr defTabSz="13716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280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400302"/>
            <a:ext cx="8077200" cy="6788945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96402" y="2400302"/>
            <a:ext cx="8077200" cy="6788945"/>
          </a:xfrm>
        </p:spPr>
        <p:txBody>
          <a:bodyPr/>
          <a:lstStyle>
            <a:lvl1pPr>
              <a:defRPr sz="42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fld id="{38447924-9D89-413B-B0E3-FB111266AC79}" type="slidenum">
              <a:rPr lang="en-US" altLang="en-US" smtClean="0">
                <a:solidFill>
                  <a:srgbClr val="000000"/>
                </a:solidFill>
                <a:cs typeface="Arial" panose="020B0604020202020204" pitchFamily="34" charset="0"/>
              </a:rPr>
              <a:pPr defTabSz="13716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742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1" y="2302671"/>
            <a:ext cx="8080376" cy="959643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1" y="3262313"/>
            <a:ext cx="8080376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90054" y="2302671"/>
            <a:ext cx="8083550" cy="959643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90054" y="3262313"/>
            <a:ext cx="8083550" cy="5926932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fld id="{D1BC623D-4645-465A-855B-9190E5462630}" type="slidenum">
              <a:rPr lang="en-US" altLang="en-US" smtClean="0">
                <a:solidFill>
                  <a:srgbClr val="000000"/>
                </a:solidFill>
                <a:cs typeface="Arial" panose="020B0604020202020204" pitchFamily="34" charset="0"/>
              </a:rPr>
              <a:pPr defTabSz="13716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623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fld id="{6F9FEEFD-D17A-45AF-8C8A-97251BAF1B7C}" type="slidenum">
              <a:rPr lang="en-US" altLang="en-US" smtClean="0">
                <a:solidFill>
                  <a:srgbClr val="000000"/>
                </a:solidFill>
                <a:cs typeface="Arial" panose="020B0604020202020204" pitchFamily="34" charset="0"/>
              </a:rPr>
              <a:pPr defTabSz="13716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4920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fld id="{B388D90F-C922-4830-A998-92F8D4EDBF10}" type="slidenum">
              <a:rPr lang="en-US" altLang="en-US" smtClean="0">
                <a:solidFill>
                  <a:srgbClr val="000000"/>
                </a:solidFill>
                <a:cs typeface="Arial" panose="020B0604020202020204" pitchFamily="34" charset="0"/>
              </a:rPr>
              <a:pPr defTabSz="13716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009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3" y="409577"/>
            <a:ext cx="6016626" cy="1743075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50100" y="409577"/>
            <a:ext cx="10223501" cy="877967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3" y="2152654"/>
            <a:ext cx="6016626" cy="7036595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fld id="{43240B62-9305-4BB5-9661-E898091E5BFB}" type="slidenum">
              <a:rPr lang="en-US" altLang="en-US" smtClean="0">
                <a:solidFill>
                  <a:srgbClr val="000000"/>
                </a:solidFill>
                <a:cs typeface="Arial" panose="020B0604020202020204" pitchFamily="34" charset="0"/>
              </a:rPr>
              <a:pPr defTabSz="13716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37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4576" y="7200900"/>
            <a:ext cx="10972800" cy="850107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84576" y="919163"/>
            <a:ext cx="10972800" cy="6172200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84576" y="8051007"/>
            <a:ext cx="10972800" cy="1207293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fld id="{B3EDA76B-A667-4A7F-8633-FDAB545908D4}" type="slidenum">
              <a:rPr lang="en-US" altLang="en-US" smtClean="0">
                <a:solidFill>
                  <a:srgbClr val="000000"/>
                </a:solidFill>
                <a:cs typeface="Arial" panose="020B0604020202020204" pitchFamily="34" charset="0"/>
              </a:rPr>
              <a:pPr defTabSz="13716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409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fld id="{D7816788-80BC-4FEC-BF66-6FBF9C2A5C1E}" type="slidenum">
              <a:rPr lang="en-US" altLang="en-US" smtClean="0">
                <a:solidFill>
                  <a:srgbClr val="000000"/>
                </a:solidFill>
                <a:cs typeface="Arial" panose="020B0604020202020204" pitchFamily="34" charset="0"/>
              </a:rPr>
              <a:pPr defTabSz="13716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9213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58800" y="411961"/>
            <a:ext cx="4114800" cy="87772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2" y="411961"/>
            <a:ext cx="12039600" cy="87772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fld id="{2FCD0B91-DDA3-4CBE-AEB7-3430A1E5EAF5}" type="slidenum">
              <a:rPr lang="en-US" altLang="en-US" smtClean="0">
                <a:solidFill>
                  <a:srgbClr val="000000"/>
                </a:solidFill>
                <a:cs typeface="Arial" panose="020B0604020202020204" pitchFamily="34" charset="0"/>
              </a:rPr>
              <a:pPr defTabSz="13716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9062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A36FF2-9455-4155-9B3A-2F2521516B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  <a:prstGeom prst="rect">
            <a:avLst/>
          </a:prstGeo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5B87B5-DF37-497E-AA49-4922CBF200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9B9DC8-FE29-4F1A-A951-95B16ED37B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pPr defTabSz="1371600"/>
            <a:fld id="{A5235046-AAC3-49B7-A409-948708B0BEFA}" type="datetimeFigureOut">
              <a:rPr lang="en-US" sz="2700" smtClean="0">
                <a:solidFill>
                  <a:prstClr val="black"/>
                </a:solidFill>
              </a:rPr>
              <a:pPr defTabSz="1371600"/>
              <a:t>10/24/2022</a:t>
            </a:fld>
            <a:endParaRPr lang="en-US" sz="2700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9F3ACC-229A-4099-8448-5B57CD2C6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/>
          <a:lstStyle/>
          <a:p>
            <a:pPr defTabSz="1371600"/>
            <a:endParaRPr lang="en-US" sz="2700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42F257-895D-4515-BEEC-E04BF3388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pPr defTabSz="1371600"/>
            <a:fld id="{B5825FE9-8817-4C93-818D-35501C02AC9C}" type="slidenum">
              <a:rPr lang="en-US" sz="2700" smtClean="0">
                <a:solidFill>
                  <a:prstClr val="black"/>
                </a:solidFill>
              </a:rPr>
              <a:pPr defTabSz="1371600"/>
              <a:t>‹#›</a:t>
            </a:fld>
            <a:endParaRPr lang="en-US" sz="27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8186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285B0-6781-484B-8A3F-6DA7374E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F1C039-0C74-47EF-84E4-BBECD6D9A5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D38B04-F49C-48AC-BED8-29D723DCEC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pPr defTabSz="1371600"/>
            <a:fld id="{A5235046-AAC3-49B7-A409-948708B0BEFA}" type="datetimeFigureOut">
              <a:rPr lang="en-US" sz="2700" smtClean="0">
                <a:solidFill>
                  <a:prstClr val="black"/>
                </a:solidFill>
              </a:rPr>
              <a:pPr defTabSz="1371600"/>
              <a:t>10/24/2022</a:t>
            </a:fld>
            <a:endParaRPr lang="en-US" sz="2700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BC66E7-8AA9-4D0D-9002-BBD398583A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/>
          <a:lstStyle/>
          <a:p>
            <a:pPr defTabSz="1371600"/>
            <a:endParaRPr lang="en-US" sz="2700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223A53-30F0-49FD-A818-F0A7C6ECA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pPr defTabSz="1371600"/>
            <a:fld id="{B5825FE9-8817-4C93-818D-35501C02AC9C}" type="slidenum">
              <a:rPr lang="en-US" sz="2700" smtClean="0">
                <a:solidFill>
                  <a:prstClr val="black"/>
                </a:solidFill>
              </a:rPr>
              <a:pPr defTabSz="1371600"/>
              <a:t>‹#›</a:t>
            </a:fld>
            <a:endParaRPr lang="en-US" sz="27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056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FC3AF0-EDDB-4E3C-8BEC-83A5807E1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  <a:prstGeom prst="rect">
            <a:avLst/>
          </a:prstGeo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F99AB-8590-4D1C-ABB9-532FBE59DC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ABADB4-2D7E-4ABD-8723-7AA87186B1E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pPr defTabSz="1371600"/>
            <a:fld id="{A5235046-AAC3-49B7-A409-948708B0BEFA}" type="datetimeFigureOut">
              <a:rPr lang="en-US" sz="2700" smtClean="0">
                <a:solidFill>
                  <a:prstClr val="black"/>
                </a:solidFill>
              </a:rPr>
              <a:pPr defTabSz="1371600"/>
              <a:t>10/24/2022</a:t>
            </a:fld>
            <a:endParaRPr lang="en-US" sz="2700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4AE168-34B3-4383-A908-B0B14986D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/>
          <a:lstStyle/>
          <a:p>
            <a:pPr defTabSz="1371600"/>
            <a:endParaRPr lang="en-US" sz="2700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4C0E37-FA2F-4BB7-999F-DEC86966D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pPr defTabSz="1371600"/>
            <a:fld id="{B5825FE9-8817-4C93-818D-35501C02AC9C}" type="slidenum">
              <a:rPr lang="en-US" sz="2700" smtClean="0">
                <a:solidFill>
                  <a:prstClr val="black"/>
                </a:solidFill>
              </a:rPr>
              <a:pPr defTabSz="1371600"/>
              <a:t>‹#›</a:t>
            </a:fld>
            <a:endParaRPr lang="en-US" sz="27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713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3E4895-72AE-4614-A92C-4952A3EC7E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6DEDC8-5231-4C5D-BEB5-33E4E6968E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5F0DBB-A9E5-49E6-8323-4FB84A32E2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F57BC0-6BDF-478C-8A05-8D63716CED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pPr defTabSz="1371600"/>
            <a:fld id="{A5235046-AAC3-49B7-A409-948708B0BEFA}" type="datetimeFigureOut">
              <a:rPr lang="en-US" sz="2700" smtClean="0">
                <a:solidFill>
                  <a:prstClr val="black"/>
                </a:solidFill>
              </a:rPr>
              <a:pPr defTabSz="1371600"/>
              <a:t>10/24/2022</a:t>
            </a:fld>
            <a:endParaRPr lang="en-US" sz="2700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20C3A7-457F-4F5D-8876-2C700FE52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/>
          <a:lstStyle/>
          <a:p>
            <a:pPr defTabSz="1371600"/>
            <a:endParaRPr lang="en-US" sz="2700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416327-D25A-4C87-A71F-DAD15B233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pPr defTabSz="1371600"/>
            <a:fld id="{B5825FE9-8817-4C93-818D-35501C02AC9C}" type="slidenum">
              <a:rPr lang="en-US" sz="2700" smtClean="0">
                <a:solidFill>
                  <a:prstClr val="black"/>
                </a:solidFill>
              </a:rPr>
              <a:pPr defTabSz="1371600"/>
              <a:t>‹#›</a:t>
            </a:fld>
            <a:endParaRPr lang="en-US" sz="27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611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0FE1E-4CDD-4E22-B423-B0B081382C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DC683E-0C08-41A8-8F45-0F0A4C0FE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F26696F-48D0-4847-BBB5-55DD193A0B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0C61D1-A19E-4212-BB41-C510BC1296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86880F-D296-41CF-869F-B8D3221E09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D0386E-61E6-4216-8728-221232571D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pPr defTabSz="1371600"/>
            <a:fld id="{A5235046-AAC3-49B7-A409-948708B0BEFA}" type="datetimeFigureOut">
              <a:rPr lang="en-US" sz="2700" smtClean="0">
                <a:solidFill>
                  <a:prstClr val="black"/>
                </a:solidFill>
              </a:rPr>
              <a:pPr defTabSz="1371600"/>
              <a:t>10/24/2022</a:t>
            </a:fld>
            <a:endParaRPr lang="en-US" sz="2700">
              <a:solidFill>
                <a:prstClr val="black"/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48F6323-DF12-4E68-BE9C-E3A78375E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/>
          <a:lstStyle/>
          <a:p>
            <a:pPr defTabSz="1371600"/>
            <a:endParaRPr lang="en-US" sz="2700">
              <a:solidFill>
                <a:prstClr val="black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F6276C8-6874-4C04-A007-A4ECEDB154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pPr defTabSz="1371600"/>
            <a:fld id="{B5825FE9-8817-4C93-818D-35501C02AC9C}" type="slidenum">
              <a:rPr lang="en-US" sz="2700" smtClean="0">
                <a:solidFill>
                  <a:prstClr val="black"/>
                </a:solidFill>
              </a:rPr>
              <a:pPr defTabSz="1371600"/>
              <a:t>‹#›</a:t>
            </a:fld>
            <a:endParaRPr lang="en-US" sz="27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528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child working on a computer&#10;&#10;Description automatically generated with low confidence">
            <a:extLst>
              <a:ext uri="{FF2B5EF4-FFF2-40B4-BE49-F238E27FC236}">
                <a16:creationId xmlns:a16="http://schemas.microsoft.com/office/drawing/2014/main" id="{C1B16536-C907-4304-8858-4638729CE40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39" t="-12282" r="6539" b="12282"/>
          <a:stretch/>
        </p:blipFill>
        <p:spPr>
          <a:xfrm>
            <a:off x="0" y="-299049"/>
            <a:ext cx="18288000" cy="10586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76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9" y="409575"/>
            <a:ext cx="6016626" cy="1743075"/>
          </a:xfrm>
        </p:spPr>
        <p:txBody>
          <a:bodyPr anchor="b"/>
          <a:lstStyle>
            <a:lvl1pPr algn="l">
              <a:defRPr sz="3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50100" y="409582"/>
            <a:ext cx="10223500" cy="8779670"/>
          </a:xfrm>
        </p:spPr>
        <p:txBody>
          <a:bodyPr/>
          <a:lstStyle>
            <a:lvl1pPr>
              <a:defRPr sz="5700"/>
            </a:lvl1pPr>
            <a:lvl2pPr>
              <a:defRPr sz="5000"/>
            </a:lvl2pPr>
            <a:lvl3pPr>
              <a:defRPr sz="4300"/>
            </a:lvl3pPr>
            <a:lvl4pPr>
              <a:defRPr sz="3600"/>
            </a:lvl4pPr>
            <a:lvl5pPr>
              <a:defRPr sz="3600"/>
            </a:lvl5pPr>
            <a:lvl6pPr>
              <a:defRPr sz="3600"/>
            </a:lvl6pPr>
            <a:lvl7pPr>
              <a:defRPr sz="3600"/>
            </a:lvl7pPr>
            <a:lvl8pPr>
              <a:defRPr sz="3600"/>
            </a:lvl8pPr>
            <a:lvl9pPr>
              <a:defRPr sz="3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9" y="2152656"/>
            <a:ext cx="6016626" cy="7036595"/>
          </a:xfrm>
        </p:spPr>
        <p:txBody>
          <a:bodyPr/>
          <a:lstStyle>
            <a:lvl1pPr marL="0" indent="0">
              <a:buNone/>
              <a:defRPr sz="2500"/>
            </a:lvl1pPr>
            <a:lvl2pPr marL="816395" indent="0">
              <a:buNone/>
              <a:defRPr sz="2100"/>
            </a:lvl2pPr>
            <a:lvl3pPr marL="1632794" indent="0">
              <a:buNone/>
              <a:defRPr sz="1800"/>
            </a:lvl3pPr>
            <a:lvl4pPr marL="2449188" indent="0">
              <a:buNone/>
              <a:defRPr sz="1600"/>
            </a:lvl4pPr>
            <a:lvl5pPr marL="3265585" indent="0">
              <a:buNone/>
              <a:defRPr sz="1600"/>
            </a:lvl5pPr>
            <a:lvl6pPr marL="4081982" indent="0">
              <a:buNone/>
              <a:defRPr sz="1600"/>
            </a:lvl6pPr>
            <a:lvl7pPr marL="4898375" indent="0">
              <a:buNone/>
              <a:defRPr sz="1600"/>
            </a:lvl7pPr>
            <a:lvl8pPr marL="5714769" indent="0">
              <a:buNone/>
              <a:defRPr sz="1600"/>
            </a:lvl8pPr>
            <a:lvl9pPr marL="6531169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40FBB0-B73A-4399-A20E-CA9A9CDF2E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pPr defTabSz="1371600"/>
            <a:fld id="{A5235046-AAC3-49B7-A409-948708B0BEFA}" type="datetimeFigureOut">
              <a:rPr lang="en-US" sz="2700" smtClean="0">
                <a:solidFill>
                  <a:prstClr val="black"/>
                </a:solidFill>
              </a:rPr>
              <a:pPr defTabSz="1371600"/>
              <a:t>10/24/2022</a:t>
            </a:fld>
            <a:endParaRPr lang="en-US" sz="2700">
              <a:solidFill>
                <a:prstClr val="black"/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6264D91-32E4-4837-BDAB-61A9DC90AC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/>
          <a:lstStyle/>
          <a:p>
            <a:pPr defTabSz="1371600"/>
            <a:endParaRPr lang="en-US" sz="2700">
              <a:solidFill>
                <a:prstClr val="black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D7EED9-637E-48C2-978C-F367DBBC8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pPr defTabSz="1371600"/>
            <a:fld id="{B5825FE9-8817-4C93-818D-35501C02AC9C}" type="slidenum">
              <a:rPr lang="en-US" sz="2700" smtClean="0">
                <a:solidFill>
                  <a:prstClr val="black"/>
                </a:solidFill>
              </a:rPr>
              <a:pPr defTabSz="1371600"/>
              <a:t>‹#›</a:t>
            </a:fld>
            <a:endParaRPr lang="en-US" sz="27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200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B57E95-06B2-4316-B792-44CE8F1F9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  <a:prstGeom prst="rect">
            <a:avLst/>
          </a:prstGeo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5BCB54-330F-4665-923B-8647E713CE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164A34-8FEB-4843-8999-B7094E85B3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EF08CB-654F-4E7C-AA00-A97B514D2B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pPr defTabSz="1371600"/>
            <a:fld id="{A5235046-AAC3-49B7-A409-948708B0BEFA}" type="datetimeFigureOut">
              <a:rPr lang="en-US" sz="2700" smtClean="0">
                <a:solidFill>
                  <a:prstClr val="black"/>
                </a:solidFill>
              </a:rPr>
              <a:pPr defTabSz="1371600"/>
              <a:t>10/24/2022</a:t>
            </a:fld>
            <a:endParaRPr lang="en-US" sz="2700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5B6671-A3A6-4194-88A6-184874A7F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/>
          <a:lstStyle/>
          <a:p>
            <a:pPr defTabSz="1371600"/>
            <a:endParaRPr lang="en-US" sz="2700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BEF5E6-A57E-48D3-A866-9A2B4B244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pPr defTabSz="1371600"/>
            <a:fld id="{B5825FE9-8817-4C93-818D-35501C02AC9C}" type="slidenum">
              <a:rPr lang="en-US" sz="2700" smtClean="0">
                <a:solidFill>
                  <a:prstClr val="black"/>
                </a:solidFill>
              </a:rPr>
              <a:pPr defTabSz="1371600"/>
              <a:t>‹#›</a:t>
            </a:fld>
            <a:endParaRPr lang="en-US" sz="27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951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F532C-F40A-44C5-BE22-DBF0130DE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  <a:prstGeom prst="rect">
            <a:avLst/>
          </a:prstGeo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6C06A9-1C89-45AD-A56F-5C0D69B209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EF17FB-233C-4AC2-A68F-83F292B596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8BC115-6F25-460E-8273-FFDF1F77E3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pPr defTabSz="1371600"/>
            <a:fld id="{A5235046-AAC3-49B7-A409-948708B0BEFA}" type="datetimeFigureOut">
              <a:rPr lang="en-US" sz="2700" smtClean="0">
                <a:solidFill>
                  <a:prstClr val="black"/>
                </a:solidFill>
              </a:rPr>
              <a:pPr defTabSz="1371600"/>
              <a:t>10/24/2022</a:t>
            </a:fld>
            <a:endParaRPr lang="en-US" sz="2700">
              <a:solidFill>
                <a:prstClr val="black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F50A77-7DE8-4A3D-AABC-EE8537DD3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/>
          <a:lstStyle/>
          <a:p>
            <a:pPr defTabSz="1371600"/>
            <a:endParaRPr lang="en-US" sz="2700">
              <a:solidFill>
                <a:prstClr val="black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331F2C-7634-4378-8E2F-05013E41F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pPr defTabSz="1371600"/>
            <a:fld id="{B5825FE9-8817-4C93-818D-35501C02AC9C}" type="slidenum">
              <a:rPr lang="en-US" sz="2700" smtClean="0">
                <a:solidFill>
                  <a:prstClr val="black"/>
                </a:solidFill>
              </a:rPr>
              <a:pPr defTabSz="1371600"/>
              <a:t>‹#›</a:t>
            </a:fld>
            <a:endParaRPr lang="en-US" sz="27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482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B03ACD-E9BF-4056-BE1D-E0C774E61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33E709-E062-4CC7-AE04-0B1D182AC9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AF4A68-3E2B-4AE8-81A9-C63956C446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pPr defTabSz="1371600"/>
            <a:fld id="{A5235046-AAC3-49B7-A409-948708B0BEFA}" type="datetimeFigureOut">
              <a:rPr lang="en-US" sz="2700" smtClean="0">
                <a:solidFill>
                  <a:prstClr val="black"/>
                </a:solidFill>
              </a:rPr>
              <a:pPr defTabSz="1371600"/>
              <a:t>10/24/2022</a:t>
            </a:fld>
            <a:endParaRPr lang="en-US" sz="2700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D572E8-8D18-4292-80EA-B1640ECEF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/>
          <a:lstStyle/>
          <a:p>
            <a:pPr defTabSz="1371600"/>
            <a:endParaRPr lang="en-US" sz="2700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53EA29-8561-4D5D-B94A-1BA48DBB5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pPr defTabSz="1371600"/>
            <a:fld id="{B5825FE9-8817-4C93-818D-35501C02AC9C}" type="slidenum">
              <a:rPr lang="en-US" sz="2700" smtClean="0">
                <a:solidFill>
                  <a:prstClr val="black"/>
                </a:solidFill>
              </a:rPr>
              <a:pPr defTabSz="1371600"/>
              <a:t>‹#›</a:t>
            </a:fld>
            <a:endParaRPr lang="en-US" sz="27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562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2D307D-0525-45B8-B0B5-F2E535E59E7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A575C1-817E-4055-B435-B8D867AC58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17AAFF-3EAF-48FA-8C3A-F3FB4E3E1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pPr defTabSz="1371600"/>
            <a:fld id="{A5235046-AAC3-49B7-A409-948708B0BEFA}" type="datetimeFigureOut">
              <a:rPr lang="en-US" sz="2700" smtClean="0">
                <a:solidFill>
                  <a:prstClr val="black"/>
                </a:solidFill>
              </a:rPr>
              <a:pPr defTabSz="1371600"/>
              <a:t>10/24/2022</a:t>
            </a:fld>
            <a:endParaRPr lang="en-US" sz="2700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B4868F-E544-49FE-8FB9-D2B0F67AA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/>
          <a:lstStyle/>
          <a:p>
            <a:pPr defTabSz="1371600"/>
            <a:endParaRPr lang="en-US" sz="2700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670197-621F-46F5-9DA7-AFAE477BC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/>
          <a:lstStyle/>
          <a:p>
            <a:pPr defTabSz="1371600"/>
            <a:fld id="{B5825FE9-8817-4C93-818D-35501C02AC9C}" type="slidenum">
              <a:rPr lang="en-US" sz="2700" smtClean="0">
                <a:solidFill>
                  <a:prstClr val="black"/>
                </a:solidFill>
              </a:rPr>
              <a:pPr defTabSz="1371600"/>
              <a:t>‹#›</a:t>
            </a:fld>
            <a:endParaRPr lang="en-US" sz="27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17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A3C39D9B-1707-4BC2-A8DF-A9A95A2D1DDF}" type="datetimeFigureOut">
              <a:rPr lang="en-US" sz="2700" smtClean="0">
                <a:solidFill>
                  <a:prstClr val="black"/>
                </a:solidFill>
              </a:rPr>
              <a:pPr defTabSz="1371600"/>
              <a:t>10/24/2022</a:t>
            </a:fld>
            <a:endParaRPr lang="en-US" sz="2700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 sz="2700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7E4F7387-1A44-43D0-A42C-0F5D255AB470}" type="slidenum">
              <a:rPr lang="en-US" sz="2700" smtClean="0">
                <a:solidFill>
                  <a:prstClr val="black"/>
                </a:solidFill>
              </a:rPr>
              <a:pPr defTabSz="1371600"/>
              <a:t>‹#›</a:t>
            </a:fld>
            <a:endParaRPr lang="en-US" sz="2700">
              <a:solidFill>
                <a:prstClr val="black"/>
              </a:solidFill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8452307" y="6379370"/>
            <a:ext cx="1371600" cy="13716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290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1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623819" y="388387"/>
            <a:ext cx="17078630" cy="2295377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588752" y="2662238"/>
            <a:ext cx="17164827" cy="7204992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754097" y="511643"/>
            <a:ext cx="3862118" cy="2896589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6898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Thinkpad\Desktop\未标题-1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8288000" cy="10290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1C366D3-5762-4D36-B666-26996E5102BC}"/>
              </a:ext>
            </a:extLst>
          </p:cNvPr>
          <p:cNvSpPr txBox="1"/>
          <p:nvPr userDrawn="1"/>
        </p:nvSpPr>
        <p:spPr>
          <a:xfrm>
            <a:off x="13359913" y="9894585"/>
            <a:ext cx="6145823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50" b="0" i="1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Design by: </a:t>
            </a:r>
            <a:r>
              <a:rPr kumimoji="0" lang="en-US" sz="1650" b="0" i="1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Hương</a:t>
            </a:r>
            <a:r>
              <a:rPr kumimoji="0" lang="en-US" sz="1650" b="0" i="1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650" b="0" i="1" u="none" strike="noStrike" kern="1200" cap="none" spc="0" normalizeH="0" baseline="0" noProof="0" dirty="0" err="1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Thảo</a:t>
            </a:r>
            <a:r>
              <a:rPr kumimoji="0" lang="en-US" sz="1650" b="0" i="1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tranthao121004@gmail.com </a:t>
            </a:r>
          </a:p>
        </p:txBody>
      </p:sp>
    </p:spTree>
    <p:extLst>
      <p:ext uri="{BB962C8B-B14F-4D97-AF65-F5344CB8AC3E}">
        <p14:creationId xmlns:p14="http://schemas.microsoft.com/office/powerpoint/2010/main" val="2625769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99B22BB3-E989-4700-91DB-E79CF9134D8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835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A3C39D9B-1707-4BC2-A8DF-A9A95A2D1DDF}" type="datetimeFigureOut">
              <a:rPr lang="en-US" sz="2700" smtClean="0">
                <a:solidFill>
                  <a:prstClr val="black"/>
                </a:solidFill>
              </a:rPr>
              <a:pPr defTabSz="1371600"/>
              <a:t>10/24/2022</a:t>
            </a:fld>
            <a:endParaRPr lang="en-US" sz="2700">
              <a:solidFill>
                <a:prstClr val="black"/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 sz="2700">
              <a:solidFill>
                <a:prstClr val="black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7E4F7387-1A44-43D0-A42C-0F5D255AB470}" type="slidenum">
              <a:rPr lang="en-US" sz="2700" smtClean="0">
                <a:solidFill>
                  <a:prstClr val="black"/>
                </a:solidFill>
              </a:rPr>
              <a:pPr defTabSz="1371600"/>
              <a:t>‹#›</a:t>
            </a:fld>
            <a:endParaRPr lang="en-US" sz="2700">
              <a:solidFill>
                <a:prstClr val="black"/>
              </a:solidFill>
            </a:endParaRP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8452307" y="6379370"/>
            <a:ext cx="1371600" cy="13716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362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4576" y="7200900"/>
            <a:ext cx="10972800" cy="850107"/>
          </a:xfrm>
        </p:spPr>
        <p:txBody>
          <a:bodyPr anchor="b"/>
          <a:lstStyle>
            <a:lvl1pPr algn="l">
              <a:defRPr sz="36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84576" y="919163"/>
            <a:ext cx="10972800" cy="6172200"/>
          </a:xfrm>
        </p:spPr>
        <p:txBody>
          <a:bodyPr/>
          <a:lstStyle>
            <a:lvl1pPr marL="0" indent="0">
              <a:buNone/>
              <a:defRPr sz="5700"/>
            </a:lvl1pPr>
            <a:lvl2pPr marL="816395" indent="0">
              <a:buNone/>
              <a:defRPr sz="5000"/>
            </a:lvl2pPr>
            <a:lvl3pPr marL="1632794" indent="0">
              <a:buNone/>
              <a:defRPr sz="4300"/>
            </a:lvl3pPr>
            <a:lvl4pPr marL="2449188" indent="0">
              <a:buNone/>
              <a:defRPr sz="3600"/>
            </a:lvl4pPr>
            <a:lvl5pPr marL="3265585" indent="0">
              <a:buNone/>
              <a:defRPr sz="3600"/>
            </a:lvl5pPr>
            <a:lvl6pPr marL="4081982" indent="0">
              <a:buNone/>
              <a:defRPr sz="3600"/>
            </a:lvl6pPr>
            <a:lvl7pPr marL="4898375" indent="0">
              <a:buNone/>
              <a:defRPr sz="3600"/>
            </a:lvl7pPr>
            <a:lvl8pPr marL="5714769" indent="0">
              <a:buNone/>
              <a:defRPr sz="3600"/>
            </a:lvl8pPr>
            <a:lvl9pPr marL="6531169" indent="0">
              <a:buNone/>
              <a:defRPr sz="3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84576" y="8051007"/>
            <a:ext cx="10972800" cy="1207293"/>
          </a:xfrm>
        </p:spPr>
        <p:txBody>
          <a:bodyPr/>
          <a:lstStyle>
            <a:lvl1pPr marL="0" indent="0">
              <a:buNone/>
              <a:defRPr sz="2500"/>
            </a:lvl1pPr>
            <a:lvl2pPr marL="816395" indent="0">
              <a:buNone/>
              <a:defRPr sz="2100"/>
            </a:lvl2pPr>
            <a:lvl3pPr marL="1632794" indent="0">
              <a:buNone/>
              <a:defRPr sz="1800"/>
            </a:lvl3pPr>
            <a:lvl4pPr marL="2449188" indent="0">
              <a:buNone/>
              <a:defRPr sz="1600"/>
            </a:lvl4pPr>
            <a:lvl5pPr marL="3265585" indent="0">
              <a:buNone/>
              <a:defRPr sz="1600"/>
            </a:lvl5pPr>
            <a:lvl6pPr marL="4081982" indent="0">
              <a:buNone/>
              <a:defRPr sz="1600"/>
            </a:lvl6pPr>
            <a:lvl7pPr marL="4898375" indent="0">
              <a:buNone/>
              <a:defRPr sz="1600"/>
            </a:lvl7pPr>
            <a:lvl8pPr marL="5714769" indent="0">
              <a:buNone/>
              <a:defRPr sz="1600"/>
            </a:lvl8pPr>
            <a:lvl9pPr marL="6531169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13" Type="http://schemas.openxmlformats.org/officeDocument/2006/relationships/slideLayout" Target="../slideLayouts/slideLayout86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5.xml"/><Relationship Id="rId17" Type="http://schemas.openxmlformats.org/officeDocument/2006/relationships/theme" Target="../theme/theme8.xml"/><Relationship Id="rId2" Type="http://schemas.openxmlformats.org/officeDocument/2006/relationships/slideLayout" Target="../slideLayouts/slideLayout75.xml"/><Relationship Id="rId16" Type="http://schemas.openxmlformats.org/officeDocument/2006/relationships/slideLayout" Target="../slideLayouts/slideLayout89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5" Type="http://schemas.openxmlformats.org/officeDocument/2006/relationships/slideLayout" Target="../slideLayouts/slideLayout8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Relationship Id="rId14" Type="http://schemas.openxmlformats.org/officeDocument/2006/relationships/slideLayout" Target="../slideLayouts/slideLayout8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411957"/>
            <a:ext cx="16459200" cy="1714500"/>
          </a:xfrm>
          <a:prstGeom prst="rect">
            <a:avLst/>
          </a:prstGeom>
        </p:spPr>
        <p:txBody>
          <a:bodyPr vert="horz" lIns="163277" tIns="81642" rIns="163277" bIns="81642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2400307"/>
            <a:ext cx="16459200" cy="6788945"/>
          </a:xfrm>
          <a:prstGeom prst="rect">
            <a:avLst/>
          </a:prstGeom>
        </p:spPr>
        <p:txBody>
          <a:bodyPr vert="horz" lIns="163277" tIns="81642" rIns="163277" bIns="81642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14400" y="9534532"/>
            <a:ext cx="4267200" cy="547688"/>
          </a:xfrm>
          <a:prstGeom prst="rect">
            <a:avLst/>
          </a:prstGeom>
        </p:spPr>
        <p:txBody>
          <a:bodyPr vert="horz" lIns="163277" tIns="81642" rIns="163277" bIns="81642" rtlCol="0" anchor="ctr"/>
          <a:lstStyle>
            <a:lvl1pPr algn="l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248400" y="9534532"/>
            <a:ext cx="5791200" cy="547688"/>
          </a:xfrm>
          <a:prstGeom prst="rect">
            <a:avLst/>
          </a:prstGeom>
        </p:spPr>
        <p:txBody>
          <a:bodyPr vert="horz" lIns="163277" tIns="81642" rIns="163277" bIns="81642" rtlCol="0" anchor="ctr"/>
          <a:lstStyle>
            <a:lvl1pPr algn="ct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106400" y="9534532"/>
            <a:ext cx="4267200" cy="547688"/>
          </a:xfrm>
          <a:prstGeom prst="rect">
            <a:avLst/>
          </a:prstGeom>
        </p:spPr>
        <p:txBody>
          <a:bodyPr vert="horz" lIns="163277" tIns="81642" rIns="163277" bIns="81642" rtlCol="0" anchor="ctr"/>
          <a:lstStyle>
            <a:lvl1pPr algn="r">
              <a:defRPr sz="2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ctr" defTabSz="1632794" rtl="0" eaLnBrk="1" latinLnBrk="0" hangingPunct="1">
        <a:spcBef>
          <a:spcPct val="0"/>
        </a:spcBef>
        <a:buNone/>
        <a:defRPr sz="7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12297" indent="-612297" algn="l" defTabSz="1632794" rtl="0" eaLnBrk="1" latinLnBrk="0" hangingPunct="1">
        <a:spcBef>
          <a:spcPct val="20000"/>
        </a:spcBef>
        <a:buFont typeface="Arial" pitchFamily="34" charset="0"/>
        <a:buChar char="•"/>
        <a:defRPr sz="5700" kern="1200">
          <a:solidFill>
            <a:schemeClr val="tx1"/>
          </a:solidFill>
          <a:latin typeface="+mn-lt"/>
          <a:ea typeface="+mn-ea"/>
          <a:cs typeface="+mn-cs"/>
        </a:defRPr>
      </a:lvl1pPr>
      <a:lvl2pPr marL="1326643" indent="-510249" algn="l" defTabSz="1632794" rtl="0" eaLnBrk="1" latinLnBrk="0" hangingPunct="1">
        <a:spcBef>
          <a:spcPct val="20000"/>
        </a:spcBef>
        <a:buFont typeface="Arial" pitchFamily="34" charset="0"/>
        <a:buChar char="–"/>
        <a:defRPr sz="5000" kern="1200">
          <a:solidFill>
            <a:schemeClr val="tx1"/>
          </a:solidFill>
          <a:latin typeface="+mn-lt"/>
          <a:ea typeface="+mn-ea"/>
          <a:cs typeface="+mn-cs"/>
        </a:defRPr>
      </a:lvl2pPr>
      <a:lvl3pPr marL="2040991" indent="-408197" algn="l" defTabSz="1632794" rtl="0" eaLnBrk="1" latinLnBrk="0" hangingPunct="1">
        <a:spcBef>
          <a:spcPct val="20000"/>
        </a:spcBef>
        <a:buFont typeface="Arial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3pPr>
      <a:lvl4pPr marL="2857384" indent="-408197" algn="l" defTabSz="1632794" rtl="0" eaLnBrk="1" latinLnBrk="0" hangingPunct="1">
        <a:spcBef>
          <a:spcPct val="20000"/>
        </a:spcBef>
        <a:buFont typeface="Arial" pitchFamily="34" charset="0"/>
        <a:buChar char="–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73781" indent="-408197" algn="l" defTabSz="1632794" rtl="0" eaLnBrk="1" latinLnBrk="0" hangingPunct="1">
        <a:spcBef>
          <a:spcPct val="20000"/>
        </a:spcBef>
        <a:buFont typeface="Arial" pitchFamily="34" charset="0"/>
        <a:buChar char="»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490178" indent="-408197" algn="l" defTabSz="1632794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306572" indent="-408197" algn="l" defTabSz="1632794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122965" indent="-408197" algn="l" defTabSz="1632794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6939366" indent="-408197" algn="l" defTabSz="1632794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632794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816395" algn="l" defTabSz="1632794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94" algn="l" defTabSz="1632794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449188" algn="l" defTabSz="1632794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5585" algn="l" defTabSz="1632794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4081982" algn="l" defTabSz="1632794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898375" algn="l" defTabSz="1632794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714769" algn="l" defTabSz="1632794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531169" algn="l" defTabSz="1632794" rtl="0" eaLnBrk="1" latinLnBrk="0" hangingPunct="1"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426452" y="1079000"/>
            <a:ext cx="15435000" cy="9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426551" y="2375200"/>
            <a:ext cx="1543500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" name="TextBox 3"/>
          <p:cNvSpPr txBox="1"/>
          <p:nvPr userDrawn="1"/>
        </p:nvSpPr>
        <p:spPr>
          <a:xfrm>
            <a:off x="11958536" y="9753601"/>
            <a:ext cx="42801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FeistyForwarders_0968120672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4955730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426452" y="1079000"/>
            <a:ext cx="15435000" cy="9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426551" y="2375200"/>
            <a:ext cx="1543500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" name="TextBox 3"/>
          <p:cNvSpPr txBox="1"/>
          <p:nvPr userDrawn="1"/>
        </p:nvSpPr>
        <p:spPr>
          <a:xfrm>
            <a:off x="11958536" y="9753601"/>
            <a:ext cx="42801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FeistyForwarders_0968120672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18351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426452" y="1079000"/>
            <a:ext cx="15435000" cy="9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426551" y="2375200"/>
            <a:ext cx="1543500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" name="TextBox 3"/>
          <p:cNvSpPr txBox="1"/>
          <p:nvPr userDrawn="1"/>
        </p:nvSpPr>
        <p:spPr>
          <a:xfrm>
            <a:off x="11958536" y="9753601"/>
            <a:ext cx="42801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FeistyForwarders_0968120672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2160305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  <p:sldLayoutId id="2147483779" r:id="rId7"/>
    <p:sldLayoutId id="2147483780" r:id="rId8"/>
    <p:sldLayoutId id="2147483781" r:id="rId9"/>
    <p:sldLayoutId id="2147483782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426452" y="1079000"/>
            <a:ext cx="15435000" cy="9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426551" y="2375200"/>
            <a:ext cx="1543500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" name="TextBox 3"/>
          <p:cNvSpPr txBox="1"/>
          <p:nvPr userDrawn="1"/>
        </p:nvSpPr>
        <p:spPr>
          <a:xfrm>
            <a:off x="11958536" y="9753601"/>
            <a:ext cx="42801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FeistyForwarders_0968120672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640249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426452" y="1079000"/>
            <a:ext cx="15435000" cy="95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426551" y="2375200"/>
            <a:ext cx="15435000" cy="683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" name="TextBox 3"/>
          <p:cNvSpPr txBox="1"/>
          <p:nvPr userDrawn="1"/>
        </p:nvSpPr>
        <p:spPr>
          <a:xfrm>
            <a:off x="11958536" y="9753601"/>
            <a:ext cx="428017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828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FeistyForwarders_0968120672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633943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34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21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411957"/>
            <a:ext cx="16459200" cy="171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400302"/>
            <a:ext cx="16459200" cy="6788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9367838"/>
            <a:ext cx="42672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100">
                <a:latin typeface="Arial" charset="0"/>
                <a:cs typeface="+mn-cs"/>
              </a:defRPr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248400" y="9367838"/>
            <a:ext cx="57912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100">
                <a:latin typeface="Arial" charset="0"/>
                <a:cs typeface="+mn-cs"/>
              </a:defRPr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3106400" y="9367838"/>
            <a:ext cx="4267200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2100"/>
            </a:lvl1pPr>
          </a:lstStyle>
          <a:p>
            <a:pPr defTabSz="1371600" fontAlgn="base">
              <a:spcBef>
                <a:spcPct val="0"/>
              </a:spcBef>
              <a:spcAft>
                <a:spcPct val="0"/>
              </a:spcAft>
            </a:pPr>
            <a:fld id="{90D1B40C-27B7-430A-BCB2-1A9C880B387F}" type="slidenum">
              <a:rPr lang="en-US" altLang="en-US" smtClean="0">
                <a:solidFill>
                  <a:srgbClr val="000000"/>
                </a:solidFill>
                <a:cs typeface="Arial" panose="020B0604020202020204" pitchFamily="34" charset="0"/>
              </a:rPr>
              <a:pPr defTabSz="13716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smtClean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628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  <p:sldLayoutId id="2147483815" r:id="rId10"/>
    <p:sldLayoutId id="2147483816" r:id="rId11"/>
  </p:sldLayoutIdLst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Arial" charset="0"/>
        </a:defRPr>
      </a:lvl5pPr>
      <a:lvl6pPr marL="685800" algn="ctr" rtl="0" fontAlgn="base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Arial" charset="0"/>
        </a:defRPr>
      </a:lvl6pPr>
      <a:lvl7pPr marL="1371600" algn="ctr" rtl="0" fontAlgn="base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Arial" charset="0"/>
        </a:defRPr>
      </a:lvl7pPr>
      <a:lvl8pPr marL="2057400" algn="ctr" rtl="0" fontAlgn="base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Arial" charset="0"/>
        </a:defRPr>
      </a:lvl8pPr>
      <a:lvl9pPr marL="2743200" algn="ctr" rtl="0" fontAlgn="base">
        <a:spcBef>
          <a:spcPct val="0"/>
        </a:spcBef>
        <a:spcAft>
          <a:spcPct val="0"/>
        </a:spcAft>
        <a:defRPr sz="6600">
          <a:solidFill>
            <a:schemeClr val="tx2"/>
          </a:solidFill>
          <a:latin typeface="Arial" charset="0"/>
        </a:defRPr>
      </a:lvl9pPr>
    </p:titleStyle>
    <p:bodyStyle>
      <a:lvl1pPr marL="514350" indent="-514350" algn="l" rtl="0" eaLnBrk="0" fontAlgn="base" hangingPunct="0">
        <a:spcBef>
          <a:spcPct val="20000"/>
        </a:spcBef>
        <a:spcAft>
          <a:spcPct val="0"/>
        </a:spcAft>
        <a:buChar char="•"/>
        <a:defRPr sz="4800">
          <a:solidFill>
            <a:schemeClr val="tx1"/>
          </a:solidFill>
          <a:latin typeface="+mn-lt"/>
          <a:ea typeface="+mn-ea"/>
          <a:cs typeface="+mn-cs"/>
        </a:defRPr>
      </a:lvl1pPr>
      <a:lvl2pPr marL="1114425" indent="-428625" algn="l" rtl="0" eaLnBrk="0" fontAlgn="base" hangingPunct="0">
        <a:spcBef>
          <a:spcPct val="20000"/>
        </a:spcBef>
        <a:spcAft>
          <a:spcPct val="0"/>
        </a:spcAft>
        <a:buChar char="–"/>
        <a:defRPr sz="4200">
          <a:solidFill>
            <a:schemeClr val="tx1"/>
          </a:solidFill>
          <a:latin typeface="+mn-lt"/>
        </a:defRPr>
      </a:lvl2pPr>
      <a:lvl3pPr marL="17145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</a:defRPr>
      </a:lvl3pPr>
      <a:lvl4pPr marL="2400300" indent="-342900" algn="l" rtl="0" eaLnBrk="0" fontAlgn="base" hangingPunct="0">
        <a:spcBef>
          <a:spcPct val="20000"/>
        </a:spcBef>
        <a:spcAft>
          <a:spcPct val="0"/>
        </a:spcAft>
        <a:buChar char="–"/>
        <a:defRPr sz="3000">
          <a:solidFill>
            <a:schemeClr val="tx1"/>
          </a:solidFill>
          <a:latin typeface="+mn-lt"/>
        </a:defRPr>
      </a:lvl4pPr>
      <a:lvl5pPr marL="3086100" indent="-342900" algn="l" rtl="0" eaLnBrk="0" fontAlgn="base" hangingPunct="0">
        <a:spcBef>
          <a:spcPct val="20000"/>
        </a:spcBef>
        <a:spcAft>
          <a:spcPct val="0"/>
        </a:spcAft>
        <a:buChar char="»"/>
        <a:defRPr sz="3000">
          <a:solidFill>
            <a:schemeClr val="tx1"/>
          </a:solidFill>
          <a:latin typeface="+mn-lt"/>
        </a:defRPr>
      </a:lvl5pPr>
      <a:lvl6pPr marL="3771900" indent="-342900" algn="l" rtl="0" fontAlgn="base">
        <a:spcBef>
          <a:spcPct val="20000"/>
        </a:spcBef>
        <a:spcAft>
          <a:spcPct val="0"/>
        </a:spcAft>
        <a:buChar char="»"/>
        <a:defRPr sz="3000">
          <a:solidFill>
            <a:schemeClr val="tx1"/>
          </a:solidFill>
          <a:latin typeface="+mn-lt"/>
        </a:defRPr>
      </a:lvl6pPr>
      <a:lvl7pPr marL="4457700" indent="-342900" algn="l" rtl="0" fontAlgn="base">
        <a:spcBef>
          <a:spcPct val="20000"/>
        </a:spcBef>
        <a:spcAft>
          <a:spcPct val="0"/>
        </a:spcAft>
        <a:buChar char="»"/>
        <a:defRPr sz="3000">
          <a:solidFill>
            <a:schemeClr val="tx1"/>
          </a:solidFill>
          <a:latin typeface="+mn-lt"/>
        </a:defRPr>
      </a:lvl7pPr>
      <a:lvl8pPr marL="5143500" indent="-342900" algn="l" rtl="0" fontAlgn="base">
        <a:spcBef>
          <a:spcPct val="20000"/>
        </a:spcBef>
        <a:spcAft>
          <a:spcPct val="0"/>
        </a:spcAft>
        <a:buChar char="»"/>
        <a:defRPr sz="3000">
          <a:solidFill>
            <a:schemeClr val="tx1"/>
          </a:solidFill>
          <a:latin typeface="+mn-lt"/>
        </a:defRPr>
      </a:lvl8pPr>
      <a:lvl9pPr marL="5829300" indent="-342900" algn="l" rtl="0" fontAlgn="base">
        <a:spcBef>
          <a:spcPct val="20000"/>
        </a:spcBef>
        <a:spcAft>
          <a:spcPct val="0"/>
        </a:spcAft>
        <a:buChar char="»"/>
        <a:defRPr sz="3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3000">
              <a:srgbClr val="FFFDEE"/>
            </a:gs>
            <a:gs pos="93000">
              <a:srgbClr val="FFFDEE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3437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8" r:id="rId1"/>
    <p:sldLayoutId id="2147483819" r:id="rId2"/>
    <p:sldLayoutId id="2147483820" r:id="rId3"/>
    <p:sldLayoutId id="2147483821" r:id="rId4"/>
    <p:sldLayoutId id="2147483822" r:id="rId5"/>
    <p:sldLayoutId id="2147483823" r:id="rId6"/>
    <p:sldLayoutId id="2147483824" r:id="rId7"/>
    <p:sldLayoutId id="2147483825" r:id="rId8"/>
    <p:sldLayoutId id="2147483826" r:id="rId9"/>
    <p:sldLayoutId id="2147483827" r:id="rId10"/>
    <p:sldLayoutId id="2147483828" r:id="rId11"/>
    <p:sldLayoutId id="2147483829" r:id="rId12"/>
    <p:sldLayoutId id="2147483830" r:id="rId13"/>
    <p:sldLayoutId id="2147483831" r:id="rId14"/>
    <p:sldLayoutId id="2147483832" r:id="rId15"/>
    <p:sldLayoutId id="2147483833" r:id="rId16"/>
  </p:sldLayoutIdLst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3" Type="http://schemas.openxmlformats.org/officeDocument/2006/relationships/image" Target="../media/image10.png"/><Relationship Id="rId7" Type="http://schemas.openxmlformats.org/officeDocument/2006/relationships/image" Target="../media/image14.gif"/><Relationship Id="rId2" Type="http://schemas.openxmlformats.org/officeDocument/2006/relationships/slideLayout" Target="../slideLayouts/slideLayout64.xml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gif"/><Relationship Id="rId4" Type="http://schemas.openxmlformats.org/officeDocument/2006/relationships/image" Target="../media/image11.png"/><Relationship Id="rId9" Type="http://schemas.openxmlformats.org/officeDocument/2006/relationships/image" Target="../media/image16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slideLayout" Target="../slideLayouts/slideLayout62.xml"/><Relationship Id="rId7" Type="http://schemas.openxmlformats.org/officeDocument/2006/relationships/audio" Target="../media/audio4.wav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10" Type="http://schemas.openxmlformats.org/officeDocument/2006/relationships/image" Target="../media/image29.wmf"/><Relationship Id="rId4" Type="http://schemas.openxmlformats.org/officeDocument/2006/relationships/audio" Target="../media/audio1.wav"/><Relationship Id="rId9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slideLayout" Target="../slideLayouts/slideLayout62.xml"/><Relationship Id="rId7" Type="http://schemas.openxmlformats.org/officeDocument/2006/relationships/audio" Target="../media/audio4.wav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10" Type="http://schemas.openxmlformats.org/officeDocument/2006/relationships/image" Target="../media/image29.wmf"/><Relationship Id="rId4" Type="http://schemas.openxmlformats.org/officeDocument/2006/relationships/audio" Target="../media/audio1.wav"/><Relationship Id="rId9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slideLayout" Target="../slideLayouts/slideLayout62.xml"/><Relationship Id="rId7" Type="http://schemas.openxmlformats.org/officeDocument/2006/relationships/audio" Target="../media/audio4.wav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10" Type="http://schemas.openxmlformats.org/officeDocument/2006/relationships/image" Target="../media/image29.wmf"/><Relationship Id="rId4" Type="http://schemas.openxmlformats.org/officeDocument/2006/relationships/audio" Target="../media/audio1.wav"/><Relationship Id="rId9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13" Type="http://schemas.openxmlformats.org/officeDocument/2006/relationships/image" Target="NULL"/><Relationship Id="rId18" Type="http://schemas.openxmlformats.org/officeDocument/2006/relationships/image" Target="../media/image34.png"/><Relationship Id="rId3" Type="http://schemas.openxmlformats.org/officeDocument/2006/relationships/slideLayout" Target="../slideLayouts/slideLayout74.xml"/><Relationship Id="rId21" Type="http://schemas.openxmlformats.org/officeDocument/2006/relationships/image" Target="../media/image36.png"/><Relationship Id="rId17" Type="http://schemas.openxmlformats.org/officeDocument/2006/relationships/image" Target="../media/image33.png"/><Relationship Id="rId2" Type="http://schemas.openxmlformats.org/officeDocument/2006/relationships/video" Target="../media/media4.mp4"/><Relationship Id="rId16" Type="http://schemas.openxmlformats.org/officeDocument/2006/relationships/image" Target="../media/image14.gif"/><Relationship Id="rId20" Type="http://schemas.openxmlformats.org/officeDocument/2006/relationships/image" Target="../media/image35.png"/><Relationship Id="rId1" Type="http://schemas.microsoft.com/office/2007/relationships/media" Target="../media/media4.mp4"/><Relationship Id="rId15" Type="http://schemas.openxmlformats.org/officeDocument/2006/relationships/image" Target="../media/image32.png"/><Relationship Id="rId19" Type="http://schemas.openxmlformats.org/officeDocument/2006/relationships/image" Target="../media/image11.png"/><Relationship Id="rId4" Type="http://schemas.openxmlformats.org/officeDocument/2006/relationships/image" Target="../media/image30.png"/><Relationship Id="rId14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2.xml"/><Relationship Id="rId5" Type="http://schemas.microsoft.com/office/2007/relationships/hdphoto" Target="../media/hdphoto3.wdp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2.xml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5" Type="http://schemas.openxmlformats.org/officeDocument/2006/relationships/image" Target="../media/image28.pn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slideLayout" Target="../slideLayouts/slideLayout62.xml"/><Relationship Id="rId7" Type="http://schemas.openxmlformats.org/officeDocument/2006/relationships/audio" Target="../media/audio4.wav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audio" Target="../media/audio3.wav"/><Relationship Id="rId5" Type="http://schemas.openxmlformats.org/officeDocument/2006/relationships/audio" Target="../media/audio2.wav"/><Relationship Id="rId10" Type="http://schemas.openxmlformats.org/officeDocument/2006/relationships/image" Target="../media/image29.wmf"/><Relationship Id="rId4" Type="http://schemas.openxmlformats.org/officeDocument/2006/relationships/audio" Target="../media/audio1.wav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19459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8288000" cy="10287000"/>
          </a:xfrm>
        </p:spPr>
      </p:pic>
      <p:sp>
        <p:nvSpPr>
          <p:cNvPr id="5" name="Rectangle 4"/>
          <p:cNvSpPr/>
          <p:nvPr/>
        </p:nvSpPr>
        <p:spPr>
          <a:xfrm>
            <a:off x="547740" y="747405"/>
            <a:ext cx="16459200" cy="8001000"/>
          </a:xfrm>
          <a:prstGeom prst="rect">
            <a:avLst/>
          </a:prstGeom>
          <a:noFill/>
        </p:spPr>
        <p:txBody>
          <a:bodyPr spcFirstLastPara="1" wrap="none">
            <a:prstTxWarp prst="textArchUp">
              <a:avLst>
                <a:gd name="adj" fmla="val 11148397"/>
              </a:avLst>
            </a:prstTxWarp>
            <a:spAutoFit/>
          </a:bodyPr>
          <a:lstStyle/>
          <a:p>
            <a:pPr algn="ctr" defTabSz="1371600" fontAlgn="base">
              <a:lnSpc>
                <a:spcPct val="20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500" b="1" cap="all" dirty="0">
                <a:ln w="9000" cmpd="sng">
                  <a:solidFill>
                    <a:srgbClr val="000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  <a:latin typeface=".VnBodoni" panose="020B7200000000000000" pitchFamily="34" charset="0"/>
                <a:cs typeface="Times New Roman" pitchFamily="18" charset="0"/>
              </a:rPr>
              <a:t>TRƯỜNG TIỂU HỌC DŨNG TIẾN</a:t>
            </a:r>
          </a:p>
        </p:txBody>
      </p:sp>
      <p:sp>
        <p:nvSpPr>
          <p:cNvPr id="19466" name="TextBox 8"/>
          <p:cNvSpPr txBox="1">
            <a:spLocks noChangeArrowheads="1"/>
          </p:cNvSpPr>
          <p:nvPr/>
        </p:nvSpPr>
        <p:spPr bwMode="auto">
          <a:xfrm>
            <a:off x="5628992" y="6995974"/>
            <a:ext cx="8172450" cy="216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1371600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45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altLang="en-US" sz="45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5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altLang="en-US" sz="45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45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Phạm</a:t>
            </a:r>
            <a:r>
              <a:rPr lang="en-US" altLang="en-US" sz="45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5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altLang="en-US" sz="45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Thu </a:t>
            </a:r>
            <a:r>
              <a:rPr lang="en-US" altLang="en-US" sz="45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endParaRPr lang="en-US" altLang="en-US" sz="45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371600"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sz="45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Dũng</a:t>
            </a:r>
            <a:r>
              <a:rPr lang="en-US" altLang="en-US" sz="45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5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</a:t>
            </a:r>
            <a:r>
              <a:rPr lang="en-US" altLang="en-US" sz="45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4500" b="1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en-US" sz="45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28/10/2022</a:t>
            </a:r>
          </a:p>
        </p:txBody>
      </p:sp>
      <p:pic>
        <p:nvPicPr>
          <p:cNvPr id="11" name="图片 4" descr="图片包含 事情, 餐桌&#10;&#10;已生成极高可信度的说明">
            <a:extLst>
              <a:ext uri="{FF2B5EF4-FFF2-40B4-BE49-F238E27FC236}">
                <a16:creationId xmlns:a16="http://schemas.microsoft.com/office/drawing/2014/main" id="{9B05B0F3-3973-434A-9264-2C1E2E1AD20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60500" y="6210299"/>
            <a:ext cx="3916106" cy="4308481"/>
          </a:xfrm>
          <a:prstGeom prst="rect">
            <a:avLst/>
          </a:prstGeom>
        </p:spPr>
      </p:pic>
      <p:pic>
        <p:nvPicPr>
          <p:cNvPr id="15" name="图片 35">
            <a:extLst>
              <a:ext uri="{FF2B5EF4-FFF2-40B4-BE49-F238E27FC236}">
                <a16:creationId xmlns:a16="http://schemas.microsoft.com/office/drawing/2014/main" id="{16AB0A7D-D719-4E7F-AFEB-80B3966410C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7312" r="32213" b="28914"/>
          <a:stretch/>
        </p:blipFill>
        <p:spPr>
          <a:xfrm rot="20680750">
            <a:off x="914200" y="4547486"/>
            <a:ext cx="2902838" cy="3550191"/>
          </a:xfrm>
          <a:prstGeom prst="rect">
            <a:avLst/>
          </a:prstGeom>
        </p:spPr>
      </p:pic>
      <p:pic>
        <p:nvPicPr>
          <p:cNvPr id="16" name="PA_图片 4">
            <a:extLst>
              <a:ext uri="{FF2B5EF4-FFF2-40B4-BE49-F238E27FC236}">
                <a16:creationId xmlns:a16="http://schemas.microsoft.com/office/drawing/2014/main" id="{9F662E76-459C-4A8B-BBBD-FC40509816A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69202" y="5479485"/>
            <a:ext cx="5831534" cy="624526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6018" y="6022866"/>
            <a:ext cx="742950" cy="657225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833809" y="1666684"/>
            <a:ext cx="16405253" cy="5171349"/>
          </a:xfrm>
          <a:prstGeom prst="rect">
            <a:avLst/>
          </a:prstGeom>
          <a:noFill/>
          <a:ln>
            <a:noFill/>
          </a:ln>
        </p:spPr>
        <p:txBody>
          <a:bodyPr wrap="none" lIns="149285" tIns="74643" rIns="149285" bIns="74643">
            <a:spAutoFit/>
          </a:bodyPr>
          <a:lstStyle/>
          <a:p>
            <a:pPr algn="ctr" defTabSz="1371600">
              <a:lnSpc>
                <a:spcPct val="150000"/>
              </a:lnSpc>
            </a:pPr>
            <a:r>
              <a:rPr lang="en-US" sz="8250" b="1" dirty="0" err="1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UTM Alberta Heavy" panose="02040603050506020204" pitchFamily="18" charset="0"/>
                <a:cs typeface="Times New Roman" pitchFamily="18" charset="0"/>
              </a:rPr>
              <a:t>Nhiệt</a:t>
            </a:r>
            <a:r>
              <a:rPr lang="en-US" sz="8250" b="1" dirty="0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8250" b="1" dirty="0" err="1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UTM Alberta Heavy" panose="02040603050506020204" pitchFamily="18" charset="0"/>
                <a:cs typeface="Times New Roman" pitchFamily="18" charset="0"/>
              </a:rPr>
              <a:t>liệt</a:t>
            </a:r>
            <a:r>
              <a:rPr lang="en-US" sz="8250" b="1" dirty="0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8250" b="1" dirty="0" err="1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UTM Alberta Heavy" panose="02040603050506020204" pitchFamily="18" charset="0"/>
                <a:cs typeface="Times New Roman" pitchFamily="18" charset="0"/>
              </a:rPr>
              <a:t>chào</a:t>
            </a:r>
            <a:r>
              <a:rPr lang="en-US" sz="8250" b="1" dirty="0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8250" b="1" dirty="0" err="1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UTM Alberta Heavy" panose="02040603050506020204" pitchFamily="18" charset="0"/>
                <a:cs typeface="Times New Roman" pitchFamily="18" charset="0"/>
              </a:rPr>
              <a:t>mừng</a:t>
            </a:r>
            <a:r>
              <a:rPr lang="en-US" sz="8250" b="1" dirty="0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8250" b="1" dirty="0" err="1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UTM Alberta Heavy" panose="02040603050506020204" pitchFamily="18" charset="0"/>
                <a:cs typeface="Times New Roman" pitchFamily="18" charset="0"/>
              </a:rPr>
              <a:t>quý</a:t>
            </a:r>
            <a:r>
              <a:rPr lang="en-US" sz="8250" b="1" dirty="0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8250" b="1" dirty="0" err="1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UTM Alberta Heavy" panose="02040603050506020204" pitchFamily="18" charset="0"/>
                <a:cs typeface="Times New Roman" pitchFamily="18" charset="0"/>
              </a:rPr>
              <a:t>thầy</a:t>
            </a:r>
            <a:r>
              <a:rPr lang="en-US" sz="8250" b="1" dirty="0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UTM Alberta Heavy" panose="02040603050506020204" pitchFamily="18" charset="0"/>
                <a:cs typeface="Times New Roman" pitchFamily="18" charset="0"/>
              </a:rPr>
              <a:t> </a:t>
            </a:r>
            <a:r>
              <a:rPr lang="en-US" sz="8250" b="1" dirty="0" err="1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UTM Alberta Heavy" panose="02040603050506020204" pitchFamily="18" charset="0"/>
                <a:cs typeface="Times New Roman" pitchFamily="18" charset="0"/>
              </a:rPr>
              <a:t>cô</a:t>
            </a:r>
            <a:r>
              <a:rPr lang="en-US" sz="8250" b="1" dirty="0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UTM Alberta Heavy" panose="02040603050506020204" pitchFamily="18" charset="0"/>
                <a:cs typeface="Times New Roman" pitchFamily="18" charset="0"/>
              </a:rPr>
              <a:t> </a:t>
            </a:r>
          </a:p>
          <a:p>
            <a:pPr algn="ctr" defTabSz="1371600">
              <a:lnSpc>
                <a:spcPct val="150000"/>
              </a:lnSpc>
            </a:pPr>
            <a:r>
              <a:rPr lang="en-US" sz="6750" b="1" dirty="0" err="1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6750" b="1" dirty="0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750" b="1" dirty="0" err="1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dự</a:t>
            </a:r>
            <a:r>
              <a:rPr lang="en-US" sz="6750" b="1" dirty="0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750" b="1" dirty="0" err="1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chuyên</a:t>
            </a:r>
            <a:r>
              <a:rPr lang="en-US" sz="6750" b="1" dirty="0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750" b="1" dirty="0" err="1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đề</a:t>
            </a:r>
            <a:r>
              <a:rPr lang="en-US" sz="6750" b="1" dirty="0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750" b="1" dirty="0" err="1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sz="6750" b="1" dirty="0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10</a:t>
            </a:r>
          </a:p>
          <a:p>
            <a:pPr algn="ctr" defTabSz="1371600">
              <a:lnSpc>
                <a:spcPct val="150000"/>
              </a:lnSpc>
            </a:pPr>
            <a:r>
              <a:rPr lang="en-US" sz="6750" b="1" dirty="0" err="1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6750" b="1" dirty="0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6750" b="1" dirty="0" err="1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sz="6750" b="1" dirty="0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750" b="1" dirty="0" err="1">
                <a:ln w="12700">
                  <a:solidFill>
                    <a:srgbClr val="000000">
                      <a:satMod val="155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việt</a:t>
            </a:r>
            <a:endParaRPr lang="en-US" sz="6750" b="1" dirty="0">
              <a:ln w="12700">
                <a:solidFill>
                  <a:srgbClr val="000000">
                    <a:satMod val="155000"/>
                  </a:srgb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3" name="Picture 22" descr="A picture containing food&#10;&#10;Description automatically generated">
            <a:extLst>
              <a:ext uri="{FF2B5EF4-FFF2-40B4-BE49-F238E27FC236}">
                <a16:creationId xmlns:a16="http://schemas.microsoft.com/office/drawing/2014/main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81" y="-90548"/>
            <a:ext cx="2682689" cy="2702316"/>
          </a:xfrm>
          <a:prstGeom prst="rect">
            <a:avLst/>
          </a:prstGeom>
        </p:spPr>
      </p:pic>
      <p:sp>
        <p:nvSpPr>
          <p:cNvPr id="2" name="5-Point Star 1"/>
          <p:cNvSpPr/>
          <p:nvPr/>
        </p:nvSpPr>
        <p:spPr>
          <a:xfrm>
            <a:off x="14116385" y="3586397"/>
            <a:ext cx="3288777" cy="2483740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err="1" smtClean="0">
                <a:solidFill>
                  <a:schemeClr val="tx1"/>
                </a:solidFill>
                <a:latin typeface=".VnBlack" panose="020B7200000000000000" pitchFamily="34" charset="0"/>
              </a:rPr>
              <a:t>Lớp</a:t>
            </a:r>
            <a:r>
              <a:rPr lang="en-US" sz="3000" b="1" dirty="0" smtClean="0">
                <a:solidFill>
                  <a:schemeClr val="tx1"/>
                </a:solidFill>
                <a:latin typeface=".VnBlack" panose="020B7200000000000000" pitchFamily="34" charset="0"/>
              </a:rPr>
              <a:t> 2C</a:t>
            </a:r>
            <a:endParaRPr lang="en-US" sz="3000" b="1" dirty="0">
              <a:solidFill>
                <a:schemeClr val="tx1"/>
              </a:solidFill>
              <a:latin typeface=".VnBlack" panose="020B7200000000000000" pitchFamily="34" charset="0"/>
            </a:endParaRPr>
          </a:p>
        </p:txBody>
      </p:sp>
      <p:pic>
        <p:nvPicPr>
          <p:cNvPr id="17" name="Picture 7" descr="BƯỚM 58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61410">
            <a:off x="15297477" y="403240"/>
            <a:ext cx="2127924" cy="1754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8" descr="animal-14[1]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16499145" y="222326"/>
            <a:ext cx="1247714" cy="907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2940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142010" y="-262740"/>
            <a:ext cx="18390360" cy="105497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2" name="Round Same Side Corner Rectangle 41"/>
          <p:cNvSpPr/>
          <p:nvPr/>
        </p:nvSpPr>
        <p:spPr>
          <a:xfrm>
            <a:off x="0" y="191589"/>
            <a:ext cx="17734548" cy="4552533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3" name="Round Diagonal Corner Rectangle 42"/>
          <p:cNvSpPr/>
          <p:nvPr/>
        </p:nvSpPr>
        <p:spPr>
          <a:xfrm>
            <a:off x="2282282" y="537662"/>
            <a:ext cx="10298906" cy="2832858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>
              <a:lnSpc>
                <a:spcPct val="150000"/>
              </a:lnSpc>
              <a:defRPr/>
            </a:pP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Ruột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chân</a:t>
            </a:r>
            <a:endParaRPr lang="en-US" sz="40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371600">
              <a:lnSpc>
                <a:spcPct val="150000"/>
              </a:lnSpc>
              <a:defRPr/>
            </a:pP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Mũi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mòn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ruột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mòn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US" sz="4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A"/>
          <p:cNvSpPr/>
          <p:nvPr/>
        </p:nvSpPr>
        <p:spPr>
          <a:xfrm>
            <a:off x="9528880" y="7422873"/>
            <a:ext cx="8030070" cy="1302333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>
              <a:defRPr/>
            </a:pP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chì</a:t>
            </a:r>
            <a:endParaRPr lang="en-US" sz="5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C"/>
          <p:cNvSpPr/>
          <p:nvPr/>
        </p:nvSpPr>
        <p:spPr>
          <a:xfrm>
            <a:off x="9420654" y="5432331"/>
            <a:ext cx="8329134" cy="1302333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>
              <a:defRPr/>
            </a:pP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xóa</a:t>
            </a:r>
            <a:endParaRPr lang="en-US" sz="5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B"/>
          <p:cNvSpPr/>
          <p:nvPr/>
        </p:nvSpPr>
        <p:spPr>
          <a:xfrm>
            <a:off x="634656" y="7333199"/>
            <a:ext cx="7999359" cy="1252650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>
              <a:defRPr/>
            </a:pP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endParaRPr lang="en-US" sz="5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D"/>
          <p:cNvSpPr/>
          <p:nvPr/>
        </p:nvSpPr>
        <p:spPr>
          <a:xfrm>
            <a:off x="413107" y="5455548"/>
            <a:ext cx="8205668" cy="1255898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>
              <a:defRPr/>
            </a:pP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máy</a:t>
            </a:r>
            <a:endParaRPr lang="en-US" sz="5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799461" y="-1367939"/>
            <a:ext cx="914400" cy="914400"/>
          </a:xfrm>
          <a:prstGeom prst="rect">
            <a:avLst/>
          </a:prstGeom>
        </p:spPr>
      </p:pic>
      <p:pic>
        <p:nvPicPr>
          <p:cNvPr id="53" name="Picture 115" descr="ALRMCLOK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818" y="685800"/>
            <a:ext cx="151209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5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6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57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58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59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60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61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62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63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64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65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66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67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68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69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4200" dirty="0" smtClean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  <a:endParaRPr lang="en-US" sz="4200" dirty="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9528880" y="3731355"/>
            <a:ext cx="3098284" cy="754053"/>
          </a:xfrm>
          <a:prstGeom prst="rect">
            <a:avLst/>
          </a:prstGeom>
          <a:noFill/>
        </p:spPr>
        <p:txBody>
          <a:bodyPr wrap="none" lIns="137160" tIns="68580" rIns="137160" bIns="68580">
            <a:spAutoFit/>
          </a:bodyPr>
          <a:lstStyle/>
          <a:p>
            <a:pPr algn="ctr" defTabSz="1371600">
              <a:defRPr/>
            </a:pPr>
            <a:r>
              <a:rPr lang="en-US" sz="4000" b="1" i="1" dirty="0" err="1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</a:t>
            </a:r>
            <a:r>
              <a:rPr lang="en-US" sz="4000" b="1" i="1" dirty="0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i="1" dirty="0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4000" b="1" i="1" dirty="0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b="1" i="1" dirty="0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US" sz="4000" b="1" i="1" dirty="0">
              <a:ln w="0"/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5-Point Star 1"/>
          <p:cNvSpPr/>
          <p:nvPr/>
        </p:nvSpPr>
        <p:spPr>
          <a:xfrm>
            <a:off x="12268200" y="246390"/>
            <a:ext cx="3106405" cy="268730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0000"/>
                </a:solidFill>
                <a:latin typeface=".VnTifani HeavyH" panose="020B7200000000000000" pitchFamily="34" charset="0"/>
              </a:rPr>
              <a:t>2</a:t>
            </a:r>
            <a:endParaRPr lang="en-US" sz="4000" b="1" dirty="0">
              <a:solidFill>
                <a:srgbClr val="000000"/>
              </a:solidFill>
              <a:latin typeface=".VnTifani HeavyH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0041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6061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0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90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10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2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0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40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0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42" grpId="0" bldLvl="0" animBg="1"/>
      <p:bldP spid="43" grpId="0" bldLvl="0" animBg="1"/>
      <p:bldP spid="44" grpId="0" bldLvl="0" animBg="1"/>
      <p:bldP spid="44" grpId="1" bldLvl="0" animBg="1"/>
      <p:bldP spid="45" grpId="0" bldLvl="0" animBg="1"/>
      <p:bldP spid="45" grpId="1" bldLvl="0" animBg="1"/>
      <p:bldP spid="46" grpId="0" bldLvl="0" animBg="1"/>
      <p:bldP spid="46" grpId="1" bldLvl="0" animBg="1"/>
      <p:bldP spid="47" grpId="0" bldLvl="0" animBg="1"/>
      <p:bldP spid="47" grpId="1" bldLvl="0" animBg="1"/>
      <p:bldP spid="54" grpId="0" bldLvl="0" animBg="1"/>
      <p:bldP spid="55" grpId="0" bldLvl="0" animBg="1"/>
      <p:bldP spid="56" grpId="0" bldLvl="0" animBg="1"/>
      <p:bldP spid="57" grpId="0" bldLvl="0" animBg="1"/>
      <p:bldP spid="58" grpId="0" bldLvl="0" animBg="1"/>
      <p:bldP spid="59" grpId="0" bldLvl="0" animBg="1"/>
      <p:bldP spid="60" grpId="0" bldLvl="0" animBg="1"/>
      <p:bldP spid="61" grpId="0" bldLvl="0" animBg="1"/>
      <p:bldP spid="62" grpId="0" bldLvl="0" animBg="1"/>
      <p:bldP spid="63" grpId="0" bldLvl="0" animBg="1"/>
      <p:bldP spid="64" grpId="0" bldLvl="0" animBg="1"/>
      <p:bldP spid="65" grpId="0" bldLvl="0" animBg="1"/>
      <p:bldP spid="66" grpId="0" bldLvl="0" animBg="1"/>
      <p:bldP spid="67" grpId="0" bldLvl="0" animBg="1"/>
      <p:bldP spid="68" grpId="0" bldLvl="0" animBg="1"/>
      <p:bldP spid="69" grpId="0" bldLvl="0" animBg="1"/>
      <p:bldP spid="3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142010" y="-262740"/>
            <a:ext cx="18390360" cy="105497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2" name="Round Same Side Corner Rectangle 41"/>
          <p:cNvSpPr/>
          <p:nvPr/>
        </p:nvSpPr>
        <p:spPr>
          <a:xfrm>
            <a:off x="0" y="191589"/>
            <a:ext cx="17734548" cy="4552533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3" name="Round Diagonal Corner Rectangle 42"/>
          <p:cNvSpPr/>
          <p:nvPr/>
        </p:nvSpPr>
        <p:spPr>
          <a:xfrm>
            <a:off x="2745490" y="445099"/>
            <a:ext cx="9099303" cy="3293876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>
              <a:lnSpc>
                <a:spcPct val="150000"/>
              </a:lnSpc>
              <a:defRPr/>
            </a:pP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lóc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cóc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endParaRPr lang="en-US" sz="40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371600">
              <a:lnSpc>
                <a:spcPct val="150000"/>
              </a:lnSpc>
              <a:defRPr/>
            </a:pP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khom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lưng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cõng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A"/>
          <p:cNvSpPr/>
          <p:nvPr/>
        </p:nvSpPr>
        <p:spPr>
          <a:xfrm>
            <a:off x="668240" y="7472556"/>
            <a:ext cx="8030070" cy="1302333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>
              <a:defRPr/>
            </a:pP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endParaRPr lang="en-US" sz="5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C"/>
          <p:cNvSpPr/>
          <p:nvPr/>
        </p:nvSpPr>
        <p:spPr>
          <a:xfrm>
            <a:off x="9420654" y="5432331"/>
            <a:ext cx="8329134" cy="1302333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>
              <a:defRPr/>
            </a:pP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endParaRPr lang="en-US" sz="5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B"/>
          <p:cNvSpPr/>
          <p:nvPr/>
        </p:nvSpPr>
        <p:spPr>
          <a:xfrm>
            <a:off x="624403" y="5482014"/>
            <a:ext cx="7999359" cy="1252650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>
              <a:defRPr/>
            </a:pP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</a:t>
            </a:r>
            <a:endParaRPr lang="en-US" sz="5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D"/>
          <p:cNvSpPr/>
          <p:nvPr/>
        </p:nvSpPr>
        <p:spPr>
          <a:xfrm>
            <a:off x="9528880" y="7337746"/>
            <a:ext cx="8205668" cy="1255898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>
              <a:defRPr/>
            </a:pP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li</a:t>
            </a:r>
            <a:endParaRPr lang="en-US" sz="5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799461" y="-1367939"/>
            <a:ext cx="914400" cy="914400"/>
          </a:xfrm>
          <a:prstGeom prst="rect">
            <a:avLst/>
          </a:prstGeom>
        </p:spPr>
      </p:pic>
      <p:pic>
        <p:nvPicPr>
          <p:cNvPr id="53" name="Picture 115" descr="ALRMCLOK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818" y="685800"/>
            <a:ext cx="151209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5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6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57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58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59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60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61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62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63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64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65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66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67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68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69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4200" dirty="0" smtClean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  <a:endParaRPr lang="en-US" sz="4200" dirty="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9528880" y="3731355"/>
            <a:ext cx="3098284" cy="754053"/>
          </a:xfrm>
          <a:prstGeom prst="rect">
            <a:avLst/>
          </a:prstGeom>
          <a:noFill/>
        </p:spPr>
        <p:txBody>
          <a:bodyPr wrap="none" lIns="137160" tIns="68580" rIns="137160" bIns="68580">
            <a:spAutoFit/>
          </a:bodyPr>
          <a:lstStyle/>
          <a:p>
            <a:pPr algn="ctr" defTabSz="1371600">
              <a:defRPr/>
            </a:pPr>
            <a:r>
              <a:rPr lang="en-US" sz="4000" b="1" i="1" dirty="0" err="1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</a:t>
            </a:r>
            <a:r>
              <a:rPr lang="en-US" sz="4000" b="1" i="1" dirty="0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i="1" dirty="0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4000" b="1" i="1" dirty="0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b="1" i="1" dirty="0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US" sz="4000" b="1" i="1" dirty="0">
              <a:ln w="0"/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5-Point Star 1"/>
          <p:cNvSpPr/>
          <p:nvPr/>
        </p:nvSpPr>
        <p:spPr>
          <a:xfrm>
            <a:off x="12268200" y="246390"/>
            <a:ext cx="3106405" cy="268730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0000"/>
                </a:solidFill>
                <a:latin typeface=".VnTifani HeavyH" panose="020B7200000000000000" pitchFamily="34" charset="0"/>
              </a:rPr>
              <a:t>3</a:t>
            </a:r>
            <a:endParaRPr lang="en-US" sz="4000" b="1" dirty="0">
              <a:solidFill>
                <a:srgbClr val="000000"/>
              </a:solidFill>
              <a:latin typeface=".VnTifani HeavyH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8655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545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0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90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10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2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0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40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0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42" grpId="0" bldLvl="0" animBg="1"/>
      <p:bldP spid="43" grpId="0" bldLvl="0" animBg="1"/>
      <p:bldP spid="44" grpId="0" bldLvl="0" animBg="1"/>
      <p:bldP spid="44" grpId="1" bldLvl="0" animBg="1"/>
      <p:bldP spid="45" grpId="0" bldLvl="0" animBg="1"/>
      <p:bldP spid="45" grpId="1" bldLvl="0" animBg="1"/>
      <p:bldP spid="46" grpId="0" bldLvl="0" animBg="1"/>
      <p:bldP spid="46" grpId="1" bldLvl="0" animBg="1"/>
      <p:bldP spid="47" grpId="0" bldLvl="0" animBg="1"/>
      <p:bldP spid="47" grpId="1" bldLvl="0" animBg="1"/>
      <p:bldP spid="54" grpId="0" bldLvl="0" animBg="1"/>
      <p:bldP spid="55" grpId="0" bldLvl="0" animBg="1"/>
      <p:bldP spid="56" grpId="0" bldLvl="0" animBg="1"/>
      <p:bldP spid="57" grpId="0" bldLvl="0" animBg="1"/>
      <p:bldP spid="58" grpId="0" bldLvl="0" animBg="1"/>
      <p:bldP spid="59" grpId="0" bldLvl="0" animBg="1"/>
      <p:bldP spid="60" grpId="0" bldLvl="0" animBg="1"/>
      <p:bldP spid="61" grpId="0" bldLvl="0" animBg="1"/>
      <p:bldP spid="62" grpId="0" bldLvl="0" animBg="1"/>
      <p:bldP spid="63" grpId="0" bldLvl="0" animBg="1"/>
      <p:bldP spid="64" grpId="0" bldLvl="0" animBg="1"/>
      <p:bldP spid="65" grpId="0" bldLvl="0" animBg="1"/>
      <p:bldP spid="66" grpId="0" bldLvl="0" animBg="1"/>
      <p:bldP spid="67" grpId="0" bldLvl="0" animBg="1"/>
      <p:bldP spid="68" grpId="0" bldLvl="0" animBg="1"/>
      <p:bldP spid="69" grpId="0" bldLvl="0" animBg="1"/>
      <p:bldP spid="3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142010" y="-262740"/>
            <a:ext cx="18390360" cy="105497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2" name="Round Same Side Corner Rectangle 41"/>
          <p:cNvSpPr/>
          <p:nvPr/>
        </p:nvSpPr>
        <p:spPr>
          <a:xfrm>
            <a:off x="0" y="191589"/>
            <a:ext cx="17734548" cy="4552533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3" name="Round Diagonal Corner Rectangle 42"/>
          <p:cNvSpPr/>
          <p:nvPr/>
        </p:nvSpPr>
        <p:spPr>
          <a:xfrm>
            <a:off x="2745490" y="445099"/>
            <a:ext cx="9099303" cy="3293876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>
              <a:lnSpc>
                <a:spcPct val="150000"/>
              </a:lnSpc>
              <a:defRPr/>
            </a:pP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đốt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ngón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endParaRPr lang="en-US" sz="40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371600">
              <a:lnSpc>
                <a:spcPct val="150000"/>
              </a:lnSpc>
              <a:defRPr/>
            </a:pP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Quay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thù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US" sz="4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A"/>
          <p:cNvSpPr/>
          <p:nvPr/>
        </p:nvSpPr>
        <p:spPr>
          <a:xfrm>
            <a:off x="9256661" y="5432331"/>
            <a:ext cx="8030070" cy="1302333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>
              <a:defRPr/>
            </a:pP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tẩy</a:t>
            </a:r>
            <a:endParaRPr lang="en-US" sz="5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C"/>
          <p:cNvSpPr/>
          <p:nvPr/>
        </p:nvSpPr>
        <p:spPr>
          <a:xfrm>
            <a:off x="455087" y="7472556"/>
            <a:ext cx="8329134" cy="1302333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>
              <a:defRPr/>
            </a:pP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endParaRPr lang="en-US" sz="5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B"/>
          <p:cNvSpPr/>
          <p:nvPr/>
        </p:nvSpPr>
        <p:spPr>
          <a:xfrm>
            <a:off x="624403" y="5482014"/>
            <a:ext cx="7999359" cy="1252650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>
              <a:defRPr/>
            </a:pP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Gọt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chì</a:t>
            </a:r>
            <a:endParaRPr lang="en-US" sz="5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D"/>
          <p:cNvSpPr/>
          <p:nvPr/>
        </p:nvSpPr>
        <p:spPr>
          <a:xfrm>
            <a:off x="9528880" y="7337746"/>
            <a:ext cx="8205668" cy="1255898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>
              <a:defRPr/>
            </a:pP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phấn</a:t>
            </a:r>
            <a:endParaRPr lang="en-US" sz="5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799461" y="-1367939"/>
            <a:ext cx="914400" cy="914400"/>
          </a:xfrm>
          <a:prstGeom prst="rect">
            <a:avLst/>
          </a:prstGeom>
        </p:spPr>
      </p:pic>
      <p:pic>
        <p:nvPicPr>
          <p:cNvPr id="53" name="Picture 115" descr="ALRMCLOK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818" y="685800"/>
            <a:ext cx="151209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5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6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57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58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59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60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61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62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63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64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65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66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67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68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69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4200" dirty="0" smtClean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  <a:endParaRPr lang="en-US" sz="4200" dirty="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9528880" y="3731355"/>
            <a:ext cx="3098284" cy="754053"/>
          </a:xfrm>
          <a:prstGeom prst="rect">
            <a:avLst/>
          </a:prstGeom>
          <a:noFill/>
        </p:spPr>
        <p:txBody>
          <a:bodyPr wrap="none" lIns="137160" tIns="68580" rIns="137160" bIns="68580">
            <a:spAutoFit/>
          </a:bodyPr>
          <a:lstStyle/>
          <a:p>
            <a:pPr algn="ctr" defTabSz="1371600">
              <a:defRPr/>
            </a:pPr>
            <a:r>
              <a:rPr lang="en-US" sz="4000" b="1" i="1" dirty="0" err="1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</a:t>
            </a:r>
            <a:r>
              <a:rPr lang="en-US" sz="4000" b="1" i="1" dirty="0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i="1" dirty="0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4000" b="1" i="1" dirty="0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b="1" i="1" dirty="0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US" sz="4000" b="1" i="1" dirty="0">
              <a:ln w="0"/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5-Point Star 1"/>
          <p:cNvSpPr/>
          <p:nvPr/>
        </p:nvSpPr>
        <p:spPr>
          <a:xfrm>
            <a:off x="12268200" y="246390"/>
            <a:ext cx="3106405" cy="268730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0000"/>
                </a:solidFill>
                <a:latin typeface=".VnTifani HeavyH" panose="020B7200000000000000" pitchFamily="34" charset="0"/>
              </a:rPr>
              <a:t>4</a:t>
            </a:r>
            <a:endParaRPr lang="en-US" sz="4000" b="1" dirty="0">
              <a:solidFill>
                <a:srgbClr val="000000"/>
              </a:solidFill>
              <a:latin typeface=".VnTifani HeavyH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790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545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0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90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10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2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0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40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0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42" grpId="0" bldLvl="0" animBg="1"/>
      <p:bldP spid="43" grpId="0" bldLvl="0" animBg="1"/>
      <p:bldP spid="44" grpId="0" bldLvl="0" animBg="1"/>
      <p:bldP spid="44" grpId="1" bldLvl="0" animBg="1"/>
      <p:bldP spid="45" grpId="0" bldLvl="0" animBg="1"/>
      <p:bldP spid="45" grpId="1" bldLvl="0" animBg="1"/>
      <p:bldP spid="46" grpId="0" bldLvl="0" animBg="1"/>
      <p:bldP spid="46" grpId="1" bldLvl="0" animBg="1"/>
      <p:bldP spid="47" grpId="0" bldLvl="0" animBg="1"/>
      <p:bldP spid="47" grpId="1" bldLvl="0" animBg="1"/>
      <p:bldP spid="54" grpId="0" bldLvl="0" animBg="1"/>
      <p:bldP spid="55" grpId="0" bldLvl="0" animBg="1"/>
      <p:bldP spid="56" grpId="0" bldLvl="0" animBg="1"/>
      <p:bldP spid="57" grpId="0" bldLvl="0" animBg="1"/>
      <p:bldP spid="58" grpId="0" bldLvl="0" animBg="1"/>
      <p:bldP spid="59" grpId="0" bldLvl="0" animBg="1"/>
      <p:bldP spid="60" grpId="0" bldLvl="0" animBg="1"/>
      <p:bldP spid="61" grpId="0" bldLvl="0" animBg="1"/>
      <p:bldP spid="62" grpId="0" bldLvl="0" animBg="1"/>
      <p:bldP spid="63" grpId="0" bldLvl="0" animBg="1"/>
      <p:bldP spid="64" grpId="0" bldLvl="0" animBg="1"/>
      <p:bldP spid="65" grpId="0" bldLvl="0" animBg="1"/>
      <p:bldP spid="66" grpId="0" bldLvl="0" animBg="1"/>
      <p:bldP spid="67" grpId="0" bldLvl="0" animBg="1"/>
      <p:bldP spid="68" grpId="0" bldLvl="0" animBg="1"/>
      <p:bldP spid="69" grpId="0" bldLvl="0" animBg="1"/>
      <p:bldP spid="3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B11165A8-75EA-4918-8480-6A32C78F009B}"/>
              </a:ext>
            </a:extLst>
          </p:cNvPr>
          <p:cNvSpPr/>
          <p:nvPr/>
        </p:nvSpPr>
        <p:spPr>
          <a:xfrm>
            <a:off x="0" y="0"/>
            <a:ext cx="18443892" cy="10287000"/>
          </a:xfrm>
          <a:custGeom>
            <a:avLst/>
            <a:gdLst>
              <a:gd name="connsiteX0" fmla="*/ 8739131 w 12191999"/>
              <a:gd name="connsiteY0" fmla="*/ 3345778 h 6857999"/>
              <a:gd name="connsiteX1" fmla="*/ 8703123 w 12191999"/>
              <a:gd name="connsiteY1" fmla="*/ 3406166 h 6857999"/>
              <a:gd name="connsiteX2" fmla="*/ 8655053 w 12191999"/>
              <a:gd name="connsiteY2" fmla="*/ 3465473 h 6857999"/>
              <a:gd name="connsiteX3" fmla="*/ 8604709 w 12191999"/>
              <a:gd name="connsiteY3" fmla="*/ 3485452 h 6857999"/>
              <a:gd name="connsiteX4" fmla="*/ 8577260 w 12191999"/>
              <a:gd name="connsiteY4" fmla="*/ 3456986 h 6857999"/>
              <a:gd name="connsiteX5" fmla="*/ 8592188 w 12191999"/>
              <a:gd name="connsiteY5" fmla="*/ 3420368 h 6857999"/>
              <a:gd name="connsiteX6" fmla="*/ 8629422 w 12191999"/>
              <a:gd name="connsiteY6" fmla="*/ 3389048 h 6857999"/>
              <a:gd name="connsiteX7" fmla="*/ 8679222 w 12191999"/>
              <a:gd name="connsiteY7" fmla="*/ 3366092 h 6857999"/>
              <a:gd name="connsiteX8" fmla="*/ 8711477 w 12191999"/>
              <a:gd name="connsiteY8" fmla="*/ 3355571 h 6857999"/>
              <a:gd name="connsiteX9" fmla="*/ 8739131 w 12191999"/>
              <a:gd name="connsiteY9" fmla="*/ 3345778 h 6857999"/>
              <a:gd name="connsiteX10" fmla="*/ 8121785 w 12191999"/>
              <a:gd name="connsiteY10" fmla="*/ 3297073 h 6857999"/>
              <a:gd name="connsiteX11" fmla="*/ 8121785 w 12191999"/>
              <a:gd name="connsiteY11" fmla="*/ 3324332 h 6857999"/>
              <a:gd name="connsiteX12" fmla="*/ 8132587 w 12191999"/>
              <a:gd name="connsiteY12" fmla="*/ 3324332 h 6857999"/>
              <a:gd name="connsiteX13" fmla="*/ 8125129 w 12191999"/>
              <a:gd name="connsiteY13" fmla="*/ 3350051 h 6857999"/>
              <a:gd name="connsiteX14" fmla="*/ 8136701 w 12191999"/>
              <a:gd name="connsiteY14" fmla="*/ 3350051 h 6857999"/>
              <a:gd name="connsiteX15" fmla="*/ 8149046 w 12191999"/>
              <a:gd name="connsiteY15" fmla="*/ 3321503 h 6857999"/>
              <a:gd name="connsiteX16" fmla="*/ 8149046 w 12191999"/>
              <a:gd name="connsiteY16" fmla="*/ 3297073 h 6857999"/>
              <a:gd name="connsiteX17" fmla="*/ 8082580 w 12191999"/>
              <a:gd name="connsiteY17" fmla="*/ 3297073 h 6857999"/>
              <a:gd name="connsiteX18" fmla="*/ 8082580 w 12191999"/>
              <a:gd name="connsiteY18" fmla="*/ 3324332 h 6857999"/>
              <a:gd name="connsiteX19" fmla="*/ 8109841 w 12191999"/>
              <a:gd name="connsiteY19" fmla="*/ 3324332 h 6857999"/>
              <a:gd name="connsiteX20" fmla="*/ 8109841 w 12191999"/>
              <a:gd name="connsiteY20" fmla="*/ 3297073 h 6857999"/>
              <a:gd name="connsiteX21" fmla="*/ 8045033 w 12191999"/>
              <a:gd name="connsiteY21" fmla="*/ 3297073 h 6857999"/>
              <a:gd name="connsiteX22" fmla="*/ 8045033 w 12191999"/>
              <a:gd name="connsiteY22" fmla="*/ 3324332 h 6857999"/>
              <a:gd name="connsiteX23" fmla="*/ 8072293 w 12191999"/>
              <a:gd name="connsiteY23" fmla="*/ 3324332 h 6857999"/>
              <a:gd name="connsiteX24" fmla="*/ 8072293 w 12191999"/>
              <a:gd name="connsiteY24" fmla="*/ 3297073 h 6857999"/>
              <a:gd name="connsiteX25" fmla="*/ 8007485 w 12191999"/>
              <a:gd name="connsiteY25" fmla="*/ 3297073 h 6857999"/>
              <a:gd name="connsiteX26" fmla="*/ 8007485 w 12191999"/>
              <a:gd name="connsiteY26" fmla="*/ 3324332 h 6857999"/>
              <a:gd name="connsiteX27" fmla="*/ 8034746 w 12191999"/>
              <a:gd name="connsiteY27" fmla="*/ 3324332 h 6857999"/>
              <a:gd name="connsiteX28" fmla="*/ 8034746 w 12191999"/>
              <a:gd name="connsiteY28" fmla="*/ 3297073 h 6857999"/>
              <a:gd name="connsiteX29" fmla="*/ 7958755 w 12191999"/>
              <a:gd name="connsiteY29" fmla="*/ 3297073 h 6857999"/>
              <a:gd name="connsiteX30" fmla="*/ 7958755 w 12191999"/>
              <a:gd name="connsiteY30" fmla="*/ 3324332 h 6857999"/>
              <a:gd name="connsiteX31" fmla="*/ 7986016 w 12191999"/>
              <a:gd name="connsiteY31" fmla="*/ 3324332 h 6857999"/>
              <a:gd name="connsiteX32" fmla="*/ 7986016 w 12191999"/>
              <a:gd name="connsiteY32" fmla="*/ 3297073 h 6857999"/>
              <a:gd name="connsiteX33" fmla="*/ 7921208 w 12191999"/>
              <a:gd name="connsiteY33" fmla="*/ 3297073 h 6857999"/>
              <a:gd name="connsiteX34" fmla="*/ 7921208 w 12191999"/>
              <a:gd name="connsiteY34" fmla="*/ 3324332 h 6857999"/>
              <a:gd name="connsiteX35" fmla="*/ 7948468 w 12191999"/>
              <a:gd name="connsiteY35" fmla="*/ 3324332 h 6857999"/>
              <a:gd name="connsiteX36" fmla="*/ 7948468 w 12191999"/>
              <a:gd name="connsiteY36" fmla="*/ 3297073 h 6857999"/>
              <a:gd name="connsiteX37" fmla="*/ 7883660 w 12191999"/>
              <a:gd name="connsiteY37" fmla="*/ 3297073 h 6857999"/>
              <a:gd name="connsiteX38" fmla="*/ 7883660 w 12191999"/>
              <a:gd name="connsiteY38" fmla="*/ 3324332 h 6857999"/>
              <a:gd name="connsiteX39" fmla="*/ 7910921 w 12191999"/>
              <a:gd name="connsiteY39" fmla="*/ 3324332 h 6857999"/>
              <a:gd name="connsiteX40" fmla="*/ 7910921 w 12191999"/>
              <a:gd name="connsiteY40" fmla="*/ 3297073 h 6857999"/>
              <a:gd name="connsiteX41" fmla="*/ 7834930 w 12191999"/>
              <a:gd name="connsiteY41" fmla="*/ 3297073 h 6857999"/>
              <a:gd name="connsiteX42" fmla="*/ 7834930 w 12191999"/>
              <a:gd name="connsiteY42" fmla="*/ 3324332 h 6857999"/>
              <a:gd name="connsiteX43" fmla="*/ 7862191 w 12191999"/>
              <a:gd name="connsiteY43" fmla="*/ 3324332 h 6857999"/>
              <a:gd name="connsiteX44" fmla="*/ 7862191 w 12191999"/>
              <a:gd name="connsiteY44" fmla="*/ 3297073 h 6857999"/>
              <a:gd name="connsiteX45" fmla="*/ 7797383 w 12191999"/>
              <a:gd name="connsiteY45" fmla="*/ 3297073 h 6857999"/>
              <a:gd name="connsiteX46" fmla="*/ 7797383 w 12191999"/>
              <a:gd name="connsiteY46" fmla="*/ 3324332 h 6857999"/>
              <a:gd name="connsiteX47" fmla="*/ 7824643 w 12191999"/>
              <a:gd name="connsiteY47" fmla="*/ 3324332 h 6857999"/>
              <a:gd name="connsiteX48" fmla="*/ 7824643 w 12191999"/>
              <a:gd name="connsiteY48" fmla="*/ 3297073 h 6857999"/>
              <a:gd name="connsiteX49" fmla="*/ 7759835 w 12191999"/>
              <a:gd name="connsiteY49" fmla="*/ 3297073 h 6857999"/>
              <a:gd name="connsiteX50" fmla="*/ 7759835 w 12191999"/>
              <a:gd name="connsiteY50" fmla="*/ 3324332 h 6857999"/>
              <a:gd name="connsiteX51" fmla="*/ 7787096 w 12191999"/>
              <a:gd name="connsiteY51" fmla="*/ 3324332 h 6857999"/>
              <a:gd name="connsiteX52" fmla="*/ 7787096 w 12191999"/>
              <a:gd name="connsiteY52" fmla="*/ 3297073 h 6857999"/>
              <a:gd name="connsiteX53" fmla="*/ 7711105 w 12191999"/>
              <a:gd name="connsiteY53" fmla="*/ 3297073 h 6857999"/>
              <a:gd name="connsiteX54" fmla="*/ 7711105 w 12191999"/>
              <a:gd name="connsiteY54" fmla="*/ 3324332 h 6857999"/>
              <a:gd name="connsiteX55" fmla="*/ 7738366 w 12191999"/>
              <a:gd name="connsiteY55" fmla="*/ 3324332 h 6857999"/>
              <a:gd name="connsiteX56" fmla="*/ 7738366 w 12191999"/>
              <a:gd name="connsiteY56" fmla="*/ 3297073 h 6857999"/>
              <a:gd name="connsiteX57" fmla="*/ 7673558 w 12191999"/>
              <a:gd name="connsiteY57" fmla="*/ 3297073 h 6857999"/>
              <a:gd name="connsiteX58" fmla="*/ 7673558 w 12191999"/>
              <a:gd name="connsiteY58" fmla="*/ 3324332 h 6857999"/>
              <a:gd name="connsiteX59" fmla="*/ 7700818 w 12191999"/>
              <a:gd name="connsiteY59" fmla="*/ 3324332 h 6857999"/>
              <a:gd name="connsiteX60" fmla="*/ 7700818 w 12191999"/>
              <a:gd name="connsiteY60" fmla="*/ 3297073 h 6857999"/>
              <a:gd name="connsiteX61" fmla="*/ 7636010 w 12191999"/>
              <a:gd name="connsiteY61" fmla="*/ 3297073 h 6857999"/>
              <a:gd name="connsiteX62" fmla="*/ 7636010 w 12191999"/>
              <a:gd name="connsiteY62" fmla="*/ 3324332 h 6857999"/>
              <a:gd name="connsiteX63" fmla="*/ 7663271 w 12191999"/>
              <a:gd name="connsiteY63" fmla="*/ 3324332 h 6857999"/>
              <a:gd name="connsiteX64" fmla="*/ 7663271 w 12191999"/>
              <a:gd name="connsiteY64" fmla="*/ 3297073 h 6857999"/>
              <a:gd name="connsiteX65" fmla="*/ 7587280 w 12191999"/>
              <a:gd name="connsiteY65" fmla="*/ 3297073 h 6857999"/>
              <a:gd name="connsiteX66" fmla="*/ 7587280 w 12191999"/>
              <a:gd name="connsiteY66" fmla="*/ 3324332 h 6857999"/>
              <a:gd name="connsiteX67" fmla="*/ 7614541 w 12191999"/>
              <a:gd name="connsiteY67" fmla="*/ 3324332 h 6857999"/>
              <a:gd name="connsiteX68" fmla="*/ 7614541 w 12191999"/>
              <a:gd name="connsiteY68" fmla="*/ 3297073 h 6857999"/>
              <a:gd name="connsiteX69" fmla="*/ 7549733 w 12191999"/>
              <a:gd name="connsiteY69" fmla="*/ 3297073 h 6857999"/>
              <a:gd name="connsiteX70" fmla="*/ 7549733 w 12191999"/>
              <a:gd name="connsiteY70" fmla="*/ 3324332 h 6857999"/>
              <a:gd name="connsiteX71" fmla="*/ 7576993 w 12191999"/>
              <a:gd name="connsiteY71" fmla="*/ 3324332 h 6857999"/>
              <a:gd name="connsiteX72" fmla="*/ 7576993 w 12191999"/>
              <a:gd name="connsiteY72" fmla="*/ 3297073 h 6857999"/>
              <a:gd name="connsiteX73" fmla="*/ 7512185 w 12191999"/>
              <a:gd name="connsiteY73" fmla="*/ 3297073 h 6857999"/>
              <a:gd name="connsiteX74" fmla="*/ 7512185 w 12191999"/>
              <a:gd name="connsiteY74" fmla="*/ 3324332 h 6857999"/>
              <a:gd name="connsiteX75" fmla="*/ 7539446 w 12191999"/>
              <a:gd name="connsiteY75" fmla="*/ 3324332 h 6857999"/>
              <a:gd name="connsiteX76" fmla="*/ 7539446 w 12191999"/>
              <a:gd name="connsiteY76" fmla="*/ 3297073 h 6857999"/>
              <a:gd name="connsiteX77" fmla="*/ 7463455 w 12191999"/>
              <a:gd name="connsiteY77" fmla="*/ 3297073 h 6857999"/>
              <a:gd name="connsiteX78" fmla="*/ 7463455 w 12191999"/>
              <a:gd name="connsiteY78" fmla="*/ 3324332 h 6857999"/>
              <a:gd name="connsiteX79" fmla="*/ 7490716 w 12191999"/>
              <a:gd name="connsiteY79" fmla="*/ 3324332 h 6857999"/>
              <a:gd name="connsiteX80" fmla="*/ 7490716 w 12191999"/>
              <a:gd name="connsiteY80" fmla="*/ 3297073 h 6857999"/>
              <a:gd name="connsiteX81" fmla="*/ 7425908 w 12191999"/>
              <a:gd name="connsiteY81" fmla="*/ 3297073 h 6857999"/>
              <a:gd name="connsiteX82" fmla="*/ 7425908 w 12191999"/>
              <a:gd name="connsiteY82" fmla="*/ 3324332 h 6857999"/>
              <a:gd name="connsiteX83" fmla="*/ 7453168 w 12191999"/>
              <a:gd name="connsiteY83" fmla="*/ 3324332 h 6857999"/>
              <a:gd name="connsiteX84" fmla="*/ 7453168 w 12191999"/>
              <a:gd name="connsiteY84" fmla="*/ 3297073 h 6857999"/>
              <a:gd name="connsiteX85" fmla="*/ 7388360 w 12191999"/>
              <a:gd name="connsiteY85" fmla="*/ 3297073 h 6857999"/>
              <a:gd name="connsiteX86" fmla="*/ 7388360 w 12191999"/>
              <a:gd name="connsiteY86" fmla="*/ 3324332 h 6857999"/>
              <a:gd name="connsiteX87" fmla="*/ 7415621 w 12191999"/>
              <a:gd name="connsiteY87" fmla="*/ 3324332 h 6857999"/>
              <a:gd name="connsiteX88" fmla="*/ 7415621 w 12191999"/>
              <a:gd name="connsiteY88" fmla="*/ 3297073 h 6857999"/>
              <a:gd name="connsiteX89" fmla="*/ 7339630 w 12191999"/>
              <a:gd name="connsiteY89" fmla="*/ 3297073 h 6857999"/>
              <a:gd name="connsiteX90" fmla="*/ 7339630 w 12191999"/>
              <a:gd name="connsiteY90" fmla="*/ 3324332 h 6857999"/>
              <a:gd name="connsiteX91" fmla="*/ 7366891 w 12191999"/>
              <a:gd name="connsiteY91" fmla="*/ 3324332 h 6857999"/>
              <a:gd name="connsiteX92" fmla="*/ 7366891 w 12191999"/>
              <a:gd name="connsiteY92" fmla="*/ 3297073 h 6857999"/>
              <a:gd name="connsiteX93" fmla="*/ 7302083 w 12191999"/>
              <a:gd name="connsiteY93" fmla="*/ 3297073 h 6857999"/>
              <a:gd name="connsiteX94" fmla="*/ 7302083 w 12191999"/>
              <a:gd name="connsiteY94" fmla="*/ 3324332 h 6857999"/>
              <a:gd name="connsiteX95" fmla="*/ 7329343 w 12191999"/>
              <a:gd name="connsiteY95" fmla="*/ 3324332 h 6857999"/>
              <a:gd name="connsiteX96" fmla="*/ 7329343 w 12191999"/>
              <a:gd name="connsiteY96" fmla="*/ 3297073 h 6857999"/>
              <a:gd name="connsiteX97" fmla="*/ 7264535 w 12191999"/>
              <a:gd name="connsiteY97" fmla="*/ 3297073 h 6857999"/>
              <a:gd name="connsiteX98" fmla="*/ 7264535 w 12191999"/>
              <a:gd name="connsiteY98" fmla="*/ 3324332 h 6857999"/>
              <a:gd name="connsiteX99" fmla="*/ 7291796 w 12191999"/>
              <a:gd name="connsiteY99" fmla="*/ 3324332 h 6857999"/>
              <a:gd name="connsiteX100" fmla="*/ 7291796 w 12191999"/>
              <a:gd name="connsiteY100" fmla="*/ 3297073 h 6857999"/>
              <a:gd name="connsiteX101" fmla="*/ 7215805 w 12191999"/>
              <a:gd name="connsiteY101" fmla="*/ 3297073 h 6857999"/>
              <a:gd name="connsiteX102" fmla="*/ 7215805 w 12191999"/>
              <a:gd name="connsiteY102" fmla="*/ 3324332 h 6857999"/>
              <a:gd name="connsiteX103" fmla="*/ 7243066 w 12191999"/>
              <a:gd name="connsiteY103" fmla="*/ 3324332 h 6857999"/>
              <a:gd name="connsiteX104" fmla="*/ 7243066 w 12191999"/>
              <a:gd name="connsiteY104" fmla="*/ 3297073 h 6857999"/>
              <a:gd name="connsiteX105" fmla="*/ 7178258 w 12191999"/>
              <a:gd name="connsiteY105" fmla="*/ 3297073 h 6857999"/>
              <a:gd name="connsiteX106" fmla="*/ 7178258 w 12191999"/>
              <a:gd name="connsiteY106" fmla="*/ 3324332 h 6857999"/>
              <a:gd name="connsiteX107" fmla="*/ 7205518 w 12191999"/>
              <a:gd name="connsiteY107" fmla="*/ 3324332 h 6857999"/>
              <a:gd name="connsiteX108" fmla="*/ 7205518 w 12191999"/>
              <a:gd name="connsiteY108" fmla="*/ 3297073 h 6857999"/>
              <a:gd name="connsiteX109" fmla="*/ 7140710 w 12191999"/>
              <a:gd name="connsiteY109" fmla="*/ 3297073 h 6857999"/>
              <a:gd name="connsiteX110" fmla="*/ 7140710 w 12191999"/>
              <a:gd name="connsiteY110" fmla="*/ 3324332 h 6857999"/>
              <a:gd name="connsiteX111" fmla="*/ 7167971 w 12191999"/>
              <a:gd name="connsiteY111" fmla="*/ 3324332 h 6857999"/>
              <a:gd name="connsiteX112" fmla="*/ 7167971 w 12191999"/>
              <a:gd name="connsiteY112" fmla="*/ 3297073 h 6857999"/>
              <a:gd name="connsiteX113" fmla="*/ 7091980 w 12191999"/>
              <a:gd name="connsiteY113" fmla="*/ 3297073 h 6857999"/>
              <a:gd name="connsiteX114" fmla="*/ 7091980 w 12191999"/>
              <a:gd name="connsiteY114" fmla="*/ 3324332 h 6857999"/>
              <a:gd name="connsiteX115" fmla="*/ 7119241 w 12191999"/>
              <a:gd name="connsiteY115" fmla="*/ 3324332 h 6857999"/>
              <a:gd name="connsiteX116" fmla="*/ 7119241 w 12191999"/>
              <a:gd name="connsiteY116" fmla="*/ 3297073 h 6857999"/>
              <a:gd name="connsiteX117" fmla="*/ 7054433 w 12191999"/>
              <a:gd name="connsiteY117" fmla="*/ 3297073 h 6857999"/>
              <a:gd name="connsiteX118" fmla="*/ 7054433 w 12191999"/>
              <a:gd name="connsiteY118" fmla="*/ 3324332 h 6857999"/>
              <a:gd name="connsiteX119" fmla="*/ 7081693 w 12191999"/>
              <a:gd name="connsiteY119" fmla="*/ 3324332 h 6857999"/>
              <a:gd name="connsiteX120" fmla="*/ 7081693 w 12191999"/>
              <a:gd name="connsiteY120" fmla="*/ 3297073 h 6857999"/>
              <a:gd name="connsiteX121" fmla="*/ 7016885 w 12191999"/>
              <a:gd name="connsiteY121" fmla="*/ 3297073 h 6857999"/>
              <a:gd name="connsiteX122" fmla="*/ 7016885 w 12191999"/>
              <a:gd name="connsiteY122" fmla="*/ 3324332 h 6857999"/>
              <a:gd name="connsiteX123" fmla="*/ 7044146 w 12191999"/>
              <a:gd name="connsiteY123" fmla="*/ 3324332 h 6857999"/>
              <a:gd name="connsiteX124" fmla="*/ 7044146 w 12191999"/>
              <a:gd name="connsiteY124" fmla="*/ 3297073 h 6857999"/>
              <a:gd name="connsiteX125" fmla="*/ 6968155 w 12191999"/>
              <a:gd name="connsiteY125" fmla="*/ 3297073 h 6857999"/>
              <a:gd name="connsiteX126" fmla="*/ 6968155 w 12191999"/>
              <a:gd name="connsiteY126" fmla="*/ 3324332 h 6857999"/>
              <a:gd name="connsiteX127" fmla="*/ 6995416 w 12191999"/>
              <a:gd name="connsiteY127" fmla="*/ 3324332 h 6857999"/>
              <a:gd name="connsiteX128" fmla="*/ 6995416 w 12191999"/>
              <a:gd name="connsiteY128" fmla="*/ 3297073 h 6857999"/>
              <a:gd name="connsiteX129" fmla="*/ 6930608 w 12191999"/>
              <a:gd name="connsiteY129" fmla="*/ 3297073 h 6857999"/>
              <a:gd name="connsiteX130" fmla="*/ 6930608 w 12191999"/>
              <a:gd name="connsiteY130" fmla="*/ 3324332 h 6857999"/>
              <a:gd name="connsiteX131" fmla="*/ 6957868 w 12191999"/>
              <a:gd name="connsiteY131" fmla="*/ 3324332 h 6857999"/>
              <a:gd name="connsiteX132" fmla="*/ 6957868 w 12191999"/>
              <a:gd name="connsiteY132" fmla="*/ 3297073 h 6857999"/>
              <a:gd name="connsiteX133" fmla="*/ 6893060 w 12191999"/>
              <a:gd name="connsiteY133" fmla="*/ 3297073 h 6857999"/>
              <a:gd name="connsiteX134" fmla="*/ 6893060 w 12191999"/>
              <a:gd name="connsiteY134" fmla="*/ 3324332 h 6857999"/>
              <a:gd name="connsiteX135" fmla="*/ 6920321 w 12191999"/>
              <a:gd name="connsiteY135" fmla="*/ 3324332 h 6857999"/>
              <a:gd name="connsiteX136" fmla="*/ 6920321 w 12191999"/>
              <a:gd name="connsiteY136" fmla="*/ 3297073 h 6857999"/>
              <a:gd name="connsiteX137" fmla="*/ 6844330 w 12191999"/>
              <a:gd name="connsiteY137" fmla="*/ 3297073 h 6857999"/>
              <a:gd name="connsiteX138" fmla="*/ 6844330 w 12191999"/>
              <a:gd name="connsiteY138" fmla="*/ 3324332 h 6857999"/>
              <a:gd name="connsiteX139" fmla="*/ 6871591 w 12191999"/>
              <a:gd name="connsiteY139" fmla="*/ 3324332 h 6857999"/>
              <a:gd name="connsiteX140" fmla="*/ 6871591 w 12191999"/>
              <a:gd name="connsiteY140" fmla="*/ 3297073 h 6857999"/>
              <a:gd name="connsiteX141" fmla="*/ 6806783 w 12191999"/>
              <a:gd name="connsiteY141" fmla="*/ 3297073 h 6857999"/>
              <a:gd name="connsiteX142" fmla="*/ 6806783 w 12191999"/>
              <a:gd name="connsiteY142" fmla="*/ 3324332 h 6857999"/>
              <a:gd name="connsiteX143" fmla="*/ 6834043 w 12191999"/>
              <a:gd name="connsiteY143" fmla="*/ 3324332 h 6857999"/>
              <a:gd name="connsiteX144" fmla="*/ 6834043 w 12191999"/>
              <a:gd name="connsiteY144" fmla="*/ 3297073 h 6857999"/>
              <a:gd name="connsiteX145" fmla="*/ 6769235 w 12191999"/>
              <a:gd name="connsiteY145" fmla="*/ 3297073 h 6857999"/>
              <a:gd name="connsiteX146" fmla="*/ 6769235 w 12191999"/>
              <a:gd name="connsiteY146" fmla="*/ 3324332 h 6857999"/>
              <a:gd name="connsiteX147" fmla="*/ 6796496 w 12191999"/>
              <a:gd name="connsiteY147" fmla="*/ 3324332 h 6857999"/>
              <a:gd name="connsiteX148" fmla="*/ 6796496 w 12191999"/>
              <a:gd name="connsiteY148" fmla="*/ 3297073 h 6857999"/>
              <a:gd name="connsiteX149" fmla="*/ 10818199 w 12191999"/>
              <a:gd name="connsiteY149" fmla="*/ 3246186 h 6857999"/>
              <a:gd name="connsiteX150" fmla="*/ 10817203 w 12191999"/>
              <a:gd name="connsiteY150" fmla="*/ 3250244 h 6857999"/>
              <a:gd name="connsiteX151" fmla="*/ 10798137 w 12191999"/>
              <a:gd name="connsiteY151" fmla="*/ 3277310 h 6857999"/>
              <a:gd name="connsiteX152" fmla="*/ 10816145 w 12191999"/>
              <a:gd name="connsiteY152" fmla="*/ 3247598 h 6857999"/>
              <a:gd name="connsiteX153" fmla="*/ 9818074 w 12191999"/>
              <a:gd name="connsiteY153" fmla="*/ 3246186 h 6857999"/>
              <a:gd name="connsiteX154" fmla="*/ 9817078 w 12191999"/>
              <a:gd name="connsiteY154" fmla="*/ 3250244 h 6857999"/>
              <a:gd name="connsiteX155" fmla="*/ 9798012 w 12191999"/>
              <a:gd name="connsiteY155" fmla="*/ 3277310 h 6857999"/>
              <a:gd name="connsiteX156" fmla="*/ 9816020 w 12191999"/>
              <a:gd name="connsiteY156" fmla="*/ 3247598 h 6857999"/>
              <a:gd name="connsiteX157" fmla="*/ 8646499 w 12191999"/>
              <a:gd name="connsiteY157" fmla="*/ 3246186 h 6857999"/>
              <a:gd name="connsiteX158" fmla="*/ 8645503 w 12191999"/>
              <a:gd name="connsiteY158" fmla="*/ 3250244 h 6857999"/>
              <a:gd name="connsiteX159" fmla="*/ 8626437 w 12191999"/>
              <a:gd name="connsiteY159" fmla="*/ 3277310 h 6857999"/>
              <a:gd name="connsiteX160" fmla="*/ 8644445 w 12191999"/>
              <a:gd name="connsiteY160" fmla="*/ 3247598 h 6857999"/>
              <a:gd name="connsiteX161" fmla="*/ 10787745 w 12191999"/>
              <a:gd name="connsiteY161" fmla="*/ 3216605 h 6857999"/>
              <a:gd name="connsiteX162" fmla="*/ 10804213 w 12191999"/>
              <a:gd name="connsiteY162" fmla="*/ 3221352 h 6857999"/>
              <a:gd name="connsiteX163" fmla="*/ 10814439 w 12191999"/>
              <a:gd name="connsiteY163" fmla="*/ 3231693 h 6857999"/>
              <a:gd name="connsiteX164" fmla="*/ 10789883 w 12191999"/>
              <a:gd name="connsiteY164" fmla="*/ 3256546 h 6857999"/>
              <a:gd name="connsiteX165" fmla="*/ 10770298 w 12191999"/>
              <a:gd name="connsiteY165" fmla="*/ 3297803 h 6857999"/>
              <a:gd name="connsiteX166" fmla="*/ 10737540 w 12191999"/>
              <a:gd name="connsiteY166" fmla="*/ 3312128 h 6857999"/>
              <a:gd name="connsiteX167" fmla="*/ 10726237 w 12191999"/>
              <a:gd name="connsiteY167" fmla="*/ 3294765 h 6857999"/>
              <a:gd name="connsiteX168" fmla="*/ 10734811 w 12191999"/>
              <a:gd name="connsiteY168" fmla="*/ 3260388 h 6857999"/>
              <a:gd name="connsiteX169" fmla="*/ 10758094 w 12191999"/>
              <a:gd name="connsiteY169" fmla="*/ 3229369 h 6857999"/>
              <a:gd name="connsiteX170" fmla="*/ 10787745 w 12191999"/>
              <a:gd name="connsiteY170" fmla="*/ 3216605 h 6857999"/>
              <a:gd name="connsiteX171" fmla="*/ 9787621 w 12191999"/>
              <a:gd name="connsiteY171" fmla="*/ 3216605 h 6857999"/>
              <a:gd name="connsiteX172" fmla="*/ 9804088 w 12191999"/>
              <a:gd name="connsiteY172" fmla="*/ 3221352 h 6857999"/>
              <a:gd name="connsiteX173" fmla="*/ 9814315 w 12191999"/>
              <a:gd name="connsiteY173" fmla="*/ 3231693 h 6857999"/>
              <a:gd name="connsiteX174" fmla="*/ 9789758 w 12191999"/>
              <a:gd name="connsiteY174" fmla="*/ 3256546 h 6857999"/>
              <a:gd name="connsiteX175" fmla="*/ 9770173 w 12191999"/>
              <a:gd name="connsiteY175" fmla="*/ 3297803 h 6857999"/>
              <a:gd name="connsiteX176" fmla="*/ 9737415 w 12191999"/>
              <a:gd name="connsiteY176" fmla="*/ 3312128 h 6857999"/>
              <a:gd name="connsiteX177" fmla="*/ 9726111 w 12191999"/>
              <a:gd name="connsiteY177" fmla="*/ 3294765 h 6857999"/>
              <a:gd name="connsiteX178" fmla="*/ 9734687 w 12191999"/>
              <a:gd name="connsiteY178" fmla="*/ 3260388 h 6857999"/>
              <a:gd name="connsiteX179" fmla="*/ 9757969 w 12191999"/>
              <a:gd name="connsiteY179" fmla="*/ 3229369 h 6857999"/>
              <a:gd name="connsiteX180" fmla="*/ 9787621 w 12191999"/>
              <a:gd name="connsiteY180" fmla="*/ 3216605 h 6857999"/>
              <a:gd name="connsiteX181" fmla="*/ 8616045 w 12191999"/>
              <a:gd name="connsiteY181" fmla="*/ 3216605 h 6857999"/>
              <a:gd name="connsiteX182" fmla="*/ 8632513 w 12191999"/>
              <a:gd name="connsiteY182" fmla="*/ 3221352 h 6857999"/>
              <a:gd name="connsiteX183" fmla="*/ 8642739 w 12191999"/>
              <a:gd name="connsiteY183" fmla="*/ 3231693 h 6857999"/>
              <a:gd name="connsiteX184" fmla="*/ 8618183 w 12191999"/>
              <a:gd name="connsiteY184" fmla="*/ 3256546 h 6857999"/>
              <a:gd name="connsiteX185" fmla="*/ 8598598 w 12191999"/>
              <a:gd name="connsiteY185" fmla="*/ 3297803 h 6857999"/>
              <a:gd name="connsiteX186" fmla="*/ 8565840 w 12191999"/>
              <a:gd name="connsiteY186" fmla="*/ 3312128 h 6857999"/>
              <a:gd name="connsiteX187" fmla="*/ 8554536 w 12191999"/>
              <a:gd name="connsiteY187" fmla="*/ 3294765 h 6857999"/>
              <a:gd name="connsiteX188" fmla="*/ 8563112 w 12191999"/>
              <a:gd name="connsiteY188" fmla="*/ 3260388 h 6857999"/>
              <a:gd name="connsiteX189" fmla="*/ 8586394 w 12191999"/>
              <a:gd name="connsiteY189" fmla="*/ 3229369 h 6857999"/>
              <a:gd name="connsiteX190" fmla="*/ 8616045 w 12191999"/>
              <a:gd name="connsiteY190" fmla="*/ 3216605 h 6857999"/>
              <a:gd name="connsiteX191" fmla="*/ 10107939 w 12191999"/>
              <a:gd name="connsiteY191" fmla="*/ 3216351 h 6857999"/>
              <a:gd name="connsiteX192" fmla="*/ 10143714 w 12191999"/>
              <a:gd name="connsiteY192" fmla="*/ 3241141 h 6857999"/>
              <a:gd name="connsiteX193" fmla="*/ 10127283 w 12191999"/>
              <a:gd name="connsiteY193" fmla="*/ 3266396 h 6857999"/>
              <a:gd name="connsiteX194" fmla="*/ 10058995 w 12191999"/>
              <a:gd name="connsiteY194" fmla="*/ 3310365 h 6857999"/>
              <a:gd name="connsiteX195" fmla="*/ 10050964 w 12191999"/>
              <a:gd name="connsiteY195" fmla="*/ 3305876 h 6857999"/>
              <a:gd name="connsiteX196" fmla="*/ 10047438 w 12191999"/>
              <a:gd name="connsiteY196" fmla="*/ 3296027 h 6857999"/>
              <a:gd name="connsiteX197" fmla="*/ 10057759 w 12191999"/>
              <a:gd name="connsiteY197" fmla="*/ 3258590 h 6857999"/>
              <a:gd name="connsiteX198" fmla="*/ 10082285 w 12191999"/>
              <a:gd name="connsiteY198" fmla="*/ 3227888 h 6857999"/>
              <a:gd name="connsiteX199" fmla="*/ 10107939 w 12191999"/>
              <a:gd name="connsiteY199" fmla="*/ 3216351 h 6857999"/>
              <a:gd name="connsiteX200" fmla="*/ 8460113 w 12191999"/>
              <a:gd name="connsiteY200" fmla="*/ 3216351 h 6857999"/>
              <a:gd name="connsiteX201" fmla="*/ 8495889 w 12191999"/>
              <a:gd name="connsiteY201" fmla="*/ 3241141 h 6857999"/>
              <a:gd name="connsiteX202" fmla="*/ 8479458 w 12191999"/>
              <a:gd name="connsiteY202" fmla="*/ 3266396 h 6857999"/>
              <a:gd name="connsiteX203" fmla="*/ 8411170 w 12191999"/>
              <a:gd name="connsiteY203" fmla="*/ 3310365 h 6857999"/>
              <a:gd name="connsiteX204" fmla="*/ 8403139 w 12191999"/>
              <a:gd name="connsiteY204" fmla="*/ 3305876 h 6857999"/>
              <a:gd name="connsiteX205" fmla="*/ 8399613 w 12191999"/>
              <a:gd name="connsiteY205" fmla="*/ 3296027 h 6857999"/>
              <a:gd name="connsiteX206" fmla="*/ 8409934 w 12191999"/>
              <a:gd name="connsiteY206" fmla="*/ 3258590 h 6857999"/>
              <a:gd name="connsiteX207" fmla="*/ 8434460 w 12191999"/>
              <a:gd name="connsiteY207" fmla="*/ 3227888 h 6857999"/>
              <a:gd name="connsiteX208" fmla="*/ 8460113 w 12191999"/>
              <a:gd name="connsiteY208" fmla="*/ 3216351 h 6857999"/>
              <a:gd name="connsiteX209" fmla="*/ 8616801 w 12191999"/>
              <a:gd name="connsiteY209" fmla="*/ 3205662 h 6857999"/>
              <a:gd name="connsiteX210" fmla="*/ 8576161 w 12191999"/>
              <a:gd name="connsiteY210" fmla="*/ 3219919 h 6857999"/>
              <a:gd name="connsiteX211" fmla="*/ 8541875 w 12191999"/>
              <a:gd name="connsiteY211" fmla="*/ 3255215 h 6857999"/>
              <a:gd name="connsiteX212" fmla="*/ 8528453 w 12191999"/>
              <a:gd name="connsiteY212" fmla="*/ 3295271 h 6857999"/>
              <a:gd name="connsiteX213" fmla="*/ 8534619 w 12191999"/>
              <a:gd name="connsiteY213" fmla="*/ 3317044 h 6857999"/>
              <a:gd name="connsiteX214" fmla="*/ 8553227 w 12191999"/>
              <a:gd name="connsiteY214" fmla="*/ 3325594 h 6857999"/>
              <a:gd name="connsiteX215" fmla="*/ 8597830 w 12191999"/>
              <a:gd name="connsiteY215" fmla="*/ 3306671 h 6857999"/>
              <a:gd name="connsiteX216" fmla="*/ 8620080 w 12191999"/>
              <a:gd name="connsiteY216" fmla="*/ 3327358 h 6857999"/>
              <a:gd name="connsiteX217" fmla="*/ 8680179 w 12191999"/>
              <a:gd name="connsiteY217" fmla="*/ 3299085 h 6857999"/>
              <a:gd name="connsiteX218" fmla="*/ 8686364 w 12191999"/>
              <a:gd name="connsiteY218" fmla="*/ 3293432 h 6857999"/>
              <a:gd name="connsiteX219" fmla="*/ 8685201 w 12191999"/>
              <a:gd name="connsiteY219" fmla="*/ 3296460 h 6857999"/>
              <a:gd name="connsiteX220" fmla="*/ 8683626 w 12191999"/>
              <a:gd name="connsiteY220" fmla="*/ 3307632 h 6857999"/>
              <a:gd name="connsiteX221" fmla="*/ 8690640 w 12191999"/>
              <a:gd name="connsiteY221" fmla="*/ 3321594 h 6857999"/>
              <a:gd name="connsiteX222" fmla="*/ 8706129 w 12191999"/>
              <a:gd name="connsiteY222" fmla="*/ 3326603 h 6857999"/>
              <a:gd name="connsiteX223" fmla="*/ 8762844 w 12191999"/>
              <a:gd name="connsiteY223" fmla="*/ 3303140 h 6857999"/>
              <a:gd name="connsiteX224" fmla="*/ 8743154 w 12191999"/>
              <a:gd name="connsiteY224" fmla="*/ 3335275 h 6857999"/>
              <a:gd name="connsiteX225" fmla="*/ 8716313 w 12191999"/>
              <a:gd name="connsiteY225" fmla="*/ 3343592 h 6857999"/>
              <a:gd name="connsiteX226" fmla="*/ 8676272 w 12191999"/>
              <a:gd name="connsiteY226" fmla="*/ 3356676 h 6857999"/>
              <a:gd name="connsiteX227" fmla="*/ 8654830 w 12191999"/>
              <a:gd name="connsiteY227" fmla="*/ 3364346 h 6857999"/>
              <a:gd name="connsiteX228" fmla="*/ 8631960 w 12191999"/>
              <a:gd name="connsiteY228" fmla="*/ 3373915 h 6857999"/>
              <a:gd name="connsiteX229" fmla="*/ 8608800 w 12191999"/>
              <a:gd name="connsiteY229" fmla="*/ 3385627 h 6857999"/>
              <a:gd name="connsiteX230" fmla="*/ 8587794 w 12191999"/>
              <a:gd name="connsiteY230" fmla="*/ 3399868 h 6857999"/>
              <a:gd name="connsiteX231" fmla="*/ 8569639 w 12191999"/>
              <a:gd name="connsiteY231" fmla="*/ 3416979 h 6857999"/>
              <a:gd name="connsiteX232" fmla="*/ 8557853 w 12191999"/>
              <a:gd name="connsiteY232" fmla="*/ 3436921 h 6857999"/>
              <a:gd name="connsiteX233" fmla="*/ 8553194 w 12191999"/>
              <a:gd name="connsiteY233" fmla="*/ 3460265 h 6857999"/>
              <a:gd name="connsiteX234" fmla="*/ 8563455 w 12191999"/>
              <a:gd name="connsiteY234" fmla="*/ 3487271 h 6857999"/>
              <a:gd name="connsiteX235" fmla="*/ 8593860 w 12191999"/>
              <a:gd name="connsiteY235" fmla="*/ 3499420 h 6857999"/>
              <a:gd name="connsiteX236" fmla="*/ 8660213 w 12191999"/>
              <a:gd name="connsiteY236" fmla="*/ 3474193 h 6857999"/>
              <a:gd name="connsiteX237" fmla="*/ 8719401 w 12191999"/>
              <a:gd name="connsiteY237" fmla="*/ 3407392 h 6857999"/>
              <a:gd name="connsiteX238" fmla="*/ 8762052 w 12191999"/>
              <a:gd name="connsiteY238" fmla="*/ 3338798 h 6857999"/>
              <a:gd name="connsiteX239" fmla="*/ 8836926 w 12191999"/>
              <a:gd name="connsiteY239" fmla="*/ 3299234 h 6857999"/>
              <a:gd name="connsiteX240" fmla="*/ 8872541 w 12191999"/>
              <a:gd name="connsiteY240" fmla="*/ 3261602 h 6857999"/>
              <a:gd name="connsiteX241" fmla="*/ 8873445 w 12191999"/>
              <a:gd name="connsiteY241" fmla="*/ 3258688 h 6857999"/>
              <a:gd name="connsiteX242" fmla="*/ 8870415 w 12191999"/>
              <a:gd name="connsiteY242" fmla="*/ 3255365 h 6857999"/>
              <a:gd name="connsiteX243" fmla="*/ 8865601 w 12191999"/>
              <a:gd name="connsiteY243" fmla="*/ 3258045 h 6857999"/>
              <a:gd name="connsiteX244" fmla="*/ 8832237 w 12191999"/>
              <a:gd name="connsiteY244" fmla="*/ 3292463 h 6857999"/>
              <a:gd name="connsiteX245" fmla="*/ 8766725 w 12191999"/>
              <a:gd name="connsiteY245" fmla="*/ 3328271 h 6857999"/>
              <a:gd name="connsiteX246" fmla="*/ 8809200 w 12191999"/>
              <a:gd name="connsiteY246" fmla="*/ 3257728 h 6857999"/>
              <a:gd name="connsiteX247" fmla="*/ 8819041 w 12191999"/>
              <a:gd name="connsiteY247" fmla="*/ 3241328 h 6857999"/>
              <a:gd name="connsiteX248" fmla="*/ 8829008 w 12191999"/>
              <a:gd name="connsiteY248" fmla="*/ 3224527 h 6857999"/>
              <a:gd name="connsiteX249" fmla="*/ 8833081 w 12191999"/>
              <a:gd name="connsiteY249" fmla="*/ 3215801 h 6857999"/>
              <a:gd name="connsiteX250" fmla="*/ 8828994 w 12191999"/>
              <a:gd name="connsiteY250" fmla="*/ 3211971 h 6857999"/>
              <a:gd name="connsiteX251" fmla="*/ 8814235 w 12191999"/>
              <a:gd name="connsiteY251" fmla="*/ 3213052 h 6857999"/>
              <a:gd name="connsiteX252" fmla="*/ 8809433 w 12191999"/>
              <a:gd name="connsiteY252" fmla="*/ 3214631 h 6857999"/>
              <a:gd name="connsiteX253" fmla="*/ 8805274 w 12191999"/>
              <a:gd name="connsiteY253" fmla="*/ 3218831 h 6857999"/>
              <a:gd name="connsiteX254" fmla="*/ 8802286 w 12191999"/>
              <a:gd name="connsiteY254" fmla="*/ 3223936 h 6857999"/>
              <a:gd name="connsiteX255" fmla="*/ 8798786 w 12191999"/>
              <a:gd name="connsiteY255" fmla="*/ 3230934 h 6857999"/>
              <a:gd name="connsiteX256" fmla="*/ 8794412 w 12191999"/>
              <a:gd name="connsiteY256" fmla="*/ 3239461 h 6857999"/>
              <a:gd name="connsiteX257" fmla="*/ 8767329 w 12191999"/>
              <a:gd name="connsiteY257" fmla="*/ 3291635 h 6857999"/>
              <a:gd name="connsiteX258" fmla="*/ 8742933 w 12191999"/>
              <a:gd name="connsiteY258" fmla="*/ 3306523 h 6857999"/>
              <a:gd name="connsiteX259" fmla="*/ 8718240 w 12191999"/>
              <a:gd name="connsiteY259" fmla="*/ 3313391 h 6857999"/>
              <a:gd name="connsiteX260" fmla="*/ 8708198 w 12191999"/>
              <a:gd name="connsiteY260" fmla="*/ 3302838 h 6857999"/>
              <a:gd name="connsiteX261" fmla="*/ 8727245 w 12191999"/>
              <a:gd name="connsiteY261" fmla="*/ 3263750 h 6857999"/>
              <a:gd name="connsiteX262" fmla="*/ 8746292 w 12191999"/>
              <a:gd name="connsiteY262" fmla="*/ 3224790 h 6857999"/>
              <a:gd name="connsiteX263" fmla="*/ 8740693 w 12191999"/>
              <a:gd name="connsiteY263" fmla="*/ 3211137 h 6857999"/>
              <a:gd name="connsiteX264" fmla="*/ 8726060 w 12191999"/>
              <a:gd name="connsiteY264" fmla="*/ 3206422 h 6857999"/>
              <a:gd name="connsiteX265" fmla="*/ 8697192 w 12191999"/>
              <a:gd name="connsiteY265" fmla="*/ 3217701 h 6857999"/>
              <a:gd name="connsiteX266" fmla="*/ 8694222 w 12191999"/>
              <a:gd name="connsiteY266" fmla="*/ 3222555 h 6857999"/>
              <a:gd name="connsiteX267" fmla="*/ 8697803 w 12191999"/>
              <a:gd name="connsiteY267" fmla="*/ 3225437 h 6857999"/>
              <a:gd name="connsiteX268" fmla="*/ 8701733 w 12191999"/>
              <a:gd name="connsiteY268" fmla="*/ 3223520 h 6857999"/>
              <a:gd name="connsiteX269" fmla="*/ 8718493 w 12191999"/>
              <a:gd name="connsiteY269" fmla="*/ 3217364 h 6857999"/>
              <a:gd name="connsiteX270" fmla="*/ 8722982 w 12191999"/>
              <a:gd name="connsiteY270" fmla="*/ 3221350 h 6857999"/>
              <a:gd name="connsiteX271" fmla="*/ 8716918 w 12191999"/>
              <a:gd name="connsiteY271" fmla="*/ 3239871 h 6857999"/>
              <a:gd name="connsiteX272" fmla="*/ 8703539 w 12191999"/>
              <a:gd name="connsiteY272" fmla="*/ 3261222 h 6857999"/>
              <a:gd name="connsiteX273" fmla="*/ 8698626 w 12191999"/>
              <a:gd name="connsiteY273" fmla="*/ 3269502 h 6857999"/>
              <a:gd name="connsiteX274" fmla="*/ 8691129 w 12191999"/>
              <a:gd name="connsiteY274" fmla="*/ 3278062 h 6857999"/>
              <a:gd name="connsiteX275" fmla="*/ 8675172 w 12191999"/>
              <a:gd name="connsiteY275" fmla="*/ 3292559 h 6857999"/>
              <a:gd name="connsiteX276" fmla="*/ 8633200 w 12191999"/>
              <a:gd name="connsiteY276" fmla="*/ 3312888 h 6857999"/>
              <a:gd name="connsiteX277" fmla="*/ 8621643 w 12191999"/>
              <a:gd name="connsiteY277" fmla="*/ 3302082 h 6857999"/>
              <a:gd name="connsiteX278" fmla="*/ 8624267 w 12191999"/>
              <a:gd name="connsiteY278" fmla="*/ 3286922 h 6857999"/>
              <a:gd name="connsiteX279" fmla="*/ 8630552 w 12191999"/>
              <a:gd name="connsiteY279" fmla="*/ 3280888 h 6857999"/>
              <a:gd name="connsiteX280" fmla="*/ 8635514 w 12191999"/>
              <a:gd name="connsiteY280" fmla="*/ 3276181 h 6857999"/>
              <a:gd name="connsiteX281" fmla="*/ 8639464 w 12191999"/>
              <a:gd name="connsiteY281" fmla="*/ 3272108 h 6857999"/>
              <a:gd name="connsiteX282" fmla="*/ 8644102 w 12191999"/>
              <a:gd name="connsiteY282" fmla="*/ 3267189 h 6857999"/>
              <a:gd name="connsiteX283" fmla="*/ 8648379 w 12191999"/>
              <a:gd name="connsiteY283" fmla="*/ 3262236 h 6857999"/>
              <a:gd name="connsiteX284" fmla="*/ 8652403 w 12191999"/>
              <a:gd name="connsiteY284" fmla="*/ 3256628 h 6857999"/>
              <a:gd name="connsiteX285" fmla="*/ 8655345 w 12191999"/>
              <a:gd name="connsiteY285" fmla="*/ 3251015 h 6857999"/>
              <a:gd name="connsiteX286" fmla="*/ 8657778 w 12191999"/>
              <a:gd name="connsiteY286" fmla="*/ 3244319 h 6857999"/>
              <a:gd name="connsiteX287" fmla="*/ 8658479 w 12191999"/>
              <a:gd name="connsiteY287" fmla="*/ 3237496 h 6857999"/>
              <a:gd name="connsiteX288" fmla="*/ 8651315 w 12191999"/>
              <a:gd name="connsiteY288" fmla="*/ 3229632 h 6857999"/>
              <a:gd name="connsiteX289" fmla="*/ 8638387 w 12191999"/>
              <a:gd name="connsiteY289" fmla="*/ 3212325 h 6857999"/>
              <a:gd name="connsiteX290" fmla="*/ 8616801 w 12191999"/>
              <a:gd name="connsiteY290" fmla="*/ 3205662 h 6857999"/>
              <a:gd name="connsiteX291" fmla="*/ 10919333 w 12191999"/>
              <a:gd name="connsiteY291" fmla="*/ 3203392 h 6857999"/>
              <a:gd name="connsiteX292" fmla="*/ 10887391 w 12191999"/>
              <a:gd name="connsiteY292" fmla="*/ 3218063 h 6857999"/>
              <a:gd name="connsiteX293" fmla="*/ 10884973 w 12191999"/>
              <a:gd name="connsiteY293" fmla="*/ 3222555 h 6857999"/>
              <a:gd name="connsiteX294" fmla="*/ 10888553 w 12191999"/>
              <a:gd name="connsiteY294" fmla="*/ 3225437 h 6857999"/>
              <a:gd name="connsiteX295" fmla="*/ 10892483 w 12191999"/>
              <a:gd name="connsiteY295" fmla="*/ 3223520 h 6857999"/>
              <a:gd name="connsiteX296" fmla="*/ 10909745 w 12191999"/>
              <a:gd name="connsiteY296" fmla="*/ 3215342 h 6857999"/>
              <a:gd name="connsiteX297" fmla="*/ 10912221 w 12191999"/>
              <a:gd name="connsiteY297" fmla="*/ 3220844 h 6857999"/>
              <a:gd name="connsiteX298" fmla="*/ 10897083 w 12191999"/>
              <a:gd name="connsiteY298" fmla="*/ 3259497 h 6857999"/>
              <a:gd name="connsiteX299" fmla="*/ 10860754 w 12191999"/>
              <a:gd name="connsiteY299" fmla="*/ 3320985 h 6857999"/>
              <a:gd name="connsiteX300" fmla="*/ 10860101 w 12191999"/>
              <a:gd name="connsiteY300" fmla="*/ 3321507 h 6857999"/>
              <a:gd name="connsiteX301" fmla="*/ 10858977 w 12191999"/>
              <a:gd name="connsiteY301" fmla="*/ 3322880 h 6857999"/>
              <a:gd name="connsiteX302" fmla="*/ 10858483 w 12191999"/>
              <a:gd name="connsiteY302" fmla="*/ 3324537 h 6857999"/>
              <a:gd name="connsiteX303" fmla="*/ 10862827 w 12191999"/>
              <a:gd name="connsiteY303" fmla="*/ 3328371 h 6857999"/>
              <a:gd name="connsiteX304" fmla="*/ 10871873 w 12191999"/>
              <a:gd name="connsiteY304" fmla="*/ 3325080 h 6857999"/>
              <a:gd name="connsiteX305" fmla="*/ 10876869 w 12191999"/>
              <a:gd name="connsiteY305" fmla="*/ 3324586 h 6857999"/>
              <a:gd name="connsiteX306" fmla="*/ 10883457 w 12191999"/>
              <a:gd name="connsiteY306" fmla="*/ 3324097 h 6857999"/>
              <a:gd name="connsiteX307" fmla="*/ 10887717 w 12191999"/>
              <a:gd name="connsiteY307" fmla="*/ 3320861 h 6857999"/>
              <a:gd name="connsiteX308" fmla="*/ 10925939 w 12191999"/>
              <a:gd name="connsiteY308" fmla="*/ 3251668 h 6857999"/>
              <a:gd name="connsiteX309" fmla="*/ 10942855 w 12191999"/>
              <a:gd name="connsiteY309" fmla="*/ 3233962 h 6857999"/>
              <a:gd name="connsiteX310" fmla="*/ 10957427 w 12191999"/>
              <a:gd name="connsiteY310" fmla="*/ 3226192 h 6857999"/>
              <a:gd name="connsiteX311" fmla="*/ 10960658 w 12191999"/>
              <a:gd name="connsiteY311" fmla="*/ 3230685 h 6857999"/>
              <a:gd name="connsiteX312" fmla="*/ 10950487 w 12191999"/>
              <a:gd name="connsiteY312" fmla="*/ 3260589 h 6857999"/>
              <a:gd name="connsiteX313" fmla="*/ 10947960 w 12191999"/>
              <a:gd name="connsiteY313" fmla="*/ 3263117 h 6857999"/>
              <a:gd name="connsiteX314" fmla="*/ 10945774 w 12191999"/>
              <a:gd name="connsiteY314" fmla="*/ 3267268 h 6857999"/>
              <a:gd name="connsiteX315" fmla="*/ 10949101 w 12191999"/>
              <a:gd name="connsiteY315" fmla="*/ 3270595 h 6857999"/>
              <a:gd name="connsiteX316" fmla="*/ 10952543 w 12191999"/>
              <a:gd name="connsiteY316" fmla="*/ 3270284 h 6857999"/>
              <a:gd name="connsiteX317" fmla="*/ 10955729 w 12191999"/>
              <a:gd name="connsiteY317" fmla="*/ 3269301 h 6857999"/>
              <a:gd name="connsiteX318" fmla="*/ 10958450 w 12191999"/>
              <a:gd name="connsiteY318" fmla="*/ 3268217 h 6857999"/>
              <a:gd name="connsiteX319" fmla="*/ 10961255 w 12191999"/>
              <a:gd name="connsiteY319" fmla="*/ 3266520 h 6857999"/>
              <a:gd name="connsiteX320" fmla="*/ 10963749 w 12191999"/>
              <a:gd name="connsiteY320" fmla="*/ 3264465 h 6857999"/>
              <a:gd name="connsiteX321" fmla="*/ 10966079 w 12191999"/>
              <a:gd name="connsiteY321" fmla="*/ 3262408 h 6857999"/>
              <a:gd name="connsiteX322" fmla="*/ 10968025 w 12191999"/>
              <a:gd name="connsiteY322" fmla="*/ 3260577 h 6857999"/>
              <a:gd name="connsiteX323" fmla="*/ 10970349 w 12191999"/>
              <a:gd name="connsiteY323" fmla="*/ 3258253 h 6857999"/>
              <a:gd name="connsiteX324" fmla="*/ 10972387 w 12191999"/>
              <a:gd name="connsiteY324" fmla="*/ 3255952 h 6857999"/>
              <a:gd name="connsiteX325" fmla="*/ 11018229 w 12191999"/>
              <a:gd name="connsiteY325" fmla="*/ 3224428 h 6857999"/>
              <a:gd name="connsiteX326" fmla="*/ 11021713 w 12191999"/>
              <a:gd name="connsiteY326" fmla="*/ 3228415 h 6857999"/>
              <a:gd name="connsiteX327" fmla="*/ 11014235 w 12191999"/>
              <a:gd name="connsiteY327" fmla="*/ 3247733 h 6857999"/>
              <a:gd name="connsiteX328" fmla="*/ 10997673 w 12191999"/>
              <a:gd name="connsiteY328" fmla="*/ 3276082 h 6857999"/>
              <a:gd name="connsiteX329" fmla="*/ 10980931 w 12191999"/>
              <a:gd name="connsiteY329" fmla="*/ 3313053 h 6857999"/>
              <a:gd name="connsiteX330" fmla="*/ 10973271 w 12191999"/>
              <a:gd name="connsiteY330" fmla="*/ 3356074 h 6857999"/>
              <a:gd name="connsiteX331" fmla="*/ 10987716 w 12191999"/>
              <a:gd name="connsiteY331" fmla="*/ 3395990 h 6857999"/>
              <a:gd name="connsiteX332" fmla="*/ 11024285 w 12191999"/>
              <a:gd name="connsiteY332" fmla="*/ 3411623 h 6857999"/>
              <a:gd name="connsiteX333" fmla="*/ 11073126 w 12191999"/>
              <a:gd name="connsiteY333" fmla="*/ 3394013 h 6857999"/>
              <a:gd name="connsiteX334" fmla="*/ 11116839 w 12191999"/>
              <a:gd name="connsiteY334" fmla="*/ 3351794 h 6857999"/>
              <a:gd name="connsiteX335" fmla="*/ 11117679 w 12191999"/>
              <a:gd name="connsiteY335" fmla="*/ 3349009 h 6857999"/>
              <a:gd name="connsiteX336" fmla="*/ 11114649 w 12191999"/>
              <a:gd name="connsiteY336" fmla="*/ 3345686 h 6857999"/>
              <a:gd name="connsiteX337" fmla="*/ 11109932 w 12191999"/>
              <a:gd name="connsiteY337" fmla="*/ 3348246 h 6857999"/>
              <a:gd name="connsiteX338" fmla="*/ 11074601 w 12191999"/>
              <a:gd name="connsiteY338" fmla="*/ 3383119 h 6857999"/>
              <a:gd name="connsiteX339" fmla="*/ 11033366 w 12191999"/>
              <a:gd name="connsiteY339" fmla="*/ 3399423 h 6857999"/>
              <a:gd name="connsiteX340" fmla="*/ 11005321 w 12191999"/>
              <a:gd name="connsiteY340" fmla="*/ 3385515 h 6857999"/>
              <a:gd name="connsiteX341" fmla="*/ 10995574 w 12191999"/>
              <a:gd name="connsiteY341" fmla="*/ 3353044 h 6857999"/>
              <a:gd name="connsiteX342" fmla="*/ 11004233 w 12191999"/>
              <a:gd name="connsiteY342" fmla="*/ 3308645 h 6857999"/>
              <a:gd name="connsiteX343" fmla="*/ 11023101 w 12191999"/>
              <a:gd name="connsiteY343" fmla="*/ 3271865 h 6857999"/>
              <a:gd name="connsiteX344" fmla="*/ 11042573 w 12191999"/>
              <a:gd name="connsiteY344" fmla="*/ 3243051 h 6857999"/>
              <a:gd name="connsiteX345" fmla="*/ 11051835 w 12191999"/>
              <a:gd name="connsiteY345" fmla="*/ 3221350 h 6857999"/>
              <a:gd name="connsiteX346" fmla="*/ 11046733 w 12191999"/>
              <a:gd name="connsiteY346" fmla="*/ 3210623 h 6857999"/>
              <a:gd name="connsiteX347" fmla="*/ 11034375 w 12191999"/>
              <a:gd name="connsiteY347" fmla="*/ 3206422 h 6857999"/>
              <a:gd name="connsiteX348" fmla="*/ 11017895 w 12191999"/>
              <a:gd name="connsiteY348" fmla="*/ 3210386 h 6857999"/>
              <a:gd name="connsiteX349" fmla="*/ 11001834 w 12191999"/>
              <a:gd name="connsiteY349" fmla="*/ 3219106 h 6857999"/>
              <a:gd name="connsiteX350" fmla="*/ 10987515 w 12191999"/>
              <a:gd name="connsiteY350" fmla="*/ 3230075 h 6857999"/>
              <a:gd name="connsiteX351" fmla="*/ 10981450 w 12191999"/>
              <a:gd name="connsiteY351" fmla="*/ 3235273 h 6857999"/>
              <a:gd name="connsiteX352" fmla="*/ 10982299 w 12191999"/>
              <a:gd name="connsiteY352" fmla="*/ 3232511 h 6857999"/>
              <a:gd name="connsiteX353" fmla="*/ 10983715 w 12191999"/>
              <a:gd name="connsiteY353" fmla="*/ 3222359 h 6857999"/>
              <a:gd name="connsiteX354" fmla="*/ 10980563 w 12191999"/>
              <a:gd name="connsiteY354" fmla="*/ 3212285 h 6857999"/>
              <a:gd name="connsiteX355" fmla="*/ 10971809 w 12191999"/>
              <a:gd name="connsiteY355" fmla="*/ 3208186 h 6857999"/>
              <a:gd name="connsiteX356" fmla="*/ 10958293 w 12191999"/>
              <a:gd name="connsiteY356" fmla="*/ 3212698 h 6857999"/>
              <a:gd name="connsiteX357" fmla="*/ 10945435 w 12191999"/>
              <a:gd name="connsiteY357" fmla="*/ 3221451 h 6857999"/>
              <a:gd name="connsiteX358" fmla="*/ 10932779 w 12191999"/>
              <a:gd name="connsiteY358" fmla="*/ 3232553 h 6857999"/>
              <a:gd name="connsiteX359" fmla="*/ 10930949 w 12191999"/>
              <a:gd name="connsiteY359" fmla="*/ 3234543 h 6857999"/>
              <a:gd name="connsiteX360" fmla="*/ 10936789 w 12191999"/>
              <a:gd name="connsiteY360" fmla="*/ 3218071 h 6857999"/>
              <a:gd name="connsiteX361" fmla="*/ 10932222 w 12191999"/>
              <a:gd name="connsiteY361" fmla="*/ 3207505 h 6857999"/>
              <a:gd name="connsiteX362" fmla="*/ 10919333 w 12191999"/>
              <a:gd name="connsiteY362" fmla="*/ 3203392 h 6857999"/>
              <a:gd name="connsiteX363" fmla="*/ 10576433 w 12191999"/>
              <a:gd name="connsiteY363" fmla="*/ 3203392 h 6857999"/>
              <a:gd name="connsiteX364" fmla="*/ 10544491 w 12191999"/>
              <a:gd name="connsiteY364" fmla="*/ 3218063 h 6857999"/>
              <a:gd name="connsiteX365" fmla="*/ 10542072 w 12191999"/>
              <a:gd name="connsiteY365" fmla="*/ 3222555 h 6857999"/>
              <a:gd name="connsiteX366" fmla="*/ 10545653 w 12191999"/>
              <a:gd name="connsiteY366" fmla="*/ 3225437 h 6857999"/>
              <a:gd name="connsiteX367" fmla="*/ 10549583 w 12191999"/>
              <a:gd name="connsiteY367" fmla="*/ 3223520 h 6857999"/>
              <a:gd name="connsiteX368" fmla="*/ 10566845 w 12191999"/>
              <a:gd name="connsiteY368" fmla="*/ 3215342 h 6857999"/>
              <a:gd name="connsiteX369" fmla="*/ 10569321 w 12191999"/>
              <a:gd name="connsiteY369" fmla="*/ 3220844 h 6857999"/>
              <a:gd name="connsiteX370" fmla="*/ 10563898 w 12191999"/>
              <a:gd name="connsiteY370" fmla="*/ 3237560 h 6857999"/>
              <a:gd name="connsiteX371" fmla="*/ 10554791 w 12191999"/>
              <a:gd name="connsiteY371" fmla="*/ 3257516 h 6857999"/>
              <a:gd name="connsiteX372" fmla="*/ 10531295 w 12191999"/>
              <a:gd name="connsiteY372" fmla="*/ 3298908 h 6857999"/>
              <a:gd name="connsiteX373" fmla="*/ 10519244 w 12191999"/>
              <a:gd name="connsiteY373" fmla="*/ 3318759 h 6857999"/>
              <a:gd name="connsiteX374" fmla="*/ 10517213 w 12191999"/>
              <a:gd name="connsiteY374" fmla="*/ 3321244 h 6857999"/>
              <a:gd name="connsiteX375" fmla="*/ 10515819 w 12191999"/>
              <a:gd name="connsiteY375" fmla="*/ 3322638 h 6857999"/>
              <a:gd name="connsiteX376" fmla="*/ 10515077 w 12191999"/>
              <a:gd name="connsiteY376" fmla="*/ 3324537 h 6857999"/>
              <a:gd name="connsiteX377" fmla="*/ 10517595 w 12191999"/>
              <a:gd name="connsiteY377" fmla="*/ 3328118 h 6857999"/>
              <a:gd name="connsiteX378" fmla="*/ 10523128 w 12191999"/>
              <a:gd name="connsiteY378" fmla="*/ 3327108 h 6857999"/>
              <a:gd name="connsiteX379" fmla="*/ 10529933 w 12191999"/>
              <a:gd name="connsiteY379" fmla="*/ 3325156 h 6857999"/>
              <a:gd name="connsiteX380" fmla="*/ 10534753 w 12191999"/>
              <a:gd name="connsiteY380" fmla="*/ 3324698 h 6857999"/>
              <a:gd name="connsiteX381" fmla="*/ 10540308 w 12191999"/>
              <a:gd name="connsiteY381" fmla="*/ 3323889 h 6857999"/>
              <a:gd name="connsiteX382" fmla="*/ 10543808 w 12191999"/>
              <a:gd name="connsiteY382" fmla="*/ 3321069 h 6857999"/>
              <a:gd name="connsiteX383" fmla="*/ 10580970 w 12191999"/>
              <a:gd name="connsiteY383" fmla="*/ 3255274 h 6857999"/>
              <a:gd name="connsiteX384" fmla="*/ 10631686 w 12191999"/>
              <a:gd name="connsiteY384" fmla="*/ 3219884 h 6857999"/>
              <a:gd name="connsiteX385" fmla="*/ 10636787 w 12191999"/>
              <a:gd name="connsiteY385" fmla="*/ 3222204 h 6857999"/>
              <a:gd name="connsiteX386" fmla="*/ 10639204 w 12191999"/>
              <a:gd name="connsiteY386" fmla="*/ 3228667 h 6857999"/>
              <a:gd name="connsiteX387" fmla="*/ 10630030 w 12191999"/>
              <a:gd name="connsiteY387" fmla="*/ 3251624 h 6857999"/>
              <a:gd name="connsiteX388" fmla="*/ 10611361 w 12191999"/>
              <a:gd name="connsiteY388" fmla="*/ 3284314 h 6857999"/>
              <a:gd name="connsiteX389" fmla="*/ 10601865 w 12191999"/>
              <a:gd name="connsiteY389" fmla="*/ 3312426 h 6857999"/>
              <a:gd name="connsiteX390" fmla="*/ 10606909 w 12191999"/>
              <a:gd name="connsiteY390" fmla="*/ 3324780 h 6857999"/>
              <a:gd name="connsiteX391" fmla="*/ 10619574 w 12191999"/>
              <a:gd name="connsiteY391" fmla="*/ 3329379 h 6857999"/>
              <a:gd name="connsiteX392" fmla="*/ 10648639 w 12191999"/>
              <a:gd name="connsiteY392" fmla="*/ 3321514 h 6857999"/>
              <a:gd name="connsiteX393" fmla="*/ 10684756 w 12191999"/>
              <a:gd name="connsiteY393" fmla="*/ 3299250 h 6857999"/>
              <a:gd name="connsiteX394" fmla="*/ 10702207 w 12191999"/>
              <a:gd name="connsiteY394" fmla="*/ 3283325 h 6857999"/>
              <a:gd name="connsiteX395" fmla="*/ 10700153 w 12191999"/>
              <a:gd name="connsiteY395" fmla="*/ 3295271 h 6857999"/>
              <a:gd name="connsiteX396" fmla="*/ 10706319 w 12191999"/>
              <a:gd name="connsiteY396" fmla="*/ 3317044 h 6857999"/>
              <a:gd name="connsiteX397" fmla="*/ 10724926 w 12191999"/>
              <a:gd name="connsiteY397" fmla="*/ 3325594 h 6857999"/>
              <a:gd name="connsiteX398" fmla="*/ 10769530 w 12191999"/>
              <a:gd name="connsiteY398" fmla="*/ 3306671 h 6857999"/>
              <a:gd name="connsiteX399" fmla="*/ 10791780 w 12191999"/>
              <a:gd name="connsiteY399" fmla="*/ 3327358 h 6857999"/>
              <a:gd name="connsiteX400" fmla="*/ 10851879 w 12191999"/>
              <a:gd name="connsiteY400" fmla="*/ 3299085 h 6857999"/>
              <a:gd name="connsiteX401" fmla="*/ 10887300 w 12191999"/>
              <a:gd name="connsiteY401" fmla="*/ 3261602 h 6857999"/>
              <a:gd name="connsiteX402" fmla="*/ 10888205 w 12191999"/>
              <a:gd name="connsiteY402" fmla="*/ 3258688 h 6857999"/>
              <a:gd name="connsiteX403" fmla="*/ 10885175 w 12191999"/>
              <a:gd name="connsiteY403" fmla="*/ 3255365 h 6857999"/>
              <a:gd name="connsiteX404" fmla="*/ 10880361 w 12191999"/>
              <a:gd name="connsiteY404" fmla="*/ 3258045 h 6857999"/>
              <a:gd name="connsiteX405" fmla="*/ 10846871 w 12191999"/>
              <a:gd name="connsiteY405" fmla="*/ 3292559 h 6857999"/>
              <a:gd name="connsiteX406" fmla="*/ 10804900 w 12191999"/>
              <a:gd name="connsiteY406" fmla="*/ 3312888 h 6857999"/>
              <a:gd name="connsiteX407" fmla="*/ 10793343 w 12191999"/>
              <a:gd name="connsiteY407" fmla="*/ 3302082 h 6857999"/>
              <a:gd name="connsiteX408" fmla="*/ 10795967 w 12191999"/>
              <a:gd name="connsiteY408" fmla="*/ 3286922 h 6857999"/>
              <a:gd name="connsiteX409" fmla="*/ 10802252 w 12191999"/>
              <a:gd name="connsiteY409" fmla="*/ 3280888 h 6857999"/>
              <a:gd name="connsiteX410" fmla="*/ 10807214 w 12191999"/>
              <a:gd name="connsiteY410" fmla="*/ 3276181 h 6857999"/>
              <a:gd name="connsiteX411" fmla="*/ 10811165 w 12191999"/>
              <a:gd name="connsiteY411" fmla="*/ 3272108 h 6857999"/>
              <a:gd name="connsiteX412" fmla="*/ 10815801 w 12191999"/>
              <a:gd name="connsiteY412" fmla="*/ 3267189 h 6857999"/>
              <a:gd name="connsiteX413" fmla="*/ 10820079 w 12191999"/>
              <a:gd name="connsiteY413" fmla="*/ 3262236 h 6857999"/>
              <a:gd name="connsiteX414" fmla="*/ 10824103 w 12191999"/>
              <a:gd name="connsiteY414" fmla="*/ 3256628 h 6857999"/>
              <a:gd name="connsiteX415" fmla="*/ 10827045 w 12191999"/>
              <a:gd name="connsiteY415" fmla="*/ 3251015 h 6857999"/>
              <a:gd name="connsiteX416" fmla="*/ 10829478 w 12191999"/>
              <a:gd name="connsiteY416" fmla="*/ 3244319 h 6857999"/>
              <a:gd name="connsiteX417" fmla="*/ 10830179 w 12191999"/>
              <a:gd name="connsiteY417" fmla="*/ 3237496 h 6857999"/>
              <a:gd name="connsiteX418" fmla="*/ 10823015 w 12191999"/>
              <a:gd name="connsiteY418" fmla="*/ 3229632 h 6857999"/>
              <a:gd name="connsiteX419" fmla="*/ 10810087 w 12191999"/>
              <a:gd name="connsiteY419" fmla="*/ 3212325 h 6857999"/>
              <a:gd name="connsiteX420" fmla="*/ 10788501 w 12191999"/>
              <a:gd name="connsiteY420" fmla="*/ 3205662 h 6857999"/>
              <a:gd name="connsiteX421" fmla="*/ 10747861 w 12191999"/>
              <a:gd name="connsiteY421" fmla="*/ 3219919 h 6857999"/>
              <a:gd name="connsiteX422" fmla="*/ 10713575 w 12191999"/>
              <a:gd name="connsiteY422" fmla="*/ 3255215 h 6857999"/>
              <a:gd name="connsiteX423" fmla="*/ 10710583 w 12191999"/>
              <a:gd name="connsiteY423" fmla="*/ 3261318 h 6857999"/>
              <a:gd name="connsiteX424" fmla="*/ 10695873 w 12191999"/>
              <a:gd name="connsiteY424" fmla="*/ 3278098 h 6857999"/>
              <a:gd name="connsiteX425" fmla="*/ 10679777 w 12191999"/>
              <a:gd name="connsiteY425" fmla="*/ 3292705 h 6857999"/>
              <a:gd name="connsiteX426" fmla="*/ 10656093 w 12191999"/>
              <a:gd name="connsiteY426" fmla="*/ 3307646 h 6857999"/>
              <a:gd name="connsiteX427" fmla="*/ 10633450 w 12191999"/>
              <a:gd name="connsiteY427" fmla="*/ 3314399 h 6857999"/>
              <a:gd name="connsiteX428" fmla="*/ 10629562 w 12191999"/>
              <a:gd name="connsiteY428" fmla="*/ 3312426 h 6857999"/>
              <a:gd name="connsiteX429" fmla="*/ 10627949 w 12191999"/>
              <a:gd name="connsiteY429" fmla="*/ 3307130 h 6857999"/>
              <a:gd name="connsiteX430" fmla="*/ 10646745 w 12191999"/>
              <a:gd name="connsiteY430" fmla="*/ 3268483 h 6857999"/>
              <a:gd name="connsiteX431" fmla="*/ 10665541 w 12191999"/>
              <a:gd name="connsiteY431" fmla="*/ 3226397 h 6857999"/>
              <a:gd name="connsiteX432" fmla="*/ 10658997 w 12191999"/>
              <a:gd name="connsiteY432" fmla="*/ 3211672 h 6857999"/>
              <a:gd name="connsiteX433" fmla="*/ 10643540 w 12191999"/>
              <a:gd name="connsiteY433" fmla="*/ 3205413 h 6857999"/>
              <a:gd name="connsiteX434" fmla="*/ 10612872 w 12191999"/>
              <a:gd name="connsiteY434" fmla="*/ 3216822 h 6857999"/>
              <a:gd name="connsiteX435" fmla="*/ 10585816 w 12191999"/>
              <a:gd name="connsiteY435" fmla="*/ 3239971 h 6857999"/>
              <a:gd name="connsiteX436" fmla="*/ 10593889 w 12191999"/>
              <a:gd name="connsiteY436" fmla="*/ 3218071 h 6857999"/>
              <a:gd name="connsiteX437" fmla="*/ 10589322 w 12191999"/>
              <a:gd name="connsiteY437" fmla="*/ 3207505 h 6857999"/>
              <a:gd name="connsiteX438" fmla="*/ 10576433 w 12191999"/>
              <a:gd name="connsiteY438" fmla="*/ 3203392 h 6857999"/>
              <a:gd name="connsiteX439" fmla="*/ 10107432 w 12191999"/>
              <a:gd name="connsiteY439" fmla="*/ 3202384 h 6857999"/>
              <a:gd name="connsiteX440" fmla="*/ 10068866 w 12191999"/>
              <a:gd name="connsiteY440" fmla="*/ 3217802 h 6857999"/>
              <a:gd name="connsiteX441" fmla="*/ 10034877 w 12191999"/>
              <a:gd name="connsiteY441" fmla="*/ 3255113 h 6857999"/>
              <a:gd name="connsiteX442" fmla="*/ 10024735 w 12191999"/>
              <a:gd name="connsiteY442" fmla="*/ 3276160 h 6857999"/>
              <a:gd name="connsiteX443" fmla="*/ 10023507 w 12191999"/>
              <a:gd name="connsiteY443" fmla="*/ 3283195 h 6857999"/>
              <a:gd name="connsiteX444" fmla="*/ 10013027 w 12191999"/>
              <a:gd name="connsiteY444" fmla="*/ 3292705 h 6857999"/>
              <a:gd name="connsiteX445" fmla="*/ 9989343 w 12191999"/>
              <a:gd name="connsiteY445" fmla="*/ 3307646 h 6857999"/>
              <a:gd name="connsiteX446" fmla="*/ 9966700 w 12191999"/>
              <a:gd name="connsiteY446" fmla="*/ 3314399 h 6857999"/>
              <a:gd name="connsiteX447" fmla="*/ 9962812 w 12191999"/>
              <a:gd name="connsiteY447" fmla="*/ 3312426 h 6857999"/>
              <a:gd name="connsiteX448" fmla="*/ 9961199 w 12191999"/>
              <a:gd name="connsiteY448" fmla="*/ 3307130 h 6857999"/>
              <a:gd name="connsiteX449" fmla="*/ 9979995 w 12191999"/>
              <a:gd name="connsiteY449" fmla="*/ 3268483 h 6857999"/>
              <a:gd name="connsiteX450" fmla="*/ 9998791 w 12191999"/>
              <a:gd name="connsiteY450" fmla="*/ 3226397 h 6857999"/>
              <a:gd name="connsiteX451" fmla="*/ 9992247 w 12191999"/>
              <a:gd name="connsiteY451" fmla="*/ 3211672 h 6857999"/>
              <a:gd name="connsiteX452" fmla="*/ 9976790 w 12191999"/>
              <a:gd name="connsiteY452" fmla="*/ 3205413 h 6857999"/>
              <a:gd name="connsiteX453" fmla="*/ 9946122 w 12191999"/>
              <a:gd name="connsiteY453" fmla="*/ 3216822 h 6857999"/>
              <a:gd name="connsiteX454" fmla="*/ 9919066 w 12191999"/>
              <a:gd name="connsiteY454" fmla="*/ 3239971 h 6857999"/>
              <a:gd name="connsiteX455" fmla="*/ 9927139 w 12191999"/>
              <a:gd name="connsiteY455" fmla="*/ 3218071 h 6857999"/>
              <a:gd name="connsiteX456" fmla="*/ 9922572 w 12191999"/>
              <a:gd name="connsiteY456" fmla="*/ 3207505 h 6857999"/>
              <a:gd name="connsiteX457" fmla="*/ 9909683 w 12191999"/>
              <a:gd name="connsiteY457" fmla="*/ 3203392 h 6857999"/>
              <a:gd name="connsiteX458" fmla="*/ 9877741 w 12191999"/>
              <a:gd name="connsiteY458" fmla="*/ 3218063 h 6857999"/>
              <a:gd name="connsiteX459" fmla="*/ 9875322 w 12191999"/>
              <a:gd name="connsiteY459" fmla="*/ 3222555 h 6857999"/>
              <a:gd name="connsiteX460" fmla="*/ 9878903 w 12191999"/>
              <a:gd name="connsiteY460" fmla="*/ 3225437 h 6857999"/>
              <a:gd name="connsiteX461" fmla="*/ 9882833 w 12191999"/>
              <a:gd name="connsiteY461" fmla="*/ 3223520 h 6857999"/>
              <a:gd name="connsiteX462" fmla="*/ 9900095 w 12191999"/>
              <a:gd name="connsiteY462" fmla="*/ 3215342 h 6857999"/>
              <a:gd name="connsiteX463" fmla="*/ 9902571 w 12191999"/>
              <a:gd name="connsiteY463" fmla="*/ 3220844 h 6857999"/>
              <a:gd name="connsiteX464" fmla="*/ 9897148 w 12191999"/>
              <a:gd name="connsiteY464" fmla="*/ 3237560 h 6857999"/>
              <a:gd name="connsiteX465" fmla="*/ 9888041 w 12191999"/>
              <a:gd name="connsiteY465" fmla="*/ 3257516 h 6857999"/>
              <a:gd name="connsiteX466" fmla="*/ 9887648 w 12191999"/>
              <a:gd name="connsiteY466" fmla="*/ 3258216 h 6857999"/>
              <a:gd name="connsiteX467" fmla="*/ 9885050 w 12191999"/>
              <a:gd name="connsiteY467" fmla="*/ 3255365 h 6857999"/>
              <a:gd name="connsiteX468" fmla="*/ 9880235 w 12191999"/>
              <a:gd name="connsiteY468" fmla="*/ 3258045 h 6857999"/>
              <a:gd name="connsiteX469" fmla="*/ 9846747 w 12191999"/>
              <a:gd name="connsiteY469" fmla="*/ 3292559 h 6857999"/>
              <a:gd name="connsiteX470" fmla="*/ 9804775 w 12191999"/>
              <a:gd name="connsiteY470" fmla="*/ 3312888 h 6857999"/>
              <a:gd name="connsiteX471" fmla="*/ 9793218 w 12191999"/>
              <a:gd name="connsiteY471" fmla="*/ 3302082 h 6857999"/>
              <a:gd name="connsiteX472" fmla="*/ 9795842 w 12191999"/>
              <a:gd name="connsiteY472" fmla="*/ 3286922 h 6857999"/>
              <a:gd name="connsiteX473" fmla="*/ 9802127 w 12191999"/>
              <a:gd name="connsiteY473" fmla="*/ 3280888 h 6857999"/>
              <a:gd name="connsiteX474" fmla="*/ 9807089 w 12191999"/>
              <a:gd name="connsiteY474" fmla="*/ 3276181 h 6857999"/>
              <a:gd name="connsiteX475" fmla="*/ 9811039 w 12191999"/>
              <a:gd name="connsiteY475" fmla="*/ 3272108 h 6857999"/>
              <a:gd name="connsiteX476" fmla="*/ 9815677 w 12191999"/>
              <a:gd name="connsiteY476" fmla="*/ 3267189 h 6857999"/>
              <a:gd name="connsiteX477" fmla="*/ 9819954 w 12191999"/>
              <a:gd name="connsiteY477" fmla="*/ 3262236 h 6857999"/>
              <a:gd name="connsiteX478" fmla="*/ 9823979 w 12191999"/>
              <a:gd name="connsiteY478" fmla="*/ 3256628 h 6857999"/>
              <a:gd name="connsiteX479" fmla="*/ 9826920 w 12191999"/>
              <a:gd name="connsiteY479" fmla="*/ 3251015 h 6857999"/>
              <a:gd name="connsiteX480" fmla="*/ 9829353 w 12191999"/>
              <a:gd name="connsiteY480" fmla="*/ 3244319 h 6857999"/>
              <a:gd name="connsiteX481" fmla="*/ 9830054 w 12191999"/>
              <a:gd name="connsiteY481" fmla="*/ 3237496 h 6857999"/>
              <a:gd name="connsiteX482" fmla="*/ 9822889 w 12191999"/>
              <a:gd name="connsiteY482" fmla="*/ 3229632 h 6857999"/>
              <a:gd name="connsiteX483" fmla="*/ 9809963 w 12191999"/>
              <a:gd name="connsiteY483" fmla="*/ 3212325 h 6857999"/>
              <a:gd name="connsiteX484" fmla="*/ 9788376 w 12191999"/>
              <a:gd name="connsiteY484" fmla="*/ 3205662 h 6857999"/>
              <a:gd name="connsiteX485" fmla="*/ 9747736 w 12191999"/>
              <a:gd name="connsiteY485" fmla="*/ 3219919 h 6857999"/>
              <a:gd name="connsiteX486" fmla="*/ 9713450 w 12191999"/>
              <a:gd name="connsiteY486" fmla="*/ 3255215 h 6857999"/>
              <a:gd name="connsiteX487" fmla="*/ 9700028 w 12191999"/>
              <a:gd name="connsiteY487" fmla="*/ 3295271 h 6857999"/>
              <a:gd name="connsiteX488" fmla="*/ 9706194 w 12191999"/>
              <a:gd name="connsiteY488" fmla="*/ 3317044 h 6857999"/>
              <a:gd name="connsiteX489" fmla="*/ 9724801 w 12191999"/>
              <a:gd name="connsiteY489" fmla="*/ 3325594 h 6857999"/>
              <a:gd name="connsiteX490" fmla="*/ 9769405 w 12191999"/>
              <a:gd name="connsiteY490" fmla="*/ 3306671 h 6857999"/>
              <a:gd name="connsiteX491" fmla="*/ 9791655 w 12191999"/>
              <a:gd name="connsiteY491" fmla="*/ 3327358 h 6857999"/>
              <a:gd name="connsiteX492" fmla="*/ 9851753 w 12191999"/>
              <a:gd name="connsiteY492" fmla="*/ 3299085 h 6857999"/>
              <a:gd name="connsiteX493" fmla="*/ 9869584 w 12191999"/>
              <a:gd name="connsiteY493" fmla="*/ 3282791 h 6857999"/>
              <a:gd name="connsiteX494" fmla="*/ 9882818 w 12191999"/>
              <a:gd name="connsiteY494" fmla="*/ 3266851 h 6857999"/>
              <a:gd name="connsiteX495" fmla="*/ 9878345 w 12191999"/>
              <a:gd name="connsiteY495" fmla="*/ 3274846 h 6857999"/>
              <a:gd name="connsiteX496" fmla="*/ 9864545 w 12191999"/>
              <a:gd name="connsiteY496" fmla="*/ 3298908 h 6857999"/>
              <a:gd name="connsiteX497" fmla="*/ 9852494 w 12191999"/>
              <a:gd name="connsiteY497" fmla="*/ 3318759 h 6857999"/>
              <a:gd name="connsiteX498" fmla="*/ 9850463 w 12191999"/>
              <a:gd name="connsiteY498" fmla="*/ 3321244 h 6857999"/>
              <a:gd name="connsiteX499" fmla="*/ 9849069 w 12191999"/>
              <a:gd name="connsiteY499" fmla="*/ 3322638 h 6857999"/>
              <a:gd name="connsiteX500" fmla="*/ 9848327 w 12191999"/>
              <a:gd name="connsiteY500" fmla="*/ 3324537 h 6857999"/>
              <a:gd name="connsiteX501" fmla="*/ 9850845 w 12191999"/>
              <a:gd name="connsiteY501" fmla="*/ 3328118 h 6857999"/>
              <a:gd name="connsiteX502" fmla="*/ 9856378 w 12191999"/>
              <a:gd name="connsiteY502" fmla="*/ 3327108 h 6857999"/>
              <a:gd name="connsiteX503" fmla="*/ 9863183 w 12191999"/>
              <a:gd name="connsiteY503" fmla="*/ 3325156 h 6857999"/>
              <a:gd name="connsiteX504" fmla="*/ 9868003 w 12191999"/>
              <a:gd name="connsiteY504" fmla="*/ 3324698 h 6857999"/>
              <a:gd name="connsiteX505" fmla="*/ 9873558 w 12191999"/>
              <a:gd name="connsiteY505" fmla="*/ 3323889 h 6857999"/>
              <a:gd name="connsiteX506" fmla="*/ 9877058 w 12191999"/>
              <a:gd name="connsiteY506" fmla="*/ 3321069 h 6857999"/>
              <a:gd name="connsiteX507" fmla="*/ 9914220 w 12191999"/>
              <a:gd name="connsiteY507" fmla="*/ 3255274 h 6857999"/>
              <a:gd name="connsiteX508" fmla="*/ 9964936 w 12191999"/>
              <a:gd name="connsiteY508" fmla="*/ 3219884 h 6857999"/>
              <a:gd name="connsiteX509" fmla="*/ 9970037 w 12191999"/>
              <a:gd name="connsiteY509" fmla="*/ 3222204 h 6857999"/>
              <a:gd name="connsiteX510" fmla="*/ 9972454 w 12191999"/>
              <a:gd name="connsiteY510" fmla="*/ 3228667 h 6857999"/>
              <a:gd name="connsiteX511" fmla="*/ 9963280 w 12191999"/>
              <a:gd name="connsiteY511" fmla="*/ 3251624 h 6857999"/>
              <a:gd name="connsiteX512" fmla="*/ 9944611 w 12191999"/>
              <a:gd name="connsiteY512" fmla="*/ 3284314 h 6857999"/>
              <a:gd name="connsiteX513" fmla="*/ 9935115 w 12191999"/>
              <a:gd name="connsiteY513" fmla="*/ 3312426 h 6857999"/>
              <a:gd name="connsiteX514" fmla="*/ 9940159 w 12191999"/>
              <a:gd name="connsiteY514" fmla="*/ 3324780 h 6857999"/>
              <a:gd name="connsiteX515" fmla="*/ 9952824 w 12191999"/>
              <a:gd name="connsiteY515" fmla="*/ 3329379 h 6857999"/>
              <a:gd name="connsiteX516" fmla="*/ 9981889 w 12191999"/>
              <a:gd name="connsiteY516" fmla="*/ 3321514 h 6857999"/>
              <a:gd name="connsiteX517" fmla="*/ 10018006 w 12191999"/>
              <a:gd name="connsiteY517" fmla="*/ 3299250 h 6857999"/>
              <a:gd name="connsiteX518" fmla="*/ 10021433 w 12191999"/>
              <a:gd name="connsiteY518" fmla="*/ 3296122 h 6857999"/>
              <a:gd name="connsiteX519" fmla="*/ 10022866 w 12191999"/>
              <a:gd name="connsiteY519" fmla="*/ 3307114 h 6857999"/>
              <a:gd name="connsiteX520" fmla="*/ 10027398 w 12191999"/>
              <a:gd name="connsiteY520" fmla="*/ 3316320 h 6857999"/>
              <a:gd name="connsiteX521" fmla="*/ 10045369 w 12191999"/>
              <a:gd name="connsiteY521" fmla="*/ 3324332 h 6857999"/>
              <a:gd name="connsiteX522" fmla="*/ 10086872 w 12191999"/>
              <a:gd name="connsiteY522" fmla="*/ 3311106 h 6857999"/>
              <a:gd name="connsiteX523" fmla="*/ 10107871 w 12191999"/>
              <a:gd name="connsiteY523" fmla="*/ 3296699 h 6857999"/>
              <a:gd name="connsiteX524" fmla="*/ 10118155 w 12191999"/>
              <a:gd name="connsiteY524" fmla="*/ 3287281 h 6857999"/>
              <a:gd name="connsiteX525" fmla="*/ 10115823 w 12191999"/>
              <a:gd name="connsiteY525" fmla="*/ 3290992 h 6857999"/>
              <a:gd name="connsiteX526" fmla="*/ 10024019 w 12191999"/>
              <a:gd name="connsiteY526" fmla="*/ 3448865 h 6857999"/>
              <a:gd name="connsiteX527" fmla="*/ 9981275 w 12191999"/>
              <a:gd name="connsiteY527" fmla="*/ 3505789 h 6857999"/>
              <a:gd name="connsiteX528" fmla="*/ 9938400 w 12191999"/>
              <a:gd name="connsiteY528" fmla="*/ 3525314 h 6857999"/>
              <a:gd name="connsiteX529" fmla="*/ 9903541 w 12191999"/>
              <a:gd name="connsiteY529" fmla="*/ 3511158 h 6857999"/>
              <a:gd name="connsiteX530" fmla="*/ 9889504 w 12191999"/>
              <a:gd name="connsiteY530" fmla="*/ 3475402 h 6857999"/>
              <a:gd name="connsiteX531" fmla="*/ 9891899 w 12191999"/>
              <a:gd name="connsiteY531" fmla="*/ 3455359 h 6857999"/>
              <a:gd name="connsiteX532" fmla="*/ 9979825 w 12191999"/>
              <a:gd name="connsiteY532" fmla="*/ 3377977 h 6857999"/>
              <a:gd name="connsiteX533" fmla="*/ 10043086 w 12191999"/>
              <a:gd name="connsiteY533" fmla="*/ 3356692 h 6857999"/>
              <a:gd name="connsiteX534" fmla="*/ 10044745 w 12191999"/>
              <a:gd name="connsiteY534" fmla="*/ 3356139 h 6857999"/>
              <a:gd name="connsiteX535" fmla="*/ 10047593 w 12191999"/>
              <a:gd name="connsiteY535" fmla="*/ 3355239 h 6857999"/>
              <a:gd name="connsiteX536" fmla="*/ 10050088 w 12191999"/>
              <a:gd name="connsiteY536" fmla="*/ 3354123 h 6857999"/>
              <a:gd name="connsiteX537" fmla="*/ 10052541 w 12191999"/>
              <a:gd name="connsiteY537" fmla="*/ 3352102 h 6857999"/>
              <a:gd name="connsiteX538" fmla="*/ 10053493 w 12191999"/>
              <a:gd name="connsiteY538" fmla="*/ 3349258 h 6857999"/>
              <a:gd name="connsiteX539" fmla="*/ 10048651 w 12191999"/>
              <a:gd name="connsiteY539" fmla="*/ 3345179 h 6857999"/>
              <a:gd name="connsiteX540" fmla="*/ 10035451 w 12191999"/>
              <a:gd name="connsiteY540" fmla="*/ 3348454 h 6857999"/>
              <a:gd name="connsiteX541" fmla="*/ 10006314 w 12191999"/>
              <a:gd name="connsiteY541" fmla="*/ 3358363 h 6857999"/>
              <a:gd name="connsiteX542" fmla="*/ 9975654 w 12191999"/>
              <a:gd name="connsiteY542" fmla="*/ 3370047 h 6857999"/>
              <a:gd name="connsiteX543" fmla="*/ 9943561 w 12191999"/>
              <a:gd name="connsiteY543" fmla="*/ 3384967 h 6857999"/>
              <a:gd name="connsiteX544" fmla="*/ 9914329 w 12191999"/>
              <a:gd name="connsiteY544" fmla="*/ 3403351 h 6857999"/>
              <a:gd name="connsiteX545" fmla="*/ 9889024 w 12191999"/>
              <a:gd name="connsiteY545" fmla="*/ 3425727 h 6857999"/>
              <a:gd name="connsiteX546" fmla="*/ 9872513 w 12191999"/>
              <a:gd name="connsiteY546" fmla="*/ 3451905 h 6857999"/>
              <a:gd name="connsiteX547" fmla="*/ 9865945 w 12191999"/>
              <a:gd name="connsiteY547" fmla="*/ 3482720 h 6857999"/>
              <a:gd name="connsiteX548" fmla="*/ 9883599 w 12191999"/>
              <a:gd name="connsiteY548" fmla="*/ 3524085 h 6857999"/>
              <a:gd name="connsiteX549" fmla="*/ 9923516 w 12191999"/>
              <a:gd name="connsiteY549" fmla="*/ 3540291 h 6857999"/>
              <a:gd name="connsiteX550" fmla="*/ 9961551 w 12191999"/>
              <a:gd name="connsiteY550" fmla="*/ 3531661 h 6857999"/>
              <a:gd name="connsiteX551" fmla="*/ 9997120 w 12191999"/>
              <a:gd name="connsiteY551" fmla="*/ 3509472 h 6857999"/>
              <a:gd name="connsiteX552" fmla="*/ 10025903 w 12191999"/>
              <a:gd name="connsiteY552" fmla="*/ 3480691 h 6857999"/>
              <a:gd name="connsiteX553" fmla="*/ 10046610 w 12191999"/>
              <a:gd name="connsiteY553" fmla="*/ 3450914 h 6857999"/>
              <a:gd name="connsiteX554" fmla="*/ 10150975 w 12191999"/>
              <a:gd name="connsiteY554" fmla="*/ 3253690 h 6857999"/>
              <a:gd name="connsiteX555" fmla="*/ 10153097 w 12191999"/>
              <a:gd name="connsiteY555" fmla="*/ 3257222 h 6857999"/>
              <a:gd name="connsiteX556" fmla="*/ 10157183 w 12191999"/>
              <a:gd name="connsiteY556" fmla="*/ 3253693 h 6857999"/>
              <a:gd name="connsiteX557" fmla="*/ 10155668 w 12191999"/>
              <a:gd name="connsiteY557" fmla="*/ 3247706 h 6857999"/>
              <a:gd name="connsiteX558" fmla="*/ 10158491 w 12191999"/>
              <a:gd name="connsiteY558" fmla="*/ 3243029 h 6857999"/>
              <a:gd name="connsiteX559" fmla="*/ 10161545 w 12191999"/>
              <a:gd name="connsiteY559" fmla="*/ 3237281 h 6857999"/>
              <a:gd name="connsiteX560" fmla="*/ 10163484 w 12191999"/>
              <a:gd name="connsiteY560" fmla="*/ 3234298 h 6857999"/>
              <a:gd name="connsiteX561" fmla="*/ 10165759 w 12191999"/>
              <a:gd name="connsiteY561" fmla="*/ 3229423 h 6857999"/>
              <a:gd name="connsiteX562" fmla="*/ 10164310 w 12191999"/>
              <a:gd name="connsiteY562" fmla="*/ 3226755 h 6857999"/>
              <a:gd name="connsiteX563" fmla="*/ 10161676 w 12191999"/>
              <a:gd name="connsiteY563" fmla="*/ 3225593 h 6857999"/>
              <a:gd name="connsiteX564" fmla="*/ 10159297 w 12191999"/>
              <a:gd name="connsiteY564" fmla="*/ 3226098 h 6857999"/>
              <a:gd name="connsiteX565" fmla="*/ 10157820 w 12191999"/>
              <a:gd name="connsiteY565" fmla="*/ 3226612 h 6857999"/>
              <a:gd name="connsiteX566" fmla="*/ 10154861 w 12191999"/>
              <a:gd name="connsiteY566" fmla="*/ 3226942 h 6857999"/>
              <a:gd name="connsiteX567" fmla="*/ 10150517 w 12191999"/>
              <a:gd name="connsiteY567" fmla="*/ 3228921 h 6857999"/>
              <a:gd name="connsiteX568" fmla="*/ 10147565 w 12191999"/>
              <a:gd name="connsiteY568" fmla="*/ 3233858 h 6857999"/>
              <a:gd name="connsiteX569" fmla="*/ 10140764 w 12191999"/>
              <a:gd name="connsiteY569" fmla="*/ 3220973 h 6857999"/>
              <a:gd name="connsiteX570" fmla="*/ 10107432 w 12191999"/>
              <a:gd name="connsiteY570" fmla="*/ 3202384 h 6857999"/>
              <a:gd name="connsiteX571" fmla="*/ 8459607 w 12191999"/>
              <a:gd name="connsiteY571" fmla="*/ 3202384 h 6857999"/>
              <a:gd name="connsiteX572" fmla="*/ 8421041 w 12191999"/>
              <a:gd name="connsiteY572" fmla="*/ 3217802 h 6857999"/>
              <a:gd name="connsiteX573" fmla="*/ 8387052 w 12191999"/>
              <a:gd name="connsiteY573" fmla="*/ 3255113 h 6857999"/>
              <a:gd name="connsiteX574" fmla="*/ 8381107 w 12191999"/>
              <a:gd name="connsiteY574" fmla="*/ 3267451 h 6857999"/>
              <a:gd name="connsiteX575" fmla="*/ 8371773 w 12191999"/>
              <a:gd name="connsiteY575" fmla="*/ 3278098 h 6857999"/>
              <a:gd name="connsiteX576" fmla="*/ 8355678 w 12191999"/>
              <a:gd name="connsiteY576" fmla="*/ 3292705 h 6857999"/>
              <a:gd name="connsiteX577" fmla="*/ 8331994 w 12191999"/>
              <a:gd name="connsiteY577" fmla="*/ 3307646 h 6857999"/>
              <a:gd name="connsiteX578" fmla="*/ 8309350 w 12191999"/>
              <a:gd name="connsiteY578" fmla="*/ 3314399 h 6857999"/>
              <a:gd name="connsiteX579" fmla="*/ 8305462 w 12191999"/>
              <a:gd name="connsiteY579" fmla="*/ 3312426 h 6857999"/>
              <a:gd name="connsiteX580" fmla="*/ 8303849 w 12191999"/>
              <a:gd name="connsiteY580" fmla="*/ 3307130 h 6857999"/>
              <a:gd name="connsiteX581" fmla="*/ 8322645 w 12191999"/>
              <a:gd name="connsiteY581" fmla="*/ 3268483 h 6857999"/>
              <a:gd name="connsiteX582" fmla="*/ 8341441 w 12191999"/>
              <a:gd name="connsiteY582" fmla="*/ 3226397 h 6857999"/>
              <a:gd name="connsiteX583" fmla="*/ 8334897 w 12191999"/>
              <a:gd name="connsiteY583" fmla="*/ 3211672 h 6857999"/>
              <a:gd name="connsiteX584" fmla="*/ 8319440 w 12191999"/>
              <a:gd name="connsiteY584" fmla="*/ 3205413 h 6857999"/>
              <a:gd name="connsiteX585" fmla="*/ 8288772 w 12191999"/>
              <a:gd name="connsiteY585" fmla="*/ 3216822 h 6857999"/>
              <a:gd name="connsiteX586" fmla="*/ 8261716 w 12191999"/>
              <a:gd name="connsiteY586" fmla="*/ 3239971 h 6857999"/>
              <a:gd name="connsiteX587" fmla="*/ 8269789 w 12191999"/>
              <a:gd name="connsiteY587" fmla="*/ 3218071 h 6857999"/>
              <a:gd name="connsiteX588" fmla="*/ 8265222 w 12191999"/>
              <a:gd name="connsiteY588" fmla="*/ 3207505 h 6857999"/>
              <a:gd name="connsiteX589" fmla="*/ 8252334 w 12191999"/>
              <a:gd name="connsiteY589" fmla="*/ 3203392 h 6857999"/>
              <a:gd name="connsiteX590" fmla="*/ 8220392 w 12191999"/>
              <a:gd name="connsiteY590" fmla="*/ 3218063 h 6857999"/>
              <a:gd name="connsiteX591" fmla="*/ 8217973 w 12191999"/>
              <a:gd name="connsiteY591" fmla="*/ 3222555 h 6857999"/>
              <a:gd name="connsiteX592" fmla="*/ 8221553 w 12191999"/>
              <a:gd name="connsiteY592" fmla="*/ 3225437 h 6857999"/>
              <a:gd name="connsiteX593" fmla="*/ 8225483 w 12191999"/>
              <a:gd name="connsiteY593" fmla="*/ 3223520 h 6857999"/>
              <a:gd name="connsiteX594" fmla="*/ 8242746 w 12191999"/>
              <a:gd name="connsiteY594" fmla="*/ 3215342 h 6857999"/>
              <a:gd name="connsiteX595" fmla="*/ 8245221 w 12191999"/>
              <a:gd name="connsiteY595" fmla="*/ 3220844 h 6857999"/>
              <a:gd name="connsiteX596" fmla="*/ 8239798 w 12191999"/>
              <a:gd name="connsiteY596" fmla="*/ 3237560 h 6857999"/>
              <a:gd name="connsiteX597" fmla="*/ 8230691 w 12191999"/>
              <a:gd name="connsiteY597" fmla="*/ 3257516 h 6857999"/>
              <a:gd name="connsiteX598" fmla="*/ 8207195 w 12191999"/>
              <a:gd name="connsiteY598" fmla="*/ 3298908 h 6857999"/>
              <a:gd name="connsiteX599" fmla="*/ 8195144 w 12191999"/>
              <a:gd name="connsiteY599" fmla="*/ 3318759 h 6857999"/>
              <a:gd name="connsiteX600" fmla="*/ 8193113 w 12191999"/>
              <a:gd name="connsiteY600" fmla="*/ 3321244 h 6857999"/>
              <a:gd name="connsiteX601" fmla="*/ 8191718 w 12191999"/>
              <a:gd name="connsiteY601" fmla="*/ 3322638 h 6857999"/>
              <a:gd name="connsiteX602" fmla="*/ 8190977 w 12191999"/>
              <a:gd name="connsiteY602" fmla="*/ 3324537 h 6857999"/>
              <a:gd name="connsiteX603" fmla="*/ 8193495 w 12191999"/>
              <a:gd name="connsiteY603" fmla="*/ 3328118 h 6857999"/>
              <a:gd name="connsiteX604" fmla="*/ 8199028 w 12191999"/>
              <a:gd name="connsiteY604" fmla="*/ 3327108 h 6857999"/>
              <a:gd name="connsiteX605" fmla="*/ 8205833 w 12191999"/>
              <a:gd name="connsiteY605" fmla="*/ 3325156 h 6857999"/>
              <a:gd name="connsiteX606" fmla="*/ 8210653 w 12191999"/>
              <a:gd name="connsiteY606" fmla="*/ 3324698 h 6857999"/>
              <a:gd name="connsiteX607" fmla="*/ 8216208 w 12191999"/>
              <a:gd name="connsiteY607" fmla="*/ 3323889 h 6857999"/>
              <a:gd name="connsiteX608" fmla="*/ 8219709 w 12191999"/>
              <a:gd name="connsiteY608" fmla="*/ 3321069 h 6857999"/>
              <a:gd name="connsiteX609" fmla="*/ 8256870 w 12191999"/>
              <a:gd name="connsiteY609" fmla="*/ 3255274 h 6857999"/>
              <a:gd name="connsiteX610" fmla="*/ 8307586 w 12191999"/>
              <a:gd name="connsiteY610" fmla="*/ 3219884 h 6857999"/>
              <a:gd name="connsiteX611" fmla="*/ 8312687 w 12191999"/>
              <a:gd name="connsiteY611" fmla="*/ 3222204 h 6857999"/>
              <a:gd name="connsiteX612" fmla="*/ 8315104 w 12191999"/>
              <a:gd name="connsiteY612" fmla="*/ 3228667 h 6857999"/>
              <a:gd name="connsiteX613" fmla="*/ 8305930 w 12191999"/>
              <a:gd name="connsiteY613" fmla="*/ 3251624 h 6857999"/>
              <a:gd name="connsiteX614" fmla="*/ 8287261 w 12191999"/>
              <a:gd name="connsiteY614" fmla="*/ 3284314 h 6857999"/>
              <a:gd name="connsiteX615" fmla="*/ 8277766 w 12191999"/>
              <a:gd name="connsiteY615" fmla="*/ 3312426 h 6857999"/>
              <a:gd name="connsiteX616" fmla="*/ 8282809 w 12191999"/>
              <a:gd name="connsiteY616" fmla="*/ 3324780 h 6857999"/>
              <a:gd name="connsiteX617" fmla="*/ 8295475 w 12191999"/>
              <a:gd name="connsiteY617" fmla="*/ 3329379 h 6857999"/>
              <a:gd name="connsiteX618" fmla="*/ 8324539 w 12191999"/>
              <a:gd name="connsiteY618" fmla="*/ 3321514 h 6857999"/>
              <a:gd name="connsiteX619" fmla="*/ 8360656 w 12191999"/>
              <a:gd name="connsiteY619" fmla="*/ 3299250 h 6857999"/>
              <a:gd name="connsiteX620" fmla="*/ 8375196 w 12191999"/>
              <a:gd name="connsiteY620" fmla="*/ 3285981 h 6857999"/>
              <a:gd name="connsiteX621" fmla="*/ 8373530 w 12191999"/>
              <a:gd name="connsiteY621" fmla="*/ 3295521 h 6857999"/>
              <a:gd name="connsiteX622" fmla="*/ 8379573 w 12191999"/>
              <a:gd name="connsiteY622" fmla="*/ 3316320 h 6857999"/>
              <a:gd name="connsiteX623" fmla="*/ 8397543 w 12191999"/>
              <a:gd name="connsiteY623" fmla="*/ 3324332 h 6857999"/>
              <a:gd name="connsiteX624" fmla="*/ 8439047 w 12191999"/>
              <a:gd name="connsiteY624" fmla="*/ 3311106 h 6857999"/>
              <a:gd name="connsiteX625" fmla="*/ 8460047 w 12191999"/>
              <a:gd name="connsiteY625" fmla="*/ 3296699 h 6857999"/>
              <a:gd name="connsiteX626" fmla="*/ 8470330 w 12191999"/>
              <a:gd name="connsiteY626" fmla="*/ 3287281 h 6857999"/>
              <a:gd name="connsiteX627" fmla="*/ 8467997 w 12191999"/>
              <a:gd name="connsiteY627" fmla="*/ 3290992 h 6857999"/>
              <a:gd name="connsiteX628" fmla="*/ 8376194 w 12191999"/>
              <a:gd name="connsiteY628" fmla="*/ 3448865 h 6857999"/>
              <a:gd name="connsiteX629" fmla="*/ 8333451 w 12191999"/>
              <a:gd name="connsiteY629" fmla="*/ 3505789 h 6857999"/>
              <a:gd name="connsiteX630" fmla="*/ 8290575 w 12191999"/>
              <a:gd name="connsiteY630" fmla="*/ 3525314 h 6857999"/>
              <a:gd name="connsiteX631" fmla="*/ 8255716 w 12191999"/>
              <a:gd name="connsiteY631" fmla="*/ 3511158 h 6857999"/>
              <a:gd name="connsiteX632" fmla="*/ 8241680 w 12191999"/>
              <a:gd name="connsiteY632" fmla="*/ 3475402 h 6857999"/>
              <a:gd name="connsiteX633" fmla="*/ 8244074 w 12191999"/>
              <a:gd name="connsiteY633" fmla="*/ 3455359 h 6857999"/>
              <a:gd name="connsiteX634" fmla="*/ 8332000 w 12191999"/>
              <a:gd name="connsiteY634" fmla="*/ 3377977 h 6857999"/>
              <a:gd name="connsiteX635" fmla="*/ 8395261 w 12191999"/>
              <a:gd name="connsiteY635" fmla="*/ 3356692 h 6857999"/>
              <a:gd name="connsiteX636" fmla="*/ 8396921 w 12191999"/>
              <a:gd name="connsiteY636" fmla="*/ 3356139 h 6857999"/>
              <a:gd name="connsiteX637" fmla="*/ 8399767 w 12191999"/>
              <a:gd name="connsiteY637" fmla="*/ 3355239 h 6857999"/>
              <a:gd name="connsiteX638" fmla="*/ 8402263 w 12191999"/>
              <a:gd name="connsiteY638" fmla="*/ 3354123 h 6857999"/>
              <a:gd name="connsiteX639" fmla="*/ 8404716 w 12191999"/>
              <a:gd name="connsiteY639" fmla="*/ 3352102 h 6857999"/>
              <a:gd name="connsiteX640" fmla="*/ 8405669 w 12191999"/>
              <a:gd name="connsiteY640" fmla="*/ 3349258 h 6857999"/>
              <a:gd name="connsiteX641" fmla="*/ 8400827 w 12191999"/>
              <a:gd name="connsiteY641" fmla="*/ 3345179 h 6857999"/>
              <a:gd name="connsiteX642" fmla="*/ 8387626 w 12191999"/>
              <a:gd name="connsiteY642" fmla="*/ 3348454 h 6857999"/>
              <a:gd name="connsiteX643" fmla="*/ 8358489 w 12191999"/>
              <a:gd name="connsiteY643" fmla="*/ 3358363 h 6857999"/>
              <a:gd name="connsiteX644" fmla="*/ 8327829 w 12191999"/>
              <a:gd name="connsiteY644" fmla="*/ 3370047 h 6857999"/>
              <a:gd name="connsiteX645" fmla="*/ 8295736 w 12191999"/>
              <a:gd name="connsiteY645" fmla="*/ 3384967 h 6857999"/>
              <a:gd name="connsiteX646" fmla="*/ 8266505 w 12191999"/>
              <a:gd name="connsiteY646" fmla="*/ 3403351 h 6857999"/>
              <a:gd name="connsiteX647" fmla="*/ 8241199 w 12191999"/>
              <a:gd name="connsiteY647" fmla="*/ 3425727 h 6857999"/>
              <a:gd name="connsiteX648" fmla="*/ 8224688 w 12191999"/>
              <a:gd name="connsiteY648" fmla="*/ 3451905 h 6857999"/>
              <a:gd name="connsiteX649" fmla="*/ 8218120 w 12191999"/>
              <a:gd name="connsiteY649" fmla="*/ 3482720 h 6857999"/>
              <a:gd name="connsiteX650" fmla="*/ 8235775 w 12191999"/>
              <a:gd name="connsiteY650" fmla="*/ 3524085 h 6857999"/>
              <a:gd name="connsiteX651" fmla="*/ 8275691 w 12191999"/>
              <a:gd name="connsiteY651" fmla="*/ 3540291 h 6857999"/>
              <a:gd name="connsiteX652" fmla="*/ 8313727 w 12191999"/>
              <a:gd name="connsiteY652" fmla="*/ 3531661 h 6857999"/>
              <a:gd name="connsiteX653" fmla="*/ 8349295 w 12191999"/>
              <a:gd name="connsiteY653" fmla="*/ 3509472 h 6857999"/>
              <a:gd name="connsiteX654" fmla="*/ 8378079 w 12191999"/>
              <a:gd name="connsiteY654" fmla="*/ 3480691 h 6857999"/>
              <a:gd name="connsiteX655" fmla="*/ 8398785 w 12191999"/>
              <a:gd name="connsiteY655" fmla="*/ 3450914 h 6857999"/>
              <a:gd name="connsiteX656" fmla="*/ 8503150 w 12191999"/>
              <a:gd name="connsiteY656" fmla="*/ 3253690 h 6857999"/>
              <a:gd name="connsiteX657" fmla="*/ 8505271 w 12191999"/>
              <a:gd name="connsiteY657" fmla="*/ 3257222 h 6857999"/>
              <a:gd name="connsiteX658" fmla="*/ 8509358 w 12191999"/>
              <a:gd name="connsiteY658" fmla="*/ 3253693 h 6857999"/>
              <a:gd name="connsiteX659" fmla="*/ 8507843 w 12191999"/>
              <a:gd name="connsiteY659" fmla="*/ 3247706 h 6857999"/>
              <a:gd name="connsiteX660" fmla="*/ 8510666 w 12191999"/>
              <a:gd name="connsiteY660" fmla="*/ 3243029 h 6857999"/>
              <a:gd name="connsiteX661" fmla="*/ 8513720 w 12191999"/>
              <a:gd name="connsiteY661" fmla="*/ 3237281 h 6857999"/>
              <a:gd name="connsiteX662" fmla="*/ 8515659 w 12191999"/>
              <a:gd name="connsiteY662" fmla="*/ 3234298 h 6857999"/>
              <a:gd name="connsiteX663" fmla="*/ 8517933 w 12191999"/>
              <a:gd name="connsiteY663" fmla="*/ 3229423 h 6857999"/>
              <a:gd name="connsiteX664" fmla="*/ 8516485 w 12191999"/>
              <a:gd name="connsiteY664" fmla="*/ 3226755 h 6857999"/>
              <a:gd name="connsiteX665" fmla="*/ 8513851 w 12191999"/>
              <a:gd name="connsiteY665" fmla="*/ 3225593 h 6857999"/>
              <a:gd name="connsiteX666" fmla="*/ 8511472 w 12191999"/>
              <a:gd name="connsiteY666" fmla="*/ 3226098 h 6857999"/>
              <a:gd name="connsiteX667" fmla="*/ 8509995 w 12191999"/>
              <a:gd name="connsiteY667" fmla="*/ 3226612 h 6857999"/>
              <a:gd name="connsiteX668" fmla="*/ 8507036 w 12191999"/>
              <a:gd name="connsiteY668" fmla="*/ 3226942 h 6857999"/>
              <a:gd name="connsiteX669" fmla="*/ 8502692 w 12191999"/>
              <a:gd name="connsiteY669" fmla="*/ 3228921 h 6857999"/>
              <a:gd name="connsiteX670" fmla="*/ 8499740 w 12191999"/>
              <a:gd name="connsiteY670" fmla="*/ 3233858 h 6857999"/>
              <a:gd name="connsiteX671" fmla="*/ 8492939 w 12191999"/>
              <a:gd name="connsiteY671" fmla="*/ 3220973 h 6857999"/>
              <a:gd name="connsiteX672" fmla="*/ 8459607 w 12191999"/>
              <a:gd name="connsiteY672" fmla="*/ 3202384 h 6857999"/>
              <a:gd name="connsiteX673" fmla="*/ 10797197 w 12191999"/>
              <a:gd name="connsiteY673" fmla="*/ 3136787 h 6857999"/>
              <a:gd name="connsiteX674" fmla="*/ 10788107 w 12191999"/>
              <a:gd name="connsiteY674" fmla="*/ 3139577 h 6857999"/>
              <a:gd name="connsiteX675" fmla="*/ 10781895 w 12191999"/>
              <a:gd name="connsiteY675" fmla="*/ 3145467 h 6857999"/>
              <a:gd name="connsiteX676" fmla="*/ 10779371 w 12191999"/>
              <a:gd name="connsiteY676" fmla="*/ 3156763 h 6857999"/>
              <a:gd name="connsiteX677" fmla="*/ 10784563 w 12191999"/>
              <a:gd name="connsiteY677" fmla="*/ 3171803 h 6857999"/>
              <a:gd name="connsiteX678" fmla="*/ 10802123 w 12191999"/>
              <a:gd name="connsiteY678" fmla="*/ 3178004 h 6857999"/>
              <a:gd name="connsiteX679" fmla="*/ 10831602 w 12191999"/>
              <a:gd name="connsiteY679" fmla="*/ 3169319 h 6857999"/>
              <a:gd name="connsiteX680" fmla="*/ 10856138 w 12191999"/>
              <a:gd name="connsiteY680" fmla="*/ 3151658 h 6857999"/>
              <a:gd name="connsiteX681" fmla="*/ 10865247 w 12191999"/>
              <a:gd name="connsiteY681" fmla="*/ 3137294 h 6857999"/>
              <a:gd name="connsiteX682" fmla="*/ 10862169 w 12191999"/>
              <a:gd name="connsiteY682" fmla="*/ 3137294 h 6857999"/>
              <a:gd name="connsiteX683" fmla="*/ 10856608 w 12191999"/>
              <a:gd name="connsiteY683" fmla="*/ 3139013 h 6857999"/>
              <a:gd name="connsiteX684" fmla="*/ 10848041 w 12191999"/>
              <a:gd name="connsiteY684" fmla="*/ 3144696 h 6857999"/>
              <a:gd name="connsiteX685" fmla="*/ 10813728 w 12191999"/>
              <a:gd name="connsiteY685" fmla="*/ 3166053 h 6857999"/>
              <a:gd name="connsiteX686" fmla="*/ 10801488 w 12191999"/>
              <a:gd name="connsiteY686" fmla="*/ 3162053 h 6857999"/>
              <a:gd name="connsiteX687" fmla="*/ 10796622 w 12191999"/>
              <a:gd name="connsiteY687" fmla="*/ 3150707 h 6857999"/>
              <a:gd name="connsiteX688" fmla="*/ 10797223 w 12191999"/>
              <a:gd name="connsiteY688" fmla="*/ 3145933 h 6857999"/>
              <a:gd name="connsiteX689" fmla="*/ 10798189 w 12191999"/>
              <a:gd name="connsiteY689" fmla="*/ 3142132 h 6857999"/>
              <a:gd name="connsiteX690" fmla="*/ 10799146 w 12191999"/>
              <a:gd name="connsiteY690" fmla="*/ 3139239 h 6857999"/>
              <a:gd name="connsiteX691" fmla="*/ 9847147 w 12191999"/>
              <a:gd name="connsiteY691" fmla="*/ 3121149 h 6857999"/>
              <a:gd name="connsiteX692" fmla="*/ 9840265 w 12191999"/>
              <a:gd name="connsiteY692" fmla="*/ 3126946 h 6857999"/>
              <a:gd name="connsiteX693" fmla="*/ 9793315 w 12191999"/>
              <a:gd name="connsiteY693" fmla="*/ 3174628 h 6857999"/>
              <a:gd name="connsiteX694" fmla="*/ 9786057 w 12191999"/>
              <a:gd name="connsiteY694" fmla="*/ 3182497 h 6857999"/>
              <a:gd name="connsiteX695" fmla="*/ 9789891 w 12191999"/>
              <a:gd name="connsiteY695" fmla="*/ 3186330 h 6857999"/>
              <a:gd name="connsiteX696" fmla="*/ 9796851 w 12191999"/>
              <a:gd name="connsiteY696" fmla="*/ 3182220 h 6857999"/>
              <a:gd name="connsiteX697" fmla="*/ 9849684 w 12191999"/>
              <a:gd name="connsiteY697" fmla="*/ 3137149 h 6857999"/>
              <a:gd name="connsiteX698" fmla="*/ 9853265 w 12191999"/>
              <a:gd name="connsiteY698" fmla="*/ 3130274 h 6857999"/>
              <a:gd name="connsiteX699" fmla="*/ 9851410 w 12191999"/>
              <a:gd name="connsiteY699" fmla="*/ 3124855 h 6857999"/>
              <a:gd name="connsiteX700" fmla="*/ 9847147 w 12191999"/>
              <a:gd name="connsiteY700" fmla="*/ 3121149 h 6857999"/>
              <a:gd name="connsiteX701" fmla="*/ 8626642 w 12191999"/>
              <a:gd name="connsiteY701" fmla="*/ 3120642 h 6857999"/>
              <a:gd name="connsiteX702" fmla="*/ 8620582 w 12191999"/>
              <a:gd name="connsiteY702" fmla="*/ 3124496 h 6857999"/>
              <a:gd name="connsiteX703" fmla="*/ 8618014 w 12191999"/>
              <a:gd name="connsiteY703" fmla="*/ 3131030 h 6857999"/>
              <a:gd name="connsiteX704" fmla="*/ 8620984 w 12191999"/>
              <a:gd name="connsiteY704" fmla="*/ 3143422 h 6857999"/>
              <a:gd name="connsiteX705" fmla="*/ 8633553 w 12191999"/>
              <a:gd name="connsiteY705" fmla="*/ 3182147 h 6857999"/>
              <a:gd name="connsiteX706" fmla="*/ 8638500 w 12191999"/>
              <a:gd name="connsiteY706" fmla="*/ 3186583 h 6857999"/>
              <a:gd name="connsiteX707" fmla="*/ 8643089 w 12191999"/>
              <a:gd name="connsiteY707" fmla="*/ 3182749 h 6857999"/>
              <a:gd name="connsiteX708" fmla="*/ 8642000 w 12191999"/>
              <a:gd name="connsiteY708" fmla="*/ 3176514 h 6857999"/>
              <a:gd name="connsiteX709" fmla="*/ 8632159 w 12191999"/>
              <a:gd name="connsiteY709" fmla="*/ 3126308 h 6857999"/>
              <a:gd name="connsiteX710" fmla="*/ 8626642 w 12191999"/>
              <a:gd name="connsiteY710" fmla="*/ 3120642 h 6857999"/>
              <a:gd name="connsiteX711" fmla="*/ 11491010 w 12191999"/>
              <a:gd name="connsiteY711" fmla="*/ 3112159 h 6857999"/>
              <a:gd name="connsiteX712" fmla="*/ 11505962 w 12191999"/>
              <a:gd name="connsiteY712" fmla="*/ 3122681 h 6857999"/>
              <a:gd name="connsiteX713" fmla="*/ 11511395 w 12191999"/>
              <a:gd name="connsiteY713" fmla="*/ 3152476 h 6857999"/>
              <a:gd name="connsiteX714" fmla="*/ 11494915 w 12191999"/>
              <a:gd name="connsiteY714" fmla="*/ 3224930 h 6857999"/>
              <a:gd name="connsiteX715" fmla="*/ 11454125 w 12191999"/>
              <a:gd name="connsiteY715" fmla="*/ 3292290 h 6857999"/>
              <a:gd name="connsiteX716" fmla="*/ 11412045 w 12191999"/>
              <a:gd name="connsiteY716" fmla="*/ 3310867 h 6857999"/>
              <a:gd name="connsiteX717" fmla="*/ 11396315 w 12191999"/>
              <a:gd name="connsiteY717" fmla="*/ 3299805 h 6857999"/>
              <a:gd name="connsiteX718" fmla="*/ 11390145 w 12191999"/>
              <a:gd name="connsiteY718" fmla="*/ 3269032 h 6857999"/>
              <a:gd name="connsiteX719" fmla="*/ 11407709 w 12191999"/>
              <a:gd name="connsiteY719" fmla="*/ 3196655 h 6857999"/>
              <a:gd name="connsiteX720" fmla="*/ 11449677 w 12191999"/>
              <a:gd name="connsiteY720" fmla="*/ 3133638 h 6857999"/>
              <a:gd name="connsiteX721" fmla="*/ 11491010 w 12191999"/>
              <a:gd name="connsiteY721" fmla="*/ 3112159 h 6857999"/>
              <a:gd name="connsiteX722" fmla="*/ 9071660 w 12191999"/>
              <a:gd name="connsiteY722" fmla="*/ 3112159 h 6857999"/>
              <a:gd name="connsiteX723" fmla="*/ 9086612 w 12191999"/>
              <a:gd name="connsiteY723" fmla="*/ 3122681 h 6857999"/>
              <a:gd name="connsiteX724" fmla="*/ 9092045 w 12191999"/>
              <a:gd name="connsiteY724" fmla="*/ 3152476 h 6857999"/>
              <a:gd name="connsiteX725" fmla="*/ 9075566 w 12191999"/>
              <a:gd name="connsiteY725" fmla="*/ 3224930 h 6857999"/>
              <a:gd name="connsiteX726" fmla="*/ 9034775 w 12191999"/>
              <a:gd name="connsiteY726" fmla="*/ 3292290 h 6857999"/>
              <a:gd name="connsiteX727" fmla="*/ 8992695 w 12191999"/>
              <a:gd name="connsiteY727" fmla="*/ 3310867 h 6857999"/>
              <a:gd name="connsiteX728" fmla="*/ 8976965 w 12191999"/>
              <a:gd name="connsiteY728" fmla="*/ 3299805 h 6857999"/>
              <a:gd name="connsiteX729" fmla="*/ 8970795 w 12191999"/>
              <a:gd name="connsiteY729" fmla="*/ 3269032 h 6857999"/>
              <a:gd name="connsiteX730" fmla="*/ 8988359 w 12191999"/>
              <a:gd name="connsiteY730" fmla="*/ 3196655 h 6857999"/>
              <a:gd name="connsiteX731" fmla="*/ 9030327 w 12191999"/>
              <a:gd name="connsiteY731" fmla="*/ 3133638 h 6857999"/>
              <a:gd name="connsiteX732" fmla="*/ 9071660 w 12191999"/>
              <a:gd name="connsiteY732" fmla="*/ 3112159 h 6857999"/>
              <a:gd name="connsiteX733" fmla="*/ 10404151 w 12191999"/>
              <a:gd name="connsiteY733" fmla="*/ 3109635 h 6857999"/>
              <a:gd name="connsiteX734" fmla="*/ 10416725 w 12191999"/>
              <a:gd name="connsiteY734" fmla="*/ 3111399 h 6857999"/>
              <a:gd name="connsiteX735" fmla="*/ 10423066 w 12191999"/>
              <a:gd name="connsiteY735" fmla="*/ 3116139 h 6857999"/>
              <a:gd name="connsiteX736" fmla="*/ 10425103 w 12191999"/>
              <a:gd name="connsiteY736" fmla="*/ 3121000 h 6857999"/>
              <a:gd name="connsiteX737" fmla="*/ 10425545 w 12191999"/>
              <a:gd name="connsiteY737" fmla="*/ 3125226 h 6857999"/>
              <a:gd name="connsiteX738" fmla="*/ 10407249 w 12191999"/>
              <a:gd name="connsiteY738" fmla="*/ 3181656 h 6857999"/>
              <a:gd name="connsiteX739" fmla="*/ 10401216 w 12191999"/>
              <a:gd name="connsiteY739" fmla="*/ 3186567 h 6857999"/>
              <a:gd name="connsiteX740" fmla="*/ 10393917 w 12191999"/>
              <a:gd name="connsiteY740" fmla="*/ 3192325 h 6857999"/>
              <a:gd name="connsiteX741" fmla="*/ 10387342 w 12191999"/>
              <a:gd name="connsiteY741" fmla="*/ 3196818 h 6857999"/>
              <a:gd name="connsiteX742" fmla="*/ 10379961 w 12191999"/>
              <a:gd name="connsiteY742" fmla="*/ 3200683 h 6857999"/>
              <a:gd name="connsiteX743" fmla="*/ 10372382 w 12191999"/>
              <a:gd name="connsiteY743" fmla="*/ 3202692 h 6857999"/>
              <a:gd name="connsiteX744" fmla="*/ 10362774 w 12191999"/>
              <a:gd name="connsiteY744" fmla="*/ 3203645 h 6857999"/>
              <a:gd name="connsiteX745" fmla="*/ 10349114 w 12191999"/>
              <a:gd name="connsiteY745" fmla="*/ 3195793 h 6857999"/>
              <a:gd name="connsiteX746" fmla="*/ 10343651 w 12191999"/>
              <a:gd name="connsiteY746" fmla="*/ 3173162 h 6857999"/>
              <a:gd name="connsiteX747" fmla="*/ 10363333 w 12191999"/>
              <a:gd name="connsiteY747" fmla="*/ 3129802 h 6857999"/>
              <a:gd name="connsiteX748" fmla="*/ 10404151 w 12191999"/>
              <a:gd name="connsiteY748" fmla="*/ 3109635 h 6857999"/>
              <a:gd name="connsiteX749" fmla="*/ 11677159 w 12191999"/>
              <a:gd name="connsiteY749" fmla="*/ 3096424 h 6857999"/>
              <a:gd name="connsiteX750" fmla="*/ 11649877 w 12191999"/>
              <a:gd name="connsiteY750" fmla="*/ 3103341 h 6857999"/>
              <a:gd name="connsiteX751" fmla="*/ 11623317 w 12191999"/>
              <a:gd name="connsiteY751" fmla="*/ 3123872 h 6857999"/>
              <a:gd name="connsiteX752" fmla="*/ 11614997 w 12191999"/>
              <a:gd name="connsiteY752" fmla="*/ 3133402 h 6857999"/>
              <a:gd name="connsiteX753" fmla="*/ 11609747 w 12191999"/>
              <a:gd name="connsiteY753" fmla="*/ 3142385 h 6857999"/>
              <a:gd name="connsiteX754" fmla="*/ 11614590 w 12191999"/>
              <a:gd name="connsiteY754" fmla="*/ 3147227 h 6857999"/>
              <a:gd name="connsiteX755" fmla="*/ 11620649 w 12191999"/>
              <a:gd name="connsiteY755" fmla="*/ 3140489 h 6857999"/>
              <a:gd name="connsiteX756" fmla="*/ 11629823 w 12191999"/>
              <a:gd name="connsiteY756" fmla="*/ 3130013 h 6857999"/>
              <a:gd name="connsiteX757" fmla="*/ 11658743 w 12191999"/>
              <a:gd name="connsiteY757" fmla="*/ 3118717 h 6857999"/>
              <a:gd name="connsiteX758" fmla="*/ 11682385 w 12191999"/>
              <a:gd name="connsiteY758" fmla="*/ 3127298 h 6857999"/>
              <a:gd name="connsiteX759" fmla="*/ 11690733 w 12191999"/>
              <a:gd name="connsiteY759" fmla="*/ 3152222 h 6857999"/>
              <a:gd name="connsiteX760" fmla="*/ 11654150 w 12191999"/>
              <a:gd name="connsiteY760" fmla="*/ 3213614 h 6857999"/>
              <a:gd name="connsiteX761" fmla="*/ 11604275 w 12191999"/>
              <a:gd name="connsiteY761" fmla="*/ 3248482 h 6857999"/>
              <a:gd name="connsiteX762" fmla="*/ 11585643 w 12191999"/>
              <a:gd name="connsiteY762" fmla="*/ 3261244 h 6857999"/>
              <a:gd name="connsiteX763" fmla="*/ 11568025 w 12191999"/>
              <a:gd name="connsiteY763" fmla="*/ 3273591 h 6857999"/>
              <a:gd name="connsiteX764" fmla="*/ 11554593 w 12191999"/>
              <a:gd name="connsiteY764" fmla="*/ 3283263 h 6857999"/>
              <a:gd name="connsiteX765" fmla="*/ 11538508 w 12191999"/>
              <a:gd name="connsiteY765" fmla="*/ 3295141 h 6857999"/>
              <a:gd name="connsiteX766" fmla="*/ 11521448 w 12191999"/>
              <a:gd name="connsiteY766" fmla="*/ 3309047 h 6857999"/>
              <a:gd name="connsiteX767" fmla="*/ 11513877 w 12191999"/>
              <a:gd name="connsiteY767" fmla="*/ 3319743 h 6857999"/>
              <a:gd name="connsiteX768" fmla="*/ 11515539 w 12191999"/>
              <a:gd name="connsiteY768" fmla="*/ 3323773 h 6857999"/>
              <a:gd name="connsiteX769" fmla="*/ 11519732 w 12191999"/>
              <a:gd name="connsiteY769" fmla="*/ 3325847 h 6857999"/>
              <a:gd name="connsiteX770" fmla="*/ 11525748 w 12191999"/>
              <a:gd name="connsiteY770" fmla="*/ 3324076 h 6857999"/>
              <a:gd name="connsiteX771" fmla="*/ 11530339 w 12191999"/>
              <a:gd name="connsiteY771" fmla="*/ 3319360 h 6857999"/>
              <a:gd name="connsiteX772" fmla="*/ 11533555 w 12191999"/>
              <a:gd name="connsiteY772" fmla="*/ 3315375 h 6857999"/>
              <a:gd name="connsiteX773" fmla="*/ 11549753 w 12191999"/>
              <a:gd name="connsiteY773" fmla="*/ 3310711 h 6857999"/>
              <a:gd name="connsiteX774" fmla="*/ 11599782 w 12191999"/>
              <a:gd name="connsiteY774" fmla="*/ 3316340 h 6857999"/>
              <a:gd name="connsiteX775" fmla="*/ 11614951 w 12191999"/>
              <a:gd name="connsiteY775" fmla="*/ 3320063 h 6857999"/>
              <a:gd name="connsiteX776" fmla="*/ 11636699 w 12191999"/>
              <a:gd name="connsiteY776" fmla="*/ 3324878 h 6857999"/>
              <a:gd name="connsiteX777" fmla="*/ 11654203 w 12191999"/>
              <a:gd name="connsiteY777" fmla="*/ 3326856 h 6857999"/>
              <a:gd name="connsiteX778" fmla="*/ 11680487 w 12191999"/>
              <a:gd name="connsiteY778" fmla="*/ 3316750 h 6857999"/>
              <a:gd name="connsiteX779" fmla="*/ 11685229 w 12191999"/>
              <a:gd name="connsiteY779" fmla="*/ 3308035 h 6857999"/>
              <a:gd name="connsiteX780" fmla="*/ 11691887 w 12191999"/>
              <a:gd name="connsiteY780" fmla="*/ 3296403 h 6857999"/>
              <a:gd name="connsiteX781" fmla="*/ 11695371 w 12191999"/>
              <a:gd name="connsiteY781" fmla="*/ 3289470 h 6857999"/>
              <a:gd name="connsiteX782" fmla="*/ 11691288 w 12191999"/>
              <a:gd name="connsiteY782" fmla="*/ 3285640 h 6857999"/>
              <a:gd name="connsiteX783" fmla="*/ 11688187 w 12191999"/>
              <a:gd name="connsiteY783" fmla="*/ 3286819 h 6857999"/>
              <a:gd name="connsiteX784" fmla="*/ 11686508 w 12191999"/>
              <a:gd name="connsiteY784" fmla="*/ 3289258 h 6857999"/>
              <a:gd name="connsiteX785" fmla="*/ 11685666 w 12191999"/>
              <a:gd name="connsiteY785" fmla="*/ 3290856 h 6857999"/>
              <a:gd name="connsiteX786" fmla="*/ 11677987 w 12191999"/>
              <a:gd name="connsiteY786" fmla="*/ 3297320 h 6857999"/>
              <a:gd name="connsiteX787" fmla="*/ 11664795 w 12191999"/>
              <a:gd name="connsiteY787" fmla="*/ 3300271 h 6857999"/>
              <a:gd name="connsiteX788" fmla="*/ 11612472 w 12191999"/>
              <a:gd name="connsiteY788" fmla="*/ 3294758 h 6857999"/>
              <a:gd name="connsiteX789" fmla="*/ 11562669 w 12191999"/>
              <a:gd name="connsiteY789" fmla="*/ 3289020 h 6857999"/>
              <a:gd name="connsiteX790" fmla="*/ 11573956 w 12191999"/>
              <a:gd name="connsiteY790" fmla="*/ 3283160 h 6857999"/>
              <a:gd name="connsiteX791" fmla="*/ 11584583 w 12191999"/>
              <a:gd name="connsiteY791" fmla="*/ 3275433 h 6857999"/>
              <a:gd name="connsiteX792" fmla="*/ 11598562 w 12191999"/>
              <a:gd name="connsiteY792" fmla="*/ 3265662 h 6857999"/>
              <a:gd name="connsiteX793" fmla="*/ 11613143 w 12191999"/>
              <a:gd name="connsiteY793" fmla="*/ 3255522 h 6857999"/>
              <a:gd name="connsiteX794" fmla="*/ 11615711 w 12191999"/>
              <a:gd name="connsiteY794" fmla="*/ 3253768 h 6857999"/>
              <a:gd name="connsiteX795" fmla="*/ 11618182 w 12191999"/>
              <a:gd name="connsiteY795" fmla="*/ 3252043 h 6857999"/>
              <a:gd name="connsiteX796" fmla="*/ 11621393 w 12191999"/>
              <a:gd name="connsiteY796" fmla="*/ 3249756 h 6857999"/>
              <a:gd name="connsiteX797" fmla="*/ 11653943 w 12191999"/>
              <a:gd name="connsiteY797" fmla="*/ 3226735 h 6857999"/>
              <a:gd name="connsiteX798" fmla="*/ 11683985 w 12191999"/>
              <a:gd name="connsiteY798" fmla="*/ 3202373 h 6857999"/>
              <a:gd name="connsiteX799" fmla="*/ 11711995 w 12191999"/>
              <a:gd name="connsiteY799" fmla="*/ 3171981 h 6857999"/>
              <a:gd name="connsiteX800" fmla="*/ 11721104 w 12191999"/>
              <a:gd name="connsiteY800" fmla="*/ 3144402 h 6857999"/>
              <a:gd name="connsiteX801" fmla="*/ 11707973 w 12191999"/>
              <a:gd name="connsiteY801" fmla="*/ 3108619 h 6857999"/>
              <a:gd name="connsiteX802" fmla="*/ 11677159 w 12191999"/>
              <a:gd name="connsiteY802" fmla="*/ 3096424 h 6857999"/>
              <a:gd name="connsiteX803" fmla="*/ 11286635 w 12191999"/>
              <a:gd name="connsiteY803" fmla="*/ 3096424 h 6857999"/>
              <a:gd name="connsiteX804" fmla="*/ 11259352 w 12191999"/>
              <a:gd name="connsiteY804" fmla="*/ 3103341 h 6857999"/>
              <a:gd name="connsiteX805" fmla="*/ 11232793 w 12191999"/>
              <a:gd name="connsiteY805" fmla="*/ 3123872 h 6857999"/>
              <a:gd name="connsiteX806" fmla="*/ 11224473 w 12191999"/>
              <a:gd name="connsiteY806" fmla="*/ 3133402 h 6857999"/>
              <a:gd name="connsiteX807" fmla="*/ 11219223 w 12191999"/>
              <a:gd name="connsiteY807" fmla="*/ 3142385 h 6857999"/>
              <a:gd name="connsiteX808" fmla="*/ 11224065 w 12191999"/>
              <a:gd name="connsiteY808" fmla="*/ 3147227 h 6857999"/>
              <a:gd name="connsiteX809" fmla="*/ 11230125 w 12191999"/>
              <a:gd name="connsiteY809" fmla="*/ 3140489 h 6857999"/>
              <a:gd name="connsiteX810" fmla="*/ 11239298 w 12191999"/>
              <a:gd name="connsiteY810" fmla="*/ 3130013 h 6857999"/>
              <a:gd name="connsiteX811" fmla="*/ 11268218 w 12191999"/>
              <a:gd name="connsiteY811" fmla="*/ 3118717 h 6857999"/>
              <a:gd name="connsiteX812" fmla="*/ 11291861 w 12191999"/>
              <a:gd name="connsiteY812" fmla="*/ 3127298 h 6857999"/>
              <a:gd name="connsiteX813" fmla="*/ 11300209 w 12191999"/>
              <a:gd name="connsiteY813" fmla="*/ 3152222 h 6857999"/>
              <a:gd name="connsiteX814" fmla="*/ 11263625 w 12191999"/>
              <a:gd name="connsiteY814" fmla="*/ 3213614 h 6857999"/>
              <a:gd name="connsiteX815" fmla="*/ 11213749 w 12191999"/>
              <a:gd name="connsiteY815" fmla="*/ 3248482 h 6857999"/>
              <a:gd name="connsiteX816" fmla="*/ 11195119 w 12191999"/>
              <a:gd name="connsiteY816" fmla="*/ 3261244 h 6857999"/>
              <a:gd name="connsiteX817" fmla="*/ 11177500 w 12191999"/>
              <a:gd name="connsiteY817" fmla="*/ 3273591 h 6857999"/>
              <a:gd name="connsiteX818" fmla="*/ 11164069 w 12191999"/>
              <a:gd name="connsiteY818" fmla="*/ 3283263 h 6857999"/>
              <a:gd name="connsiteX819" fmla="*/ 11147983 w 12191999"/>
              <a:gd name="connsiteY819" fmla="*/ 3295141 h 6857999"/>
              <a:gd name="connsiteX820" fmla="*/ 11130923 w 12191999"/>
              <a:gd name="connsiteY820" fmla="*/ 3309047 h 6857999"/>
              <a:gd name="connsiteX821" fmla="*/ 11123353 w 12191999"/>
              <a:gd name="connsiteY821" fmla="*/ 3319743 h 6857999"/>
              <a:gd name="connsiteX822" fmla="*/ 11125014 w 12191999"/>
              <a:gd name="connsiteY822" fmla="*/ 3323773 h 6857999"/>
              <a:gd name="connsiteX823" fmla="*/ 11129207 w 12191999"/>
              <a:gd name="connsiteY823" fmla="*/ 3325847 h 6857999"/>
              <a:gd name="connsiteX824" fmla="*/ 11135223 w 12191999"/>
              <a:gd name="connsiteY824" fmla="*/ 3324076 h 6857999"/>
              <a:gd name="connsiteX825" fmla="*/ 11139813 w 12191999"/>
              <a:gd name="connsiteY825" fmla="*/ 3319360 h 6857999"/>
              <a:gd name="connsiteX826" fmla="*/ 11143031 w 12191999"/>
              <a:gd name="connsiteY826" fmla="*/ 3315375 h 6857999"/>
              <a:gd name="connsiteX827" fmla="*/ 11159229 w 12191999"/>
              <a:gd name="connsiteY827" fmla="*/ 3310711 h 6857999"/>
              <a:gd name="connsiteX828" fmla="*/ 11209257 w 12191999"/>
              <a:gd name="connsiteY828" fmla="*/ 3316340 h 6857999"/>
              <a:gd name="connsiteX829" fmla="*/ 11224427 w 12191999"/>
              <a:gd name="connsiteY829" fmla="*/ 3320063 h 6857999"/>
              <a:gd name="connsiteX830" fmla="*/ 11246173 w 12191999"/>
              <a:gd name="connsiteY830" fmla="*/ 3324878 h 6857999"/>
              <a:gd name="connsiteX831" fmla="*/ 11263677 w 12191999"/>
              <a:gd name="connsiteY831" fmla="*/ 3326856 h 6857999"/>
              <a:gd name="connsiteX832" fmla="*/ 11289961 w 12191999"/>
              <a:gd name="connsiteY832" fmla="*/ 3316750 h 6857999"/>
              <a:gd name="connsiteX833" fmla="*/ 11294703 w 12191999"/>
              <a:gd name="connsiteY833" fmla="*/ 3308035 h 6857999"/>
              <a:gd name="connsiteX834" fmla="*/ 11301362 w 12191999"/>
              <a:gd name="connsiteY834" fmla="*/ 3296403 h 6857999"/>
              <a:gd name="connsiteX835" fmla="*/ 11304845 w 12191999"/>
              <a:gd name="connsiteY835" fmla="*/ 3289470 h 6857999"/>
              <a:gd name="connsiteX836" fmla="*/ 11300763 w 12191999"/>
              <a:gd name="connsiteY836" fmla="*/ 3285640 h 6857999"/>
              <a:gd name="connsiteX837" fmla="*/ 11297663 w 12191999"/>
              <a:gd name="connsiteY837" fmla="*/ 3286819 h 6857999"/>
              <a:gd name="connsiteX838" fmla="*/ 11295983 w 12191999"/>
              <a:gd name="connsiteY838" fmla="*/ 3289258 h 6857999"/>
              <a:gd name="connsiteX839" fmla="*/ 11295141 w 12191999"/>
              <a:gd name="connsiteY839" fmla="*/ 3290856 h 6857999"/>
              <a:gd name="connsiteX840" fmla="*/ 11287463 w 12191999"/>
              <a:gd name="connsiteY840" fmla="*/ 3297320 h 6857999"/>
              <a:gd name="connsiteX841" fmla="*/ 11274270 w 12191999"/>
              <a:gd name="connsiteY841" fmla="*/ 3300271 h 6857999"/>
              <a:gd name="connsiteX842" fmla="*/ 11221947 w 12191999"/>
              <a:gd name="connsiteY842" fmla="*/ 3294758 h 6857999"/>
              <a:gd name="connsiteX843" fmla="*/ 11172143 w 12191999"/>
              <a:gd name="connsiteY843" fmla="*/ 3289020 h 6857999"/>
              <a:gd name="connsiteX844" fmla="*/ 11183431 w 12191999"/>
              <a:gd name="connsiteY844" fmla="*/ 3283160 h 6857999"/>
              <a:gd name="connsiteX845" fmla="*/ 11194057 w 12191999"/>
              <a:gd name="connsiteY845" fmla="*/ 3275433 h 6857999"/>
              <a:gd name="connsiteX846" fmla="*/ 11208037 w 12191999"/>
              <a:gd name="connsiteY846" fmla="*/ 3265662 h 6857999"/>
              <a:gd name="connsiteX847" fmla="*/ 11222618 w 12191999"/>
              <a:gd name="connsiteY847" fmla="*/ 3255522 h 6857999"/>
              <a:gd name="connsiteX848" fmla="*/ 11225185 w 12191999"/>
              <a:gd name="connsiteY848" fmla="*/ 3253768 h 6857999"/>
              <a:gd name="connsiteX849" fmla="*/ 11227657 w 12191999"/>
              <a:gd name="connsiteY849" fmla="*/ 3252043 h 6857999"/>
              <a:gd name="connsiteX850" fmla="*/ 11230867 w 12191999"/>
              <a:gd name="connsiteY850" fmla="*/ 3249756 h 6857999"/>
              <a:gd name="connsiteX851" fmla="*/ 11263419 w 12191999"/>
              <a:gd name="connsiteY851" fmla="*/ 3226735 h 6857999"/>
              <a:gd name="connsiteX852" fmla="*/ 11293459 w 12191999"/>
              <a:gd name="connsiteY852" fmla="*/ 3202373 h 6857999"/>
              <a:gd name="connsiteX853" fmla="*/ 11321469 w 12191999"/>
              <a:gd name="connsiteY853" fmla="*/ 3171981 h 6857999"/>
              <a:gd name="connsiteX854" fmla="*/ 11330579 w 12191999"/>
              <a:gd name="connsiteY854" fmla="*/ 3144402 h 6857999"/>
              <a:gd name="connsiteX855" fmla="*/ 11317447 w 12191999"/>
              <a:gd name="connsiteY855" fmla="*/ 3108619 h 6857999"/>
              <a:gd name="connsiteX856" fmla="*/ 11286635 w 12191999"/>
              <a:gd name="connsiteY856" fmla="*/ 3096424 h 6857999"/>
              <a:gd name="connsiteX857" fmla="*/ 11911291 w 12191999"/>
              <a:gd name="connsiteY857" fmla="*/ 3095917 h 6857999"/>
              <a:gd name="connsiteX858" fmla="*/ 11889201 w 12191999"/>
              <a:gd name="connsiteY858" fmla="*/ 3104910 h 6857999"/>
              <a:gd name="connsiteX859" fmla="*/ 11876047 w 12191999"/>
              <a:gd name="connsiteY859" fmla="*/ 3122072 h 6857999"/>
              <a:gd name="connsiteX860" fmla="*/ 11867939 w 12191999"/>
              <a:gd name="connsiteY860" fmla="*/ 3137178 h 6857999"/>
              <a:gd name="connsiteX861" fmla="*/ 11823942 w 12191999"/>
              <a:gd name="connsiteY861" fmla="*/ 3175931 h 6857999"/>
              <a:gd name="connsiteX862" fmla="*/ 11735851 w 12191999"/>
              <a:gd name="connsiteY862" fmla="*/ 3236379 h 6857999"/>
              <a:gd name="connsiteX863" fmla="*/ 11730681 w 12191999"/>
              <a:gd name="connsiteY863" fmla="*/ 3241534 h 6857999"/>
              <a:gd name="connsiteX864" fmla="*/ 11734767 w 12191999"/>
              <a:gd name="connsiteY864" fmla="*/ 3245368 h 6857999"/>
              <a:gd name="connsiteX865" fmla="*/ 11746103 w 12191999"/>
              <a:gd name="connsiteY865" fmla="*/ 3243025 h 6857999"/>
              <a:gd name="connsiteX866" fmla="*/ 11786171 w 12191999"/>
              <a:gd name="connsiteY866" fmla="*/ 3216817 h 6857999"/>
              <a:gd name="connsiteX867" fmla="*/ 11829507 w 12191999"/>
              <a:gd name="connsiteY867" fmla="*/ 3183204 h 6857999"/>
              <a:gd name="connsiteX868" fmla="*/ 11854982 w 12191999"/>
              <a:gd name="connsiteY868" fmla="*/ 3161330 h 6857999"/>
              <a:gd name="connsiteX869" fmla="*/ 11856308 w 12191999"/>
              <a:gd name="connsiteY869" fmla="*/ 3160171 h 6857999"/>
              <a:gd name="connsiteX870" fmla="*/ 11853003 w 12191999"/>
              <a:gd name="connsiteY870" fmla="*/ 3166109 h 6857999"/>
              <a:gd name="connsiteX871" fmla="*/ 11846893 w 12191999"/>
              <a:gd name="connsiteY871" fmla="*/ 3176995 h 6857999"/>
              <a:gd name="connsiteX872" fmla="*/ 11813374 w 12191999"/>
              <a:gd name="connsiteY872" fmla="*/ 3236123 h 6857999"/>
              <a:gd name="connsiteX873" fmla="*/ 11787191 w 12191999"/>
              <a:gd name="connsiteY873" fmla="*/ 3283743 h 6857999"/>
              <a:gd name="connsiteX874" fmla="*/ 11776188 w 12191999"/>
              <a:gd name="connsiteY874" fmla="*/ 3301091 h 6857999"/>
              <a:gd name="connsiteX875" fmla="*/ 11766126 w 12191999"/>
              <a:gd name="connsiteY875" fmla="*/ 3317644 h 6857999"/>
              <a:gd name="connsiteX876" fmla="*/ 11762719 w 12191999"/>
              <a:gd name="connsiteY876" fmla="*/ 3325040 h 6857999"/>
              <a:gd name="connsiteX877" fmla="*/ 11767059 w 12191999"/>
              <a:gd name="connsiteY877" fmla="*/ 3329628 h 6857999"/>
              <a:gd name="connsiteX878" fmla="*/ 11769663 w 12191999"/>
              <a:gd name="connsiteY878" fmla="*/ 3329026 h 6857999"/>
              <a:gd name="connsiteX879" fmla="*/ 11773541 w 12191999"/>
              <a:gd name="connsiteY879" fmla="*/ 3327208 h 6857999"/>
              <a:gd name="connsiteX880" fmla="*/ 11780572 w 12191999"/>
              <a:gd name="connsiteY880" fmla="*/ 3325076 h 6857999"/>
              <a:gd name="connsiteX881" fmla="*/ 11787189 w 12191999"/>
              <a:gd name="connsiteY881" fmla="*/ 3323792 h 6857999"/>
              <a:gd name="connsiteX882" fmla="*/ 11792255 w 12191999"/>
              <a:gd name="connsiteY882" fmla="*/ 3322591 h 6857999"/>
              <a:gd name="connsiteX883" fmla="*/ 11795535 w 12191999"/>
              <a:gd name="connsiteY883" fmla="*/ 3321283 h 6857999"/>
              <a:gd name="connsiteX884" fmla="*/ 11799101 w 12191999"/>
              <a:gd name="connsiteY884" fmla="*/ 3317662 h 6857999"/>
              <a:gd name="connsiteX885" fmla="*/ 11801980 w 12191999"/>
              <a:gd name="connsiteY885" fmla="*/ 3312157 h 6857999"/>
              <a:gd name="connsiteX886" fmla="*/ 11805876 w 12191999"/>
              <a:gd name="connsiteY886" fmla="*/ 3304623 h 6857999"/>
              <a:gd name="connsiteX887" fmla="*/ 11893677 w 12191999"/>
              <a:gd name="connsiteY887" fmla="*/ 3134224 h 6857999"/>
              <a:gd name="connsiteX888" fmla="*/ 11910103 w 12191999"/>
              <a:gd name="connsiteY888" fmla="*/ 3116791 h 6857999"/>
              <a:gd name="connsiteX889" fmla="*/ 11916461 w 12191999"/>
              <a:gd name="connsiteY889" fmla="*/ 3102773 h 6857999"/>
              <a:gd name="connsiteX890" fmla="*/ 11911291 w 12191999"/>
              <a:gd name="connsiteY890" fmla="*/ 3095917 h 6857999"/>
              <a:gd name="connsiteX891" fmla="*/ 11501606 w 12191999"/>
              <a:gd name="connsiteY891" fmla="*/ 3095917 h 6857999"/>
              <a:gd name="connsiteX892" fmla="*/ 11457859 w 12191999"/>
              <a:gd name="connsiteY892" fmla="*/ 3112665 h 6857999"/>
              <a:gd name="connsiteX893" fmla="*/ 11412763 w 12191999"/>
              <a:gd name="connsiteY893" fmla="*/ 3154746 h 6857999"/>
              <a:gd name="connsiteX894" fmla="*/ 11377594 w 12191999"/>
              <a:gd name="connsiteY894" fmla="*/ 3214017 h 6857999"/>
              <a:gd name="connsiteX895" fmla="*/ 11363302 w 12191999"/>
              <a:gd name="connsiteY895" fmla="*/ 3279629 h 6857999"/>
              <a:gd name="connsiteX896" fmla="*/ 11373230 w 12191999"/>
              <a:gd name="connsiteY896" fmla="*/ 3315396 h 6857999"/>
              <a:gd name="connsiteX897" fmla="*/ 11399681 w 12191999"/>
              <a:gd name="connsiteY897" fmla="*/ 3329882 h 6857999"/>
              <a:gd name="connsiteX898" fmla="*/ 11443213 w 12191999"/>
              <a:gd name="connsiteY898" fmla="*/ 3313286 h 6857999"/>
              <a:gd name="connsiteX899" fmla="*/ 11488042 w 12191999"/>
              <a:gd name="connsiteY899" fmla="*/ 3271332 h 6857999"/>
              <a:gd name="connsiteX900" fmla="*/ 11523145 w 12191999"/>
              <a:gd name="connsiteY900" fmla="*/ 3211929 h 6857999"/>
              <a:gd name="connsiteX901" fmla="*/ 11537478 w 12191999"/>
              <a:gd name="connsiteY901" fmla="*/ 3146167 h 6857999"/>
              <a:gd name="connsiteX902" fmla="*/ 11527701 w 12191999"/>
              <a:gd name="connsiteY902" fmla="*/ 3110652 h 6857999"/>
              <a:gd name="connsiteX903" fmla="*/ 11501606 w 12191999"/>
              <a:gd name="connsiteY903" fmla="*/ 3095917 h 6857999"/>
              <a:gd name="connsiteX904" fmla="*/ 10415001 w 12191999"/>
              <a:gd name="connsiteY904" fmla="*/ 3095917 h 6857999"/>
              <a:gd name="connsiteX905" fmla="*/ 10368223 w 12191999"/>
              <a:gd name="connsiteY905" fmla="*/ 3107538 h 6857999"/>
              <a:gd name="connsiteX906" fmla="*/ 10331089 w 12191999"/>
              <a:gd name="connsiteY906" fmla="*/ 3137593 h 6857999"/>
              <a:gd name="connsiteX907" fmla="*/ 10316808 w 12191999"/>
              <a:gd name="connsiteY907" fmla="*/ 3174930 h 6857999"/>
              <a:gd name="connsiteX908" fmla="*/ 10326751 w 12191999"/>
              <a:gd name="connsiteY908" fmla="*/ 3206139 h 6857999"/>
              <a:gd name="connsiteX909" fmla="*/ 10351169 w 12191999"/>
              <a:gd name="connsiteY909" fmla="*/ 3216351 h 6857999"/>
              <a:gd name="connsiteX910" fmla="*/ 10358693 w 12191999"/>
              <a:gd name="connsiteY910" fmla="*/ 3215964 h 6857999"/>
              <a:gd name="connsiteX911" fmla="*/ 10365507 w 12191999"/>
              <a:gd name="connsiteY911" fmla="*/ 3214938 h 6857999"/>
              <a:gd name="connsiteX912" fmla="*/ 10372713 w 12191999"/>
              <a:gd name="connsiteY912" fmla="*/ 3212968 h 6857999"/>
              <a:gd name="connsiteX913" fmla="*/ 10378775 w 12191999"/>
              <a:gd name="connsiteY913" fmla="*/ 3210997 h 6857999"/>
              <a:gd name="connsiteX914" fmla="*/ 10384059 w 12191999"/>
              <a:gd name="connsiteY914" fmla="*/ 3208487 h 6857999"/>
              <a:gd name="connsiteX915" fmla="*/ 10389245 w 12191999"/>
              <a:gd name="connsiteY915" fmla="*/ 3205777 h 6857999"/>
              <a:gd name="connsiteX916" fmla="*/ 10394525 w 12191999"/>
              <a:gd name="connsiteY916" fmla="*/ 3202757 h 6857999"/>
              <a:gd name="connsiteX917" fmla="*/ 10398905 w 12191999"/>
              <a:gd name="connsiteY917" fmla="*/ 3199918 h 6857999"/>
              <a:gd name="connsiteX918" fmla="*/ 10401294 w 12191999"/>
              <a:gd name="connsiteY918" fmla="*/ 3198224 h 6857999"/>
              <a:gd name="connsiteX919" fmla="*/ 10397683 w 12191999"/>
              <a:gd name="connsiteY919" fmla="*/ 3205380 h 6857999"/>
              <a:gd name="connsiteX920" fmla="*/ 10390216 w 12191999"/>
              <a:gd name="connsiteY920" fmla="*/ 3222733 h 6857999"/>
              <a:gd name="connsiteX921" fmla="*/ 10376258 w 12191999"/>
              <a:gd name="connsiteY921" fmla="*/ 3255565 h 6857999"/>
              <a:gd name="connsiteX922" fmla="*/ 10364855 w 12191999"/>
              <a:gd name="connsiteY922" fmla="*/ 3277157 h 6857999"/>
              <a:gd name="connsiteX923" fmla="*/ 10308787 w 12191999"/>
              <a:gd name="connsiteY923" fmla="*/ 3317176 h 6857999"/>
              <a:gd name="connsiteX924" fmla="*/ 10287633 w 12191999"/>
              <a:gd name="connsiteY924" fmla="*/ 3309573 h 6857999"/>
              <a:gd name="connsiteX925" fmla="*/ 10279570 w 12191999"/>
              <a:gd name="connsiteY925" fmla="*/ 3289363 h 6857999"/>
              <a:gd name="connsiteX926" fmla="*/ 10285327 w 12191999"/>
              <a:gd name="connsiteY926" fmla="*/ 3266737 h 6857999"/>
              <a:gd name="connsiteX927" fmla="*/ 10297685 w 12191999"/>
              <a:gd name="connsiteY927" fmla="*/ 3256719 h 6857999"/>
              <a:gd name="connsiteX928" fmla="*/ 10299770 w 12191999"/>
              <a:gd name="connsiteY928" fmla="*/ 3256971 h 6857999"/>
              <a:gd name="connsiteX929" fmla="*/ 10302226 w 12191999"/>
              <a:gd name="connsiteY929" fmla="*/ 3257222 h 6857999"/>
              <a:gd name="connsiteX930" fmla="*/ 10306312 w 12191999"/>
              <a:gd name="connsiteY930" fmla="*/ 3253139 h 6857999"/>
              <a:gd name="connsiteX931" fmla="*/ 10300208 w 12191999"/>
              <a:gd name="connsiteY931" fmla="*/ 3248803 h 6857999"/>
              <a:gd name="connsiteX932" fmla="*/ 10291249 w 12191999"/>
              <a:gd name="connsiteY932" fmla="*/ 3251227 h 6857999"/>
              <a:gd name="connsiteX933" fmla="*/ 10280109 w 12191999"/>
              <a:gd name="connsiteY933" fmla="*/ 3254474 h 6857999"/>
              <a:gd name="connsiteX934" fmla="*/ 10261841 w 12191999"/>
              <a:gd name="connsiteY934" fmla="*/ 3265839 h 6857999"/>
              <a:gd name="connsiteX935" fmla="*/ 10254242 w 12191999"/>
              <a:gd name="connsiteY935" fmla="*/ 3291486 h 6857999"/>
              <a:gd name="connsiteX936" fmla="*/ 10266135 w 12191999"/>
              <a:gd name="connsiteY936" fmla="*/ 3319864 h 6857999"/>
              <a:gd name="connsiteX937" fmla="*/ 10296676 w 12191999"/>
              <a:gd name="connsiteY937" fmla="*/ 3330135 h 6857999"/>
              <a:gd name="connsiteX938" fmla="*/ 10380467 w 12191999"/>
              <a:gd name="connsiteY938" fmla="*/ 3280186 h 6857999"/>
              <a:gd name="connsiteX939" fmla="*/ 10400991 w 12191999"/>
              <a:gd name="connsiteY939" fmla="*/ 3247254 h 6857999"/>
              <a:gd name="connsiteX940" fmla="*/ 10426915 w 12191999"/>
              <a:gd name="connsiteY940" fmla="*/ 3193676 h 6857999"/>
              <a:gd name="connsiteX941" fmla="*/ 10430859 w 12191999"/>
              <a:gd name="connsiteY941" fmla="*/ 3185667 h 6857999"/>
              <a:gd name="connsiteX942" fmla="*/ 10437180 w 12191999"/>
              <a:gd name="connsiteY942" fmla="*/ 3171803 h 6857999"/>
              <a:gd name="connsiteX943" fmla="*/ 10443324 w 12191999"/>
              <a:gd name="connsiteY943" fmla="*/ 3157368 h 6857999"/>
              <a:gd name="connsiteX944" fmla="*/ 10448622 w 12191999"/>
              <a:gd name="connsiteY944" fmla="*/ 3141997 h 6857999"/>
              <a:gd name="connsiteX945" fmla="*/ 10450619 w 12191999"/>
              <a:gd name="connsiteY945" fmla="*/ 3129012 h 6857999"/>
              <a:gd name="connsiteX946" fmla="*/ 10439824 w 12191999"/>
              <a:gd name="connsiteY946" fmla="*/ 3104253 h 6857999"/>
              <a:gd name="connsiteX947" fmla="*/ 10415001 w 12191999"/>
              <a:gd name="connsiteY947" fmla="*/ 3095917 h 6857999"/>
              <a:gd name="connsiteX948" fmla="*/ 9082256 w 12191999"/>
              <a:gd name="connsiteY948" fmla="*/ 3095917 h 6857999"/>
              <a:gd name="connsiteX949" fmla="*/ 9038508 w 12191999"/>
              <a:gd name="connsiteY949" fmla="*/ 3112665 h 6857999"/>
              <a:gd name="connsiteX950" fmla="*/ 8993412 w 12191999"/>
              <a:gd name="connsiteY950" fmla="*/ 3154746 h 6857999"/>
              <a:gd name="connsiteX951" fmla="*/ 8958243 w 12191999"/>
              <a:gd name="connsiteY951" fmla="*/ 3214017 h 6857999"/>
              <a:gd name="connsiteX952" fmla="*/ 8943952 w 12191999"/>
              <a:gd name="connsiteY952" fmla="*/ 3279629 h 6857999"/>
              <a:gd name="connsiteX953" fmla="*/ 8953880 w 12191999"/>
              <a:gd name="connsiteY953" fmla="*/ 3315396 h 6857999"/>
              <a:gd name="connsiteX954" fmla="*/ 8980331 w 12191999"/>
              <a:gd name="connsiteY954" fmla="*/ 3329882 h 6857999"/>
              <a:gd name="connsiteX955" fmla="*/ 9023863 w 12191999"/>
              <a:gd name="connsiteY955" fmla="*/ 3313286 h 6857999"/>
              <a:gd name="connsiteX956" fmla="*/ 9068692 w 12191999"/>
              <a:gd name="connsiteY956" fmla="*/ 3271332 h 6857999"/>
              <a:gd name="connsiteX957" fmla="*/ 9103795 w 12191999"/>
              <a:gd name="connsiteY957" fmla="*/ 3211929 h 6857999"/>
              <a:gd name="connsiteX958" fmla="*/ 9118128 w 12191999"/>
              <a:gd name="connsiteY958" fmla="*/ 3146167 h 6857999"/>
              <a:gd name="connsiteX959" fmla="*/ 9108351 w 12191999"/>
              <a:gd name="connsiteY959" fmla="*/ 3110652 h 6857999"/>
              <a:gd name="connsiteX960" fmla="*/ 9082256 w 12191999"/>
              <a:gd name="connsiteY960" fmla="*/ 3095917 h 6857999"/>
              <a:gd name="connsiteX961" fmla="*/ 9353363 w 12191999"/>
              <a:gd name="connsiteY961" fmla="*/ 3092135 h 6857999"/>
              <a:gd name="connsiteX962" fmla="*/ 9350249 w 12191999"/>
              <a:gd name="connsiteY962" fmla="*/ 3093755 h 6857999"/>
              <a:gd name="connsiteX963" fmla="*/ 9347137 w 12191999"/>
              <a:gd name="connsiteY963" fmla="*/ 3096964 h 6857999"/>
              <a:gd name="connsiteX964" fmla="*/ 9343249 w 12191999"/>
              <a:gd name="connsiteY964" fmla="*/ 3099309 h 6857999"/>
              <a:gd name="connsiteX965" fmla="*/ 9303918 w 12191999"/>
              <a:gd name="connsiteY965" fmla="*/ 3103990 h 6857999"/>
              <a:gd name="connsiteX966" fmla="*/ 9248026 w 12191999"/>
              <a:gd name="connsiteY966" fmla="*/ 3099955 h 6857999"/>
              <a:gd name="connsiteX967" fmla="*/ 9245487 w 12191999"/>
              <a:gd name="connsiteY967" fmla="*/ 3100584 h 6857999"/>
              <a:gd name="connsiteX968" fmla="*/ 9243839 w 12191999"/>
              <a:gd name="connsiteY968" fmla="*/ 3102356 h 6857999"/>
              <a:gd name="connsiteX969" fmla="*/ 9243166 w 12191999"/>
              <a:gd name="connsiteY969" fmla="*/ 3104235 h 6857999"/>
              <a:gd name="connsiteX970" fmla="*/ 9242471 w 12191999"/>
              <a:gd name="connsiteY970" fmla="*/ 3106306 h 6857999"/>
              <a:gd name="connsiteX971" fmla="*/ 9241806 w 12191999"/>
              <a:gd name="connsiteY971" fmla="*/ 3108699 h 6857999"/>
              <a:gd name="connsiteX972" fmla="*/ 9227364 w 12191999"/>
              <a:gd name="connsiteY972" fmla="*/ 3143777 h 6857999"/>
              <a:gd name="connsiteX973" fmla="*/ 9212663 w 12191999"/>
              <a:gd name="connsiteY973" fmla="*/ 3170584 h 6857999"/>
              <a:gd name="connsiteX974" fmla="*/ 9200007 w 12191999"/>
              <a:gd name="connsiteY974" fmla="*/ 3188448 h 6857999"/>
              <a:gd name="connsiteX975" fmla="*/ 9190297 w 12191999"/>
              <a:gd name="connsiteY975" fmla="*/ 3200331 h 6857999"/>
              <a:gd name="connsiteX976" fmla="*/ 9186553 w 12191999"/>
              <a:gd name="connsiteY976" fmla="*/ 3205960 h 6857999"/>
              <a:gd name="connsiteX977" fmla="*/ 9191395 w 12191999"/>
              <a:gd name="connsiteY977" fmla="*/ 3210549 h 6857999"/>
              <a:gd name="connsiteX978" fmla="*/ 9195293 w 12191999"/>
              <a:gd name="connsiteY978" fmla="*/ 3209230 h 6857999"/>
              <a:gd name="connsiteX979" fmla="*/ 9198825 w 12191999"/>
              <a:gd name="connsiteY979" fmla="*/ 3206070 h 6857999"/>
              <a:gd name="connsiteX980" fmla="*/ 9201883 w 12191999"/>
              <a:gd name="connsiteY980" fmla="*/ 3203336 h 6857999"/>
              <a:gd name="connsiteX981" fmla="*/ 9223940 w 12191999"/>
              <a:gd name="connsiteY981" fmla="*/ 3196424 h 6857999"/>
              <a:gd name="connsiteX982" fmla="*/ 9257707 w 12191999"/>
              <a:gd name="connsiteY982" fmla="*/ 3207309 h 6857999"/>
              <a:gd name="connsiteX983" fmla="*/ 9269303 w 12191999"/>
              <a:gd name="connsiteY983" fmla="*/ 3240526 h 6857999"/>
              <a:gd name="connsiteX984" fmla="*/ 9265237 w 12191999"/>
              <a:gd name="connsiteY984" fmla="*/ 3262070 h 6857999"/>
              <a:gd name="connsiteX985" fmla="*/ 9252969 w 12191999"/>
              <a:gd name="connsiteY985" fmla="*/ 3285895 h 6857999"/>
              <a:gd name="connsiteX986" fmla="*/ 9229861 w 12191999"/>
              <a:gd name="connsiteY986" fmla="*/ 3305767 h 6857999"/>
              <a:gd name="connsiteX987" fmla="*/ 9195936 w 12191999"/>
              <a:gd name="connsiteY987" fmla="*/ 3313643 h 6857999"/>
              <a:gd name="connsiteX988" fmla="*/ 9164043 w 12191999"/>
              <a:gd name="connsiteY988" fmla="*/ 3305402 h 6857999"/>
              <a:gd name="connsiteX989" fmla="*/ 9151329 w 12191999"/>
              <a:gd name="connsiteY989" fmla="*/ 3285684 h 6857999"/>
              <a:gd name="connsiteX990" fmla="*/ 9154969 w 12191999"/>
              <a:gd name="connsiteY990" fmla="*/ 3269791 h 6857999"/>
              <a:gd name="connsiteX991" fmla="*/ 9158143 w 12191999"/>
              <a:gd name="connsiteY991" fmla="*/ 3263940 h 6857999"/>
              <a:gd name="connsiteX992" fmla="*/ 9156154 w 12191999"/>
              <a:gd name="connsiteY992" fmla="*/ 3260661 h 6857999"/>
              <a:gd name="connsiteX993" fmla="*/ 9150553 w 12191999"/>
              <a:gd name="connsiteY993" fmla="*/ 3263282 h 6857999"/>
              <a:gd name="connsiteX994" fmla="*/ 9138080 w 12191999"/>
              <a:gd name="connsiteY994" fmla="*/ 3277748 h 6857999"/>
              <a:gd name="connsiteX995" fmla="*/ 9136312 w 12191999"/>
              <a:gd name="connsiteY995" fmla="*/ 3279516 h 6857999"/>
              <a:gd name="connsiteX996" fmla="*/ 9129712 w 12191999"/>
              <a:gd name="connsiteY996" fmla="*/ 3286864 h 6857999"/>
              <a:gd name="connsiteX997" fmla="*/ 9127769 w 12191999"/>
              <a:gd name="connsiteY997" fmla="*/ 3293250 h 6857999"/>
              <a:gd name="connsiteX998" fmla="*/ 9142878 w 12191999"/>
              <a:gd name="connsiteY998" fmla="*/ 3319187 h 6857999"/>
              <a:gd name="connsiteX999" fmla="*/ 9177014 w 12191999"/>
              <a:gd name="connsiteY999" fmla="*/ 3329882 h 6857999"/>
              <a:gd name="connsiteX1000" fmla="*/ 9223406 w 12191999"/>
              <a:gd name="connsiteY1000" fmla="*/ 3320633 h 6857999"/>
              <a:gd name="connsiteX1001" fmla="*/ 9261699 w 12191999"/>
              <a:gd name="connsiteY1001" fmla="*/ 3297117 h 6857999"/>
              <a:gd name="connsiteX1002" fmla="*/ 9287141 w 12191999"/>
              <a:gd name="connsiteY1002" fmla="*/ 3265411 h 6857999"/>
              <a:gd name="connsiteX1003" fmla="*/ 9296901 w 12191999"/>
              <a:gd name="connsiteY1003" fmla="*/ 3231693 h 6857999"/>
              <a:gd name="connsiteX1004" fmla="*/ 9281517 w 12191999"/>
              <a:gd name="connsiteY1004" fmla="*/ 3190760 h 6857999"/>
              <a:gd name="connsiteX1005" fmla="*/ 9238575 w 12191999"/>
              <a:gd name="connsiteY1005" fmla="*/ 3175641 h 6857999"/>
              <a:gd name="connsiteX1006" fmla="*/ 9216671 w 12191999"/>
              <a:gd name="connsiteY1006" fmla="*/ 3182448 h 6857999"/>
              <a:gd name="connsiteX1007" fmla="*/ 9250228 w 12191999"/>
              <a:gd name="connsiteY1007" fmla="*/ 3123764 h 6857999"/>
              <a:gd name="connsiteX1008" fmla="*/ 9271875 w 12191999"/>
              <a:gd name="connsiteY1008" fmla="*/ 3125275 h 6857999"/>
              <a:gd name="connsiteX1009" fmla="*/ 9333517 w 12191999"/>
              <a:gd name="connsiteY1009" fmla="*/ 3118170 h 6857999"/>
              <a:gd name="connsiteX1010" fmla="*/ 9347605 w 12191999"/>
              <a:gd name="connsiteY1010" fmla="*/ 3107903 h 6857999"/>
              <a:gd name="connsiteX1011" fmla="*/ 9357197 w 12191999"/>
              <a:gd name="connsiteY1011" fmla="*/ 3095712 h 6857999"/>
              <a:gd name="connsiteX1012" fmla="*/ 9353363 w 12191999"/>
              <a:gd name="connsiteY1012" fmla="*/ 3092135 h 6857999"/>
              <a:gd name="connsiteX1013" fmla="*/ 9638684 w 12191999"/>
              <a:gd name="connsiteY1013" fmla="*/ 3029064 h 6857999"/>
              <a:gd name="connsiteX1014" fmla="*/ 9618787 w 12191999"/>
              <a:gd name="connsiteY1014" fmla="*/ 3033915 h 6857999"/>
              <a:gd name="connsiteX1015" fmla="*/ 9596274 w 12191999"/>
              <a:gd name="connsiteY1015" fmla="*/ 3047178 h 6857999"/>
              <a:gd name="connsiteX1016" fmla="*/ 9590447 w 12191999"/>
              <a:gd name="connsiteY1016" fmla="*/ 3053829 h 6857999"/>
              <a:gd name="connsiteX1017" fmla="*/ 9594281 w 12191999"/>
              <a:gd name="connsiteY1017" fmla="*/ 3057662 h 6857999"/>
              <a:gd name="connsiteX1018" fmla="*/ 9600682 w 12191999"/>
              <a:gd name="connsiteY1018" fmla="*/ 3053568 h 6857999"/>
              <a:gd name="connsiteX1019" fmla="*/ 9628087 w 12191999"/>
              <a:gd name="connsiteY1019" fmla="*/ 3040508 h 6857999"/>
              <a:gd name="connsiteX1020" fmla="*/ 9637358 w 12191999"/>
              <a:gd name="connsiteY1020" fmla="*/ 3045986 h 6857999"/>
              <a:gd name="connsiteX1021" fmla="*/ 9641412 w 12191999"/>
              <a:gd name="connsiteY1021" fmla="*/ 3058622 h 6857999"/>
              <a:gd name="connsiteX1022" fmla="*/ 9638437 w 12191999"/>
              <a:gd name="connsiteY1022" fmla="*/ 3074465 h 6857999"/>
              <a:gd name="connsiteX1023" fmla="*/ 9631684 w 12191999"/>
              <a:gd name="connsiteY1023" fmla="*/ 3093699 h 6857999"/>
              <a:gd name="connsiteX1024" fmla="*/ 9621282 w 12191999"/>
              <a:gd name="connsiteY1024" fmla="*/ 3116513 h 6857999"/>
              <a:gd name="connsiteX1025" fmla="*/ 9610515 w 12191999"/>
              <a:gd name="connsiteY1025" fmla="*/ 3137802 h 6857999"/>
              <a:gd name="connsiteX1026" fmla="*/ 9599155 w 12191999"/>
              <a:gd name="connsiteY1026" fmla="*/ 3158879 h 6857999"/>
              <a:gd name="connsiteX1027" fmla="*/ 9590689 w 12191999"/>
              <a:gd name="connsiteY1027" fmla="*/ 3174673 h 6857999"/>
              <a:gd name="connsiteX1028" fmla="*/ 9567121 w 12191999"/>
              <a:gd name="connsiteY1028" fmla="*/ 3217462 h 6857999"/>
              <a:gd name="connsiteX1029" fmla="*/ 9544815 w 12191999"/>
              <a:gd name="connsiteY1029" fmla="*/ 3258146 h 6857999"/>
              <a:gd name="connsiteX1030" fmla="*/ 9544670 w 12191999"/>
              <a:gd name="connsiteY1030" fmla="*/ 3258402 h 6857999"/>
              <a:gd name="connsiteX1031" fmla="*/ 9541900 w 12191999"/>
              <a:gd name="connsiteY1031" fmla="*/ 3255365 h 6857999"/>
              <a:gd name="connsiteX1032" fmla="*/ 9537084 w 12191999"/>
              <a:gd name="connsiteY1032" fmla="*/ 3258045 h 6857999"/>
              <a:gd name="connsiteX1033" fmla="*/ 9503535 w 12191999"/>
              <a:gd name="connsiteY1033" fmla="*/ 3292607 h 6857999"/>
              <a:gd name="connsiteX1034" fmla="*/ 9447499 w 12191999"/>
              <a:gd name="connsiteY1034" fmla="*/ 3315408 h 6857999"/>
              <a:gd name="connsiteX1035" fmla="*/ 9436083 w 12191999"/>
              <a:gd name="connsiteY1035" fmla="*/ 3311447 h 6857999"/>
              <a:gd name="connsiteX1036" fmla="*/ 9431908 w 12191999"/>
              <a:gd name="connsiteY1036" fmla="*/ 3299560 h 6857999"/>
              <a:gd name="connsiteX1037" fmla="*/ 9433688 w 12191999"/>
              <a:gd name="connsiteY1037" fmla="*/ 3284057 h 6857999"/>
              <a:gd name="connsiteX1038" fmla="*/ 9441423 w 12191999"/>
              <a:gd name="connsiteY1038" fmla="*/ 3266492 h 6857999"/>
              <a:gd name="connsiteX1039" fmla="*/ 9471344 w 12191999"/>
              <a:gd name="connsiteY1039" fmla="*/ 3211847 h 6857999"/>
              <a:gd name="connsiteX1040" fmla="*/ 9486111 w 12191999"/>
              <a:gd name="connsiteY1040" fmla="*/ 3209243 h 6857999"/>
              <a:gd name="connsiteX1041" fmla="*/ 9501112 w 12191999"/>
              <a:gd name="connsiteY1041" fmla="*/ 3206594 h 6857999"/>
              <a:gd name="connsiteX1042" fmla="*/ 9507795 w 12191999"/>
              <a:gd name="connsiteY1042" fmla="*/ 3205759 h 6857999"/>
              <a:gd name="connsiteX1043" fmla="*/ 9514879 w 12191999"/>
              <a:gd name="connsiteY1043" fmla="*/ 3202918 h 6857999"/>
              <a:gd name="connsiteX1044" fmla="*/ 9519452 w 12191999"/>
              <a:gd name="connsiteY1044" fmla="*/ 3197131 h 6857999"/>
              <a:gd name="connsiteX1045" fmla="*/ 9515365 w 12191999"/>
              <a:gd name="connsiteY1045" fmla="*/ 3194310 h 6857999"/>
              <a:gd name="connsiteX1046" fmla="*/ 9475804 w 12191999"/>
              <a:gd name="connsiteY1046" fmla="*/ 3200362 h 6857999"/>
              <a:gd name="connsiteX1047" fmla="*/ 9486324 w 12191999"/>
              <a:gd name="connsiteY1047" fmla="*/ 3185719 h 6857999"/>
              <a:gd name="connsiteX1048" fmla="*/ 9498825 w 12191999"/>
              <a:gd name="connsiteY1048" fmla="*/ 3164908 h 6857999"/>
              <a:gd name="connsiteX1049" fmla="*/ 9507909 w 12191999"/>
              <a:gd name="connsiteY1049" fmla="*/ 3147341 h 6857999"/>
              <a:gd name="connsiteX1050" fmla="*/ 9512387 w 12191999"/>
              <a:gd name="connsiteY1050" fmla="*/ 3131030 h 6857999"/>
              <a:gd name="connsiteX1051" fmla="*/ 9507744 w 12191999"/>
              <a:gd name="connsiteY1051" fmla="*/ 3119632 h 6857999"/>
              <a:gd name="connsiteX1052" fmla="*/ 9496443 w 12191999"/>
              <a:gd name="connsiteY1052" fmla="*/ 3114839 h 6857999"/>
              <a:gd name="connsiteX1053" fmla="*/ 9474896 w 12191999"/>
              <a:gd name="connsiteY1053" fmla="*/ 3123117 h 6857999"/>
              <a:gd name="connsiteX1054" fmla="*/ 9466373 w 12191999"/>
              <a:gd name="connsiteY1054" fmla="*/ 3132263 h 6857999"/>
              <a:gd name="connsiteX1055" fmla="*/ 9470207 w 12191999"/>
              <a:gd name="connsiteY1055" fmla="*/ 3135622 h 6857999"/>
              <a:gd name="connsiteX1056" fmla="*/ 9473313 w 12191999"/>
              <a:gd name="connsiteY1056" fmla="*/ 3134437 h 6857999"/>
              <a:gd name="connsiteX1057" fmla="*/ 9476148 w 12191999"/>
              <a:gd name="connsiteY1057" fmla="*/ 3131773 h 6857999"/>
              <a:gd name="connsiteX1058" fmla="*/ 9478501 w 12191999"/>
              <a:gd name="connsiteY1058" fmla="*/ 3129796 h 6857999"/>
              <a:gd name="connsiteX1059" fmla="*/ 9486099 w 12191999"/>
              <a:gd name="connsiteY1059" fmla="*/ 3127799 h 6857999"/>
              <a:gd name="connsiteX1060" fmla="*/ 9490592 w 12191999"/>
              <a:gd name="connsiteY1060" fmla="*/ 3133806 h 6857999"/>
              <a:gd name="connsiteX1061" fmla="*/ 9476017 w 12191999"/>
              <a:gd name="connsiteY1061" fmla="*/ 3172358 h 6857999"/>
              <a:gd name="connsiteX1062" fmla="*/ 9453892 w 12191999"/>
              <a:gd name="connsiteY1062" fmla="*/ 3204144 h 6857999"/>
              <a:gd name="connsiteX1063" fmla="*/ 9418723 w 12191999"/>
              <a:gd name="connsiteY1063" fmla="*/ 3212442 h 6857999"/>
              <a:gd name="connsiteX1064" fmla="*/ 9411455 w 12191999"/>
              <a:gd name="connsiteY1064" fmla="*/ 3217774 h 6857999"/>
              <a:gd name="connsiteX1065" fmla="*/ 9408597 w 12191999"/>
              <a:gd name="connsiteY1065" fmla="*/ 3222555 h 6857999"/>
              <a:gd name="connsiteX1066" fmla="*/ 9412178 w 12191999"/>
              <a:gd name="connsiteY1066" fmla="*/ 3225437 h 6857999"/>
              <a:gd name="connsiteX1067" fmla="*/ 9415867 w 12191999"/>
              <a:gd name="connsiteY1067" fmla="*/ 3223681 h 6857999"/>
              <a:gd name="connsiteX1068" fmla="*/ 9448966 w 12191999"/>
              <a:gd name="connsiteY1068" fmla="*/ 3215849 h 6857999"/>
              <a:gd name="connsiteX1069" fmla="*/ 9421713 w 12191999"/>
              <a:gd name="connsiteY1069" fmla="*/ 3256957 h 6857999"/>
              <a:gd name="connsiteX1070" fmla="*/ 9405821 w 12191999"/>
              <a:gd name="connsiteY1070" fmla="*/ 3301576 h 6857999"/>
              <a:gd name="connsiteX1071" fmla="*/ 9415007 w 12191999"/>
              <a:gd name="connsiteY1071" fmla="*/ 3322472 h 6857999"/>
              <a:gd name="connsiteX1072" fmla="*/ 9437409 w 12191999"/>
              <a:gd name="connsiteY1072" fmla="*/ 3328873 h 6857999"/>
              <a:gd name="connsiteX1073" fmla="*/ 9508446 w 12191999"/>
              <a:gd name="connsiteY1073" fmla="*/ 3299210 h 6857999"/>
              <a:gd name="connsiteX1074" fmla="*/ 9526397 w 12191999"/>
              <a:gd name="connsiteY1074" fmla="*/ 3282822 h 6857999"/>
              <a:gd name="connsiteX1075" fmla="*/ 9540269 w 12191999"/>
              <a:gd name="connsiteY1075" fmla="*/ 3266126 h 6857999"/>
              <a:gd name="connsiteX1076" fmla="*/ 9534042 w 12191999"/>
              <a:gd name="connsiteY1076" fmla="*/ 3277037 h 6857999"/>
              <a:gd name="connsiteX1077" fmla="*/ 9514259 w 12191999"/>
              <a:gd name="connsiteY1077" fmla="*/ 3311659 h 6857999"/>
              <a:gd name="connsiteX1078" fmla="*/ 9510739 w 12191999"/>
              <a:gd name="connsiteY1078" fmla="*/ 3317589 h 6857999"/>
              <a:gd name="connsiteX1079" fmla="*/ 9507647 w 12191999"/>
              <a:gd name="connsiteY1079" fmla="*/ 3322197 h 6857999"/>
              <a:gd name="connsiteX1080" fmla="*/ 9506435 w 12191999"/>
              <a:gd name="connsiteY1080" fmla="*/ 3324787 h 6857999"/>
              <a:gd name="connsiteX1081" fmla="*/ 9510016 w 12191999"/>
              <a:gd name="connsiteY1081" fmla="*/ 3328371 h 6857999"/>
              <a:gd name="connsiteX1082" fmla="*/ 9518173 w 12191999"/>
              <a:gd name="connsiteY1082" fmla="*/ 3326595 h 6857999"/>
              <a:gd name="connsiteX1083" fmla="*/ 9531209 w 12191999"/>
              <a:gd name="connsiteY1083" fmla="*/ 3324838 h 6857999"/>
              <a:gd name="connsiteX1084" fmla="*/ 9537449 w 12191999"/>
              <a:gd name="connsiteY1084" fmla="*/ 3321620 h 6857999"/>
              <a:gd name="connsiteX1085" fmla="*/ 9572919 w 12191999"/>
              <a:gd name="connsiteY1085" fmla="*/ 3256924 h 6857999"/>
              <a:gd name="connsiteX1086" fmla="*/ 9601409 w 12191999"/>
              <a:gd name="connsiteY1086" fmla="*/ 3232742 h 6857999"/>
              <a:gd name="connsiteX1087" fmla="*/ 9628847 w 12191999"/>
              <a:gd name="connsiteY1087" fmla="*/ 3221905 h 6857999"/>
              <a:gd name="connsiteX1088" fmla="*/ 9637537 w 12191999"/>
              <a:gd name="connsiteY1088" fmla="*/ 3224374 h 6857999"/>
              <a:gd name="connsiteX1089" fmla="*/ 9640403 w 12191999"/>
              <a:gd name="connsiteY1089" fmla="*/ 3230685 h 6857999"/>
              <a:gd name="connsiteX1090" fmla="*/ 9632939 w 12191999"/>
              <a:gd name="connsiteY1090" fmla="*/ 3250868 h 6857999"/>
              <a:gd name="connsiteX1091" fmla="*/ 9616243 w 12191999"/>
              <a:gd name="connsiteY1091" fmla="*/ 3279601 h 6857999"/>
              <a:gd name="connsiteX1092" fmla="*/ 9599360 w 12191999"/>
              <a:gd name="connsiteY1092" fmla="*/ 3315689 h 6857999"/>
              <a:gd name="connsiteX1093" fmla="*/ 9591709 w 12191999"/>
              <a:gd name="connsiteY1093" fmla="*/ 3356074 h 6857999"/>
              <a:gd name="connsiteX1094" fmla="*/ 9612137 w 12191999"/>
              <a:gd name="connsiteY1094" fmla="*/ 3407101 h 6857999"/>
              <a:gd name="connsiteX1095" fmla="*/ 9659877 w 12191999"/>
              <a:gd name="connsiteY1095" fmla="*/ 3427267 h 6857999"/>
              <a:gd name="connsiteX1096" fmla="*/ 9694127 w 12191999"/>
              <a:gd name="connsiteY1096" fmla="*/ 3418515 h 6857999"/>
              <a:gd name="connsiteX1097" fmla="*/ 9723145 w 12191999"/>
              <a:gd name="connsiteY1097" fmla="*/ 3391451 h 6857999"/>
              <a:gd name="connsiteX1098" fmla="*/ 9724006 w 12191999"/>
              <a:gd name="connsiteY1098" fmla="*/ 3388618 h 6857999"/>
              <a:gd name="connsiteX1099" fmla="*/ 9720976 w 12191999"/>
              <a:gd name="connsiteY1099" fmla="*/ 3385296 h 6857999"/>
              <a:gd name="connsiteX1100" fmla="*/ 9716238 w 12191999"/>
              <a:gd name="connsiteY1100" fmla="*/ 3387855 h 6857999"/>
              <a:gd name="connsiteX1101" fmla="*/ 9693539 w 12191999"/>
              <a:gd name="connsiteY1101" fmla="*/ 3409337 h 6857999"/>
              <a:gd name="connsiteX1102" fmla="*/ 9667949 w 12191999"/>
              <a:gd name="connsiteY1102" fmla="*/ 3416072 h 6857999"/>
              <a:gd name="connsiteX1103" fmla="*/ 9627191 w 12191999"/>
              <a:gd name="connsiteY1103" fmla="*/ 3401213 h 6857999"/>
              <a:gd name="connsiteX1104" fmla="*/ 9614011 w 12191999"/>
              <a:gd name="connsiteY1104" fmla="*/ 3361623 h 6857999"/>
              <a:gd name="connsiteX1105" fmla="*/ 9619341 w 12191999"/>
              <a:gd name="connsiteY1105" fmla="*/ 3327859 h 6857999"/>
              <a:gd name="connsiteX1106" fmla="*/ 9632261 w 12191999"/>
              <a:gd name="connsiteY1106" fmla="*/ 3297033 h 6857999"/>
              <a:gd name="connsiteX1107" fmla="*/ 9647597 w 12191999"/>
              <a:gd name="connsiteY1107" fmla="*/ 3271128 h 6857999"/>
              <a:gd name="connsiteX1108" fmla="*/ 9661040 w 12191999"/>
              <a:gd name="connsiteY1108" fmla="*/ 3247943 h 6857999"/>
              <a:gd name="connsiteX1109" fmla="*/ 9666736 w 12191999"/>
              <a:gd name="connsiteY1109" fmla="*/ 3230178 h 6857999"/>
              <a:gd name="connsiteX1110" fmla="*/ 9660915 w 12191999"/>
              <a:gd name="connsiteY1110" fmla="*/ 3214135 h 6857999"/>
              <a:gd name="connsiteX1111" fmla="*/ 9644237 w 12191999"/>
              <a:gd name="connsiteY1111" fmla="*/ 3207177 h 6857999"/>
              <a:gd name="connsiteX1112" fmla="*/ 9602755 w 12191999"/>
              <a:gd name="connsiteY1112" fmla="*/ 3220658 h 6857999"/>
              <a:gd name="connsiteX1113" fmla="*/ 9570617 w 12191999"/>
              <a:gd name="connsiteY1113" fmla="*/ 3248297 h 6857999"/>
              <a:gd name="connsiteX1114" fmla="*/ 9588133 w 12191999"/>
              <a:gd name="connsiteY1114" fmla="*/ 3218489 h 6857999"/>
              <a:gd name="connsiteX1115" fmla="*/ 9610157 w 12191999"/>
              <a:gd name="connsiteY1115" fmla="*/ 3176931 h 6857999"/>
              <a:gd name="connsiteX1116" fmla="*/ 9623906 w 12191999"/>
              <a:gd name="connsiteY1116" fmla="*/ 3151955 h 6857999"/>
              <a:gd name="connsiteX1117" fmla="*/ 9639170 w 12191999"/>
              <a:gd name="connsiteY1117" fmla="*/ 3123951 h 6857999"/>
              <a:gd name="connsiteX1118" fmla="*/ 9651822 w 12191999"/>
              <a:gd name="connsiteY1118" fmla="*/ 3099529 h 6857999"/>
              <a:gd name="connsiteX1119" fmla="*/ 9662075 w 12191999"/>
              <a:gd name="connsiteY1119" fmla="*/ 3075751 h 6857999"/>
              <a:gd name="connsiteX1120" fmla="*/ 9665478 w 12191999"/>
              <a:gd name="connsiteY1120" fmla="*/ 3059129 h 6857999"/>
              <a:gd name="connsiteX1121" fmla="*/ 9659362 w 12191999"/>
              <a:gd name="connsiteY1121" fmla="*/ 3038374 h 6857999"/>
              <a:gd name="connsiteX1122" fmla="*/ 9638684 w 12191999"/>
              <a:gd name="connsiteY1122" fmla="*/ 3029064 h 6857999"/>
              <a:gd name="connsiteX1123" fmla="*/ 5278048 w 12191999"/>
              <a:gd name="connsiteY1123" fmla="*/ 2874836 h 6857999"/>
              <a:gd name="connsiteX1124" fmla="*/ 5278048 w 12191999"/>
              <a:gd name="connsiteY1124" fmla="*/ 2937319 h 6857999"/>
              <a:gd name="connsiteX1125" fmla="*/ 5337484 w 12191999"/>
              <a:gd name="connsiteY1125" fmla="*/ 2937319 h 6857999"/>
              <a:gd name="connsiteX1126" fmla="*/ 5337484 w 12191999"/>
              <a:gd name="connsiteY1126" fmla="*/ 2874836 h 6857999"/>
              <a:gd name="connsiteX1127" fmla="*/ 7221148 w 12191999"/>
              <a:gd name="connsiteY1127" fmla="*/ 2537269 h 6857999"/>
              <a:gd name="connsiteX1128" fmla="*/ 7221148 w 12191999"/>
              <a:gd name="connsiteY1128" fmla="*/ 2613469 h 6857999"/>
              <a:gd name="connsiteX1129" fmla="*/ 7373548 w 12191999"/>
              <a:gd name="connsiteY1129" fmla="*/ 2613469 h 6857999"/>
              <a:gd name="connsiteX1130" fmla="*/ 7373548 w 12191999"/>
              <a:gd name="connsiteY1130" fmla="*/ 2537269 h 6857999"/>
              <a:gd name="connsiteX1131" fmla="*/ 4144955 w 12191999"/>
              <a:gd name="connsiteY1131" fmla="*/ 2403157 h 6857999"/>
              <a:gd name="connsiteX1132" fmla="*/ 4185341 w 12191999"/>
              <a:gd name="connsiteY1132" fmla="*/ 2672905 h 6857999"/>
              <a:gd name="connsiteX1133" fmla="*/ 4104569 w 12191999"/>
              <a:gd name="connsiteY1133" fmla="*/ 2672905 h 6857999"/>
              <a:gd name="connsiteX1134" fmla="*/ 7974004 w 12191999"/>
              <a:gd name="connsiteY1134" fmla="*/ 2378774 h 6857999"/>
              <a:gd name="connsiteX1135" fmla="*/ 8005627 w 12191999"/>
              <a:gd name="connsiteY1135" fmla="*/ 2390585 h 6857999"/>
              <a:gd name="connsiteX1136" fmla="*/ 8017438 w 12191999"/>
              <a:gd name="connsiteY1136" fmla="*/ 2431351 h 6857999"/>
              <a:gd name="connsiteX1137" fmla="*/ 8017438 w 12191999"/>
              <a:gd name="connsiteY1137" fmla="*/ 2719387 h 6857999"/>
              <a:gd name="connsiteX1138" fmla="*/ 8005627 w 12191999"/>
              <a:gd name="connsiteY1138" fmla="*/ 2760155 h 6857999"/>
              <a:gd name="connsiteX1139" fmla="*/ 7974004 w 12191999"/>
              <a:gd name="connsiteY1139" fmla="*/ 2771966 h 6857999"/>
              <a:gd name="connsiteX1140" fmla="*/ 7942381 w 12191999"/>
              <a:gd name="connsiteY1140" fmla="*/ 2760155 h 6857999"/>
              <a:gd name="connsiteX1141" fmla="*/ 7930570 w 12191999"/>
              <a:gd name="connsiteY1141" fmla="*/ 2719387 h 6857999"/>
              <a:gd name="connsiteX1142" fmla="*/ 7930570 w 12191999"/>
              <a:gd name="connsiteY1142" fmla="*/ 2431351 h 6857999"/>
              <a:gd name="connsiteX1143" fmla="*/ 7942381 w 12191999"/>
              <a:gd name="connsiteY1143" fmla="*/ 2390585 h 6857999"/>
              <a:gd name="connsiteX1144" fmla="*/ 7974004 w 12191999"/>
              <a:gd name="connsiteY1144" fmla="*/ 2378774 h 6857999"/>
              <a:gd name="connsiteX1145" fmla="*/ 6326179 w 12191999"/>
              <a:gd name="connsiteY1145" fmla="*/ 2378774 h 6857999"/>
              <a:gd name="connsiteX1146" fmla="*/ 6357802 w 12191999"/>
              <a:gd name="connsiteY1146" fmla="*/ 2390585 h 6857999"/>
              <a:gd name="connsiteX1147" fmla="*/ 6369613 w 12191999"/>
              <a:gd name="connsiteY1147" fmla="*/ 2431351 h 6857999"/>
              <a:gd name="connsiteX1148" fmla="*/ 6369613 w 12191999"/>
              <a:gd name="connsiteY1148" fmla="*/ 2719387 h 6857999"/>
              <a:gd name="connsiteX1149" fmla="*/ 6357802 w 12191999"/>
              <a:gd name="connsiteY1149" fmla="*/ 2760155 h 6857999"/>
              <a:gd name="connsiteX1150" fmla="*/ 6326179 w 12191999"/>
              <a:gd name="connsiteY1150" fmla="*/ 2771966 h 6857999"/>
              <a:gd name="connsiteX1151" fmla="*/ 6294556 w 12191999"/>
              <a:gd name="connsiteY1151" fmla="*/ 2760155 h 6857999"/>
              <a:gd name="connsiteX1152" fmla="*/ 6282745 w 12191999"/>
              <a:gd name="connsiteY1152" fmla="*/ 2719387 h 6857999"/>
              <a:gd name="connsiteX1153" fmla="*/ 6282745 w 12191999"/>
              <a:gd name="connsiteY1153" fmla="*/ 2431351 h 6857999"/>
              <a:gd name="connsiteX1154" fmla="*/ 6294556 w 12191999"/>
              <a:gd name="connsiteY1154" fmla="*/ 2390585 h 6857999"/>
              <a:gd name="connsiteX1155" fmla="*/ 6326179 w 12191999"/>
              <a:gd name="connsiteY1155" fmla="*/ 2378774 h 6857999"/>
              <a:gd name="connsiteX1156" fmla="*/ 5307004 w 12191999"/>
              <a:gd name="connsiteY1156" fmla="*/ 2378774 h 6857999"/>
              <a:gd name="connsiteX1157" fmla="*/ 5338628 w 12191999"/>
              <a:gd name="connsiteY1157" fmla="*/ 2390585 h 6857999"/>
              <a:gd name="connsiteX1158" fmla="*/ 5350439 w 12191999"/>
              <a:gd name="connsiteY1158" fmla="*/ 2431351 h 6857999"/>
              <a:gd name="connsiteX1159" fmla="*/ 5350439 w 12191999"/>
              <a:gd name="connsiteY1159" fmla="*/ 2719387 h 6857999"/>
              <a:gd name="connsiteX1160" fmla="*/ 5338628 w 12191999"/>
              <a:gd name="connsiteY1160" fmla="*/ 2760155 h 6857999"/>
              <a:gd name="connsiteX1161" fmla="*/ 5307004 w 12191999"/>
              <a:gd name="connsiteY1161" fmla="*/ 2771966 h 6857999"/>
              <a:gd name="connsiteX1162" fmla="*/ 5275382 w 12191999"/>
              <a:gd name="connsiteY1162" fmla="*/ 2760155 h 6857999"/>
              <a:gd name="connsiteX1163" fmla="*/ 5263571 w 12191999"/>
              <a:gd name="connsiteY1163" fmla="*/ 2719387 h 6857999"/>
              <a:gd name="connsiteX1164" fmla="*/ 5263571 w 12191999"/>
              <a:gd name="connsiteY1164" fmla="*/ 2431351 h 6857999"/>
              <a:gd name="connsiteX1165" fmla="*/ 5275382 w 12191999"/>
              <a:gd name="connsiteY1165" fmla="*/ 2390585 h 6857999"/>
              <a:gd name="connsiteX1166" fmla="*/ 5307004 w 12191999"/>
              <a:gd name="connsiteY1166" fmla="*/ 2378774 h 6857999"/>
              <a:gd name="connsiteX1167" fmla="*/ 6959401 w 12191999"/>
              <a:gd name="connsiteY1167" fmla="*/ 2308670 h 6857999"/>
              <a:gd name="connsiteX1168" fmla="*/ 6948733 w 12191999"/>
              <a:gd name="connsiteY1168" fmla="*/ 2334577 h 6857999"/>
              <a:gd name="connsiteX1169" fmla="*/ 6932731 w 12191999"/>
              <a:gd name="connsiteY1169" fmla="*/ 2355913 h 6857999"/>
              <a:gd name="connsiteX1170" fmla="*/ 6907204 w 12191999"/>
              <a:gd name="connsiteY1170" fmla="*/ 2370392 h 6857999"/>
              <a:gd name="connsiteX1171" fmla="*/ 6867199 w 12191999"/>
              <a:gd name="connsiteY1171" fmla="*/ 2375726 h 6857999"/>
              <a:gd name="connsiteX1172" fmla="*/ 6867199 w 12191999"/>
              <a:gd name="connsiteY1172" fmla="*/ 2435162 h 6857999"/>
              <a:gd name="connsiteX1173" fmla="*/ 6931969 w 12191999"/>
              <a:gd name="connsiteY1173" fmla="*/ 2435162 h 6857999"/>
              <a:gd name="connsiteX1174" fmla="*/ 6931969 w 12191999"/>
              <a:gd name="connsiteY1174" fmla="*/ 2842069 h 6857999"/>
              <a:gd name="connsiteX1175" fmla="*/ 7015789 w 12191999"/>
              <a:gd name="connsiteY1175" fmla="*/ 2842069 h 6857999"/>
              <a:gd name="connsiteX1176" fmla="*/ 7015789 w 12191999"/>
              <a:gd name="connsiteY1176" fmla="*/ 2308670 h 6857999"/>
              <a:gd name="connsiteX1177" fmla="*/ 4862759 w 12191999"/>
              <a:gd name="connsiteY1177" fmla="*/ 2308670 h 6857999"/>
              <a:gd name="connsiteX1178" fmla="*/ 4862759 w 12191999"/>
              <a:gd name="connsiteY1178" fmla="*/ 2842069 h 6857999"/>
              <a:gd name="connsiteX1179" fmla="*/ 4946578 w 12191999"/>
              <a:gd name="connsiteY1179" fmla="*/ 2842069 h 6857999"/>
              <a:gd name="connsiteX1180" fmla="*/ 4946578 w 12191999"/>
              <a:gd name="connsiteY1180" fmla="*/ 2613469 h 6857999"/>
              <a:gd name="connsiteX1181" fmla="*/ 5041828 w 12191999"/>
              <a:gd name="connsiteY1181" fmla="*/ 2613469 h 6857999"/>
              <a:gd name="connsiteX1182" fmla="*/ 5041828 w 12191999"/>
              <a:gd name="connsiteY1182" fmla="*/ 2842069 h 6857999"/>
              <a:gd name="connsiteX1183" fmla="*/ 5127173 w 12191999"/>
              <a:gd name="connsiteY1183" fmla="*/ 2842069 h 6857999"/>
              <a:gd name="connsiteX1184" fmla="*/ 5127173 w 12191999"/>
              <a:gd name="connsiteY1184" fmla="*/ 2308670 h 6857999"/>
              <a:gd name="connsiteX1185" fmla="*/ 5041828 w 12191999"/>
              <a:gd name="connsiteY1185" fmla="*/ 2308670 h 6857999"/>
              <a:gd name="connsiteX1186" fmla="*/ 5041828 w 12191999"/>
              <a:gd name="connsiteY1186" fmla="*/ 2537269 h 6857999"/>
              <a:gd name="connsiteX1187" fmla="*/ 4946578 w 12191999"/>
              <a:gd name="connsiteY1187" fmla="*/ 2537269 h 6857999"/>
              <a:gd name="connsiteX1188" fmla="*/ 4946578 w 12191999"/>
              <a:gd name="connsiteY1188" fmla="*/ 2308670 h 6857999"/>
              <a:gd name="connsiteX1189" fmla="*/ 4338121 w 12191999"/>
              <a:gd name="connsiteY1189" fmla="*/ 2308670 h 6857999"/>
              <a:gd name="connsiteX1190" fmla="*/ 4338121 w 12191999"/>
              <a:gd name="connsiteY1190" fmla="*/ 2842069 h 6857999"/>
              <a:gd name="connsiteX1191" fmla="*/ 4411274 w 12191999"/>
              <a:gd name="connsiteY1191" fmla="*/ 2842069 h 6857999"/>
              <a:gd name="connsiteX1192" fmla="*/ 4411274 w 12191999"/>
              <a:gd name="connsiteY1192" fmla="*/ 2464879 h 6857999"/>
              <a:gd name="connsiteX1193" fmla="*/ 4473757 w 12191999"/>
              <a:gd name="connsiteY1193" fmla="*/ 2842069 h 6857999"/>
              <a:gd name="connsiteX1194" fmla="*/ 4553005 w 12191999"/>
              <a:gd name="connsiteY1194" fmla="*/ 2842069 h 6857999"/>
              <a:gd name="connsiteX1195" fmla="*/ 4610918 w 12191999"/>
              <a:gd name="connsiteY1195" fmla="*/ 2459545 h 6857999"/>
              <a:gd name="connsiteX1196" fmla="*/ 4610918 w 12191999"/>
              <a:gd name="connsiteY1196" fmla="*/ 2842069 h 6857999"/>
              <a:gd name="connsiteX1197" fmla="*/ 4690166 w 12191999"/>
              <a:gd name="connsiteY1197" fmla="*/ 2842069 h 6857999"/>
              <a:gd name="connsiteX1198" fmla="*/ 4690166 w 12191999"/>
              <a:gd name="connsiteY1198" fmla="*/ 2308670 h 6857999"/>
              <a:gd name="connsiteX1199" fmla="*/ 4573580 w 12191999"/>
              <a:gd name="connsiteY1199" fmla="*/ 2308670 h 6857999"/>
              <a:gd name="connsiteX1200" fmla="*/ 4516430 w 12191999"/>
              <a:gd name="connsiteY1200" fmla="*/ 2687384 h 6857999"/>
              <a:gd name="connsiteX1201" fmla="*/ 4454709 w 12191999"/>
              <a:gd name="connsiteY1201" fmla="*/ 2308670 h 6857999"/>
              <a:gd name="connsiteX1202" fmla="*/ 4087805 w 12191999"/>
              <a:gd name="connsiteY1202" fmla="*/ 2308670 h 6857999"/>
              <a:gd name="connsiteX1203" fmla="*/ 4002461 w 12191999"/>
              <a:gd name="connsiteY1203" fmla="*/ 2842069 h 6857999"/>
              <a:gd name="connsiteX1204" fmla="*/ 4079423 w 12191999"/>
              <a:gd name="connsiteY1204" fmla="*/ 2842069 h 6857999"/>
              <a:gd name="connsiteX1205" fmla="*/ 4093901 w 12191999"/>
              <a:gd name="connsiteY1205" fmla="*/ 2745295 h 6857999"/>
              <a:gd name="connsiteX1206" fmla="*/ 4196772 w 12191999"/>
              <a:gd name="connsiteY1206" fmla="*/ 2745295 h 6857999"/>
              <a:gd name="connsiteX1207" fmla="*/ 4211248 w 12191999"/>
              <a:gd name="connsiteY1207" fmla="*/ 2842069 h 6857999"/>
              <a:gd name="connsiteX1208" fmla="*/ 4295831 w 12191999"/>
              <a:gd name="connsiteY1208" fmla="*/ 2842069 h 6857999"/>
              <a:gd name="connsiteX1209" fmla="*/ 4210487 w 12191999"/>
              <a:gd name="connsiteY1209" fmla="*/ 2308670 h 6857999"/>
              <a:gd name="connsiteX1210" fmla="*/ 3699947 w 12191999"/>
              <a:gd name="connsiteY1210" fmla="*/ 2308670 h 6857999"/>
              <a:gd name="connsiteX1211" fmla="*/ 3699947 w 12191999"/>
              <a:gd name="connsiteY1211" fmla="*/ 2842069 h 6857999"/>
              <a:gd name="connsiteX1212" fmla="*/ 3775385 w 12191999"/>
              <a:gd name="connsiteY1212" fmla="*/ 2842069 h 6857999"/>
              <a:gd name="connsiteX1213" fmla="*/ 3775385 w 12191999"/>
              <a:gd name="connsiteY1213" fmla="*/ 2455735 h 6857999"/>
              <a:gd name="connsiteX1214" fmla="*/ 3879779 w 12191999"/>
              <a:gd name="connsiteY1214" fmla="*/ 2842069 h 6857999"/>
              <a:gd name="connsiteX1215" fmla="*/ 3965885 w 12191999"/>
              <a:gd name="connsiteY1215" fmla="*/ 2842069 h 6857999"/>
              <a:gd name="connsiteX1216" fmla="*/ 3965885 w 12191999"/>
              <a:gd name="connsiteY1216" fmla="*/ 2308670 h 6857999"/>
              <a:gd name="connsiteX1217" fmla="*/ 3891209 w 12191999"/>
              <a:gd name="connsiteY1217" fmla="*/ 2308670 h 6857999"/>
              <a:gd name="connsiteX1218" fmla="*/ 3891209 w 12191999"/>
              <a:gd name="connsiteY1218" fmla="*/ 2627948 h 6857999"/>
              <a:gd name="connsiteX1219" fmla="*/ 3805103 w 12191999"/>
              <a:gd name="connsiteY1219" fmla="*/ 2308670 h 6857999"/>
              <a:gd name="connsiteX1220" fmla="*/ 8588176 w 12191999"/>
              <a:gd name="connsiteY1220" fmla="*/ 2302574 h 6857999"/>
              <a:gd name="connsiteX1221" fmla="*/ 8494831 w 12191999"/>
              <a:gd name="connsiteY1221" fmla="*/ 2337244 h 6857999"/>
              <a:gd name="connsiteX1222" fmla="*/ 8463208 w 12191999"/>
              <a:gd name="connsiteY1222" fmla="*/ 2436685 h 6857999"/>
              <a:gd name="connsiteX1223" fmla="*/ 8463208 w 12191999"/>
              <a:gd name="connsiteY1223" fmla="*/ 2488502 h 6857999"/>
              <a:gd name="connsiteX1224" fmla="*/ 8542456 w 12191999"/>
              <a:gd name="connsiteY1224" fmla="*/ 2488502 h 6857999"/>
              <a:gd name="connsiteX1225" fmla="*/ 8542456 w 12191999"/>
              <a:gd name="connsiteY1225" fmla="*/ 2431351 h 6857999"/>
              <a:gd name="connsiteX1226" fmla="*/ 8554267 w 12191999"/>
              <a:gd name="connsiteY1226" fmla="*/ 2390585 h 6857999"/>
              <a:gd name="connsiteX1227" fmla="*/ 8585890 w 12191999"/>
              <a:gd name="connsiteY1227" fmla="*/ 2378774 h 6857999"/>
              <a:gd name="connsiteX1228" fmla="*/ 8617513 w 12191999"/>
              <a:gd name="connsiteY1228" fmla="*/ 2391346 h 6857999"/>
              <a:gd name="connsiteX1229" fmla="*/ 8629324 w 12191999"/>
              <a:gd name="connsiteY1229" fmla="*/ 2439734 h 6857999"/>
              <a:gd name="connsiteX1230" fmla="*/ 8617132 w 12191999"/>
              <a:gd name="connsiteY1230" fmla="*/ 2507552 h 6857999"/>
              <a:gd name="connsiteX1231" fmla="*/ 8586271 w 12191999"/>
              <a:gd name="connsiteY1231" fmla="*/ 2560892 h 6857999"/>
              <a:gd name="connsiteX1232" fmla="*/ 8546266 w 12191999"/>
              <a:gd name="connsiteY1232" fmla="*/ 2606992 h 6857999"/>
              <a:gd name="connsiteX1233" fmla="*/ 8506261 w 12191999"/>
              <a:gd name="connsiteY1233" fmla="*/ 2653474 h 6857999"/>
              <a:gd name="connsiteX1234" fmla="*/ 8475400 w 12191999"/>
              <a:gd name="connsiteY1234" fmla="*/ 2707958 h 6857999"/>
              <a:gd name="connsiteX1235" fmla="*/ 8463208 w 12191999"/>
              <a:gd name="connsiteY1235" fmla="*/ 2776537 h 6857999"/>
              <a:gd name="connsiteX1236" fmla="*/ 8463208 w 12191999"/>
              <a:gd name="connsiteY1236" fmla="*/ 2842069 h 6857999"/>
              <a:gd name="connsiteX1237" fmla="*/ 8705524 w 12191999"/>
              <a:gd name="connsiteY1237" fmla="*/ 2842069 h 6857999"/>
              <a:gd name="connsiteX1238" fmla="*/ 8705524 w 12191999"/>
              <a:gd name="connsiteY1238" fmla="*/ 2765869 h 6857999"/>
              <a:gd name="connsiteX1239" fmla="*/ 8547028 w 12191999"/>
              <a:gd name="connsiteY1239" fmla="*/ 2765869 h 6857999"/>
              <a:gd name="connsiteX1240" fmla="*/ 8546266 w 12191999"/>
              <a:gd name="connsiteY1240" fmla="*/ 2754440 h 6857999"/>
              <a:gd name="connsiteX1241" fmla="*/ 8558458 w 12191999"/>
              <a:gd name="connsiteY1241" fmla="*/ 2712148 h 6857999"/>
              <a:gd name="connsiteX1242" fmla="*/ 8589319 w 12191999"/>
              <a:gd name="connsiteY1242" fmla="*/ 2670619 h 6857999"/>
              <a:gd name="connsiteX1243" fmla="*/ 8629705 w 12191999"/>
              <a:gd name="connsiteY1243" fmla="*/ 2625662 h 6857999"/>
              <a:gd name="connsiteX1244" fmla="*/ 8670091 w 12191999"/>
              <a:gd name="connsiteY1244" fmla="*/ 2574227 h 6857999"/>
              <a:gd name="connsiteX1245" fmla="*/ 8700952 w 12191999"/>
              <a:gd name="connsiteY1245" fmla="*/ 2512504 h 6857999"/>
              <a:gd name="connsiteX1246" fmla="*/ 8713144 w 12191999"/>
              <a:gd name="connsiteY1246" fmla="*/ 2436685 h 6857999"/>
              <a:gd name="connsiteX1247" fmla="*/ 8681521 w 12191999"/>
              <a:gd name="connsiteY1247" fmla="*/ 2337244 h 6857999"/>
              <a:gd name="connsiteX1248" fmla="*/ 8588176 w 12191999"/>
              <a:gd name="connsiteY1248" fmla="*/ 2302574 h 6857999"/>
              <a:gd name="connsiteX1249" fmla="*/ 8283376 w 12191999"/>
              <a:gd name="connsiteY1249" fmla="*/ 2302574 h 6857999"/>
              <a:gd name="connsiteX1250" fmla="*/ 8190031 w 12191999"/>
              <a:gd name="connsiteY1250" fmla="*/ 2337244 h 6857999"/>
              <a:gd name="connsiteX1251" fmla="*/ 8158408 w 12191999"/>
              <a:gd name="connsiteY1251" fmla="*/ 2436685 h 6857999"/>
              <a:gd name="connsiteX1252" fmla="*/ 8158408 w 12191999"/>
              <a:gd name="connsiteY1252" fmla="*/ 2488502 h 6857999"/>
              <a:gd name="connsiteX1253" fmla="*/ 8237656 w 12191999"/>
              <a:gd name="connsiteY1253" fmla="*/ 2488502 h 6857999"/>
              <a:gd name="connsiteX1254" fmla="*/ 8237656 w 12191999"/>
              <a:gd name="connsiteY1254" fmla="*/ 2431351 h 6857999"/>
              <a:gd name="connsiteX1255" fmla="*/ 8249467 w 12191999"/>
              <a:gd name="connsiteY1255" fmla="*/ 2390585 h 6857999"/>
              <a:gd name="connsiteX1256" fmla="*/ 8281090 w 12191999"/>
              <a:gd name="connsiteY1256" fmla="*/ 2378774 h 6857999"/>
              <a:gd name="connsiteX1257" fmla="*/ 8312713 w 12191999"/>
              <a:gd name="connsiteY1257" fmla="*/ 2391346 h 6857999"/>
              <a:gd name="connsiteX1258" fmla="*/ 8324524 w 12191999"/>
              <a:gd name="connsiteY1258" fmla="*/ 2439734 h 6857999"/>
              <a:gd name="connsiteX1259" fmla="*/ 8312332 w 12191999"/>
              <a:gd name="connsiteY1259" fmla="*/ 2507552 h 6857999"/>
              <a:gd name="connsiteX1260" fmla="*/ 8281471 w 12191999"/>
              <a:gd name="connsiteY1260" fmla="*/ 2560892 h 6857999"/>
              <a:gd name="connsiteX1261" fmla="*/ 8241466 w 12191999"/>
              <a:gd name="connsiteY1261" fmla="*/ 2606992 h 6857999"/>
              <a:gd name="connsiteX1262" fmla="*/ 8201461 w 12191999"/>
              <a:gd name="connsiteY1262" fmla="*/ 2653474 h 6857999"/>
              <a:gd name="connsiteX1263" fmla="*/ 8170600 w 12191999"/>
              <a:gd name="connsiteY1263" fmla="*/ 2707958 h 6857999"/>
              <a:gd name="connsiteX1264" fmla="*/ 8158408 w 12191999"/>
              <a:gd name="connsiteY1264" fmla="*/ 2776537 h 6857999"/>
              <a:gd name="connsiteX1265" fmla="*/ 8158408 w 12191999"/>
              <a:gd name="connsiteY1265" fmla="*/ 2842069 h 6857999"/>
              <a:gd name="connsiteX1266" fmla="*/ 8400724 w 12191999"/>
              <a:gd name="connsiteY1266" fmla="*/ 2842069 h 6857999"/>
              <a:gd name="connsiteX1267" fmla="*/ 8400724 w 12191999"/>
              <a:gd name="connsiteY1267" fmla="*/ 2765869 h 6857999"/>
              <a:gd name="connsiteX1268" fmla="*/ 8242228 w 12191999"/>
              <a:gd name="connsiteY1268" fmla="*/ 2765869 h 6857999"/>
              <a:gd name="connsiteX1269" fmla="*/ 8241466 w 12191999"/>
              <a:gd name="connsiteY1269" fmla="*/ 2754440 h 6857999"/>
              <a:gd name="connsiteX1270" fmla="*/ 8253658 w 12191999"/>
              <a:gd name="connsiteY1270" fmla="*/ 2712148 h 6857999"/>
              <a:gd name="connsiteX1271" fmla="*/ 8284519 w 12191999"/>
              <a:gd name="connsiteY1271" fmla="*/ 2670619 h 6857999"/>
              <a:gd name="connsiteX1272" fmla="*/ 8324905 w 12191999"/>
              <a:gd name="connsiteY1272" fmla="*/ 2625662 h 6857999"/>
              <a:gd name="connsiteX1273" fmla="*/ 8365291 w 12191999"/>
              <a:gd name="connsiteY1273" fmla="*/ 2574227 h 6857999"/>
              <a:gd name="connsiteX1274" fmla="*/ 8396152 w 12191999"/>
              <a:gd name="connsiteY1274" fmla="*/ 2512504 h 6857999"/>
              <a:gd name="connsiteX1275" fmla="*/ 8408344 w 12191999"/>
              <a:gd name="connsiteY1275" fmla="*/ 2436685 h 6857999"/>
              <a:gd name="connsiteX1276" fmla="*/ 8376721 w 12191999"/>
              <a:gd name="connsiteY1276" fmla="*/ 2337244 h 6857999"/>
              <a:gd name="connsiteX1277" fmla="*/ 8283376 w 12191999"/>
              <a:gd name="connsiteY1277" fmla="*/ 2302574 h 6857999"/>
              <a:gd name="connsiteX1278" fmla="*/ 7974004 w 12191999"/>
              <a:gd name="connsiteY1278" fmla="*/ 2302574 h 6857999"/>
              <a:gd name="connsiteX1279" fmla="*/ 7879516 w 12191999"/>
              <a:gd name="connsiteY1279" fmla="*/ 2337244 h 6857999"/>
              <a:gd name="connsiteX1280" fmla="*/ 7846750 w 12191999"/>
              <a:gd name="connsiteY1280" fmla="*/ 2436685 h 6857999"/>
              <a:gd name="connsiteX1281" fmla="*/ 7846750 w 12191999"/>
              <a:gd name="connsiteY1281" fmla="*/ 2714053 h 6857999"/>
              <a:gd name="connsiteX1282" fmla="*/ 7879516 w 12191999"/>
              <a:gd name="connsiteY1282" fmla="*/ 2813495 h 6857999"/>
              <a:gd name="connsiteX1283" fmla="*/ 7974004 w 12191999"/>
              <a:gd name="connsiteY1283" fmla="*/ 2848166 h 6857999"/>
              <a:gd name="connsiteX1284" fmla="*/ 8068492 w 12191999"/>
              <a:gd name="connsiteY1284" fmla="*/ 2813495 h 6857999"/>
              <a:gd name="connsiteX1285" fmla="*/ 8101258 w 12191999"/>
              <a:gd name="connsiteY1285" fmla="*/ 2714053 h 6857999"/>
              <a:gd name="connsiteX1286" fmla="*/ 8101258 w 12191999"/>
              <a:gd name="connsiteY1286" fmla="*/ 2436685 h 6857999"/>
              <a:gd name="connsiteX1287" fmla="*/ 8068492 w 12191999"/>
              <a:gd name="connsiteY1287" fmla="*/ 2337244 h 6857999"/>
              <a:gd name="connsiteX1288" fmla="*/ 7974004 w 12191999"/>
              <a:gd name="connsiteY1288" fmla="*/ 2302574 h 6857999"/>
              <a:gd name="connsiteX1289" fmla="*/ 7673776 w 12191999"/>
              <a:gd name="connsiteY1289" fmla="*/ 2302574 h 6857999"/>
              <a:gd name="connsiteX1290" fmla="*/ 7580431 w 12191999"/>
              <a:gd name="connsiteY1290" fmla="*/ 2337244 h 6857999"/>
              <a:gd name="connsiteX1291" fmla="*/ 7548808 w 12191999"/>
              <a:gd name="connsiteY1291" fmla="*/ 2436685 h 6857999"/>
              <a:gd name="connsiteX1292" fmla="*/ 7548808 w 12191999"/>
              <a:gd name="connsiteY1292" fmla="*/ 2488502 h 6857999"/>
              <a:gd name="connsiteX1293" fmla="*/ 7628056 w 12191999"/>
              <a:gd name="connsiteY1293" fmla="*/ 2488502 h 6857999"/>
              <a:gd name="connsiteX1294" fmla="*/ 7628056 w 12191999"/>
              <a:gd name="connsiteY1294" fmla="*/ 2431351 h 6857999"/>
              <a:gd name="connsiteX1295" fmla="*/ 7639867 w 12191999"/>
              <a:gd name="connsiteY1295" fmla="*/ 2390585 h 6857999"/>
              <a:gd name="connsiteX1296" fmla="*/ 7671490 w 12191999"/>
              <a:gd name="connsiteY1296" fmla="*/ 2378774 h 6857999"/>
              <a:gd name="connsiteX1297" fmla="*/ 7703113 w 12191999"/>
              <a:gd name="connsiteY1297" fmla="*/ 2391346 h 6857999"/>
              <a:gd name="connsiteX1298" fmla="*/ 7714924 w 12191999"/>
              <a:gd name="connsiteY1298" fmla="*/ 2439734 h 6857999"/>
              <a:gd name="connsiteX1299" fmla="*/ 7702732 w 12191999"/>
              <a:gd name="connsiteY1299" fmla="*/ 2507552 h 6857999"/>
              <a:gd name="connsiteX1300" fmla="*/ 7671871 w 12191999"/>
              <a:gd name="connsiteY1300" fmla="*/ 2560892 h 6857999"/>
              <a:gd name="connsiteX1301" fmla="*/ 7631866 w 12191999"/>
              <a:gd name="connsiteY1301" fmla="*/ 2606992 h 6857999"/>
              <a:gd name="connsiteX1302" fmla="*/ 7591861 w 12191999"/>
              <a:gd name="connsiteY1302" fmla="*/ 2653474 h 6857999"/>
              <a:gd name="connsiteX1303" fmla="*/ 7561000 w 12191999"/>
              <a:gd name="connsiteY1303" fmla="*/ 2707958 h 6857999"/>
              <a:gd name="connsiteX1304" fmla="*/ 7548808 w 12191999"/>
              <a:gd name="connsiteY1304" fmla="*/ 2776537 h 6857999"/>
              <a:gd name="connsiteX1305" fmla="*/ 7548808 w 12191999"/>
              <a:gd name="connsiteY1305" fmla="*/ 2842069 h 6857999"/>
              <a:gd name="connsiteX1306" fmla="*/ 7791124 w 12191999"/>
              <a:gd name="connsiteY1306" fmla="*/ 2842069 h 6857999"/>
              <a:gd name="connsiteX1307" fmla="*/ 7791124 w 12191999"/>
              <a:gd name="connsiteY1307" fmla="*/ 2765869 h 6857999"/>
              <a:gd name="connsiteX1308" fmla="*/ 7632628 w 12191999"/>
              <a:gd name="connsiteY1308" fmla="*/ 2765869 h 6857999"/>
              <a:gd name="connsiteX1309" fmla="*/ 7631866 w 12191999"/>
              <a:gd name="connsiteY1309" fmla="*/ 2754440 h 6857999"/>
              <a:gd name="connsiteX1310" fmla="*/ 7644058 w 12191999"/>
              <a:gd name="connsiteY1310" fmla="*/ 2712148 h 6857999"/>
              <a:gd name="connsiteX1311" fmla="*/ 7674919 w 12191999"/>
              <a:gd name="connsiteY1311" fmla="*/ 2670619 h 6857999"/>
              <a:gd name="connsiteX1312" fmla="*/ 7715305 w 12191999"/>
              <a:gd name="connsiteY1312" fmla="*/ 2625662 h 6857999"/>
              <a:gd name="connsiteX1313" fmla="*/ 7755691 w 12191999"/>
              <a:gd name="connsiteY1313" fmla="*/ 2574227 h 6857999"/>
              <a:gd name="connsiteX1314" fmla="*/ 7786552 w 12191999"/>
              <a:gd name="connsiteY1314" fmla="*/ 2512504 h 6857999"/>
              <a:gd name="connsiteX1315" fmla="*/ 7798744 w 12191999"/>
              <a:gd name="connsiteY1315" fmla="*/ 2436685 h 6857999"/>
              <a:gd name="connsiteX1316" fmla="*/ 7767121 w 12191999"/>
              <a:gd name="connsiteY1316" fmla="*/ 2337244 h 6857999"/>
              <a:gd name="connsiteX1317" fmla="*/ 7673776 w 12191999"/>
              <a:gd name="connsiteY1317" fmla="*/ 2302574 h 6857999"/>
              <a:gd name="connsiteX1318" fmla="*/ 6635551 w 12191999"/>
              <a:gd name="connsiteY1318" fmla="*/ 2302574 h 6857999"/>
              <a:gd name="connsiteX1319" fmla="*/ 6542206 w 12191999"/>
              <a:gd name="connsiteY1319" fmla="*/ 2337244 h 6857999"/>
              <a:gd name="connsiteX1320" fmla="*/ 6510583 w 12191999"/>
              <a:gd name="connsiteY1320" fmla="*/ 2436685 h 6857999"/>
              <a:gd name="connsiteX1321" fmla="*/ 6510583 w 12191999"/>
              <a:gd name="connsiteY1321" fmla="*/ 2488502 h 6857999"/>
              <a:gd name="connsiteX1322" fmla="*/ 6589831 w 12191999"/>
              <a:gd name="connsiteY1322" fmla="*/ 2488502 h 6857999"/>
              <a:gd name="connsiteX1323" fmla="*/ 6589831 w 12191999"/>
              <a:gd name="connsiteY1323" fmla="*/ 2431351 h 6857999"/>
              <a:gd name="connsiteX1324" fmla="*/ 6601642 w 12191999"/>
              <a:gd name="connsiteY1324" fmla="*/ 2390585 h 6857999"/>
              <a:gd name="connsiteX1325" fmla="*/ 6633265 w 12191999"/>
              <a:gd name="connsiteY1325" fmla="*/ 2378774 h 6857999"/>
              <a:gd name="connsiteX1326" fmla="*/ 6664888 w 12191999"/>
              <a:gd name="connsiteY1326" fmla="*/ 2391346 h 6857999"/>
              <a:gd name="connsiteX1327" fmla="*/ 6676699 w 12191999"/>
              <a:gd name="connsiteY1327" fmla="*/ 2439734 h 6857999"/>
              <a:gd name="connsiteX1328" fmla="*/ 6664507 w 12191999"/>
              <a:gd name="connsiteY1328" fmla="*/ 2507552 h 6857999"/>
              <a:gd name="connsiteX1329" fmla="*/ 6633646 w 12191999"/>
              <a:gd name="connsiteY1329" fmla="*/ 2560892 h 6857999"/>
              <a:gd name="connsiteX1330" fmla="*/ 6593641 w 12191999"/>
              <a:gd name="connsiteY1330" fmla="*/ 2606992 h 6857999"/>
              <a:gd name="connsiteX1331" fmla="*/ 6553636 w 12191999"/>
              <a:gd name="connsiteY1331" fmla="*/ 2653474 h 6857999"/>
              <a:gd name="connsiteX1332" fmla="*/ 6522775 w 12191999"/>
              <a:gd name="connsiteY1332" fmla="*/ 2707958 h 6857999"/>
              <a:gd name="connsiteX1333" fmla="*/ 6510583 w 12191999"/>
              <a:gd name="connsiteY1333" fmla="*/ 2776537 h 6857999"/>
              <a:gd name="connsiteX1334" fmla="*/ 6510583 w 12191999"/>
              <a:gd name="connsiteY1334" fmla="*/ 2842069 h 6857999"/>
              <a:gd name="connsiteX1335" fmla="*/ 6752899 w 12191999"/>
              <a:gd name="connsiteY1335" fmla="*/ 2842069 h 6857999"/>
              <a:gd name="connsiteX1336" fmla="*/ 6752899 w 12191999"/>
              <a:gd name="connsiteY1336" fmla="*/ 2765869 h 6857999"/>
              <a:gd name="connsiteX1337" fmla="*/ 6594403 w 12191999"/>
              <a:gd name="connsiteY1337" fmla="*/ 2765869 h 6857999"/>
              <a:gd name="connsiteX1338" fmla="*/ 6593641 w 12191999"/>
              <a:gd name="connsiteY1338" fmla="*/ 2754440 h 6857999"/>
              <a:gd name="connsiteX1339" fmla="*/ 6605833 w 12191999"/>
              <a:gd name="connsiteY1339" fmla="*/ 2712148 h 6857999"/>
              <a:gd name="connsiteX1340" fmla="*/ 6636694 w 12191999"/>
              <a:gd name="connsiteY1340" fmla="*/ 2670619 h 6857999"/>
              <a:gd name="connsiteX1341" fmla="*/ 6677080 w 12191999"/>
              <a:gd name="connsiteY1341" fmla="*/ 2625662 h 6857999"/>
              <a:gd name="connsiteX1342" fmla="*/ 6717466 w 12191999"/>
              <a:gd name="connsiteY1342" fmla="*/ 2574227 h 6857999"/>
              <a:gd name="connsiteX1343" fmla="*/ 6748327 w 12191999"/>
              <a:gd name="connsiteY1343" fmla="*/ 2512504 h 6857999"/>
              <a:gd name="connsiteX1344" fmla="*/ 6760519 w 12191999"/>
              <a:gd name="connsiteY1344" fmla="*/ 2436685 h 6857999"/>
              <a:gd name="connsiteX1345" fmla="*/ 6728896 w 12191999"/>
              <a:gd name="connsiteY1345" fmla="*/ 2337244 h 6857999"/>
              <a:gd name="connsiteX1346" fmla="*/ 6635551 w 12191999"/>
              <a:gd name="connsiteY1346" fmla="*/ 2302574 h 6857999"/>
              <a:gd name="connsiteX1347" fmla="*/ 6326179 w 12191999"/>
              <a:gd name="connsiteY1347" fmla="*/ 2302574 h 6857999"/>
              <a:gd name="connsiteX1348" fmla="*/ 6231691 w 12191999"/>
              <a:gd name="connsiteY1348" fmla="*/ 2337244 h 6857999"/>
              <a:gd name="connsiteX1349" fmla="*/ 6198925 w 12191999"/>
              <a:gd name="connsiteY1349" fmla="*/ 2436685 h 6857999"/>
              <a:gd name="connsiteX1350" fmla="*/ 6198925 w 12191999"/>
              <a:gd name="connsiteY1350" fmla="*/ 2714053 h 6857999"/>
              <a:gd name="connsiteX1351" fmla="*/ 6231691 w 12191999"/>
              <a:gd name="connsiteY1351" fmla="*/ 2813495 h 6857999"/>
              <a:gd name="connsiteX1352" fmla="*/ 6326179 w 12191999"/>
              <a:gd name="connsiteY1352" fmla="*/ 2848166 h 6857999"/>
              <a:gd name="connsiteX1353" fmla="*/ 6420667 w 12191999"/>
              <a:gd name="connsiteY1353" fmla="*/ 2813495 h 6857999"/>
              <a:gd name="connsiteX1354" fmla="*/ 6453433 w 12191999"/>
              <a:gd name="connsiteY1354" fmla="*/ 2714053 h 6857999"/>
              <a:gd name="connsiteX1355" fmla="*/ 6453433 w 12191999"/>
              <a:gd name="connsiteY1355" fmla="*/ 2436685 h 6857999"/>
              <a:gd name="connsiteX1356" fmla="*/ 6420667 w 12191999"/>
              <a:gd name="connsiteY1356" fmla="*/ 2337244 h 6857999"/>
              <a:gd name="connsiteX1357" fmla="*/ 6326179 w 12191999"/>
              <a:gd name="connsiteY1357" fmla="*/ 2302574 h 6857999"/>
              <a:gd name="connsiteX1358" fmla="*/ 6025951 w 12191999"/>
              <a:gd name="connsiteY1358" fmla="*/ 2302574 h 6857999"/>
              <a:gd name="connsiteX1359" fmla="*/ 5932607 w 12191999"/>
              <a:gd name="connsiteY1359" fmla="*/ 2337244 h 6857999"/>
              <a:gd name="connsiteX1360" fmla="*/ 5900983 w 12191999"/>
              <a:gd name="connsiteY1360" fmla="*/ 2436685 h 6857999"/>
              <a:gd name="connsiteX1361" fmla="*/ 5900983 w 12191999"/>
              <a:gd name="connsiteY1361" fmla="*/ 2488502 h 6857999"/>
              <a:gd name="connsiteX1362" fmla="*/ 5980232 w 12191999"/>
              <a:gd name="connsiteY1362" fmla="*/ 2488502 h 6857999"/>
              <a:gd name="connsiteX1363" fmla="*/ 5980232 w 12191999"/>
              <a:gd name="connsiteY1363" fmla="*/ 2431351 h 6857999"/>
              <a:gd name="connsiteX1364" fmla="*/ 5992042 w 12191999"/>
              <a:gd name="connsiteY1364" fmla="*/ 2390585 h 6857999"/>
              <a:gd name="connsiteX1365" fmla="*/ 6023665 w 12191999"/>
              <a:gd name="connsiteY1365" fmla="*/ 2378774 h 6857999"/>
              <a:gd name="connsiteX1366" fmla="*/ 6055288 w 12191999"/>
              <a:gd name="connsiteY1366" fmla="*/ 2391346 h 6857999"/>
              <a:gd name="connsiteX1367" fmla="*/ 6067099 w 12191999"/>
              <a:gd name="connsiteY1367" fmla="*/ 2439734 h 6857999"/>
              <a:gd name="connsiteX1368" fmla="*/ 6054907 w 12191999"/>
              <a:gd name="connsiteY1368" fmla="*/ 2507552 h 6857999"/>
              <a:gd name="connsiteX1369" fmla="*/ 6024047 w 12191999"/>
              <a:gd name="connsiteY1369" fmla="*/ 2560892 h 6857999"/>
              <a:gd name="connsiteX1370" fmla="*/ 5984042 w 12191999"/>
              <a:gd name="connsiteY1370" fmla="*/ 2606992 h 6857999"/>
              <a:gd name="connsiteX1371" fmla="*/ 5944037 w 12191999"/>
              <a:gd name="connsiteY1371" fmla="*/ 2653474 h 6857999"/>
              <a:gd name="connsiteX1372" fmla="*/ 5913175 w 12191999"/>
              <a:gd name="connsiteY1372" fmla="*/ 2707958 h 6857999"/>
              <a:gd name="connsiteX1373" fmla="*/ 5900983 w 12191999"/>
              <a:gd name="connsiteY1373" fmla="*/ 2776537 h 6857999"/>
              <a:gd name="connsiteX1374" fmla="*/ 5900983 w 12191999"/>
              <a:gd name="connsiteY1374" fmla="*/ 2842069 h 6857999"/>
              <a:gd name="connsiteX1375" fmla="*/ 6143299 w 12191999"/>
              <a:gd name="connsiteY1375" fmla="*/ 2842069 h 6857999"/>
              <a:gd name="connsiteX1376" fmla="*/ 6143299 w 12191999"/>
              <a:gd name="connsiteY1376" fmla="*/ 2765869 h 6857999"/>
              <a:gd name="connsiteX1377" fmla="*/ 5984803 w 12191999"/>
              <a:gd name="connsiteY1377" fmla="*/ 2765869 h 6857999"/>
              <a:gd name="connsiteX1378" fmla="*/ 5984042 w 12191999"/>
              <a:gd name="connsiteY1378" fmla="*/ 2754440 h 6857999"/>
              <a:gd name="connsiteX1379" fmla="*/ 5996233 w 12191999"/>
              <a:gd name="connsiteY1379" fmla="*/ 2712148 h 6857999"/>
              <a:gd name="connsiteX1380" fmla="*/ 6027094 w 12191999"/>
              <a:gd name="connsiteY1380" fmla="*/ 2670619 h 6857999"/>
              <a:gd name="connsiteX1381" fmla="*/ 6067480 w 12191999"/>
              <a:gd name="connsiteY1381" fmla="*/ 2625662 h 6857999"/>
              <a:gd name="connsiteX1382" fmla="*/ 6107866 w 12191999"/>
              <a:gd name="connsiteY1382" fmla="*/ 2574227 h 6857999"/>
              <a:gd name="connsiteX1383" fmla="*/ 6138727 w 12191999"/>
              <a:gd name="connsiteY1383" fmla="*/ 2512504 h 6857999"/>
              <a:gd name="connsiteX1384" fmla="*/ 6150919 w 12191999"/>
              <a:gd name="connsiteY1384" fmla="*/ 2436685 h 6857999"/>
              <a:gd name="connsiteX1385" fmla="*/ 6119296 w 12191999"/>
              <a:gd name="connsiteY1385" fmla="*/ 2337244 h 6857999"/>
              <a:gd name="connsiteX1386" fmla="*/ 6025951 w 12191999"/>
              <a:gd name="connsiteY1386" fmla="*/ 2302574 h 6857999"/>
              <a:gd name="connsiteX1387" fmla="*/ 5609519 w 12191999"/>
              <a:gd name="connsiteY1387" fmla="*/ 2302574 h 6857999"/>
              <a:gd name="connsiteX1388" fmla="*/ 5516173 w 12191999"/>
              <a:gd name="connsiteY1388" fmla="*/ 2337244 h 6857999"/>
              <a:gd name="connsiteX1389" fmla="*/ 5484550 w 12191999"/>
              <a:gd name="connsiteY1389" fmla="*/ 2436685 h 6857999"/>
              <a:gd name="connsiteX1390" fmla="*/ 5484550 w 12191999"/>
              <a:gd name="connsiteY1390" fmla="*/ 2714053 h 6857999"/>
              <a:gd name="connsiteX1391" fmla="*/ 5516173 w 12191999"/>
              <a:gd name="connsiteY1391" fmla="*/ 2813495 h 6857999"/>
              <a:gd name="connsiteX1392" fmla="*/ 5609519 w 12191999"/>
              <a:gd name="connsiteY1392" fmla="*/ 2848166 h 6857999"/>
              <a:gd name="connsiteX1393" fmla="*/ 5702863 w 12191999"/>
              <a:gd name="connsiteY1393" fmla="*/ 2813840 h 6857999"/>
              <a:gd name="connsiteX1394" fmla="*/ 5734486 w 12191999"/>
              <a:gd name="connsiteY1394" fmla="*/ 2714816 h 6857999"/>
              <a:gd name="connsiteX1395" fmla="*/ 5734486 w 12191999"/>
              <a:gd name="connsiteY1395" fmla="*/ 2643949 h 6857999"/>
              <a:gd name="connsiteX1396" fmla="*/ 5655238 w 12191999"/>
              <a:gd name="connsiteY1396" fmla="*/ 2643949 h 6857999"/>
              <a:gd name="connsiteX1397" fmla="*/ 5655238 w 12191999"/>
              <a:gd name="connsiteY1397" fmla="*/ 2720149 h 6857999"/>
              <a:gd name="connsiteX1398" fmla="*/ 5643428 w 12191999"/>
              <a:gd name="connsiteY1398" fmla="*/ 2760535 h 6857999"/>
              <a:gd name="connsiteX1399" fmla="*/ 5611805 w 12191999"/>
              <a:gd name="connsiteY1399" fmla="*/ 2771966 h 6857999"/>
              <a:gd name="connsiteX1400" fmla="*/ 5580181 w 12191999"/>
              <a:gd name="connsiteY1400" fmla="*/ 2760512 h 6857999"/>
              <a:gd name="connsiteX1401" fmla="*/ 5568371 w 12191999"/>
              <a:gd name="connsiteY1401" fmla="*/ 2720054 h 6857999"/>
              <a:gd name="connsiteX1402" fmla="*/ 5568371 w 12191999"/>
              <a:gd name="connsiteY1402" fmla="*/ 2431459 h 6857999"/>
              <a:gd name="connsiteX1403" fmla="*/ 5580181 w 12191999"/>
              <a:gd name="connsiteY1403" fmla="*/ 2390608 h 6857999"/>
              <a:gd name="connsiteX1404" fmla="*/ 5611805 w 12191999"/>
              <a:gd name="connsiteY1404" fmla="*/ 2378774 h 6857999"/>
              <a:gd name="connsiteX1405" fmla="*/ 5643428 w 12191999"/>
              <a:gd name="connsiteY1405" fmla="*/ 2390585 h 6857999"/>
              <a:gd name="connsiteX1406" fmla="*/ 5655238 w 12191999"/>
              <a:gd name="connsiteY1406" fmla="*/ 2431351 h 6857999"/>
              <a:gd name="connsiteX1407" fmla="*/ 5655238 w 12191999"/>
              <a:gd name="connsiteY1407" fmla="*/ 2488502 h 6857999"/>
              <a:gd name="connsiteX1408" fmla="*/ 5734486 w 12191999"/>
              <a:gd name="connsiteY1408" fmla="*/ 2488502 h 6857999"/>
              <a:gd name="connsiteX1409" fmla="*/ 5734486 w 12191999"/>
              <a:gd name="connsiteY1409" fmla="*/ 2436685 h 6857999"/>
              <a:gd name="connsiteX1410" fmla="*/ 5702863 w 12191999"/>
              <a:gd name="connsiteY1410" fmla="*/ 2337244 h 6857999"/>
              <a:gd name="connsiteX1411" fmla="*/ 5609519 w 12191999"/>
              <a:gd name="connsiteY1411" fmla="*/ 2302574 h 6857999"/>
              <a:gd name="connsiteX1412" fmla="*/ 5307004 w 12191999"/>
              <a:gd name="connsiteY1412" fmla="*/ 2302574 h 6857999"/>
              <a:gd name="connsiteX1413" fmla="*/ 5212517 w 12191999"/>
              <a:gd name="connsiteY1413" fmla="*/ 2337244 h 6857999"/>
              <a:gd name="connsiteX1414" fmla="*/ 5179751 w 12191999"/>
              <a:gd name="connsiteY1414" fmla="*/ 2436685 h 6857999"/>
              <a:gd name="connsiteX1415" fmla="*/ 5179751 w 12191999"/>
              <a:gd name="connsiteY1415" fmla="*/ 2714053 h 6857999"/>
              <a:gd name="connsiteX1416" fmla="*/ 5212517 w 12191999"/>
              <a:gd name="connsiteY1416" fmla="*/ 2813495 h 6857999"/>
              <a:gd name="connsiteX1417" fmla="*/ 5307004 w 12191999"/>
              <a:gd name="connsiteY1417" fmla="*/ 2848166 h 6857999"/>
              <a:gd name="connsiteX1418" fmla="*/ 5401493 w 12191999"/>
              <a:gd name="connsiteY1418" fmla="*/ 2813495 h 6857999"/>
              <a:gd name="connsiteX1419" fmla="*/ 5434259 w 12191999"/>
              <a:gd name="connsiteY1419" fmla="*/ 2714053 h 6857999"/>
              <a:gd name="connsiteX1420" fmla="*/ 5434259 w 12191999"/>
              <a:gd name="connsiteY1420" fmla="*/ 2436685 h 6857999"/>
              <a:gd name="connsiteX1421" fmla="*/ 5401493 w 12191999"/>
              <a:gd name="connsiteY1421" fmla="*/ 2337244 h 6857999"/>
              <a:gd name="connsiteX1422" fmla="*/ 5307004 w 12191999"/>
              <a:gd name="connsiteY1422" fmla="*/ 2302574 h 6857999"/>
              <a:gd name="connsiteX1423" fmla="*/ 4063421 w 12191999"/>
              <a:gd name="connsiteY1423" fmla="*/ 2195894 h 6857999"/>
              <a:gd name="connsiteX1424" fmla="*/ 4084376 w 12191999"/>
              <a:gd name="connsiteY1424" fmla="*/ 2259901 h 6857999"/>
              <a:gd name="connsiteX1425" fmla="*/ 4148003 w 12191999"/>
              <a:gd name="connsiteY1425" fmla="*/ 2283523 h 6857999"/>
              <a:gd name="connsiteX1426" fmla="*/ 4212773 w 12191999"/>
              <a:gd name="connsiteY1426" fmla="*/ 2259901 h 6857999"/>
              <a:gd name="connsiteX1427" fmla="*/ 4234108 w 12191999"/>
              <a:gd name="connsiteY1427" fmla="*/ 2195894 h 6857999"/>
              <a:gd name="connsiteX1428" fmla="*/ 4184579 w 12191999"/>
              <a:gd name="connsiteY1428" fmla="*/ 2195894 h 6857999"/>
              <a:gd name="connsiteX1429" fmla="*/ 4173911 w 12191999"/>
              <a:gd name="connsiteY1429" fmla="*/ 2224850 h 6857999"/>
              <a:gd name="connsiteX1430" fmla="*/ 4148003 w 12191999"/>
              <a:gd name="connsiteY1430" fmla="*/ 2231707 h 6857999"/>
              <a:gd name="connsiteX1431" fmla="*/ 4123238 w 12191999"/>
              <a:gd name="connsiteY1431" fmla="*/ 2224850 h 6857999"/>
              <a:gd name="connsiteX1432" fmla="*/ 4112951 w 12191999"/>
              <a:gd name="connsiteY1432" fmla="*/ 2195894 h 6857999"/>
              <a:gd name="connsiteX1433" fmla="*/ 6982959 w 12191999"/>
              <a:gd name="connsiteY1433" fmla="*/ 1559480 h 6857999"/>
              <a:gd name="connsiteX1434" fmla="*/ 7023345 w 12191999"/>
              <a:gd name="connsiteY1434" fmla="*/ 1829228 h 6857999"/>
              <a:gd name="connsiteX1435" fmla="*/ 6942573 w 12191999"/>
              <a:gd name="connsiteY1435" fmla="*/ 1829228 h 6857999"/>
              <a:gd name="connsiteX1436" fmla="*/ 5973309 w 12191999"/>
              <a:gd name="connsiteY1436" fmla="*/ 1559480 h 6857999"/>
              <a:gd name="connsiteX1437" fmla="*/ 6013696 w 12191999"/>
              <a:gd name="connsiteY1437" fmla="*/ 1829228 h 6857999"/>
              <a:gd name="connsiteX1438" fmla="*/ 5932923 w 12191999"/>
              <a:gd name="connsiteY1438" fmla="*/ 1829228 h 6857999"/>
              <a:gd name="connsiteX1439" fmla="*/ 7176126 w 12191999"/>
              <a:gd name="connsiteY1439" fmla="*/ 1464992 h 6857999"/>
              <a:gd name="connsiteX1440" fmla="*/ 7176126 w 12191999"/>
              <a:gd name="connsiteY1440" fmla="*/ 1998392 h 6857999"/>
              <a:gd name="connsiteX1441" fmla="*/ 7251564 w 12191999"/>
              <a:gd name="connsiteY1441" fmla="*/ 1998392 h 6857999"/>
              <a:gd name="connsiteX1442" fmla="*/ 7251564 w 12191999"/>
              <a:gd name="connsiteY1442" fmla="*/ 1612058 h 6857999"/>
              <a:gd name="connsiteX1443" fmla="*/ 7355958 w 12191999"/>
              <a:gd name="connsiteY1443" fmla="*/ 1998392 h 6857999"/>
              <a:gd name="connsiteX1444" fmla="*/ 7442064 w 12191999"/>
              <a:gd name="connsiteY1444" fmla="*/ 1998392 h 6857999"/>
              <a:gd name="connsiteX1445" fmla="*/ 7442064 w 12191999"/>
              <a:gd name="connsiteY1445" fmla="*/ 1464992 h 6857999"/>
              <a:gd name="connsiteX1446" fmla="*/ 7367388 w 12191999"/>
              <a:gd name="connsiteY1446" fmla="*/ 1464992 h 6857999"/>
              <a:gd name="connsiteX1447" fmla="*/ 7367388 w 12191999"/>
              <a:gd name="connsiteY1447" fmla="*/ 1784270 h 6857999"/>
              <a:gd name="connsiteX1448" fmla="*/ 7281282 w 12191999"/>
              <a:gd name="connsiteY1448" fmla="*/ 1464992 h 6857999"/>
              <a:gd name="connsiteX1449" fmla="*/ 6925809 w 12191999"/>
              <a:gd name="connsiteY1449" fmla="*/ 1464992 h 6857999"/>
              <a:gd name="connsiteX1450" fmla="*/ 6840465 w 12191999"/>
              <a:gd name="connsiteY1450" fmla="*/ 1998392 h 6857999"/>
              <a:gd name="connsiteX1451" fmla="*/ 6917427 w 12191999"/>
              <a:gd name="connsiteY1451" fmla="*/ 1998392 h 6857999"/>
              <a:gd name="connsiteX1452" fmla="*/ 6931905 w 12191999"/>
              <a:gd name="connsiteY1452" fmla="*/ 1901618 h 6857999"/>
              <a:gd name="connsiteX1453" fmla="*/ 7034775 w 12191999"/>
              <a:gd name="connsiteY1453" fmla="*/ 1901618 h 6857999"/>
              <a:gd name="connsiteX1454" fmla="*/ 7049253 w 12191999"/>
              <a:gd name="connsiteY1454" fmla="*/ 1998392 h 6857999"/>
              <a:gd name="connsiteX1455" fmla="*/ 7133835 w 12191999"/>
              <a:gd name="connsiteY1455" fmla="*/ 1998392 h 6857999"/>
              <a:gd name="connsiteX1456" fmla="*/ 7048491 w 12191999"/>
              <a:gd name="connsiteY1456" fmla="*/ 1464992 h 6857999"/>
              <a:gd name="connsiteX1457" fmla="*/ 6719688 w 12191999"/>
              <a:gd name="connsiteY1457" fmla="*/ 1464992 h 6857999"/>
              <a:gd name="connsiteX1458" fmla="*/ 6719688 w 12191999"/>
              <a:gd name="connsiteY1458" fmla="*/ 1998392 h 6857999"/>
              <a:gd name="connsiteX1459" fmla="*/ 6803508 w 12191999"/>
              <a:gd name="connsiteY1459" fmla="*/ 1998392 h 6857999"/>
              <a:gd name="connsiteX1460" fmla="*/ 6803508 w 12191999"/>
              <a:gd name="connsiteY1460" fmla="*/ 1464992 h 6857999"/>
              <a:gd name="connsiteX1461" fmla="*/ 6167238 w 12191999"/>
              <a:gd name="connsiteY1461" fmla="*/ 1464992 h 6857999"/>
              <a:gd name="connsiteX1462" fmla="*/ 6167238 w 12191999"/>
              <a:gd name="connsiteY1462" fmla="*/ 1998392 h 6857999"/>
              <a:gd name="connsiteX1463" fmla="*/ 6251058 w 12191999"/>
              <a:gd name="connsiteY1463" fmla="*/ 1998392 h 6857999"/>
              <a:gd name="connsiteX1464" fmla="*/ 6251058 w 12191999"/>
              <a:gd name="connsiteY1464" fmla="*/ 1464992 h 6857999"/>
              <a:gd name="connsiteX1465" fmla="*/ 5916159 w 12191999"/>
              <a:gd name="connsiteY1465" fmla="*/ 1464992 h 6857999"/>
              <a:gd name="connsiteX1466" fmla="*/ 5830816 w 12191999"/>
              <a:gd name="connsiteY1466" fmla="*/ 1998392 h 6857999"/>
              <a:gd name="connsiteX1467" fmla="*/ 5907777 w 12191999"/>
              <a:gd name="connsiteY1467" fmla="*/ 1998392 h 6857999"/>
              <a:gd name="connsiteX1468" fmla="*/ 5922256 w 12191999"/>
              <a:gd name="connsiteY1468" fmla="*/ 1901618 h 6857999"/>
              <a:gd name="connsiteX1469" fmla="*/ 6025125 w 12191999"/>
              <a:gd name="connsiteY1469" fmla="*/ 1901618 h 6857999"/>
              <a:gd name="connsiteX1470" fmla="*/ 6039603 w 12191999"/>
              <a:gd name="connsiteY1470" fmla="*/ 1998392 h 6857999"/>
              <a:gd name="connsiteX1471" fmla="*/ 6124185 w 12191999"/>
              <a:gd name="connsiteY1471" fmla="*/ 1998392 h 6857999"/>
              <a:gd name="connsiteX1472" fmla="*/ 6038841 w 12191999"/>
              <a:gd name="connsiteY1472" fmla="*/ 1464992 h 6857999"/>
              <a:gd name="connsiteX1473" fmla="*/ 5529064 w 12191999"/>
              <a:gd name="connsiteY1473" fmla="*/ 1464992 h 6857999"/>
              <a:gd name="connsiteX1474" fmla="*/ 5529064 w 12191999"/>
              <a:gd name="connsiteY1474" fmla="*/ 1998392 h 6857999"/>
              <a:gd name="connsiteX1475" fmla="*/ 5612884 w 12191999"/>
              <a:gd name="connsiteY1475" fmla="*/ 1998392 h 6857999"/>
              <a:gd name="connsiteX1476" fmla="*/ 5612884 w 12191999"/>
              <a:gd name="connsiteY1476" fmla="*/ 1769792 h 6857999"/>
              <a:gd name="connsiteX1477" fmla="*/ 5708133 w 12191999"/>
              <a:gd name="connsiteY1477" fmla="*/ 1769792 h 6857999"/>
              <a:gd name="connsiteX1478" fmla="*/ 5708133 w 12191999"/>
              <a:gd name="connsiteY1478" fmla="*/ 1998392 h 6857999"/>
              <a:gd name="connsiteX1479" fmla="*/ 5793477 w 12191999"/>
              <a:gd name="connsiteY1479" fmla="*/ 1998392 h 6857999"/>
              <a:gd name="connsiteX1480" fmla="*/ 5793477 w 12191999"/>
              <a:gd name="connsiteY1480" fmla="*/ 1464992 h 6857999"/>
              <a:gd name="connsiteX1481" fmla="*/ 5708133 w 12191999"/>
              <a:gd name="connsiteY1481" fmla="*/ 1464992 h 6857999"/>
              <a:gd name="connsiteX1482" fmla="*/ 5708133 w 12191999"/>
              <a:gd name="connsiteY1482" fmla="*/ 1693592 h 6857999"/>
              <a:gd name="connsiteX1483" fmla="*/ 5612884 w 12191999"/>
              <a:gd name="connsiteY1483" fmla="*/ 1693592 h 6857999"/>
              <a:gd name="connsiteX1484" fmla="*/ 5612884 w 12191999"/>
              <a:gd name="connsiteY1484" fmla="*/ 1464992 h 6857999"/>
              <a:gd name="connsiteX1485" fmla="*/ 5214738 w 12191999"/>
              <a:gd name="connsiteY1485" fmla="*/ 1464992 h 6857999"/>
              <a:gd name="connsiteX1486" fmla="*/ 5214738 w 12191999"/>
              <a:gd name="connsiteY1486" fmla="*/ 1998392 h 6857999"/>
              <a:gd name="connsiteX1487" fmla="*/ 5298559 w 12191999"/>
              <a:gd name="connsiteY1487" fmla="*/ 1998392 h 6857999"/>
              <a:gd name="connsiteX1488" fmla="*/ 5298559 w 12191999"/>
              <a:gd name="connsiteY1488" fmla="*/ 1834562 h 6857999"/>
              <a:gd name="connsiteX1489" fmla="*/ 5324466 w 12191999"/>
              <a:gd name="connsiteY1489" fmla="*/ 1785794 h 6857999"/>
              <a:gd name="connsiteX1490" fmla="*/ 5406001 w 12191999"/>
              <a:gd name="connsiteY1490" fmla="*/ 1998392 h 6857999"/>
              <a:gd name="connsiteX1491" fmla="*/ 5492106 w 12191999"/>
              <a:gd name="connsiteY1491" fmla="*/ 1998392 h 6857999"/>
              <a:gd name="connsiteX1492" fmla="*/ 5375520 w 12191999"/>
              <a:gd name="connsiteY1492" fmla="*/ 1702736 h 6857999"/>
              <a:gd name="connsiteX1493" fmla="*/ 5492106 w 12191999"/>
              <a:gd name="connsiteY1493" fmla="*/ 1464992 h 6857999"/>
              <a:gd name="connsiteX1494" fmla="*/ 5408286 w 12191999"/>
              <a:gd name="connsiteY1494" fmla="*/ 1464992 h 6857999"/>
              <a:gd name="connsiteX1495" fmla="*/ 5298559 w 12191999"/>
              <a:gd name="connsiteY1495" fmla="*/ 1697402 h 6857999"/>
              <a:gd name="connsiteX1496" fmla="*/ 5298559 w 12191999"/>
              <a:gd name="connsiteY1496" fmla="*/ 1464992 h 6857999"/>
              <a:gd name="connsiteX1497" fmla="*/ 4814689 w 12191999"/>
              <a:gd name="connsiteY1497" fmla="*/ 1464992 h 6857999"/>
              <a:gd name="connsiteX1498" fmla="*/ 4814689 w 12191999"/>
              <a:gd name="connsiteY1498" fmla="*/ 1998392 h 6857999"/>
              <a:gd name="connsiteX1499" fmla="*/ 5043288 w 12191999"/>
              <a:gd name="connsiteY1499" fmla="*/ 1998392 h 6857999"/>
              <a:gd name="connsiteX1500" fmla="*/ 5043288 w 12191999"/>
              <a:gd name="connsiteY1500" fmla="*/ 1922192 h 6857999"/>
              <a:gd name="connsiteX1501" fmla="*/ 4898508 w 12191999"/>
              <a:gd name="connsiteY1501" fmla="*/ 1922192 h 6857999"/>
              <a:gd name="connsiteX1502" fmla="*/ 4898508 w 12191999"/>
              <a:gd name="connsiteY1502" fmla="*/ 1765982 h 6857999"/>
              <a:gd name="connsiteX1503" fmla="*/ 5013570 w 12191999"/>
              <a:gd name="connsiteY1503" fmla="*/ 1765982 h 6857999"/>
              <a:gd name="connsiteX1504" fmla="*/ 5013570 w 12191999"/>
              <a:gd name="connsiteY1504" fmla="*/ 1689782 h 6857999"/>
              <a:gd name="connsiteX1505" fmla="*/ 4898508 w 12191999"/>
              <a:gd name="connsiteY1505" fmla="*/ 1689782 h 6857999"/>
              <a:gd name="connsiteX1506" fmla="*/ 4898508 w 12191999"/>
              <a:gd name="connsiteY1506" fmla="*/ 1541192 h 6857999"/>
              <a:gd name="connsiteX1507" fmla="*/ 5043288 w 12191999"/>
              <a:gd name="connsiteY1507" fmla="*/ 1541192 h 6857999"/>
              <a:gd name="connsiteX1508" fmla="*/ 5043288 w 12191999"/>
              <a:gd name="connsiteY1508" fmla="*/ 1464992 h 6857999"/>
              <a:gd name="connsiteX1509" fmla="*/ 4557513 w 12191999"/>
              <a:gd name="connsiteY1509" fmla="*/ 1464992 h 6857999"/>
              <a:gd name="connsiteX1510" fmla="*/ 4557513 w 12191999"/>
              <a:gd name="connsiteY1510" fmla="*/ 1998392 h 6857999"/>
              <a:gd name="connsiteX1511" fmla="*/ 4779255 w 12191999"/>
              <a:gd name="connsiteY1511" fmla="*/ 1998392 h 6857999"/>
              <a:gd name="connsiteX1512" fmla="*/ 4779255 w 12191999"/>
              <a:gd name="connsiteY1512" fmla="*/ 1922192 h 6857999"/>
              <a:gd name="connsiteX1513" fmla="*/ 4641333 w 12191999"/>
              <a:gd name="connsiteY1513" fmla="*/ 1922192 h 6857999"/>
              <a:gd name="connsiteX1514" fmla="*/ 4641333 w 12191999"/>
              <a:gd name="connsiteY1514" fmla="*/ 1464992 h 6857999"/>
              <a:gd name="connsiteX1515" fmla="*/ 7618848 w 12191999"/>
              <a:gd name="connsiteY1515" fmla="*/ 1458896 h 6857999"/>
              <a:gd name="connsiteX1516" fmla="*/ 7525503 w 12191999"/>
              <a:gd name="connsiteY1516" fmla="*/ 1493567 h 6857999"/>
              <a:gd name="connsiteX1517" fmla="*/ 7493880 w 12191999"/>
              <a:gd name="connsiteY1517" fmla="*/ 1593008 h 6857999"/>
              <a:gd name="connsiteX1518" fmla="*/ 7493880 w 12191999"/>
              <a:gd name="connsiteY1518" fmla="*/ 1870376 h 6857999"/>
              <a:gd name="connsiteX1519" fmla="*/ 7525503 w 12191999"/>
              <a:gd name="connsiteY1519" fmla="*/ 1969817 h 6857999"/>
              <a:gd name="connsiteX1520" fmla="*/ 7618848 w 12191999"/>
              <a:gd name="connsiteY1520" fmla="*/ 2004488 h 6857999"/>
              <a:gd name="connsiteX1521" fmla="*/ 7712193 w 12191999"/>
              <a:gd name="connsiteY1521" fmla="*/ 1969817 h 6857999"/>
              <a:gd name="connsiteX1522" fmla="*/ 7743816 w 12191999"/>
              <a:gd name="connsiteY1522" fmla="*/ 1870376 h 6857999"/>
              <a:gd name="connsiteX1523" fmla="*/ 7743816 w 12191999"/>
              <a:gd name="connsiteY1523" fmla="*/ 1701212 h 6857999"/>
              <a:gd name="connsiteX1524" fmla="*/ 7626468 w 12191999"/>
              <a:gd name="connsiteY1524" fmla="*/ 1701212 h 6857999"/>
              <a:gd name="connsiteX1525" fmla="*/ 7626468 w 12191999"/>
              <a:gd name="connsiteY1525" fmla="*/ 1777412 h 6857999"/>
              <a:gd name="connsiteX1526" fmla="*/ 7664568 w 12191999"/>
              <a:gd name="connsiteY1526" fmla="*/ 1777412 h 6857999"/>
              <a:gd name="connsiteX1527" fmla="*/ 7664568 w 12191999"/>
              <a:gd name="connsiteY1527" fmla="*/ 1876210 h 6857999"/>
              <a:gd name="connsiteX1528" fmla="*/ 7652757 w 12191999"/>
              <a:gd name="connsiteY1528" fmla="*/ 1916799 h 6857999"/>
              <a:gd name="connsiteX1529" fmla="*/ 7621134 w 12191999"/>
              <a:gd name="connsiteY1529" fmla="*/ 1928288 h 6857999"/>
              <a:gd name="connsiteX1530" fmla="*/ 7589511 w 12191999"/>
              <a:gd name="connsiteY1530" fmla="*/ 1916835 h 6857999"/>
              <a:gd name="connsiteX1531" fmla="*/ 7577700 w 12191999"/>
              <a:gd name="connsiteY1531" fmla="*/ 1876377 h 6857999"/>
              <a:gd name="connsiteX1532" fmla="*/ 7577700 w 12191999"/>
              <a:gd name="connsiteY1532" fmla="*/ 1587781 h 6857999"/>
              <a:gd name="connsiteX1533" fmla="*/ 7589511 w 12191999"/>
              <a:gd name="connsiteY1533" fmla="*/ 1546931 h 6857999"/>
              <a:gd name="connsiteX1534" fmla="*/ 7621134 w 12191999"/>
              <a:gd name="connsiteY1534" fmla="*/ 1535096 h 6857999"/>
              <a:gd name="connsiteX1535" fmla="*/ 7652757 w 12191999"/>
              <a:gd name="connsiteY1535" fmla="*/ 1546907 h 6857999"/>
              <a:gd name="connsiteX1536" fmla="*/ 7664568 w 12191999"/>
              <a:gd name="connsiteY1536" fmla="*/ 1587674 h 6857999"/>
              <a:gd name="connsiteX1537" fmla="*/ 7664568 w 12191999"/>
              <a:gd name="connsiteY1537" fmla="*/ 1644824 h 6857999"/>
              <a:gd name="connsiteX1538" fmla="*/ 7743816 w 12191999"/>
              <a:gd name="connsiteY1538" fmla="*/ 1644824 h 6857999"/>
              <a:gd name="connsiteX1539" fmla="*/ 7743816 w 12191999"/>
              <a:gd name="connsiteY1539" fmla="*/ 1593008 h 6857999"/>
              <a:gd name="connsiteX1540" fmla="*/ 7712193 w 12191999"/>
              <a:gd name="connsiteY1540" fmla="*/ 1493567 h 6857999"/>
              <a:gd name="connsiteX1541" fmla="*/ 7618848 w 12191999"/>
              <a:gd name="connsiteY1541" fmla="*/ 1458896 h 6857999"/>
              <a:gd name="connsiteX1542" fmla="*/ 6542523 w 12191999"/>
              <a:gd name="connsiteY1542" fmla="*/ 1458896 h 6857999"/>
              <a:gd name="connsiteX1543" fmla="*/ 6449178 w 12191999"/>
              <a:gd name="connsiteY1543" fmla="*/ 1493567 h 6857999"/>
              <a:gd name="connsiteX1544" fmla="*/ 6417555 w 12191999"/>
              <a:gd name="connsiteY1544" fmla="*/ 1593008 h 6857999"/>
              <a:gd name="connsiteX1545" fmla="*/ 6417555 w 12191999"/>
              <a:gd name="connsiteY1545" fmla="*/ 1870376 h 6857999"/>
              <a:gd name="connsiteX1546" fmla="*/ 6449178 w 12191999"/>
              <a:gd name="connsiteY1546" fmla="*/ 1969817 h 6857999"/>
              <a:gd name="connsiteX1547" fmla="*/ 6542523 w 12191999"/>
              <a:gd name="connsiteY1547" fmla="*/ 2004488 h 6857999"/>
              <a:gd name="connsiteX1548" fmla="*/ 6635868 w 12191999"/>
              <a:gd name="connsiteY1548" fmla="*/ 1969817 h 6857999"/>
              <a:gd name="connsiteX1549" fmla="*/ 6667491 w 12191999"/>
              <a:gd name="connsiteY1549" fmla="*/ 1870376 h 6857999"/>
              <a:gd name="connsiteX1550" fmla="*/ 6667491 w 12191999"/>
              <a:gd name="connsiteY1550" fmla="*/ 1701212 h 6857999"/>
              <a:gd name="connsiteX1551" fmla="*/ 6550143 w 12191999"/>
              <a:gd name="connsiteY1551" fmla="*/ 1701212 h 6857999"/>
              <a:gd name="connsiteX1552" fmla="*/ 6550143 w 12191999"/>
              <a:gd name="connsiteY1552" fmla="*/ 1777412 h 6857999"/>
              <a:gd name="connsiteX1553" fmla="*/ 6588243 w 12191999"/>
              <a:gd name="connsiteY1553" fmla="*/ 1777412 h 6857999"/>
              <a:gd name="connsiteX1554" fmla="*/ 6588243 w 12191999"/>
              <a:gd name="connsiteY1554" fmla="*/ 1876210 h 6857999"/>
              <a:gd name="connsiteX1555" fmla="*/ 6576432 w 12191999"/>
              <a:gd name="connsiteY1555" fmla="*/ 1916799 h 6857999"/>
              <a:gd name="connsiteX1556" fmla="*/ 6544809 w 12191999"/>
              <a:gd name="connsiteY1556" fmla="*/ 1928288 h 6857999"/>
              <a:gd name="connsiteX1557" fmla="*/ 6513186 w 12191999"/>
              <a:gd name="connsiteY1557" fmla="*/ 1916835 h 6857999"/>
              <a:gd name="connsiteX1558" fmla="*/ 6501375 w 12191999"/>
              <a:gd name="connsiteY1558" fmla="*/ 1876377 h 6857999"/>
              <a:gd name="connsiteX1559" fmla="*/ 6501375 w 12191999"/>
              <a:gd name="connsiteY1559" fmla="*/ 1587781 h 6857999"/>
              <a:gd name="connsiteX1560" fmla="*/ 6513186 w 12191999"/>
              <a:gd name="connsiteY1560" fmla="*/ 1546931 h 6857999"/>
              <a:gd name="connsiteX1561" fmla="*/ 6544809 w 12191999"/>
              <a:gd name="connsiteY1561" fmla="*/ 1535096 h 6857999"/>
              <a:gd name="connsiteX1562" fmla="*/ 6576432 w 12191999"/>
              <a:gd name="connsiteY1562" fmla="*/ 1546907 h 6857999"/>
              <a:gd name="connsiteX1563" fmla="*/ 6588243 w 12191999"/>
              <a:gd name="connsiteY1563" fmla="*/ 1587674 h 6857999"/>
              <a:gd name="connsiteX1564" fmla="*/ 6588243 w 12191999"/>
              <a:gd name="connsiteY1564" fmla="*/ 1644824 h 6857999"/>
              <a:gd name="connsiteX1565" fmla="*/ 6667491 w 12191999"/>
              <a:gd name="connsiteY1565" fmla="*/ 1644824 h 6857999"/>
              <a:gd name="connsiteX1566" fmla="*/ 6667491 w 12191999"/>
              <a:gd name="connsiteY1566" fmla="*/ 1593008 h 6857999"/>
              <a:gd name="connsiteX1567" fmla="*/ 6635868 w 12191999"/>
              <a:gd name="connsiteY1567" fmla="*/ 1493567 h 6857999"/>
              <a:gd name="connsiteX1568" fmla="*/ 6542523 w 12191999"/>
              <a:gd name="connsiteY1568" fmla="*/ 1458896 h 6857999"/>
              <a:gd name="connsiteX1569" fmla="*/ 4896984 w 12191999"/>
              <a:gd name="connsiteY1569" fmla="*/ 1352216 h 6857999"/>
              <a:gd name="connsiteX1570" fmla="*/ 4829166 w 12191999"/>
              <a:gd name="connsiteY1570" fmla="*/ 1436798 h 6857999"/>
              <a:gd name="connsiteX1571" fmla="*/ 4900794 w 12191999"/>
              <a:gd name="connsiteY1571" fmla="*/ 1436798 h 6857999"/>
              <a:gd name="connsiteX1572" fmla="*/ 4934322 w 12191999"/>
              <a:gd name="connsiteY1572" fmla="*/ 1394888 h 6857999"/>
              <a:gd name="connsiteX1573" fmla="*/ 4968612 w 12191999"/>
              <a:gd name="connsiteY1573" fmla="*/ 1436798 h 6857999"/>
              <a:gd name="connsiteX1574" fmla="*/ 5040241 w 12191999"/>
              <a:gd name="connsiteY1574" fmla="*/ 1436798 h 6857999"/>
              <a:gd name="connsiteX1575" fmla="*/ 4972423 w 12191999"/>
              <a:gd name="connsiteY1575" fmla="*/ 1352216 h 6857999"/>
              <a:gd name="connsiteX1576" fmla="*/ 6979911 w 12191999"/>
              <a:gd name="connsiteY1576" fmla="*/ 1315640 h 6857999"/>
              <a:gd name="connsiteX1577" fmla="*/ 6947145 w 12191999"/>
              <a:gd name="connsiteY1577" fmla="*/ 1325546 h 6857999"/>
              <a:gd name="connsiteX1578" fmla="*/ 6925809 w 12191999"/>
              <a:gd name="connsiteY1578" fmla="*/ 1349168 h 6857999"/>
              <a:gd name="connsiteX1579" fmla="*/ 6963147 w 12191999"/>
              <a:gd name="connsiteY1579" fmla="*/ 1377362 h 6857999"/>
              <a:gd name="connsiteX1580" fmla="*/ 6963909 w 12191999"/>
              <a:gd name="connsiteY1580" fmla="*/ 1377362 h 6857999"/>
              <a:gd name="connsiteX1581" fmla="*/ 6971910 w 12191999"/>
              <a:gd name="connsiteY1581" fmla="*/ 1368980 h 6857999"/>
              <a:gd name="connsiteX1582" fmla="*/ 6979911 w 12191999"/>
              <a:gd name="connsiteY1582" fmla="*/ 1365170 h 6857999"/>
              <a:gd name="connsiteX1583" fmla="*/ 6990198 w 12191999"/>
              <a:gd name="connsiteY1583" fmla="*/ 1368599 h 6857999"/>
              <a:gd name="connsiteX1584" fmla="*/ 6992103 w 12191999"/>
              <a:gd name="connsiteY1584" fmla="*/ 1375076 h 6857999"/>
              <a:gd name="connsiteX1585" fmla="*/ 6976863 w 12191999"/>
              <a:gd name="connsiteY1585" fmla="*/ 1391840 h 6857999"/>
              <a:gd name="connsiteX1586" fmla="*/ 6963909 w 12191999"/>
              <a:gd name="connsiteY1586" fmla="*/ 1404032 h 6857999"/>
              <a:gd name="connsiteX1587" fmla="*/ 6952479 w 12191999"/>
              <a:gd name="connsiteY1587" fmla="*/ 1436798 h 6857999"/>
              <a:gd name="connsiteX1588" fmla="*/ 7002771 w 12191999"/>
              <a:gd name="connsiteY1588" fmla="*/ 1436798 h 6857999"/>
              <a:gd name="connsiteX1589" fmla="*/ 7004295 w 12191999"/>
              <a:gd name="connsiteY1589" fmla="*/ 1432988 h 6857999"/>
              <a:gd name="connsiteX1590" fmla="*/ 7006581 w 12191999"/>
              <a:gd name="connsiteY1590" fmla="*/ 1430702 h 6857999"/>
              <a:gd name="connsiteX1591" fmla="*/ 7032108 w 12191999"/>
              <a:gd name="connsiteY1591" fmla="*/ 1406699 h 6857999"/>
              <a:gd name="connsiteX1592" fmla="*/ 7041633 w 12191999"/>
              <a:gd name="connsiteY1592" fmla="*/ 1375076 h 6857999"/>
              <a:gd name="connsiteX1593" fmla="*/ 7038585 w 12191999"/>
              <a:gd name="connsiteY1593" fmla="*/ 1355645 h 6857999"/>
              <a:gd name="connsiteX1594" fmla="*/ 7028679 w 12191999"/>
              <a:gd name="connsiteY1594" fmla="*/ 1336595 h 6857999"/>
              <a:gd name="connsiteX1595" fmla="*/ 7010010 w 12191999"/>
              <a:gd name="connsiteY1595" fmla="*/ 1321736 h 6857999"/>
              <a:gd name="connsiteX1596" fmla="*/ 6979911 w 12191999"/>
              <a:gd name="connsiteY1596" fmla="*/ 1315640 h 6857999"/>
              <a:gd name="connsiteX1597" fmla="*/ 4996806 w 12191999"/>
              <a:gd name="connsiteY1597" fmla="*/ 1260776 h 6857999"/>
              <a:gd name="connsiteX1598" fmla="*/ 4982328 w 12191999"/>
              <a:gd name="connsiteY1598" fmla="*/ 1279064 h 6857999"/>
              <a:gd name="connsiteX1599" fmla="*/ 4964041 w 12191999"/>
              <a:gd name="connsiteY1599" fmla="*/ 1282874 h 6857999"/>
              <a:gd name="connsiteX1600" fmla="*/ 4948419 w 12191999"/>
              <a:gd name="connsiteY1600" fmla="*/ 1279826 h 6857999"/>
              <a:gd name="connsiteX1601" fmla="*/ 4933179 w 12191999"/>
              <a:gd name="connsiteY1601" fmla="*/ 1273349 h 6857999"/>
              <a:gd name="connsiteX1602" fmla="*/ 4916416 w 12191999"/>
              <a:gd name="connsiteY1602" fmla="*/ 1266872 h 6857999"/>
              <a:gd name="connsiteX1603" fmla="*/ 4895461 w 12191999"/>
              <a:gd name="connsiteY1603" fmla="*/ 1263824 h 6857999"/>
              <a:gd name="connsiteX1604" fmla="*/ 4858503 w 12191999"/>
              <a:gd name="connsiteY1604" fmla="*/ 1275254 h 6857999"/>
              <a:gd name="connsiteX1605" fmla="*/ 4830690 w 12191999"/>
              <a:gd name="connsiteY1605" fmla="*/ 1315640 h 6857999"/>
              <a:gd name="connsiteX1606" fmla="*/ 4871076 w 12191999"/>
              <a:gd name="connsiteY1606" fmla="*/ 1343834 h 6857999"/>
              <a:gd name="connsiteX1607" fmla="*/ 4885554 w 12191999"/>
              <a:gd name="connsiteY1607" fmla="*/ 1325546 h 6857999"/>
              <a:gd name="connsiteX1608" fmla="*/ 4903843 w 12191999"/>
              <a:gd name="connsiteY1608" fmla="*/ 1321736 h 6857999"/>
              <a:gd name="connsiteX1609" fmla="*/ 4919463 w 12191999"/>
              <a:gd name="connsiteY1609" fmla="*/ 1324784 h 6857999"/>
              <a:gd name="connsiteX1610" fmla="*/ 4934703 w 12191999"/>
              <a:gd name="connsiteY1610" fmla="*/ 1331261 h 6857999"/>
              <a:gd name="connsiteX1611" fmla="*/ 4951468 w 12191999"/>
              <a:gd name="connsiteY1611" fmla="*/ 1337738 h 6857999"/>
              <a:gd name="connsiteX1612" fmla="*/ 4972423 w 12191999"/>
              <a:gd name="connsiteY1612" fmla="*/ 1340786 h 6857999"/>
              <a:gd name="connsiteX1613" fmla="*/ 5009379 w 12191999"/>
              <a:gd name="connsiteY1613" fmla="*/ 1329356 h 6857999"/>
              <a:gd name="connsiteX1614" fmla="*/ 5037192 w 12191999"/>
              <a:gd name="connsiteY1614" fmla="*/ 1288970 h 6857999"/>
              <a:gd name="connsiteX1615" fmla="*/ 3285354 w 12191999"/>
              <a:gd name="connsiteY1615" fmla="*/ 866750 h 6857999"/>
              <a:gd name="connsiteX1616" fmla="*/ 3285354 w 12191999"/>
              <a:gd name="connsiteY1616" fmla="*/ 894010 h 6857999"/>
              <a:gd name="connsiteX1617" fmla="*/ 3312614 w 12191999"/>
              <a:gd name="connsiteY1617" fmla="*/ 894010 h 6857999"/>
              <a:gd name="connsiteX1618" fmla="*/ 3312614 w 12191999"/>
              <a:gd name="connsiteY1618" fmla="*/ 866750 h 6857999"/>
              <a:gd name="connsiteX1619" fmla="*/ 3236624 w 12191999"/>
              <a:gd name="connsiteY1619" fmla="*/ 866750 h 6857999"/>
              <a:gd name="connsiteX1620" fmla="*/ 3236624 w 12191999"/>
              <a:gd name="connsiteY1620" fmla="*/ 894010 h 6857999"/>
              <a:gd name="connsiteX1621" fmla="*/ 3263884 w 12191999"/>
              <a:gd name="connsiteY1621" fmla="*/ 894010 h 6857999"/>
              <a:gd name="connsiteX1622" fmla="*/ 3263884 w 12191999"/>
              <a:gd name="connsiteY1622" fmla="*/ 866750 h 6857999"/>
              <a:gd name="connsiteX1623" fmla="*/ 3199076 w 12191999"/>
              <a:gd name="connsiteY1623" fmla="*/ 866750 h 6857999"/>
              <a:gd name="connsiteX1624" fmla="*/ 3199076 w 12191999"/>
              <a:gd name="connsiteY1624" fmla="*/ 894010 h 6857999"/>
              <a:gd name="connsiteX1625" fmla="*/ 3226337 w 12191999"/>
              <a:gd name="connsiteY1625" fmla="*/ 894010 h 6857999"/>
              <a:gd name="connsiteX1626" fmla="*/ 3226337 w 12191999"/>
              <a:gd name="connsiteY1626" fmla="*/ 866750 h 6857999"/>
              <a:gd name="connsiteX1627" fmla="*/ 3161529 w 12191999"/>
              <a:gd name="connsiteY1627" fmla="*/ 866750 h 6857999"/>
              <a:gd name="connsiteX1628" fmla="*/ 3161529 w 12191999"/>
              <a:gd name="connsiteY1628" fmla="*/ 894010 h 6857999"/>
              <a:gd name="connsiteX1629" fmla="*/ 3188789 w 12191999"/>
              <a:gd name="connsiteY1629" fmla="*/ 894010 h 6857999"/>
              <a:gd name="connsiteX1630" fmla="*/ 3188789 w 12191999"/>
              <a:gd name="connsiteY1630" fmla="*/ 866750 h 6857999"/>
              <a:gd name="connsiteX1631" fmla="*/ 3112799 w 12191999"/>
              <a:gd name="connsiteY1631" fmla="*/ 866750 h 6857999"/>
              <a:gd name="connsiteX1632" fmla="*/ 3112799 w 12191999"/>
              <a:gd name="connsiteY1632" fmla="*/ 894010 h 6857999"/>
              <a:gd name="connsiteX1633" fmla="*/ 3140059 w 12191999"/>
              <a:gd name="connsiteY1633" fmla="*/ 894010 h 6857999"/>
              <a:gd name="connsiteX1634" fmla="*/ 3140059 w 12191999"/>
              <a:gd name="connsiteY1634" fmla="*/ 866750 h 6857999"/>
              <a:gd name="connsiteX1635" fmla="*/ 3075251 w 12191999"/>
              <a:gd name="connsiteY1635" fmla="*/ 866750 h 6857999"/>
              <a:gd name="connsiteX1636" fmla="*/ 3075251 w 12191999"/>
              <a:gd name="connsiteY1636" fmla="*/ 894010 h 6857999"/>
              <a:gd name="connsiteX1637" fmla="*/ 3102512 w 12191999"/>
              <a:gd name="connsiteY1637" fmla="*/ 894010 h 6857999"/>
              <a:gd name="connsiteX1638" fmla="*/ 3102512 w 12191999"/>
              <a:gd name="connsiteY1638" fmla="*/ 866750 h 6857999"/>
              <a:gd name="connsiteX1639" fmla="*/ 3037704 w 12191999"/>
              <a:gd name="connsiteY1639" fmla="*/ 866750 h 6857999"/>
              <a:gd name="connsiteX1640" fmla="*/ 3037704 w 12191999"/>
              <a:gd name="connsiteY1640" fmla="*/ 894010 h 6857999"/>
              <a:gd name="connsiteX1641" fmla="*/ 3064964 w 12191999"/>
              <a:gd name="connsiteY1641" fmla="*/ 894010 h 6857999"/>
              <a:gd name="connsiteX1642" fmla="*/ 3064964 w 12191999"/>
              <a:gd name="connsiteY1642" fmla="*/ 866750 h 6857999"/>
              <a:gd name="connsiteX1643" fmla="*/ 2998499 w 12191999"/>
              <a:gd name="connsiteY1643" fmla="*/ 866750 h 6857999"/>
              <a:gd name="connsiteX1644" fmla="*/ 2998499 w 12191999"/>
              <a:gd name="connsiteY1644" fmla="*/ 894010 h 6857999"/>
              <a:gd name="connsiteX1645" fmla="*/ 3025759 w 12191999"/>
              <a:gd name="connsiteY1645" fmla="*/ 894010 h 6857999"/>
              <a:gd name="connsiteX1646" fmla="*/ 3025759 w 12191999"/>
              <a:gd name="connsiteY1646" fmla="*/ 866750 h 6857999"/>
              <a:gd name="connsiteX1647" fmla="*/ 2960951 w 12191999"/>
              <a:gd name="connsiteY1647" fmla="*/ 866750 h 6857999"/>
              <a:gd name="connsiteX1648" fmla="*/ 2960951 w 12191999"/>
              <a:gd name="connsiteY1648" fmla="*/ 894010 h 6857999"/>
              <a:gd name="connsiteX1649" fmla="*/ 2988212 w 12191999"/>
              <a:gd name="connsiteY1649" fmla="*/ 894010 h 6857999"/>
              <a:gd name="connsiteX1650" fmla="*/ 2988212 w 12191999"/>
              <a:gd name="connsiteY1650" fmla="*/ 866750 h 6857999"/>
              <a:gd name="connsiteX1651" fmla="*/ 2923403 w 12191999"/>
              <a:gd name="connsiteY1651" fmla="*/ 866750 h 6857999"/>
              <a:gd name="connsiteX1652" fmla="*/ 2923403 w 12191999"/>
              <a:gd name="connsiteY1652" fmla="*/ 894010 h 6857999"/>
              <a:gd name="connsiteX1653" fmla="*/ 2950664 w 12191999"/>
              <a:gd name="connsiteY1653" fmla="*/ 894010 h 6857999"/>
              <a:gd name="connsiteX1654" fmla="*/ 2950664 w 12191999"/>
              <a:gd name="connsiteY1654" fmla="*/ 866750 h 6857999"/>
              <a:gd name="connsiteX1655" fmla="*/ 2874674 w 12191999"/>
              <a:gd name="connsiteY1655" fmla="*/ 866750 h 6857999"/>
              <a:gd name="connsiteX1656" fmla="*/ 2874674 w 12191999"/>
              <a:gd name="connsiteY1656" fmla="*/ 894010 h 6857999"/>
              <a:gd name="connsiteX1657" fmla="*/ 2901934 w 12191999"/>
              <a:gd name="connsiteY1657" fmla="*/ 894010 h 6857999"/>
              <a:gd name="connsiteX1658" fmla="*/ 2901934 w 12191999"/>
              <a:gd name="connsiteY1658" fmla="*/ 866750 h 6857999"/>
              <a:gd name="connsiteX1659" fmla="*/ 2837126 w 12191999"/>
              <a:gd name="connsiteY1659" fmla="*/ 866750 h 6857999"/>
              <a:gd name="connsiteX1660" fmla="*/ 2837126 w 12191999"/>
              <a:gd name="connsiteY1660" fmla="*/ 894010 h 6857999"/>
              <a:gd name="connsiteX1661" fmla="*/ 2864387 w 12191999"/>
              <a:gd name="connsiteY1661" fmla="*/ 894010 h 6857999"/>
              <a:gd name="connsiteX1662" fmla="*/ 2864387 w 12191999"/>
              <a:gd name="connsiteY1662" fmla="*/ 866750 h 6857999"/>
              <a:gd name="connsiteX1663" fmla="*/ 2799579 w 12191999"/>
              <a:gd name="connsiteY1663" fmla="*/ 866750 h 6857999"/>
              <a:gd name="connsiteX1664" fmla="*/ 2799579 w 12191999"/>
              <a:gd name="connsiteY1664" fmla="*/ 894010 h 6857999"/>
              <a:gd name="connsiteX1665" fmla="*/ 2826839 w 12191999"/>
              <a:gd name="connsiteY1665" fmla="*/ 894010 h 6857999"/>
              <a:gd name="connsiteX1666" fmla="*/ 2826839 w 12191999"/>
              <a:gd name="connsiteY1666" fmla="*/ 866750 h 6857999"/>
              <a:gd name="connsiteX1667" fmla="*/ 2750848 w 12191999"/>
              <a:gd name="connsiteY1667" fmla="*/ 866750 h 6857999"/>
              <a:gd name="connsiteX1668" fmla="*/ 2750848 w 12191999"/>
              <a:gd name="connsiteY1668" fmla="*/ 894010 h 6857999"/>
              <a:gd name="connsiteX1669" fmla="*/ 2778109 w 12191999"/>
              <a:gd name="connsiteY1669" fmla="*/ 894010 h 6857999"/>
              <a:gd name="connsiteX1670" fmla="*/ 2778109 w 12191999"/>
              <a:gd name="connsiteY1670" fmla="*/ 866750 h 6857999"/>
              <a:gd name="connsiteX1671" fmla="*/ 2713301 w 12191999"/>
              <a:gd name="connsiteY1671" fmla="*/ 866750 h 6857999"/>
              <a:gd name="connsiteX1672" fmla="*/ 2713301 w 12191999"/>
              <a:gd name="connsiteY1672" fmla="*/ 894010 h 6857999"/>
              <a:gd name="connsiteX1673" fmla="*/ 2740562 w 12191999"/>
              <a:gd name="connsiteY1673" fmla="*/ 894010 h 6857999"/>
              <a:gd name="connsiteX1674" fmla="*/ 2740562 w 12191999"/>
              <a:gd name="connsiteY1674" fmla="*/ 866750 h 6857999"/>
              <a:gd name="connsiteX1675" fmla="*/ 2675754 w 12191999"/>
              <a:gd name="connsiteY1675" fmla="*/ 866750 h 6857999"/>
              <a:gd name="connsiteX1676" fmla="*/ 2675754 w 12191999"/>
              <a:gd name="connsiteY1676" fmla="*/ 894010 h 6857999"/>
              <a:gd name="connsiteX1677" fmla="*/ 2703014 w 12191999"/>
              <a:gd name="connsiteY1677" fmla="*/ 894010 h 6857999"/>
              <a:gd name="connsiteX1678" fmla="*/ 2703014 w 12191999"/>
              <a:gd name="connsiteY1678" fmla="*/ 866750 h 6857999"/>
              <a:gd name="connsiteX1679" fmla="*/ 2636549 w 12191999"/>
              <a:gd name="connsiteY1679" fmla="*/ 866750 h 6857999"/>
              <a:gd name="connsiteX1680" fmla="*/ 2636549 w 12191999"/>
              <a:gd name="connsiteY1680" fmla="*/ 894010 h 6857999"/>
              <a:gd name="connsiteX1681" fmla="*/ 2663809 w 12191999"/>
              <a:gd name="connsiteY1681" fmla="*/ 894010 h 6857999"/>
              <a:gd name="connsiteX1682" fmla="*/ 2663809 w 12191999"/>
              <a:gd name="connsiteY1682" fmla="*/ 866750 h 6857999"/>
              <a:gd name="connsiteX1683" fmla="*/ 2599001 w 12191999"/>
              <a:gd name="connsiteY1683" fmla="*/ 866750 h 6857999"/>
              <a:gd name="connsiteX1684" fmla="*/ 2599001 w 12191999"/>
              <a:gd name="connsiteY1684" fmla="*/ 894010 h 6857999"/>
              <a:gd name="connsiteX1685" fmla="*/ 2626262 w 12191999"/>
              <a:gd name="connsiteY1685" fmla="*/ 894010 h 6857999"/>
              <a:gd name="connsiteX1686" fmla="*/ 2626262 w 12191999"/>
              <a:gd name="connsiteY1686" fmla="*/ 866750 h 6857999"/>
              <a:gd name="connsiteX1687" fmla="*/ 2561454 w 12191999"/>
              <a:gd name="connsiteY1687" fmla="*/ 866750 h 6857999"/>
              <a:gd name="connsiteX1688" fmla="*/ 2561454 w 12191999"/>
              <a:gd name="connsiteY1688" fmla="*/ 894010 h 6857999"/>
              <a:gd name="connsiteX1689" fmla="*/ 2588714 w 12191999"/>
              <a:gd name="connsiteY1689" fmla="*/ 894010 h 6857999"/>
              <a:gd name="connsiteX1690" fmla="*/ 2588714 w 12191999"/>
              <a:gd name="connsiteY1690" fmla="*/ 866750 h 6857999"/>
              <a:gd name="connsiteX1691" fmla="*/ 2512724 w 12191999"/>
              <a:gd name="connsiteY1691" fmla="*/ 866750 h 6857999"/>
              <a:gd name="connsiteX1692" fmla="*/ 2512724 w 12191999"/>
              <a:gd name="connsiteY1692" fmla="*/ 894010 h 6857999"/>
              <a:gd name="connsiteX1693" fmla="*/ 2539984 w 12191999"/>
              <a:gd name="connsiteY1693" fmla="*/ 894010 h 6857999"/>
              <a:gd name="connsiteX1694" fmla="*/ 2539984 w 12191999"/>
              <a:gd name="connsiteY1694" fmla="*/ 866750 h 6857999"/>
              <a:gd name="connsiteX1695" fmla="*/ 2475176 w 12191999"/>
              <a:gd name="connsiteY1695" fmla="*/ 866750 h 6857999"/>
              <a:gd name="connsiteX1696" fmla="*/ 2475176 w 12191999"/>
              <a:gd name="connsiteY1696" fmla="*/ 894010 h 6857999"/>
              <a:gd name="connsiteX1697" fmla="*/ 2502437 w 12191999"/>
              <a:gd name="connsiteY1697" fmla="*/ 894010 h 6857999"/>
              <a:gd name="connsiteX1698" fmla="*/ 2502437 w 12191999"/>
              <a:gd name="connsiteY1698" fmla="*/ 866750 h 6857999"/>
              <a:gd name="connsiteX1699" fmla="*/ 2437629 w 12191999"/>
              <a:gd name="connsiteY1699" fmla="*/ 866750 h 6857999"/>
              <a:gd name="connsiteX1700" fmla="*/ 2437629 w 12191999"/>
              <a:gd name="connsiteY1700" fmla="*/ 894010 h 6857999"/>
              <a:gd name="connsiteX1701" fmla="*/ 2464889 w 12191999"/>
              <a:gd name="connsiteY1701" fmla="*/ 894010 h 6857999"/>
              <a:gd name="connsiteX1702" fmla="*/ 2464889 w 12191999"/>
              <a:gd name="connsiteY1702" fmla="*/ 866750 h 6857999"/>
              <a:gd name="connsiteX1703" fmla="*/ 2388899 w 12191999"/>
              <a:gd name="connsiteY1703" fmla="*/ 866750 h 6857999"/>
              <a:gd name="connsiteX1704" fmla="*/ 2388899 w 12191999"/>
              <a:gd name="connsiteY1704" fmla="*/ 894010 h 6857999"/>
              <a:gd name="connsiteX1705" fmla="*/ 2416159 w 12191999"/>
              <a:gd name="connsiteY1705" fmla="*/ 894010 h 6857999"/>
              <a:gd name="connsiteX1706" fmla="*/ 2416159 w 12191999"/>
              <a:gd name="connsiteY1706" fmla="*/ 866750 h 6857999"/>
              <a:gd name="connsiteX1707" fmla="*/ 2351351 w 12191999"/>
              <a:gd name="connsiteY1707" fmla="*/ 866750 h 6857999"/>
              <a:gd name="connsiteX1708" fmla="*/ 2351351 w 12191999"/>
              <a:gd name="connsiteY1708" fmla="*/ 894010 h 6857999"/>
              <a:gd name="connsiteX1709" fmla="*/ 2378612 w 12191999"/>
              <a:gd name="connsiteY1709" fmla="*/ 894010 h 6857999"/>
              <a:gd name="connsiteX1710" fmla="*/ 2378612 w 12191999"/>
              <a:gd name="connsiteY1710" fmla="*/ 866750 h 6857999"/>
              <a:gd name="connsiteX1711" fmla="*/ 2313804 w 12191999"/>
              <a:gd name="connsiteY1711" fmla="*/ 866750 h 6857999"/>
              <a:gd name="connsiteX1712" fmla="*/ 2313804 w 12191999"/>
              <a:gd name="connsiteY1712" fmla="*/ 894010 h 6857999"/>
              <a:gd name="connsiteX1713" fmla="*/ 2341064 w 12191999"/>
              <a:gd name="connsiteY1713" fmla="*/ 894010 h 6857999"/>
              <a:gd name="connsiteX1714" fmla="*/ 2341064 w 12191999"/>
              <a:gd name="connsiteY1714" fmla="*/ 866750 h 6857999"/>
              <a:gd name="connsiteX1715" fmla="*/ 2274599 w 12191999"/>
              <a:gd name="connsiteY1715" fmla="*/ 866750 h 6857999"/>
              <a:gd name="connsiteX1716" fmla="*/ 2274599 w 12191999"/>
              <a:gd name="connsiteY1716" fmla="*/ 894010 h 6857999"/>
              <a:gd name="connsiteX1717" fmla="*/ 2301859 w 12191999"/>
              <a:gd name="connsiteY1717" fmla="*/ 894010 h 6857999"/>
              <a:gd name="connsiteX1718" fmla="*/ 2301859 w 12191999"/>
              <a:gd name="connsiteY1718" fmla="*/ 866750 h 6857999"/>
              <a:gd name="connsiteX1719" fmla="*/ 2237051 w 12191999"/>
              <a:gd name="connsiteY1719" fmla="*/ 866750 h 6857999"/>
              <a:gd name="connsiteX1720" fmla="*/ 2237051 w 12191999"/>
              <a:gd name="connsiteY1720" fmla="*/ 894010 h 6857999"/>
              <a:gd name="connsiteX1721" fmla="*/ 2264312 w 12191999"/>
              <a:gd name="connsiteY1721" fmla="*/ 894010 h 6857999"/>
              <a:gd name="connsiteX1722" fmla="*/ 2264312 w 12191999"/>
              <a:gd name="connsiteY1722" fmla="*/ 866750 h 6857999"/>
              <a:gd name="connsiteX1723" fmla="*/ 2199503 w 12191999"/>
              <a:gd name="connsiteY1723" fmla="*/ 866750 h 6857999"/>
              <a:gd name="connsiteX1724" fmla="*/ 2199503 w 12191999"/>
              <a:gd name="connsiteY1724" fmla="*/ 894010 h 6857999"/>
              <a:gd name="connsiteX1725" fmla="*/ 2226764 w 12191999"/>
              <a:gd name="connsiteY1725" fmla="*/ 894010 h 6857999"/>
              <a:gd name="connsiteX1726" fmla="*/ 2226764 w 12191999"/>
              <a:gd name="connsiteY1726" fmla="*/ 866750 h 6857999"/>
              <a:gd name="connsiteX1727" fmla="*/ 2150774 w 12191999"/>
              <a:gd name="connsiteY1727" fmla="*/ 866750 h 6857999"/>
              <a:gd name="connsiteX1728" fmla="*/ 2150774 w 12191999"/>
              <a:gd name="connsiteY1728" fmla="*/ 894010 h 6857999"/>
              <a:gd name="connsiteX1729" fmla="*/ 2178034 w 12191999"/>
              <a:gd name="connsiteY1729" fmla="*/ 894010 h 6857999"/>
              <a:gd name="connsiteX1730" fmla="*/ 2178034 w 12191999"/>
              <a:gd name="connsiteY1730" fmla="*/ 866750 h 6857999"/>
              <a:gd name="connsiteX1731" fmla="*/ 2113226 w 12191999"/>
              <a:gd name="connsiteY1731" fmla="*/ 866750 h 6857999"/>
              <a:gd name="connsiteX1732" fmla="*/ 2113226 w 12191999"/>
              <a:gd name="connsiteY1732" fmla="*/ 894010 h 6857999"/>
              <a:gd name="connsiteX1733" fmla="*/ 2140487 w 12191999"/>
              <a:gd name="connsiteY1733" fmla="*/ 894010 h 6857999"/>
              <a:gd name="connsiteX1734" fmla="*/ 2140487 w 12191999"/>
              <a:gd name="connsiteY1734" fmla="*/ 866750 h 6857999"/>
              <a:gd name="connsiteX1735" fmla="*/ 2075679 w 12191999"/>
              <a:gd name="connsiteY1735" fmla="*/ 866750 h 6857999"/>
              <a:gd name="connsiteX1736" fmla="*/ 2075679 w 12191999"/>
              <a:gd name="connsiteY1736" fmla="*/ 894010 h 6857999"/>
              <a:gd name="connsiteX1737" fmla="*/ 2102939 w 12191999"/>
              <a:gd name="connsiteY1737" fmla="*/ 894010 h 6857999"/>
              <a:gd name="connsiteX1738" fmla="*/ 2102939 w 12191999"/>
              <a:gd name="connsiteY1738" fmla="*/ 866750 h 6857999"/>
              <a:gd name="connsiteX1739" fmla="*/ 2026948 w 12191999"/>
              <a:gd name="connsiteY1739" fmla="*/ 866750 h 6857999"/>
              <a:gd name="connsiteX1740" fmla="*/ 2026948 w 12191999"/>
              <a:gd name="connsiteY1740" fmla="*/ 894010 h 6857999"/>
              <a:gd name="connsiteX1741" fmla="*/ 2054209 w 12191999"/>
              <a:gd name="connsiteY1741" fmla="*/ 894010 h 6857999"/>
              <a:gd name="connsiteX1742" fmla="*/ 2054209 w 12191999"/>
              <a:gd name="connsiteY1742" fmla="*/ 866750 h 6857999"/>
              <a:gd name="connsiteX1743" fmla="*/ 1989401 w 12191999"/>
              <a:gd name="connsiteY1743" fmla="*/ 866750 h 6857999"/>
              <a:gd name="connsiteX1744" fmla="*/ 1989401 w 12191999"/>
              <a:gd name="connsiteY1744" fmla="*/ 894010 h 6857999"/>
              <a:gd name="connsiteX1745" fmla="*/ 2016661 w 12191999"/>
              <a:gd name="connsiteY1745" fmla="*/ 894010 h 6857999"/>
              <a:gd name="connsiteX1746" fmla="*/ 2016661 w 12191999"/>
              <a:gd name="connsiteY1746" fmla="*/ 866750 h 6857999"/>
              <a:gd name="connsiteX1747" fmla="*/ 1951853 w 12191999"/>
              <a:gd name="connsiteY1747" fmla="*/ 866750 h 6857999"/>
              <a:gd name="connsiteX1748" fmla="*/ 1951853 w 12191999"/>
              <a:gd name="connsiteY1748" fmla="*/ 894010 h 6857999"/>
              <a:gd name="connsiteX1749" fmla="*/ 1979114 w 12191999"/>
              <a:gd name="connsiteY1749" fmla="*/ 894010 h 6857999"/>
              <a:gd name="connsiteX1750" fmla="*/ 1979114 w 12191999"/>
              <a:gd name="connsiteY1750" fmla="*/ 866750 h 6857999"/>
              <a:gd name="connsiteX1751" fmla="*/ 1912649 w 12191999"/>
              <a:gd name="connsiteY1751" fmla="*/ 866750 h 6857999"/>
              <a:gd name="connsiteX1752" fmla="*/ 1912649 w 12191999"/>
              <a:gd name="connsiteY1752" fmla="*/ 894010 h 6857999"/>
              <a:gd name="connsiteX1753" fmla="*/ 1939909 w 12191999"/>
              <a:gd name="connsiteY1753" fmla="*/ 894010 h 6857999"/>
              <a:gd name="connsiteX1754" fmla="*/ 1939909 w 12191999"/>
              <a:gd name="connsiteY1754" fmla="*/ 866750 h 6857999"/>
              <a:gd name="connsiteX1755" fmla="*/ 1875101 w 12191999"/>
              <a:gd name="connsiteY1755" fmla="*/ 866750 h 6857999"/>
              <a:gd name="connsiteX1756" fmla="*/ 1875101 w 12191999"/>
              <a:gd name="connsiteY1756" fmla="*/ 894010 h 6857999"/>
              <a:gd name="connsiteX1757" fmla="*/ 1902362 w 12191999"/>
              <a:gd name="connsiteY1757" fmla="*/ 894010 h 6857999"/>
              <a:gd name="connsiteX1758" fmla="*/ 1902362 w 12191999"/>
              <a:gd name="connsiteY1758" fmla="*/ 866750 h 6857999"/>
              <a:gd name="connsiteX1759" fmla="*/ 1837554 w 12191999"/>
              <a:gd name="connsiteY1759" fmla="*/ 866750 h 6857999"/>
              <a:gd name="connsiteX1760" fmla="*/ 1837554 w 12191999"/>
              <a:gd name="connsiteY1760" fmla="*/ 894010 h 6857999"/>
              <a:gd name="connsiteX1761" fmla="*/ 1864814 w 12191999"/>
              <a:gd name="connsiteY1761" fmla="*/ 894010 h 6857999"/>
              <a:gd name="connsiteX1762" fmla="*/ 1864814 w 12191999"/>
              <a:gd name="connsiteY1762" fmla="*/ 866750 h 6857999"/>
              <a:gd name="connsiteX1763" fmla="*/ 1788824 w 12191999"/>
              <a:gd name="connsiteY1763" fmla="*/ 866750 h 6857999"/>
              <a:gd name="connsiteX1764" fmla="*/ 1788824 w 12191999"/>
              <a:gd name="connsiteY1764" fmla="*/ 894010 h 6857999"/>
              <a:gd name="connsiteX1765" fmla="*/ 1816084 w 12191999"/>
              <a:gd name="connsiteY1765" fmla="*/ 894010 h 6857999"/>
              <a:gd name="connsiteX1766" fmla="*/ 1816084 w 12191999"/>
              <a:gd name="connsiteY1766" fmla="*/ 866750 h 6857999"/>
              <a:gd name="connsiteX1767" fmla="*/ 1751276 w 12191999"/>
              <a:gd name="connsiteY1767" fmla="*/ 866750 h 6857999"/>
              <a:gd name="connsiteX1768" fmla="*/ 1751276 w 12191999"/>
              <a:gd name="connsiteY1768" fmla="*/ 894010 h 6857999"/>
              <a:gd name="connsiteX1769" fmla="*/ 1778536 w 12191999"/>
              <a:gd name="connsiteY1769" fmla="*/ 894010 h 6857999"/>
              <a:gd name="connsiteX1770" fmla="*/ 1778536 w 12191999"/>
              <a:gd name="connsiteY1770" fmla="*/ 866750 h 6857999"/>
              <a:gd name="connsiteX1771" fmla="*/ 1713728 w 12191999"/>
              <a:gd name="connsiteY1771" fmla="*/ 866750 h 6857999"/>
              <a:gd name="connsiteX1772" fmla="*/ 1713728 w 12191999"/>
              <a:gd name="connsiteY1772" fmla="*/ 894010 h 6857999"/>
              <a:gd name="connsiteX1773" fmla="*/ 1740989 w 12191999"/>
              <a:gd name="connsiteY1773" fmla="*/ 894010 h 6857999"/>
              <a:gd name="connsiteX1774" fmla="*/ 1740989 w 12191999"/>
              <a:gd name="connsiteY1774" fmla="*/ 866750 h 6857999"/>
              <a:gd name="connsiteX1775" fmla="*/ 1664999 w 12191999"/>
              <a:gd name="connsiteY1775" fmla="*/ 866750 h 6857999"/>
              <a:gd name="connsiteX1776" fmla="*/ 1664999 w 12191999"/>
              <a:gd name="connsiteY1776" fmla="*/ 894010 h 6857999"/>
              <a:gd name="connsiteX1777" fmla="*/ 1692259 w 12191999"/>
              <a:gd name="connsiteY1777" fmla="*/ 894010 h 6857999"/>
              <a:gd name="connsiteX1778" fmla="*/ 1692259 w 12191999"/>
              <a:gd name="connsiteY1778" fmla="*/ 866750 h 6857999"/>
              <a:gd name="connsiteX1779" fmla="*/ 1627451 w 12191999"/>
              <a:gd name="connsiteY1779" fmla="*/ 866750 h 6857999"/>
              <a:gd name="connsiteX1780" fmla="*/ 1627451 w 12191999"/>
              <a:gd name="connsiteY1780" fmla="*/ 894010 h 6857999"/>
              <a:gd name="connsiteX1781" fmla="*/ 1654712 w 12191999"/>
              <a:gd name="connsiteY1781" fmla="*/ 894010 h 6857999"/>
              <a:gd name="connsiteX1782" fmla="*/ 1654712 w 12191999"/>
              <a:gd name="connsiteY1782" fmla="*/ 866750 h 6857999"/>
              <a:gd name="connsiteX1783" fmla="*/ 1589904 w 12191999"/>
              <a:gd name="connsiteY1783" fmla="*/ 866750 h 6857999"/>
              <a:gd name="connsiteX1784" fmla="*/ 1589904 w 12191999"/>
              <a:gd name="connsiteY1784" fmla="*/ 894010 h 6857999"/>
              <a:gd name="connsiteX1785" fmla="*/ 1617164 w 12191999"/>
              <a:gd name="connsiteY1785" fmla="*/ 894010 h 6857999"/>
              <a:gd name="connsiteX1786" fmla="*/ 1617164 w 12191999"/>
              <a:gd name="connsiteY1786" fmla="*/ 866750 h 6857999"/>
              <a:gd name="connsiteX1787" fmla="*/ 1550699 w 12191999"/>
              <a:gd name="connsiteY1787" fmla="*/ 866750 h 6857999"/>
              <a:gd name="connsiteX1788" fmla="*/ 1550699 w 12191999"/>
              <a:gd name="connsiteY1788" fmla="*/ 894010 h 6857999"/>
              <a:gd name="connsiteX1789" fmla="*/ 1577959 w 12191999"/>
              <a:gd name="connsiteY1789" fmla="*/ 894010 h 6857999"/>
              <a:gd name="connsiteX1790" fmla="*/ 1577959 w 12191999"/>
              <a:gd name="connsiteY1790" fmla="*/ 866750 h 6857999"/>
              <a:gd name="connsiteX1791" fmla="*/ 1513151 w 12191999"/>
              <a:gd name="connsiteY1791" fmla="*/ 866750 h 6857999"/>
              <a:gd name="connsiteX1792" fmla="*/ 1513151 w 12191999"/>
              <a:gd name="connsiteY1792" fmla="*/ 894010 h 6857999"/>
              <a:gd name="connsiteX1793" fmla="*/ 1540411 w 12191999"/>
              <a:gd name="connsiteY1793" fmla="*/ 894010 h 6857999"/>
              <a:gd name="connsiteX1794" fmla="*/ 1540411 w 12191999"/>
              <a:gd name="connsiteY1794" fmla="*/ 866750 h 6857999"/>
              <a:gd name="connsiteX1795" fmla="*/ 1475603 w 12191999"/>
              <a:gd name="connsiteY1795" fmla="*/ 866750 h 6857999"/>
              <a:gd name="connsiteX1796" fmla="*/ 1475603 w 12191999"/>
              <a:gd name="connsiteY1796" fmla="*/ 894010 h 6857999"/>
              <a:gd name="connsiteX1797" fmla="*/ 1502864 w 12191999"/>
              <a:gd name="connsiteY1797" fmla="*/ 894010 h 6857999"/>
              <a:gd name="connsiteX1798" fmla="*/ 1502864 w 12191999"/>
              <a:gd name="connsiteY1798" fmla="*/ 866750 h 6857999"/>
              <a:gd name="connsiteX1799" fmla="*/ 1426874 w 12191999"/>
              <a:gd name="connsiteY1799" fmla="*/ 866750 h 6857999"/>
              <a:gd name="connsiteX1800" fmla="*/ 1426874 w 12191999"/>
              <a:gd name="connsiteY1800" fmla="*/ 894010 h 6857999"/>
              <a:gd name="connsiteX1801" fmla="*/ 1454134 w 12191999"/>
              <a:gd name="connsiteY1801" fmla="*/ 894010 h 6857999"/>
              <a:gd name="connsiteX1802" fmla="*/ 1454134 w 12191999"/>
              <a:gd name="connsiteY1802" fmla="*/ 866750 h 6857999"/>
              <a:gd name="connsiteX1803" fmla="*/ 1389326 w 12191999"/>
              <a:gd name="connsiteY1803" fmla="*/ 866750 h 6857999"/>
              <a:gd name="connsiteX1804" fmla="*/ 1389326 w 12191999"/>
              <a:gd name="connsiteY1804" fmla="*/ 894010 h 6857999"/>
              <a:gd name="connsiteX1805" fmla="*/ 1416587 w 12191999"/>
              <a:gd name="connsiteY1805" fmla="*/ 894010 h 6857999"/>
              <a:gd name="connsiteX1806" fmla="*/ 1416587 w 12191999"/>
              <a:gd name="connsiteY1806" fmla="*/ 866750 h 6857999"/>
              <a:gd name="connsiteX1807" fmla="*/ 1351778 w 12191999"/>
              <a:gd name="connsiteY1807" fmla="*/ 866750 h 6857999"/>
              <a:gd name="connsiteX1808" fmla="*/ 1351778 w 12191999"/>
              <a:gd name="connsiteY1808" fmla="*/ 894010 h 6857999"/>
              <a:gd name="connsiteX1809" fmla="*/ 1379039 w 12191999"/>
              <a:gd name="connsiteY1809" fmla="*/ 894010 h 6857999"/>
              <a:gd name="connsiteX1810" fmla="*/ 1379039 w 12191999"/>
              <a:gd name="connsiteY1810" fmla="*/ 866750 h 6857999"/>
              <a:gd name="connsiteX1811" fmla="*/ 1303048 w 12191999"/>
              <a:gd name="connsiteY1811" fmla="*/ 866750 h 6857999"/>
              <a:gd name="connsiteX1812" fmla="*/ 1303048 w 12191999"/>
              <a:gd name="connsiteY1812" fmla="*/ 894010 h 6857999"/>
              <a:gd name="connsiteX1813" fmla="*/ 1330309 w 12191999"/>
              <a:gd name="connsiteY1813" fmla="*/ 894010 h 6857999"/>
              <a:gd name="connsiteX1814" fmla="*/ 1330309 w 12191999"/>
              <a:gd name="connsiteY1814" fmla="*/ 866750 h 6857999"/>
              <a:gd name="connsiteX1815" fmla="*/ 1265501 w 12191999"/>
              <a:gd name="connsiteY1815" fmla="*/ 866750 h 6857999"/>
              <a:gd name="connsiteX1816" fmla="*/ 1265501 w 12191999"/>
              <a:gd name="connsiteY1816" fmla="*/ 894010 h 6857999"/>
              <a:gd name="connsiteX1817" fmla="*/ 1292762 w 12191999"/>
              <a:gd name="connsiteY1817" fmla="*/ 894010 h 6857999"/>
              <a:gd name="connsiteX1818" fmla="*/ 1292762 w 12191999"/>
              <a:gd name="connsiteY1818" fmla="*/ 866750 h 6857999"/>
              <a:gd name="connsiteX1819" fmla="*/ 1227953 w 12191999"/>
              <a:gd name="connsiteY1819" fmla="*/ 866750 h 6857999"/>
              <a:gd name="connsiteX1820" fmla="*/ 1227953 w 12191999"/>
              <a:gd name="connsiteY1820" fmla="*/ 894010 h 6857999"/>
              <a:gd name="connsiteX1821" fmla="*/ 1255214 w 12191999"/>
              <a:gd name="connsiteY1821" fmla="*/ 894010 h 6857999"/>
              <a:gd name="connsiteX1822" fmla="*/ 1255214 w 12191999"/>
              <a:gd name="connsiteY1822" fmla="*/ 866750 h 6857999"/>
              <a:gd name="connsiteX1823" fmla="*/ 1188749 w 12191999"/>
              <a:gd name="connsiteY1823" fmla="*/ 866750 h 6857999"/>
              <a:gd name="connsiteX1824" fmla="*/ 1188749 w 12191999"/>
              <a:gd name="connsiteY1824" fmla="*/ 894010 h 6857999"/>
              <a:gd name="connsiteX1825" fmla="*/ 1216009 w 12191999"/>
              <a:gd name="connsiteY1825" fmla="*/ 894010 h 6857999"/>
              <a:gd name="connsiteX1826" fmla="*/ 1216009 w 12191999"/>
              <a:gd name="connsiteY1826" fmla="*/ 866750 h 6857999"/>
              <a:gd name="connsiteX1827" fmla="*/ 1151201 w 12191999"/>
              <a:gd name="connsiteY1827" fmla="*/ 866750 h 6857999"/>
              <a:gd name="connsiteX1828" fmla="*/ 1151201 w 12191999"/>
              <a:gd name="connsiteY1828" fmla="*/ 894010 h 6857999"/>
              <a:gd name="connsiteX1829" fmla="*/ 1178462 w 12191999"/>
              <a:gd name="connsiteY1829" fmla="*/ 894010 h 6857999"/>
              <a:gd name="connsiteX1830" fmla="*/ 1178462 w 12191999"/>
              <a:gd name="connsiteY1830" fmla="*/ 866750 h 6857999"/>
              <a:gd name="connsiteX1831" fmla="*/ 1113653 w 12191999"/>
              <a:gd name="connsiteY1831" fmla="*/ 866750 h 6857999"/>
              <a:gd name="connsiteX1832" fmla="*/ 1113653 w 12191999"/>
              <a:gd name="connsiteY1832" fmla="*/ 894010 h 6857999"/>
              <a:gd name="connsiteX1833" fmla="*/ 1140914 w 12191999"/>
              <a:gd name="connsiteY1833" fmla="*/ 894010 h 6857999"/>
              <a:gd name="connsiteX1834" fmla="*/ 1140914 w 12191999"/>
              <a:gd name="connsiteY1834" fmla="*/ 866750 h 6857999"/>
              <a:gd name="connsiteX1835" fmla="*/ 1064923 w 12191999"/>
              <a:gd name="connsiteY1835" fmla="*/ 866750 h 6857999"/>
              <a:gd name="connsiteX1836" fmla="*/ 1064923 w 12191999"/>
              <a:gd name="connsiteY1836" fmla="*/ 894010 h 6857999"/>
              <a:gd name="connsiteX1837" fmla="*/ 1092184 w 12191999"/>
              <a:gd name="connsiteY1837" fmla="*/ 894010 h 6857999"/>
              <a:gd name="connsiteX1838" fmla="*/ 1092184 w 12191999"/>
              <a:gd name="connsiteY1838" fmla="*/ 866750 h 6857999"/>
              <a:gd name="connsiteX1839" fmla="*/ 1027376 w 12191999"/>
              <a:gd name="connsiteY1839" fmla="*/ 866750 h 6857999"/>
              <a:gd name="connsiteX1840" fmla="*/ 1027376 w 12191999"/>
              <a:gd name="connsiteY1840" fmla="*/ 894010 h 6857999"/>
              <a:gd name="connsiteX1841" fmla="*/ 1054636 w 12191999"/>
              <a:gd name="connsiteY1841" fmla="*/ 894010 h 6857999"/>
              <a:gd name="connsiteX1842" fmla="*/ 1054636 w 12191999"/>
              <a:gd name="connsiteY1842" fmla="*/ 866750 h 6857999"/>
              <a:gd name="connsiteX1843" fmla="*/ 989828 w 12191999"/>
              <a:gd name="connsiteY1843" fmla="*/ 866750 h 6857999"/>
              <a:gd name="connsiteX1844" fmla="*/ 989828 w 12191999"/>
              <a:gd name="connsiteY1844" fmla="*/ 894010 h 6857999"/>
              <a:gd name="connsiteX1845" fmla="*/ 1017089 w 12191999"/>
              <a:gd name="connsiteY1845" fmla="*/ 894010 h 6857999"/>
              <a:gd name="connsiteX1846" fmla="*/ 1017089 w 12191999"/>
              <a:gd name="connsiteY1846" fmla="*/ 866750 h 6857999"/>
              <a:gd name="connsiteX1847" fmla="*/ 484718 w 12191999"/>
              <a:gd name="connsiteY1847" fmla="*/ 739705 h 6857999"/>
              <a:gd name="connsiteX1848" fmla="*/ 498348 w 12191999"/>
              <a:gd name="connsiteY1848" fmla="*/ 739705 h 6857999"/>
              <a:gd name="connsiteX1849" fmla="*/ 509278 w 12191999"/>
              <a:gd name="connsiteY1849" fmla="*/ 744077 h 6857999"/>
              <a:gd name="connsiteX1850" fmla="*/ 512750 w 12191999"/>
              <a:gd name="connsiteY1850" fmla="*/ 758222 h 6857999"/>
              <a:gd name="connsiteX1851" fmla="*/ 512750 w 12191999"/>
              <a:gd name="connsiteY1851" fmla="*/ 775967 h 6857999"/>
              <a:gd name="connsiteX1852" fmla="*/ 508249 w 12191999"/>
              <a:gd name="connsiteY1852" fmla="*/ 790883 h 6857999"/>
              <a:gd name="connsiteX1853" fmla="*/ 495776 w 12191999"/>
              <a:gd name="connsiteY1853" fmla="*/ 794998 h 6857999"/>
              <a:gd name="connsiteX1854" fmla="*/ 484718 w 12191999"/>
              <a:gd name="connsiteY1854" fmla="*/ 794998 h 6857999"/>
              <a:gd name="connsiteX1855" fmla="*/ 706612 w 12191999"/>
              <a:gd name="connsiteY1855" fmla="*/ 737648 h 6857999"/>
              <a:gd name="connsiteX1856" fmla="*/ 717285 w 12191999"/>
              <a:gd name="connsiteY1856" fmla="*/ 741634 h 6857999"/>
              <a:gd name="connsiteX1857" fmla="*/ 721271 w 12191999"/>
              <a:gd name="connsiteY1857" fmla="*/ 755393 h 6857999"/>
              <a:gd name="connsiteX1858" fmla="*/ 721271 w 12191999"/>
              <a:gd name="connsiteY1858" fmla="*/ 852605 h 6857999"/>
              <a:gd name="connsiteX1859" fmla="*/ 717285 w 12191999"/>
              <a:gd name="connsiteY1859" fmla="*/ 866364 h 6857999"/>
              <a:gd name="connsiteX1860" fmla="*/ 706612 w 12191999"/>
              <a:gd name="connsiteY1860" fmla="*/ 870350 h 6857999"/>
              <a:gd name="connsiteX1861" fmla="*/ 695939 w 12191999"/>
              <a:gd name="connsiteY1861" fmla="*/ 866364 h 6857999"/>
              <a:gd name="connsiteX1862" fmla="*/ 691953 w 12191999"/>
              <a:gd name="connsiteY1862" fmla="*/ 852605 h 6857999"/>
              <a:gd name="connsiteX1863" fmla="*/ 691953 w 12191999"/>
              <a:gd name="connsiteY1863" fmla="*/ 755393 h 6857999"/>
              <a:gd name="connsiteX1864" fmla="*/ 695939 w 12191999"/>
              <a:gd name="connsiteY1864" fmla="*/ 741634 h 6857999"/>
              <a:gd name="connsiteX1865" fmla="*/ 706612 w 12191999"/>
              <a:gd name="connsiteY1865" fmla="*/ 737648 h 6857999"/>
              <a:gd name="connsiteX1866" fmla="*/ 770496 w 12191999"/>
              <a:gd name="connsiteY1866" fmla="*/ 713988 h 6857999"/>
              <a:gd name="connsiteX1867" fmla="*/ 770496 w 12191999"/>
              <a:gd name="connsiteY1867" fmla="*/ 894010 h 6857999"/>
              <a:gd name="connsiteX1868" fmla="*/ 795957 w 12191999"/>
              <a:gd name="connsiteY1868" fmla="*/ 894010 h 6857999"/>
              <a:gd name="connsiteX1869" fmla="*/ 795957 w 12191999"/>
              <a:gd name="connsiteY1869" fmla="*/ 763622 h 6857999"/>
              <a:gd name="connsiteX1870" fmla="*/ 831190 w 12191999"/>
              <a:gd name="connsiteY1870" fmla="*/ 894010 h 6857999"/>
              <a:gd name="connsiteX1871" fmla="*/ 860250 w 12191999"/>
              <a:gd name="connsiteY1871" fmla="*/ 894010 h 6857999"/>
              <a:gd name="connsiteX1872" fmla="*/ 860250 w 12191999"/>
              <a:gd name="connsiteY1872" fmla="*/ 713988 h 6857999"/>
              <a:gd name="connsiteX1873" fmla="*/ 835047 w 12191999"/>
              <a:gd name="connsiteY1873" fmla="*/ 713988 h 6857999"/>
              <a:gd name="connsiteX1874" fmla="*/ 835047 w 12191999"/>
              <a:gd name="connsiteY1874" fmla="*/ 821744 h 6857999"/>
              <a:gd name="connsiteX1875" fmla="*/ 805986 w 12191999"/>
              <a:gd name="connsiteY1875" fmla="*/ 713988 h 6857999"/>
              <a:gd name="connsiteX1876" fmla="*/ 456428 w 12191999"/>
              <a:gd name="connsiteY1876" fmla="*/ 713988 h 6857999"/>
              <a:gd name="connsiteX1877" fmla="*/ 456428 w 12191999"/>
              <a:gd name="connsiteY1877" fmla="*/ 894010 h 6857999"/>
              <a:gd name="connsiteX1878" fmla="*/ 484718 w 12191999"/>
              <a:gd name="connsiteY1878" fmla="*/ 894010 h 6857999"/>
              <a:gd name="connsiteX1879" fmla="*/ 484718 w 12191999"/>
              <a:gd name="connsiteY1879" fmla="*/ 820715 h 6857999"/>
              <a:gd name="connsiteX1880" fmla="*/ 494490 w 12191999"/>
              <a:gd name="connsiteY1880" fmla="*/ 820715 h 6857999"/>
              <a:gd name="connsiteX1881" fmla="*/ 508635 w 12191999"/>
              <a:gd name="connsiteY1881" fmla="*/ 825859 h 6857999"/>
              <a:gd name="connsiteX1882" fmla="*/ 513007 w 12191999"/>
              <a:gd name="connsiteY1882" fmla="*/ 843604 h 6857999"/>
              <a:gd name="connsiteX1883" fmla="*/ 513007 w 12191999"/>
              <a:gd name="connsiteY1883" fmla="*/ 871893 h 6857999"/>
              <a:gd name="connsiteX1884" fmla="*/ 513136 w 12191999"/>
              <a:gd name="connsiteY1884" fmla="*/ 880894 h 6857999"/>
              <a:gd name="connsiteX1885" fmla="*/ 513650 w 12191999"/>
              <a:gd name="connsiteY1885" fmla="*/ 886809 h 6857999"/>
              <a:gd name="connsiteX1886" fmla="*/ 514550 w 12191999"/>
              <a:gd name="connsiteY1886" fmla="*/ 890667 h 6857999"/>
              <a:gd name="connsiteX1887" fmla="*/ 515579 w 12191999"/>
              <a:gd name="connsiteY1887" fmla="*/ 894010 h 6857999"/>
              <a:gd name="connsiteX1888" fmla="*/ 544382 w 12191999"/>
              <a:gd name="connsiteY1888" fmla="*/ 894010 h 6857999"/>
              <a:gd name="connsiteX1889" fmla="*/ 541811 w 12191999"/>
              <a:gd name="connsiteY1889" fmla="*/ 883852 h 6857999"/>
              <a:gd name="connsiteX1890" fmla="*/ 541296 w 12191999"/>
              <a:gd name="connsiteY1890" fmla="*/ 872150 h 6857999"/>
              <a:gd name="connsiteX1891" fmla="*/ 541296 w 12191999"/>
              <a:gd name="connsiteY1891" fmla="*/ 844375 h 6857999"/>
              <a:gd name="connsiteX1892" fmla="*/ 537310 w 12191999"/>
              <a:gd name="connsiteY1892" fmla="*/ 820330 h 6857999"/>
              <a:gd name="connsiteX1893" fmla="*/ 522522 w 12191999"/>
              <a:gd name="connsiteY1893" fmla="*/ 806056 h 6857999"/>
              <a:gd name="connsiteX1894" fmla="*/ 541039 w 12191999"/>
              <a:gd name="connsiteY1894" fmla="*/ 769538 h 6857999"/>
              <a:gd name="connsiteX1895" fmla="*/ 541039 w 12191999"/>
              <a:gd name="connsiteY1895" fmla="*/ 755393 h 6857999"/>
              <a:gd name="connsiteX1896" fmla="*/ 531138 w 12191999"/>
              <a:gd name="connsiteY1896" fmla="*/ 724275 h 6857999"/>
              <a:gd name="connsiteX1897" fmla="*/ 499120 w 12191999"/>
              <a:gd name="connsiteY1897" fmla="*/ 713988 h 6857999"/>
              <a:gd name="connsiteX1898" fmla="*/ 352949 w 12191999"/>
              <a:gd name="connsiteY1898" fmla="*/ 713988 h 6857999"/>
              <a:gd name="connsiteX1899" fmla="*/ 352949 w 12191999"/>
              <a:gd name="connsiteY1899" fmla="*/ 739705 h 6857999"/>
              <a:gd name="connsiteX1900" fmla="*/ 382524 w 12191999"/>
              <a:gd name="connsiteY1900" fmla="*/ 739705 h 6857999"/>
              <a:gd name="connsiteX1901" fmla="*/ 382524 w 12191999"/>
              <a:gd name="connsiteY1901" fmla="*/ 894010 h 6857999"/>
              <a:gd name="connsiteX1902" fmla="*/ 410813 w 12191999"/>
              <a:gd name="connsiteY1902" fmla="*/ 894010 h 6857999"/>
              <a:gd name="connsiteX1903" fmla="*/ 410813 w 12191999"/>
              <a:gd name="connsiteY1903" fmla="*/ 739705 h 6857999"/>
              <a:gd name="connsiteX1904" fmla="*/ 440388 w 12191999"/>
              <a:gd name="connsiteY1904" fmla="*/ 739705 h 6857999"/>
              <a:gd name="connsiteX1905" fmla="*/ 440388 w 12191999"/>
              <a:gd name="connsiteY1905" fmla="*/ 713988 h 6857999"/>
              <a:gd name="connsiteX1906" fmla="*/ 924916 w 12191999"/>
              <a:gd name="connsiteY1906" fmla="*/ 711930 h 6857999"/>
              <a:gd name="connsiteX1907" fmla="*/ 893412 w 12191999"/>
              <a:gd name="connsiteY1907" fmla="*/ 723632 h 6857999"/>
              <a:gd name="connsiteX1908" fmla="*/ 882739 w 12191999"/>
              <a:gd name="connsiteY1908" fmla="*/ 757193 h 6857999"/>
              <a:gd name="connsiteX1909" fmla="*/ 882739 w 12191999"/>
              <a:gd name="connsiteY1909" fmla="*/ 850805 h 6857999"/>
              <a:gd name="connsiteX1910" fmla="*/ 893412 w 12191999"/>
              <a:gd name="connsiteY1910" fmla="*/ 884366 h 6857999"/>
              <a:gd name="connsiteX1911" fmla="*/ 924916 w 12191999"/>
              <a:gd name="connsiteY1911" fmla="*/ 896068 h 6857999"/>
              <a:gd name="connsiteX1912" fmla="*/ 956420 w 12191999"/>
              <a:gd name="connsiteY1912" fmla="*/ 884366 h 6857999"/>
              <a:gd name="connsiteX1913" fmla="*/ 967092 w 12191999"/>
              <a:gd name="connsiteY1913" fmla="*/ 850805 h 6857999"/>
              <a:gd name="connsiteX1914" fmla="*/ 967092 w 12191999"/>
              <a:gd name="connsiteY1914" fmla="*/ 793712 h 6857999"/>
              <a:gd name="connsiteX1915" fmla="*/ 927487 w 12191999"/>
              <a:gd name="connsiteY1915" fmla="*/ 793712 h 6857999"/>
              <a:gd name="connsiteX1916" fmla="*/ 927487 w 12191999"/>
              <a:gd name="connsiteY1916" fmla="*/ 819430 h 6857999"/>
              <a:gd name="connsiteX1917" fmla="*/ 940346 w 12191999"/>
              <a:gd name="connsiteY1917" fmla="*/ 819430 h 6857999"/>
              <a:gd name="connsiteX1918" fmla="*/ 940346 w 12191999"/>
              <a:gd name="connsiteY1918" fmla="*/ 852774 h 6857999"/>
              <a:gd name="connsiteX1919" fmla="*/ 936360 w 12191999"/>
              <a:gd name="connsiteY1919" fmla="*/ 866472 h 6857999"/>
              <a:gd name="connsiteX1920" fmla="*/ 925687 w 12191999"/>
              <a:gd name="connsiteY1920" fmla="*/ 870350 h 6857999"/>
              <a:gd name="connsiteX1921" fmla="*/ 915014 w 12191999"/>
              <a:gd name="connsiteY1921" fmla="*/ 866484 h 6857999"/>
              <a:gd name="connsiteX1922" fmla="*/ 911028 w 12191999"/>
              <a:gd name="connsiteY1922" fmla="*/ 852830 h 6857999"/>
              <a:gd name="connsiteX1923" fmla="*/ 911028 w 12191999"/>
              <a:gd name="connsiteY1923" fmla="*/ 755429 h 6857999"/>
              <a:gd name="connsiteX1924" fmla="*/ 915014 w 12191999"/>
              <a:gd name="connsiteY1924" fmla="*/ 741642 h 6857999"/>
              <a:gd name="connsiteX1925" fmla="*/ 925687 w 12191999"/>
              <a:gd name="connsiteY1925" fmla="*/ 737648 h 6857999"/>
              <a:gd name="connsiteX1926" fmla="*/ 936360 w 12191999"/>
              <a:gd name="connsiteY1926" fmla="*/ 741634 h 6857999"/>
              <a:gd name="connsiteX1927" fmla="*/ 940346 w 12191999"/>
              <a:gd name="connsiteY1927" fmla="*/ 755393 h 6857999"/>
              <a:gd name="connsiteX1928" fmla="*/ 940346 w 12191999"/>
              <a:gd name="connsiteY1928" fmla="*/ 774681 h 6857999"/>
              <a:gd name="connsiteX1929" fmla="*/ 967092 w 12191999"/>
              <a:gd name="connsiteY1929" fmla="*/ 774681 h 6857999"/>
              <a:gd name="connsiteX1930" fmla="*/ 967092 w 12191999"/>
              <a:gd name="connsiteY1930" fmla="*/ 757193 h 6857999"/>
              <a:gd name="connsiteX1931" fmla="*/ 956420 w 12191999"/>
              <a:gd name="connsiteY1931" fmla="*/ 723632 h 6857999"/>
              <a:gd name="connsiteX1932" fmla="*/ 924916 w 12191999"/>
              <a:gd name="connsiteY1932" fmla="*/ 711930 h 6857999"/>
              <a:gd name="connsiteX1933" fmla="*/ 647357 w 12191999"/>
              <a:gd name="connsiteY1933" fmla="*/ 704729 h 6857999"/>
              <a:gd name="connsiteX1934" fmla="*/ 647743 w 12191999"/>
              <a:gd name="connsiteY1934" fmla="*/ 709101 h 6857999"/>
              <a:gd name="connsiteX1935" fmla="*/ 647357 w 12191999"/>
              <a:gd name="connsiteY1935" fmla="*/ 711416 h 6857999"/>
              <a:gd name="connsiteX1936" fmla="*/ 645428 w 12191999"/>
              <a:gd name="connsiteY1936" fmla="*/ 713731 h 6857999"/>
              <a:gd name="connsiteX1937" fmla="*/ 642728 w 12191999"/>
              <a:gd name="connsiteY1937" fmla="*/ 713988 h 6857999"/>
              <a:gd name="connsiteX1938" fmla="*/ 617525 w 12191999"/>
              <a:gd name="connsiteY1938" fmla="*/ 713988 h 6857999"/>
              <a:gd name="connsiteX1939" fmla="*/ 617525 w 12191999"/>
              <a:gd name="connsiteY1939" fmla="*/ 853091 h 6857999"/>
              <a:gd name="connsiteX1940" fmla="*/ 613539 w 12191999"/>
              <a:gd name="connsiteY1940" fmla="*/ 866744 h 6857999"/>
              <a:gd name="connsiteX1941" fmla="*/ 602866 w 12191999"/>
              <a:gd name="connsiteY1941" fmla="*/ 870607 h 6857999"/>
              <a:gd name="connsiteX1942" fmla="*/ 592193 w 12191999"/>
              <a:gd name="connsiteY1942" fmla="*/ 866744 h 6857999"/>
              <a:gd name="connsiteX1943" fmla="*/ 588207 w 12191999"/>
              <a:gd name="connsiteY1943" fmla="*/ 853091 h 6857999"/>
              <a:gd name="connsiteX1944" fmla="*/ 588207 w 12191999"/>
              <a:gd name="connsiteY1944" fmla="*/ 713988 h 6857999"/>
              <a:gd name="connsiteX1945" fmla="*/ 559918 w 12191999"/>
              <a:gd name="connsiteY1945" fmla="*/ 713988 h 6857999"/>
              <a:gd name="connsiteX1946" fmla="*/ 559918 w 12191999"/>
              <a:gd name="connsiteY1946" fmla="*/ 851062 h 6857999"/>
              <a:gd name="connsiteX1947" fmla="*/ 570590 w 12191999"/>
              <a:gd name="connsiteY1947" fmla="*/ 884623 h 6857999"/>
              <a:gd name="connsiteX1948" fmla="*/ 602094 w 12191999"/>
              <a:gd name="connsiteY1948" fmla="*/ 896325 h 6857999"/>
              <a:gd name="connsiteX1949" fmla="*/ 633598 w 12191999"/>
              <a:gd name="connsiteY1949" fmla="*/ 884623 h 6857999"/>
              <a:gd name="connsiteX1950" fmla="*/ 644271 w 12191999"/>
              <a:gd name="connsiteY1950" fmla="*/ 851062 h 6857999"/>
              <a:gd name="connsiteX1951" fmla="*/ 644271 w 12191999"/>
              <a:gd name="connsiteY1951" fmla="*/ 731476 h 6857999"/>
              <a:gd name="connsiteX1952" fmla="*/ 648772 w 12191999"/>
              <a:gd name="connsiteY1952" fmla="*/ 731218 h 6857999"/>
              <a:gd name="connsiteX1953" fmla="*/ 654044 w 12191999"/>
              <a:gd name="connsiteY1953" fmla="*/ 730190 h 6857999"/>
              <a:gd name="connsiteX1954" fmla="*/ 662530 w 12191999"/>
              <a:gd name="connsiteY1954" fmla="*/ 721317 h 6857999"/>
              <a:gd name="connsiteX1955" fmla="*/ 664845 w 12191999"/>
              <a:gd name="connsiteY1955" fmla="*/ 704729 h 6857999"/>
              <a:gd name="connsiteX1956" fmla="*/ 738245 w 12191999"/>
              <a:gd name="connsiteY1956" fmla="*/ 704472 h 6857999"/>
              <a:gd name="connsiteX1957" fmla="*/ 738759 w 12191999"/>
              <a:gd name="connsiteY1957" fmla="*/ 708330 h 6857999"/>
              <a:gd name="connsiteX1958" fmla="*/ 738245 w 12191999"/>
              <a:gd name="connsiteY1958" fmla="*/ 711416 h 6857999"/>
              <a:gd name="connsiteX1959" fmla="*/ 733615 w 12191999"/>
              <a:gd name="connsiteY1959" fmla="*/ 715274 h 6857999"/>
              <a:gd name="connsiteX1960" fmla="*/ 723328 w 12191999"/>
              <a:gd name="connsiteY1960" fmla="*/ 714502 h 6857999"/>
              <a:gd name="connsiteX1961" fmla="*/ 715485 w 12191999"/>
              <a:gd name="connsiteY1961" fmla="*/ 712573 h 6857999"/>
              <a:gd name="connsiteX1962" fmla="*/ 706612 w 12191999"/>
              <a:gd name="connsiteY1962" fmla="*/ 711930 h 6857999"/>
              <a:gd name="connsiteX1963" fmla="*/ 674722 w 12191999"/>
              <a:gd name="connsiteY1963" fmla="*/ 723632 h 6857999"/>
              <a:gd name="connsiteX1964" fmla="*/ 663664 w 12191999"/>
              <a:gd name="connsiteY1964" fmla="*/ 757193 h 6857999"/>
              <a:gd name="connsiteX1965" fmla="*/ 663664 w 12191999"/>
              <a:gd name="connsiteY1965" fmla="*/ 850805 h 6857999"/>
              <a:gd name="connsiteX1966" fmla="*/ 674722 w 12191999"/>
              <a:gd name="connsiteY1966" fmla="*/ 884366 h 6857999"/>
              <a:gd name="connsiteX1967" fmla="*/ 706612 w 12191999"/>
              <a:gd name="connsiteY1967" fmla="*/ 896068 h 6857999"/>
              <a:gd name="connsiteX1968" fmla="*/ 738502 w 12191999"/>
              <a:gd name="connsiteY1968" fmla="*/ 884366 h 6857999"/>
              <a:gd name="connsiteX1969" fmla="*/ 749560 w 12191999"/>
              <a:gd name="connsiteY1969" fmla="*/ 850805 h 6857999"/>
              <a:gd name="connsiteX1970" fmla="*/ 749560 w 12191999"/>
              <a:gd name="connsiteY1970" fmla="*/ 757193 h 6857999"/>
              <a:gd name="connsiteX1971" fmla="*/ 743388 w 12191999"/>
              <a:gd name="connsiteY1971" fmla="*/ 730704 h 6857999"/>
              <a:gd name="connsiteX1972" fmla="*/ 744931 w 12191999"/>
              <a:gd name="connsiteY1972" fmla="*/ 730190 h 6857999"/>
              <a:gd name="connsiteX1973" fmla="*/ 753418 w 12191999"/>
              <a:gd name="connsiteY1973" fmla="*/ 721189 h 6857999"/>
              <a:gd name="connsiteX1974" fmla="*/ 755732 w 12191999"/>
              <a:gd name="connsiteY1974" fmla="*/ 704472 h 6857999"/>
              <a:gd name="connsiteX1975" fmla="*/ 683981 w 12191999"/>
              <a:gd name="connsiteY1975" fmla="*/ 675926 h 6857999"/>
              <a:gd name="connsiteX1976" fmla="*/ 710213 w 12191999"/>
              <a:gd name="connsiteY1976" fmla="*/ 704472 h 6857999"/>
              <a:gd name="connsiteX1977" fmla="*/ 730529 w 12191999"/>
              <a:gd name="connsiteY1977" fmla="*/ 704472 h 6857999"/>
              <a:gd name="connsiteX1978" fmla="*/ 713041 w 12191999"/>
              <a:gd name="connsiteY1978" fmla="*/ 675926 h 6857999"/>
              <a:gd name="connsiteX1979" fmla="*/ 2288030 w 12191999"/>
              <a:gd name="connsiteY1979" fmla="*/ 502639 h 6857999"/>
              <a:gd name="connsiteX1980" fmla="*/ 2288030 w 12191999"/>
              <a:gd name="connsiteY1980" fmla="*/ 523727 h 6857999"/>
              <a:gd name="connsiteX1981" fmla="*/ 2308089 w 12191999"/>
              <a:gd name="connsiteY1981" fmla="*/ 523727 h 6857999"/>
              <a:gd name="connsiteX1982" fmla="*/ 2308089 w 12191999"/>
              <a:gd name="connsiteY1982" fmla="*/ 502639 h 6857999"/>
              <a:gd name="connsiteX1983" fmla="*/ 1449315 w 12191999"/>
              <a:gd name="connsiteY1983" fmla="*/ 502639 h 6857999"/>
              <a:gd name="connsiteX1984" fmla="*/ 1449315 w 12191999"/>
              <a:gd name="connsiteY1984" fmla="*/ 523727 h 6857999"/>
              <a:gd name="connsiteX1985" fmla="*/ 1469375 w 12191999"/>
              <a:gd name="connsiteY1985" fmla="*/ 523727 h 6857999"/>
              <a:gd name="connsiteX1986" fmla="*/ 1469375 w 12191999"/>
              <a:gd name="connsiteY1986" fmla="*/ 502639 h 6857999"/>
              <a:gd name="connsiteX1987" fmla="*/ 3274724 w 12191999"/>
              <a:gd name="connsiteY1987" fmla="*/ 464320 h 6857999"/>
              <a:gd name="connsiteX1988" fmla="*/ 3274724 w 12191999"/>
              <a:gd name="connsiteY1988" fmla="*/ 491580 h 6857999"/>
              <a:gd name="connsiteX1989" fmla="*/ 3301985 w 12191999"/>
              <a:gd name="connsiteY1989" fmla="*/ 491580 h 6857999"/>
              <a:gd name="connsiteX1990" fmla="*/ 3301985 w 12191999"/>
              <a:gd name="connsiteY1990" fmla="*/ 464320 h 6857999"/>
              <a:gd name="connsiteX1991" fmla="*/ 3237177 w 12191999"/>
              <a:gd name="connsiteY1991" fmla="*/ 464320 h 6857999"/>
              <a:gd name="connsiteX1992" fmla="*/ 3237177 w 12191999"/>
              <a:gd name="connsiteY1992" fmla="*/ 491580 h 6857999"/>
              <a:gd name="connsiteX1993" fmla="*/ 3264438 w 12191999"/>
              <a:gd name="connsiteY1993" fmla="*/ 491580 h 6857999"/>
              <a:gd name="connsiteX1994" fmla="*/ 3264438 w 12191999"/>
              <a:gd name="connsiteY1994" fmla="*/ 464320 h 6857999"/>
              <a:gd name="connsiteX1995" fmla="*/ 3199629 w 12191999"/>
              <a:gd name="connsiteY1995" fmla="*/ 464320 h 6857999"/>
              <a:gd name="connsiteX1996" fmla="*/ 3199629 w 12191999"/>
              <a:gd name="connsiteY1996" fmla="*/ 491580 h 6857999"/>
              <a:gd name="connsiteX1997" fmla="*/ 3226890 w 12191999"/>
              <a:gd name="connsiteY1997" fmla="*/ 491580 h 6857999"/>
              <a:gd name="connsiteX1998" fmla="*/ 3226890 w 12191999"/>
              <a:gd name="connsiteY1998" fmla="*/ 464320 h 6857999"/>
              <a:gd name="connsiteX1999" fmla="*/ 3160424 w 12191999"/>
              <a:gd name="connsiteY1999" fmla="*/ 464320 h 6857999"/>
              <a:gd name="connsiteX2000" fmla="*/ 3160424 w 12191999"/>
              <a:gd name="connsiteY2000" fmla="*/ 491580 h 6857999"/>
              <a:gd name="connsiteX2001" fmla="*/ 3187685 w 12191999"/>
              <a:gd name="connsiteY2001" fmla="*/ 491580 h 6857999"/>
              <a:gd name="connsiteX2002" fmla="*/ 3187685 w 12191999"/>
              <a:gd name="connsiteY2002" fmla="*/ 464320 h 6857999"/>
              <a:gd name="connsiteX2003" fmla="*/ 3122877 w 12191999"/>
              <a:gd name="connsiteY2003" fmla="*/ 464320 h 6857999"/>
              <a:gd name="connsiteX2004" fmla="*/ 3122877 w 12191999"/>
              <a:gd name="connsiteY2004" fmla="*/ 491580 h 6857999"/>
              <a:gd name="connsiteX2005" fmla="*/ 3150138 w 12191999"/>
              <a:gd name="connsiteY2005" fmla="*/ 491580 h 6857999"/>
              <a:gd name="connsiteX2006" fmla="*/ 3150138 w 12191999"/>
              <a:gd name="connsiteY2006" fmla="*/ 464320 h 6857999"/>
              <a:gd name="connsiteX2007" fmla="*/ 3085329 w 12191999"/>
              <a:gd name="connsiteY2007" fmla="*/ 464320 h 6857999"/>
              <a:gd name="connsiteX2008" fmla="*/ 3085329 w 12191999"/>
              <a:gd name="connsiteY2008" fmla="*/ 491580 h 6857999"/>
              <a:gd name="connsiteX2009" fmla="*/ 3112590 w 12191999"/>
              <a:gd name="connsiteY2009" fmla="*/ 491580 h 6857999"/>
              <a:gd name="connsiteX2010" fmla="*/ 3112590 w 12191999"/>
              <a:gd name="connsiteY2010" fmla="*/ 464320 h 6857999"/>
              <a:gd name="connsiteX2011" fmla="*/ 3036599 w 12191999"/>
              <a:gd name="connsiteY2011" fmla="*/ 464320 h 6857999"/>
              <a:gd name="connsiteX2012" fmla="*/ 3036599 w 12191999"/>
              <a:gd name="connsiteY2012" fmla="*/ 491580 h 6857999"/>
              <a:gd name="connsiteX2013" fmla="*/ 3063860 w 12191999"/>
              <a:gd name="connsiteY2013" fmla="*/ 491580 h 6857999"/>
              <a:gd name="connsiteX2014" fmla="*/ 3063860 w 12191999"/>
              <a:gd name="connsiteY2014" fmla="*/ 464320 h 6857999"/>
              <a:gd name="connsiteX2015" fmla="*/ 2999052 w 12191999"/>
              <a:gd name="connsiteY2015" fmla="*/ 464320 h 6857999"/>
              <a:gd name="connsiteX2016" fmla="*/ 2999052 w 12191999"/>
              <a:gd name="connsiteY2016" fmla="*/ 491580 h 6857999"/>
              <a:gd name="connsiteX2017" fmla="*/ 3026313 w 12191999"/>
              <a:gd name="connsiteY2017" fmla="*/ 491580 h 6857999"/>
              <a:gd name="connsiteX2018" fmla="*/ 3026313 w 12191999"/>
              <a:gd name="connsiteY2018" fmla="*/ 464320 h 6857999"/>
              <a:gd name="connsiteX2019" fmla="*/ 2961504 w 12191999"/>
              <a:gd name="connsiteY2019" fmla="*/ 464320 h 6857999"/>
              <a:gd name="connsiteX2020" fmla="*/ 2961504 w 12191999"/>
              <a:gd name="connsiteY2020" fmla="*/ 491580 h 6857999"/>
              <a:gd name="connsiteX2021" fmla="*/ 2988765 w 12191999"/>
              <a:gd name="connsiteY2021" fmla="*/ 491580 h 6857999"/>
              <a:gd name="connsiteX2022" fmla="*/ 2988765 w 12191999"/>
              <a:gd name="connsiteY2022" fmla="*/ 464320 h 6857999"/>
              <a:gd name="connsiteX2023" fmla="*/ 2912774 w 12191999"/>
              <a:gd name="connsiteY2023" fmla="*/ 464320 h 6857999"/>
              <a:gd name="connsiteX2024" fmla="*/ 2912774 w 12191999"/>
              <a:gd name="connsiteY2024" fmla="*/ 491580 h 6857999"/>
              <a:gd name="connsiteX2025" fmla="*/ 2940035 w 12191999"/>
              <a:gd name="connsiteY2025" fmla="*/ 491580 h 6857999"/>
              <a:gd name="connsiteX2026" fmla="*/ 2940035 w 12191999"/>
              <a:gd name="connsiteY2026" fmla="*/ 464320 h 6857999"/>
              <a:gd name="connsiteX2027" fmla="*/ 2875227 w 12191999"/>
              <a:gd name="connsiteY2027" fmla="*/ 464320 h 6857999"/>
              <a:gd name="connsiteX2028" fmla="*/ 2875227 w 12191999"/>
              <a:gd name="connsiteY2028" fmla="*/ 491580 h 6857999"/>
              <a:gd name="connsiteX2029" fmla="*/ 2902487 w 12191999"/>
              <a:gd name="connsiteY2029" fmla="*/ 491580 h 6857999"/>
              <a:gd name="connsiteX2030" fmla="*/ 2902487 w 12191999"/>
              <a:gd name="connsiteY2030" fmla="*/ 464320 h 6857999"/>
              <a:gd name="connsiteX2031" fmla="*/ 2837679 w 12191999"/>
              <a:gd name="connsiteY2031" fmla="*/ 464320 h 6857999"/>
              <a:gd name="connsiteX2032" fmla="*/ 2837679 w 12191999"/>
              <a:gd name="connsiteY2032" fmla="*/ 491580 h 6857999"/>
              <a:gd name="connsiteX2033" fmla="*/ 2864940 w 12191999"/>
              <a:gd name="connsiteY2033" fmla="*/ 491580 h 6857999"/>
              <a:gd name="connsiteX2034" fmla="*/ 2864940 w 12191999"/>
              <a:gd name="connsiteY2034" fmla="*/ 464320 h 6857999"/>
              <a:gd name="connsiteX2035" fmla="*/ 2788949 w 12191999"/>
              <a:gd name="connsiteY2035" fmla="*/ 464320 h 6857999"/>
              <a:gd name="connsiteX2036" fmla="*/ 2788949 w 12191999"/>
              <a:gd name="connsiteY2036" fmla="*/ 491580 h 6857999"/>
              <a:gd name="connsiteX2037" fmla="*/ 2816210 w 12191999"/>
              <a:gd name="connsiteY2037" fmla="*/ 491580 h 6857999"/>
              <a:gd name="connsiteX2038" fmla="*/ 2816210 w 12191999"/>
              <a:gd name="connsiteY2038" fmla="*/ 464320 h 6857999"/>
              <a:gd name="connsiteX2039" fmla="*/ 2751402 w 12191999"/>
              <a:gd name="connsiteY2039" fmla="*/ 464320 h 6857999"/>
              <a:gd name="connsiteX2040" fmla="*/ 2751402 w 12191999"/>
              <a:gd name="connsiteY2040" fmla="*/ 491580 h 6857999"/>
              <a:gd name="connsiteX2041" fmla="*/ 2778663 w 12191999"/>
              <a:gd name="connsiteY2041" fmla="*/ 491580 h 6857999"/>
              <a:gd name="connsiteX2042" fmla="*/ 2778663 w 12191999"/>
              <a:gd name="connsiteY2042" fmla="*/ 464320 h 6857999"/>
              <a:gd name="connsiteX2043" fmla="*/ 2713854 w 12191999"/>
              <a:gd name="connsiteY2043" fmla="*/ 464320 h 6857999"/>
              <a:gd name="connsiteX2044" fmla="*/ 2713854 w 12191999"/>
              <a:gd name="connsiteY2044" fmla="*/ 491580 h 6857999"/>
              <a:gd name="connsiteX2045" fmla="*/ 2741115 w 12191999"/>
              <a:gd name="connsiteY2045" fmla="*/ 491580 h 6857999"/>
              <a:gd name="connsiteX2046" fmla="*/ 2741115 w 12191999"/>
              <a:gd name="connsiteY2046" fmla="*/ 464320 h 6857999"/>
              <a:gd name="connsiteX2047" fmla="*/ 2665124 w 12191999"/>
              <a:gd name="connsiteY2047" fmla="*/ 464320 h 6857999"/>
              <a:gd name="connsiteX2048" fmla="*/ 2665124 w 12191999"/>
              <a:gd name="connsiteY2048" fmla="*/ 491580 h 6857999"/>
              <a:gd name="connsiteX2049" fmla="*/ 2692385 w 12191999"/>
              <a:gd name="connsiteY2049" fmla="*/ 491580 h 6857999"/>
              <a:gd name="connsiteX2050" fmla="*/ 2692385 w 12191999"/>
              <a:gd name="connsiteY2050" fmla="*/ 464320 h 6857999"/>
              <a:gd name="connsiteX2051" fmla="*/ 2627577 w 12191999"/>
              <a:gd name="connsiteY2051" fmla="*/ 464320 h 6857999"/>
              <a:gd name="connsiteX2052" fmla="*/ 2627577 w 12191999"/>
              <a:gd name="connsiteY2052" fmla="*/ 491580 h 6857999"/>
              <a:gd name="connsiteX2053" fmla="*/ 2654838 w 12191999"/>
              <a:gd name="connsiteY2053" fmla="*/ 491580 h 6857999"/>
              <a:gd name="connsiteX2054" fmla="*/ 2654838 w 12191999"/>
              <a:gd name="connsiteY2054" fmla="*/ 464320 h 6857999"/>
              <a:gd name="connsiteX2055" fmla="*/ 2590029 w 12191999"/>
              <a:gd name="connsiteY2055" fmla="*/ 464320 h 6857999"/>
              <a:gd name="connsiteX2056" fmla="*/ 2590029 w 12191999"/>
              <a:gd name="connsiteY2056" fmla="*/ 491580 h 6857999"/>
              <a:gd name="connsiteX2057" fmla="*/ 2617290 w 12191999"/>
              <a:gd name="connsiteY2057" fmla="*/ 491580 h 6857999"/>
              <a:gd name="connsiteX2058" fmla="*/ 2617290 w 12191999"/>
              <a:gd name="connsiteY2058" fmla="*/ 464320 h 6857999"/>
              <a:gd name="connsiteX2059" fmla="*/ 2541300 w 12191999"/>
              <a:gd name="connsiteY2059" fmla="*/ 464320 h 6857999"/>
              <a:gd name="connsiteX2060" fmla="*/ 2541300 w 12191999"/>
              <a:gd name="connsiteY2060" fmla="*/ 491580 h 6857999"/>
              <a:gd name="connsiteX2061" fmla="*/ 2568560 w 12191999"/>
              <a:gd name="connsiteY2061" fmla="*/ 491580 h 6857999"/>
              <a:gd name="connsiteX2062" fmla="*/ 2568560 w 12191999"/>
              <a:gd name="connsiteY2062" fmla="*/ 464320 h 6857999"/>
              <a:gd name="connsiteX2063" fmla="*/ 2503752 w 12191999"/>
              <a:gd name="connsiteY2063" fmla="*/ 464320 h 6857999"/>
              <a:gd name="connsiteX2064" fmla="*/ 2503752 w 12191999"/>
              <a:gd name="connsiteY2064" fmla="*/ 491580 h 6857999"/>
              <a:gd name="connsiteX2065" fmla="*/ 2531013 w 12191999"/>
              <a:gd name="connsiteY2065" fmla="*/ 491580 h 6857999"/>
              <a:gd name="connsiteX2066" fmla="*/ 2531013 w 12191999"/>
              <a:gd name="connsiteY2066" fmla="*/ 464320 h 6857999"/>
              <a:gd name="connsiteX2067" fmla="*/ 2466204 w 12191999"/>
              <a:gd name="connsiteY2067" fmla="*/ 464320 h 6857999"/>
              <a:gd name="connsiteX2068" fmla="*/ 2466204 w 12191999"/>
              <a:gd name="connsiteY2068" fmla="*/ 491580 h 6857999"/>
              <a:gd name="connsiteX2069" fmla="*/ 2493465 w 12191999"/>
              <a:gd name="connsiteY2069" fmla="*/ 491580 h 6857999"/>
              <a:gd name="connsiteX2070" fmla="*/ 2493465 w 12191999"/>
              <a:gd name="connsiteY2070" fmla="*/ 464320 h 6857999"/>
              <a:gd name="connsiteX2071" fmla="*/ 1646292 w 12191999"/>
              <a:gd name="connsiteY2071" fmla="*/ 389996 h 6857999"/>
              <a:gd name="connsiteX2072" fmla="*/ 1646292 w 12191999"/>
              <a:gd name="connsiteY2072" fmla="*/ 413142 h 6857999"/>
              <a:gd name="connsiteX2073" fmla="*/ 1774880 w 12191999"/>
              <a:gd name="connsiteY2073" fmla="*/ 413142 h 6857999"/>
              <a:gd name="connsiteX2074" fmla="*/ 1774880 w 12191999"/>
              <a:gd name="connsiteY2074" fmla="*/ 389996 h 6857999"/>
              <a:gd name="connsiteX2075" fmla="*/ 2297288 w 12191999"/>
              <a:gd name="connsiteY2075" fmla="*/ 343447 h 6857999"/>
              <a:gd name="connsiteX2076" fmla="*/ 2310918 w 12191999"/>
              <a:gd name="connsiteY2076" fmla="*/ 434487 h 6857999"/>
              <a:gd name="connsiteX2077" fmla="*/ 2283658 w 12191999"/>
              <a:gd name="connsiteY2077" fmla="*/ 434487 h 6857999"/>
              <a:gd name="connsiteX2078" fmla="*/ 1963913 w 12191999"/>
              <a:gd name="connsiteY2078" fmla="*/ 343447 h 6857999"/>
              <a:gd name="connsiteX2079" fmla="*/ 1977543 w 12191999"/>
              <a:gd name="connsiteY2079" fmla="*/ 434487 h 6857999"/>
              <a:gd name="connsiteX2080" fmla="*/ 1950283 w 12191999"/>
              <a:gd name="connsiteY2080" fmla="*/ 434487 h 6857999"/>
              <a:gd name="connsiteX2081" fmla="*/ 1116188 w 12191999"/>
              <a:gd name="connsiteY2081" fmla="*/ 343447 h 6857999"/>
              <a:gd name="connsiteX2082" fmla="*/ 1129818 w 12191999"/>
              <a:gd name="connsiteY2082" fmla="*/ 434487 h 6857999"/>
              <a:gd name="connsiteX2083" fmla="*/ 1102558 w 12191999"/>
              <a:gd name="connsiteY2083" fmla="*/ 434487 h 6857999"/>
              <a:gd name="connsiteX2084" fmla="*/ 1846794 w 12191999"/>
              <a:gd name="connsiteY2084" fmla="*/ 337275 h 6857999"/>
              <a:gd name="connsiteX2085" fmla="*/ 1862738 w 12191999"/>
              <a:gd name="connsiteY2085" fmla="*/ 337275 h 6857999"/>
              <a:gd name="connsiteX2086" fmla="*/ 1873283 w 12191999"/>
              <a:gd name="connsiteY2086" fmla="*/ 341133 h 6857999"/>
              <a:gd name="connsiteX2087" fmla="*/ 1877140 w 12191999"/>
              <a:gd name="connsiteY2087" fmla="*/ 354763 h 6857999"/>
              <a:gd name="connsiteX2088" fmla="*/ 1877140 w 12191999"/>
              <a:gd name="connsiteY2088" fmla="*/ 448375 h 6857999"/>
              <a:gd name="connsiteX2089" fmla="*/ 1873283 w 12191999"/>
              <a:gd name="connsiteY2089" fmla="*/ 462005 h 6857999"/>
              <a:gd name="connsiteX2090" fmla="*/ 1862738 w 12191999"/>
              <a:gd name="connsiteY2090" fmla="*/ 465863 h 6857999"/>
              <a:gd name="connsiteX2091" fmla="*/ 1846794 w 12191999"/>
              <a:gd name="connsiteY2091" fmla="*/ 465863 h 6857999"/>
              <a:gd name="connsiteX2092" fmla="*/ 1846794 w 12191999"/>
              <a:gd name="connsiteY2092" fmla="*/ 413142 h 6857999"/>
              <a:gd name="connsiteX2093" fmla="*/ 1864281 w 12191999"/>
              <a:gd name="connsiteY2093" fmla="*/ 413142 h 6857999"/>
              <a:gd name="connsiteX2094" fmla="*/ 1864281 w 12191999"/>
              <a:gd name="connsiteY2094" fmla="*/ 389996 h 6857999"/>
              <a:gd name="connsiteX2095" fmla="*/ 1846794 w 12191999"/>
              <a:gd name="connsiteY2095" fmla="*/ 389996 h 6857999"/>
              <a:gd name="connsiteX2096" fmla="*/ 1341968 w 12191999"/>
              <a:gd name="connsiteY2096" fmla="*/ 337275 h 6857999"/>
              <a:gd name="connsiteX2097" fmla="*/ 1357913 w 12191999"/>
              <a:gd name="connsiteY2097" fmla="*/ 337275 h 6857999"/>
              <a:gd name="connsiteX2098" fmla="*/ 1368457 w 12191999"/>
              <a:gd name="connsiteY2098" fmla="*/ 341133 h 6857999"/>
              <a:gd name="connsiteX2099" fmla="*/ 1372315 w 12191999"/>
              <a:gd name="connsiteY2099" fmla="*/ 354763 h 6857999"/>
              <a:gd name="connsiteX2100" fmla="*/ 1372315 w 12191999"/>
              <a:gd name="connsiteY2100" fmla="*/ 448375 h 6857999"/>
              <a:gd name="connsiteX2101" fmla="*/ 1368457 w 12191999"/>
              <a:gd name="connsiteY2101" fmla="*/ 462005 h 6857999"/>
              <a:gd name="connsiteX2102" fmla="*/ 1357913 w 12191999"/>
              <a:gd name="connsiteY2102" fmla="*/ 465863 h 6857999"/>
              <a:gd name="connsiteX2103" fmla="*/ 1341968 w 12191999"/>
              <a:gd name="connsiteY2103" fmla="*/ 465863 h 6857999"/>
              <a:gd name="connsiteX2104" fmla="*/ 389468 w 12191999"/>
              <a:gd name="connsiteY2104" fmla="*/ 337275 h 6857999"/>
              <a:gd name="connsiteX2105" fmla="*/ 402842 w 12191999"/>
              <a:gd name="connsiteY2105" fmla="*/ 337275 h 6857999"/>
              <a:gd name="connsiteX2106" fmla="*/ 413129 w 12191999"/>
              <a:gd name="connsiteY2106" fmla="*/ 340876 h 6857999"/>
              <a:gd name="connsiteX2107" fmla="*/ 416729 w 12191999"/>
              <a:gd name="connsiteY2107" fmla="*/ 354249 h 6857999"/>
              <a:gd name="connsiteX2108" fmla="*/ 416729 w 12191999"/>
              <a:gd name="connsiteY2108" fmla="*/ 381252 h 6857999"/>
              <a:gd name="connsiteX2109" fmla="*/ 413129 w 12191999"/>
              <a:gd name="connsiteY2109" fmla="*/ 394625 h 6857999"/>
              <a:gd name="connsiteX2110" fmla="*/ 402842 w 12191999"/>
              <a:gd name="connsiteY2110" fmla="*/ 398226 h 6857999"/>
              <a:gd name="connsiteX2111" fmla="*/ 389468 w 12191999"/>
              <a:gd name="connsiteY2111" fmla="*/ 398226 h 6857999"/>
              <a:gd name="connsiteX2112" fmla="*/ 2402063 w 12191999"/>
              <a:gd name="connsiteY2112" fmla="*/ 335218 h 6857999"/>
              <a:gd name="connsiteX2113" fmla="*/ 2412736 w 12191999"/>
              <a:gd name="connsiteY2113" fmla="*/ 339204 h 6857999"/>
              <a:gd name="connsiteX2114" fmla="*/ 2416722 w 12191999"/>
              <a:gd name="connsiteY2114" fmla="*/ 352963 h 6857999"/>
              <a:gd name="connsiteX2115" fmla="*/ 2416722 w 12191999"/>
              <a:gd name="connsiteY2115" fmla="*/ 450175 h 6857999"/>
              <a:gd name="connsiteX2116" fmla="*/ 2412736 w 12191999"/>
              <a:gd name="connsiteY2116" fmla="*/ 463934 h 6857999"/>
              <a:gd name="connsiteX2117" fmla="*/ 2402063 w 12191999"/>
              <a:gd name="connsiteY2117" fmla="*/ 467920 h 6857999"/>
              <a:gd name="connsiteX2118" fmla="*/ 2391390 w 12191999"/>
              <a:gd name="connsiteY2118" fmla="*/ 463934 h 6857999"/>
              <a:gd name="connsiteX2119" fmla="*/ 2387404 w 12191999"/>
              <a:gd name="connsiteY2119" fmla="*/ 450175 h 6857999"/>
              <a:gd name="connsiteX2120" fmla="*/ 2387404 w 12191999"/>
              <a:gd name="connsiteY2120" fmla="*/ 352963 h 6857999"/>
              <a:gd name="connsiteX2121" fmla="*/ 2391390 w 12191999"/>
              <a:gd name="connsiteY2121" fmla="*/ 339204 h 6857999"/>
              <a:gd name="connsiteX2122" fmla="*/ 2402063 w 12191999"/>
              <a:gd name="connsiteY2122" fmla="*/ 335218 h 6857999"/>
              <a:gd name="connsiteX2123" fmla="*/ 2068688 w 12191999"/>
              <a:gd name="connsiteY2123" fmla="*/ 335218 h 6857999"/>
              <a:gd name="connsiteX2124" fmla="*/ 2079361 w 12191999"/>
              <a:gd name="connsiteY2124" fmla="*/ 339204 h 6857999"/>
              <a:gd name="connsiteX2125" fmla="*/ 2083347 w 12191999"/>
              <a:gd name="connsiteY2125" fmla="*/ 352963 h 6857999"/>
              <a:gd name="connsiteX2126" fmla="*/ 2083347 w 12191999"/>
              <a:gd name="connsiteY2126" fmla="*/ 450175 h 6857999"/>
              <a:gd name="connsiteX2127" fmla="*/ 2079361 w 12191999"/>
              <a:gd name="connsiteY2127" fmla="*/ 463934 h 6857999"/>
              <a:gd name="connsiteX2128" fmla="*/ 2068688 w 12191999"/>
              <a:gd name="connsiteY2128" fmla="*/ 467920 h 6857999"/>
              <a:gd name="connsiteX2129" fmla="*/ 2058015 w 12191999"/>
              <a:gd name="connsiteY2129" fmla="*/ 463934 h 6857999"/>
              <a:gd name="connsiteX2130" fmla="*/ 2054029 w 12191999"/>
              <a:gd name="connsiteY2130" fmla="*/ 450175 h 6857999"/>
              <a:gd name="connsiteX2131" fmla="*/ 2054029 w 12191999"/>
              <a:gd name="connsiteY2131" fmla="*/ 352963 h 6857999"/>
              <a:gd name="connsiteX2132" fmla="*/ 2058015 w 12191999"/>
              <a:gd name="connsiteY2132" fmla="*/ 339204 h 6857999"/>
              <a:gd name="connsiteX2133" fmla="*/ 2068688 w 12191999"/>
              <a:gd name="connsiteY2133" fmla="*/ 335218 h 6857999"/>
              <a:gd name="connsiteX2134" fmla="*/ 1220963 w 12191999"/>
              <a:gd name="connsiteY2134" fmla="*/ 335218 h 6857999"/>
              <a:gd name="connsiteX2135" fmla="*/ 1231636 w 12191999"/>
              <a:gd name="connsiteY2135" fmla="*/ 339204 h 6857999"/>
              <a:gd name="connsiteX2136" fmla="*/ 1235622 w 12191999"/>
              <a:gd name="connsiteY2136" fmla="*/ 352963 h 6857999"/>
              <a:gd name="connsiteX2137" fmla="*/ 1235622 w 12191999"/>
              <a:gd name="connsiteY2137" fmla="*/ 450175 h 6857999"/>
              <a:gd name="connsiteX2138" fmla="*/ 1231636 w 12191999"/>
              <a:gd name="connsiteY2138" fmla="*/ 463934 h 6857999"/>
              <a:gd name="connsiteX2139" fmla="*/ 1220963 w 12191999"/>
              <a:gd name="connsiteY2139" fmla="*/ 467920 h 6857999"/>
              <a:gd name="connsiteX2140" fmla="*/ 1210290 w 12191999"/>
              <a:gd name="connsiteY2140" fmla="*/ 463934 h 6857999"/>
              <a:gd name="connsiteX2141" fmla="*/ 1206304 w 12191999"/>
              <a:gd name="connsiteY2141" fmla="*/ 450175 h 6857999"/>
              <a:gd name="connsiteX2142" fmla="*/ 1206304 w 12191999"/>
              <a:gd name="connsiteY2142" fmla="*/ 352963 h 6857999"/>
              <a:gd name="connsiteX2143" fmla="*/ 1210290 w 12191999"/>
              <a:gd name="connsiteY2143" fmla="*/ 339204 h 6857999"/>
              <a:gd name="connsiteX2144" fmla="*/ 1220963 w 12191999"/>
              <a:gd name="connsiteY2144" fmla="*/ 335218 h 6857999"/>
              <a:gd name="connsiteX2145" fmla="*/ 611363 w 12191999"/>
              <a:gd name="connsiteY2145" fmla="*/ 335218 h 6857999"/>
              <a:gd name="connsiteX2146" fmla="*/ 622036 w 12191999"/>
              <a:gd name="connsiteY2146" fmla="*/ 339204 h 6857999"/>
              <a:gd name="connsiteX2147" fmla="*/ 626022 w 12191999"/>
              <a:gd name="connsiteY2147" fmla="*/ 352963 h 6857999"/>
              <a:gd name="connsiteX2148" fmla="*/ 626022 w 12191999"/>
              <a:gd name="connsiteY2148" fmla="*/ 450175 h 6857999"/>
              <a:gd name="connsiteX2149" fmla="*/ 622036 w 12191999"/>
              <a:gd name="connsiteY2149" fmla="*/ 463934 h 6857999"/>
              <a:gd name="connsiteX2150" fmla="*/ 611363 w 12191999"/>
              <a:gd name="connsiteY2150" fmla="*/ 467920 h 6857999"/>
              <a:gd name="connsiteX2151" fmla="*/ 600690 w 12191999"/>
              <a:gd name="connsiteY2151" fmla="*/ 463934 h 6857999"/>
              <a:gd name="connsiteX2152" fmla="*/ 596704 w 12191999"/>
              <a:gd name="connsiteY2152" fmla="*/ 450175 h 6857999"/>
              <a:gd name="connsiteX2153" fmla="*/ 596704 w 12191999"/>
              <a:gd name="connsiteY2153" fmla="*/ 352963 h 6857999"/>
              <a:gd name="connsiteX2154" fmla="*/ 600690 w 12191999"/>
              <a:gd name="connsiteY2154" fmla="*/ 339204 h 6857999"/>
              <a:gd name="connsiteX2155" fmla="*/ 611363 w 12191999"/>
              <a:gd name="connsiteY2155" fmla="*/ 335218 h 6857999"/>
              <a:gd name="connsiteX2156" fmla="*/ 2278000 w 12191999"/>
              <a:gd name="connsiteY2156" fmla="*/ 311558 h 6857999"/>
              <a:gd name="connsiteX2157" fmla="*/ 2249196 w 12191999"/>
              <a:gd name="connsiteY2157" fmla="*/ 491580 h 6857999"/>
              <a:gd name="connsiteX2158" fmla="*/ 2275171 w 12191999"/>
              <a:gd name="connsiteY2158" fmla="*/ 491580 h 6857999"/>
              <a:gd name="connsiteX2159" fmla="*/ 2280057 w 12191999"/>
              <a:gd name="connsiteY2159" fmla="*/ 458919 h 6857999"/>
              <a:gd name="connsiteX2160" fmla="*/ 2314776 w 12191999"/>
              <a:gd name="connsiteY2160" fmla="*/ 458919 h 6857999"/>
              <a:gd name="connsiteX2161" fmla="*/ 2319662 w 12191999"/>
              <a:gd name="connsiteY2161" fmla="*/ 491580 h 6857999"/>
              <a:gd name="connsiteX2162" fmla="*/ 2348208 w 12191999"/>
              <a:gd name="connsiteY2162" fmla="*/ 491580 h 6857999"/>
              <a:gd name="connsiteX2163" fmla="*/ 2319405 w 12191999"/>
              <a:gd name="connsiteY2163" fmla="*/ 311558 h 6857999"/>
              <a:gd name="connsiteX2164" fmla="*/ 2153175 w 12191999"/>
              <a:gd name="connsiteY2164" fmla="*/ 311558 h 6857999"/>
              <a:gd name="connsiteX2165" fmla="*/ 2153175 w 12191999"/>
              <a:gd name="connsiteY2165" fmla="*/ 337275 h 6857999"/>
              <a:gd name="connsiteX2166" fmla="*/ 2182750 w 12191999"/>
              <a:gd name="connsiteY2166" fmla="*/ 337275 h 6857999"/>
              <a:gd name="connsiteX2167" fmla="*/ 2182750 w 12191999"/>
              <a:gd name="connsiteY2167" fmla="*/ 491580 h 6857999"/>
              <a:gd name="connsiteX2168" fmla="*/ 2211039 w 12191999"/>
              <a:gd name="connsiteY2168" fmla="*/ 491580 h 6857999"/>
              <a:gd name="connsiteX2169" fmla="*/ 2211039 w 12191999"/>
              <a:gd name="connsiteY2169" fmla="*/ 337275 h 6857999"/>
              <a:gd name="connsiteX2170" fmla="*/ 2240614 w 12191999"/>
              <a:gd name="connsiteY2170" fmla="*/ 337275 h 6857999"/>
              <a:gd name="connsiteX2171" fmla="*/ 2240614 w 12191999"/>
              <a:gd name="connsiteY2171" fmla="*/ 311558 h 6857999"/>
              <a:gd name="connsiteX2172" fmla="*/ 1944625 w 12191999"/>
              <a:gd name="connsiteY2172" fmla="*/ 311558 h 6857999"/>
              <a:gd name="connsiteX2173" fmla="*/ 1915821 w 12191999"/>
              <a:gd name="connsiteY2173" fmla="*/ 491580 h 6857999"/>
              <a:gd name="connsiteX2174" fmla="*/ 1941796 w 12191999"/>
              <a:gd name="connsiteY2174" fmla="*/ 491580 h 6857999"/>
              <a:gd name="connsiteX2175" fmla="*/ 1946682 w 12191999"/>
              <a:gd name="connsiteY2175" fmla="*/ 458919 h 6857999"/>
              <a:gd name="connsiteX2176" fmla="*/ 1981401 w 12191999"/>
              <a:gd name="connsiteY2176" fmla="*/ 458919 h 6857999"/>
              <a:gd name="connsiteX2177" fmla="*/ 1986287 w 12191999"/>
              <a:gd name="connsiteY2177" fmla="*/ 491580 h 6857999"/>
              <a:gd name="connsiteX2178" fmla="*/ 2014834 w 12191999"/>
              <a:gd name="connsiteY2178" fmla="*/ 491580 h 6857999"/>
              <a:gd name="connsiteX2179" fmla="*/ 1986030 w 12191999"/>
              <a:gd name="connsiteY2179" fmla="*/ 311558 h 6857999"/>
              <a:gd name="connsiteX2180" fmla="*/ 1818504 w 12191999"/>
              <a:gd name="connsiteY2180" fmla="*/ 311558 h 6857999"/>
              <a:gd name="connsiteX2181" fmla="*/ 1818504 w 12191999"/>
              <a:gd name="connsiteY2181" fmla="*/ 389996 h 6857999"/>
              <a:gd name="connsiteX2182" fmla="*/ 1809246 w 12191999"/>
              <a:gd name="connsiteY2182" fmla="*/ 389996 h 6857999"/>
              <a:gd name="connsiteX2183" fmla="*/ 1809246 w 12191999"/>
              <a:gd name="connsiteY2183" fmla="*/ 413142 h 6857999"/>
              <a:gd name="connsiteX2184" fmla="*/ 1818504 w 12191999"/>
              <a:gd name="connsiteY2184" fmla="*/ 413142 h 6857999"/>
              <a:gd name="connsiteX2185" fmla="*/ 1818504 w 12191999"/>
              <a:gd name="connsiteY2185" fmla="*/ 491580 h 6857999"/>
              <a:gd name="connsiteX2186" fmla="*/ 1863253 w 12191999"/>
              <a:gd name="connsiteY2186" fmla="*/ 491580 h 6857999"/>
              <a:gd name="connsiteX2187" fmla="*/ 1895014 w 12191999"/>
              <a:gd name="connsiteY2187" fmla="*/ 480264 h 6857999"/>
              <a:gd name="connsiteX2188" fmla="*/ 1905429 w 12191999"/>
              <a:gd name="connsiteY2188" fmla="*/ 447089 h 6857999"/>
              <a:gd name="connsiteX2189" fmla="*/ 1905429 w 12191999"/>
              <a:gd name="connsiteY2189" fmla="*/ 356049 h 6857999"/>
              <a:gd name="connsiteX2190" fmla="*/ 1895014 w 12191999"/>
              <a:gd name="connsiteY2190" fmla="*/ 322873 h 6857999"/>
              <a:gd name="connsiteX2191" fmla="*/ 1863253 w 12191999"/>
              <a:gd name="connsiteY2191" fmla="*/ 311558 h 6857999"/>
              <a:gd name="connsiteX2192" fmla="*/ 1417168 w 12191999"/>
              <a:gd name="connsiteY2192" fmla="*/ 311558 h 6857999"/>
              <a:gd name="connsiteX2193" fmla="*/ 1417168 w 12191999"/>
              <a:gd name="connsiteY2193" fmla="*/ 448632 h 6857999"/>
              <a:gd name="connsiteX2194" fmla="*/ 1427841 w 12191999"/>
              <a:gd name="connsiteY2194" fmla="*/ 482193 h 6857999"/>
              <a:gd name="connsiteX2195" fmla="*/ 1459345 w 12191999"/>
              <a:gd name="connsiteY2195" fmla="*/ 493895 h 6857999"/>
              <a:gd name="connsiteX2196" fmla="*/ 1490849 w 12191999"/>
              <a:gd name="connsiteY2196" fmla="*/ 482193 h 6857999"/>
              <a:gd name="connsiteX2197" fmla="*/ 1501522 w 12191999"/>
              <a:gd name="connsiteY2197" fmla="*/ 448632 h 6857999"/>
              <a:gd name="connsiteX2198" fmla="*/ 1501522 w 12191999"/>
              <a:gd name="connsiteY2198" fmla="*/ 311558 h 6857999"/>
              <a:gd name="connsiteX2199" fmla="*/ 1474776 w 12191999"/>
              <a:gd name="connsiteY2199" fmla="*/ 311558 h 6857999"/>
              <a:gd name="connsiteX2200" fmla="*/ 1474776 w 12191999"/>
              <a:gd name="connsiteY2200" fmla="*/ 450661 h 6857999"/>
              <a:gd name="connsiteX2201" fmla="*/ 1470789 w 12191999"/>
              <a:gd name="connsiteY2201" fmla="*/ 464313 h 6857999"/>
              <a:gd name="connsiteX2202" fmla="*/ 1460117 w 12191999"/>
              <a:gd name="connsiteY2202" fmla="*/ 468177 h 6857999"/>
              <a:gd name="connsiteX2203" fmla="*/ 1449444 w 12191999"/>
              <a:gd name="connsiteY2203" fmla="*/ 464313 h 6857999"/>
              <a:gd name="connsiteX2204" fmla="*/ 1445458 w 12191999"/>
              <a:gd name="connsiteY2204" fmla="*/ 450661 h 6857999"/>
              <a:gd name="connsiteX2205" fmla="*/ 1445458 w 12191999"/>
              <a:gd name="connsiteY2205" fmla="*/ 311558 h 6857999"/>
              <a:gd name="connsiteX2206" fmla="*/ 1313679 w 12191999"/>
              <a:gd name="connsiteY2206" fmla="*/ 311558 h 6857999"/>
              <a:gd name="connsiteX2207" fmla="*/ 1313679 w 12191999"/>
              <a:gd name="connsiteY2207" fmla="*/ 491580 h 6857999"/>
              <a:gd name="connsiteX2208" fmla="*/ 1358428 w 12191999"/>
              <a:gd name="connsiteY2208" fmla="*/ 491580 h 6857999"/>
              <a:gd name="connsiteX2209" fmla="*/ 1390189 w 12191999"/>
              <a:gd name="connsiteY2209" fmla="*/ 480264 h 6857999"/>
              <a:gd name="connsiteX2210" fmla="*/ 1400604 w 12191999"/>
              <a:gd name="connsiteY2210" fmla="*/ 447089 h 6857999"/>
              <a:gd name="connsiteX2211" fmla="*/ 1400604 w 12191999"/>
              <a:gd name="connsiteY2211" fmla="*/ 356049 h 6857999"/>
              <a:gd name="connsiteX2212" fmla="*/ 1390189 w 12191999"/>
              <a:gd name="connsiteY2212" fmla="*/ 322873 h 6857999"/>
              <a:gd name="connsiteX2213" fmla="*/ 1358428 w 12191999"/>
              <a:gd name="connsiteY2213" fmla="*/ 311558 h 6857999"/>
              <a:gd name="connsiteX2214" fmla="*/ 1096900 w 12191999"/>
              <a:gd name="connsiteY2214" fmla="*/ 311558 h 6857999"/>
              <a:gd name="connsiteX2215" fmla="*/ 1068096 w 12191999"/>
              <a:gd name="connsiteY2215" fmla="*/ 491580 h 6857999"/>
              <a:gd name="connsiteX2216" fmla="*/ 1094071 w 12191999"/>
              <a:gd name="connsiteY2216" fmla="*/ 491580 h 6857999"/>
              <a:gd name="connsiteX2217" fmla="*/ 1098957 w 12191999"/>
              <a:gd name="connsiteY2217" fmla="*/ 458919 h 6857999"/>
              <a:gd name="connsiteX2218" fmla="*/ 1133676 w 12191999"/>
              <a:gd name="connsiteY2218" fmla="*/ 458919 h 6857999"/>
              <a:gd name="connsiteX2219" fmla="*/ 1138562 w 12191999"/>
              <a:gd name="connsiteY2219" fmla="*/ 491580 h 6857999"/>
              <a:gd name="connsiteX2220" fmla="*/ 1167109 w 12191999"/>
              <a:gd name="connsiteY2220" fmla="*/ 491580 h 6857999"/>
              <a:gd name="connsiteX2221" fmla="*/ 1138305 w 12191999"/>
              <a:gd name="connsiteY2221" fmla="*/ 311558 h 6857999"/>
              <a:gd name="connsiteX2222" fmla="*/ 1027929 w 12191999"/>
              <a:gd name="connsiteY2222" fmla="*/ 311558 h 6857999"/>
              <a:gd name="connsiteX2223" fmla="*/ 1027929 w 12191999"/>
              <a:gd name="connsiteY2223" fmla="*/ 491580 h 6857999"/>
              <a:gd name="connsiteX2224" fmla="*/ 1056219 w 12191999"/>
              <a:gd name="connsiteY2224" fmla="*/ 491580 h 6857999"/>
              <a:gd name="connsiteX2225" fmla="*/ 1056219 w 12191999"/>
              <a:gd name="connsiteY2225" fmla="*/ 311558 h 6857999"/>
              <a:gd name="connsiteX2226" fmla="*/ 675247 w 12191999"/>
              <a:gd name="connsiteY2226" fmla="*/ 311558 h 6857999"/>
              <a:gd name="connsiteX2227" fmla="*/ 675247 w 12191999"/>
              <a:gd name="connsiteY2227" fmla="*/ 491580 h 6857999"/>
              <a:gd name="connsiteX2228" fmla="*/ 700707 w 12191999"/>
              <a:gd name="connsiteY2228" fmla="*/ 491580 h 6857999"/>
              <a:gd name="connsiteX2229" fmla="*/ 700707 w 12191999"/>
              <a:gd name="connsiteY2229" fmla="*/ 361192 h 6857999"/>
              <a:gd name="connsiteX2230" fmla="*/ 735940 w 12191999"/>
              <a:gd name="connsiteY2230" fmla="*/ 491580 h 6857999"/>
              <a:gd name="connsiteX2231" fmla="*/ 765001 w 12191999"/>
              <a:gd name="connsiteY2231" fmla="*/ 491580 h 6857999"/>
              <a:gd name="connsiteX2232" fmla="*/ 765001 w 12191999"/>
              <a:gd name="connsiteY2232" fmla="*/ 311558 h 6857999"/>
              <a:gd name="connsiteX2233" fmla="*/ 739798 w 12191999"/>
              <a:gd name="connsiteY2233" fmla="*/ 311558 h 6857999"/>
              <a:gd name="connsiteX2234" fmla="*/ 739798 w 12191999"/>
              <a:gd name="connsiteY2234" fmla="*/ 419314 h 6857999"/>
              <a:gd name="connsiteX2235" fmla="*/ 710737 w 12191999"/>
              <a:gd name="connsiteY2235" fmla="*/ 311558 h 6857999"/>
              <a:gd name="connsiteX2236" fmla="*/ 465954 w 12191999"/>
              <a:gd name="connsiteY2236" fmla="*/ 311558 h 6857999"/>
              <a:gd name="connsiteX2237" fmla="*/ 465954 w 12191999"/>
              <a:gd name="connsiteY2237" fmla="*/ 491580 h 6857999"/>
              <a:gd name="connsiteX2238" fmla="*/ 494244 w 12191999"/>
              <a:gd name="connsiteY2238" fmla="*/ 491580 h 6857999"/>
              <a:gd name="connsiteX2239" fmla="*/ 494244 w 12191999"/>
              <a:gd name="connsiteY2239" fmla="*/ 414428 h 6857999"/>
              <a:gd name="connsiteX2240" fmla="*/ 526390 w 12191999"/>
              <a:gd name="connsiteY2240" fmla="*/ 414428 h 6857999"/>
              <a:gd name="connsiteX2241" fmla="*/ 526390 w 12191999"/>
              <a:gd name="connsiteY2241" fmla="*/ 491580 h 6857999"/>
              <a:gd name="connsiteX2242" fmla="*/ 555194 w 12191999"/>
              <a:gd name="connsiteY2242" fmla="*/ 491580 h 6857999"/>
              <a:gd name="connsiteX2243" fmla="*/ 555194 w 12191999"/>
              <a:gd name="connsiteY2243" fmla="*/ 311558 h 6857999"/>
              <a:gd name="connsiteX2244" fmla="*/ 526390 w 12191999"/>
              <a:gd name="connsiteY2244" fmla="*/ 311558 h 6857999"/>
              <a:gd name="connsiteX2245" fmla="*/ 526390 w 12191999"/>
              <a:gd name="connsiteY2245" fmla="*/ 388710 h 6857999"/>
              <a:gd name="connsiteX2246" fmla="*/ 494244 w 12191999"/>
              <a:gd name="connsiteY2246" fmla="*/ 388710 h 6857999"/>
              <a:gd name="connsiteX2247" fmla="*/ 494244 w 12191999"/>
              <a:gd name="connsiteY2247" fmla="*/ 311558 h 6857999"/>
              <a:gd name="connsiteX2248" fmla="*/ 361179 w 12191999"/>
              <a:gd name="connsiteY2248" fmla="*/ 311558 h 6857999"/>
              <a:gd name="connsiteX2249" fmla="*/ 361179 w 12191999"/>
              <a:gd name="connsiteY2249" fmla="*/ 491580 h 6857999"/>
              <a:gd name="connsiteX2250" fmla="*/ 389468 w 12191999"/>
              <a:gd name="connsiteY2250" fmla="*/ 491580 h 6857999"/>
              <a:gd name="connsiteX2251" fmla="*/ 389468 w 12191999"/>
              <a:gd name="connsiteY2251" fmla="*/ 423943 h 6857999"/>
              <a:gd name="connsiteX2252" fmla="*/ 402842 w 12191999"/>
              <a:gd name="connsiteY2252" fmla="*/ 423943 h 6857999"/>
              <a:gd name="connsiteX2253" fmla="*/ 434603 w 12191999"/>
              <a:gd name="connsiteY2253" fmla="*/ 412627 h 6857999"/>
              <a:gd name="connsiteX2254" fmla="*/ 445018 w 12191999"/>
              <a:gd name="connsiteY2254" fmla="*/ 379452 h 6857999"/>
              <a:gd name="connsiteX2255" fmla="*/ 445018 w 12191999"/>
              <a:gd name="connsiteY2255" fmla="*/ 356049 h 6857999"/>
              <a:gd name="connsiteX2256" fmla="*/ 434603 w 12191999"/>
              <a:gd name="connsiteY2256" fmla="*/ 322873 h 6857999"/>
              <a:gd name="connsiteX2257" fmla="*/ 402842 w 12191999"/>
              <a:gd name="connsiteY2257" fmla="*/ 311558 h 6857999"/>
              <a:gd name="connsiteX2258" fmla="*/ 2402063 w 12191999"/>
              <a:gd name="connsiteY2258" fmla="*/ 309500 h 6857999"/>
              <a:gd name="connsiteX2259" fmla="*/ 2370173 w 12191999"/>
              <a:gd name="connsiteY2259" fmla="*/ 321202 h 6857999"/>
              <a:gd name="connsiteX2260" fmla="*/ 2359115 w 12191999"/>
              <a:gd name="connsiteY2260" fmla="*/ 354763 h 6857999"/>
              <a:gd name="connsiteX2261" fmla="*/ 2359115 w 12191999"/>
              <a:gd name="connsiteY2261" fmla="*/ 448375 h 6857999"/>
              <a:gd name="connsiteX2262" fmla="*/ 2370173 w 12191999"/>
              <a:gd name="connsiteY2262" fmla="*/ 481936 h 6857999"/>
              <a:gd name="connsiteX2263" fmla="*/ 2402063 w 12191999"/>
              <a:gd name="connsiteY2263" fmla="*/ 493638 h 6857999"/>
              <a:gd name="connsiteX2264" fmla="*/ 2433953 w 12191999"/>
              <a:gd name="connsiteY2264" fmla="*/ 481936 h 6857999"/>
              <a:gd name="connsiteX2265" fmla="*/ 2445011 w 12191999"/>
              <a:gd name="connsiteY2265" fmla="*/ 448375 h 6857999"/>
              <a:gd name="connsiteX2266" fmla="*/ 2445011 w 12191999"/>
              <a:gd name="connsiteY2266" fmla="*/ 354763 h 6857999"/>
              <a:gd name="connsiteX2267" fmla="*/ 2433953 w 12191999"/>
              <a:gd name="connsiteY2267" fmla="*/ 321202 h 6857999"/>
              <a:gd name="connsiteX2268" fmla="*/ 2402063 w 12191999"/>
              <a:gd name="connsiteY2268" fmla="*/ 309500 h 6857999"/>
              <a:gd name="connsiteX2269" fmla="*/ 2068688 w 12191999"/>
              <a:gd name="connsiteY2269" fmla="*/ 309500 h 6857999"/>
              <a:gd name="connsiteX2270" fmla="*/ 2036798 w 12191999"/>
              <a:gd name="connsiteY2270" fmla="*/ 321202 h 6857999"/>
              <a:gd name="connsiteX2271" fmla="*/ 2025740 w 12191999"/>
              <a:gd name="connsiteY2271" fmla="*/ 354763 h 6857999"/>
              <a:gd name="connsiteX2272" fmla="*/ 2025740 w 12191999"/>
              <a:gd name="connsiteY2272" fmla="*/ 448375 h 6857999"/>
              <a:gd name="connsiteX2273" fmla="*/ 2036798 w 12191999"/>
              <a:gd name="connsiteY2273" fmla="*/ 481936 h 6857999"/>
              <a:gd name="connsiteX2274" fmla="*/ 2068688 w 12191999"/>
              <a:gd name="connsiteY2274" fmla="*/ 493638 h 6857999"/>
              <a:gd name="connsiteX2275" fmla="*/ 2100578 w 12191999"/>
              <a:gd name="connsiteY2275" fmla="*/ 481936 h 6857999"/>
              <a:gd name="connsiteX2276" fmla="*/ 2111636 w 12191999"/>
              <a:gd name="connsiteY2276" fmla="*/ 448375 h 6857999"/>
              <a:gd name="connsiteX2277" fmla="*/ 2111636 w 12191999"/>
              <a:gd name="connsiteY2277" fmla="*/ 354763 h 6857999"/>
              <a:gd name="connsiteX2278" fmla="*/ 2100578 w 12191999"/>
              <a:gd name="connsiteY2278" fmla="*/ 321202 h 6857999"/>
              <a:gd name="connsiteX2279" fmla="*/ 2068688 w 12191999"/>
              <a:gd name="connsiteY2279" fmla="*/ 309500 h 6857999"/>
              <a:gd name="connsiteX2280" fmla="*/ 1563091 w 12191999"/>
              <a:gd name="connsiteY2280" fmla="*/ 309500 h 6857999"/>
              <a:gd name="connsiteX2281" fmla="*/ 1531588 w 12191999"/>
              <a:gd name="connsiteY2281" fmla="*/ 321202 h 6857999"/>
              <a:gd name="connsiteX2282" fmla="*/ 1520915 w 12191999"/>
              <a:gd name="connsiteY2282" fmla="*/ 354763 h 6857999"/>
              <a:gd name="connsiteX2283" fmla="*/ 1520915 w 12191999"/>
              <a:gd name="connsiteY2283" fmla="*/ 448375 h 6857999"/>
              <a:gd name="connsiteX2284" fmla="*/ 1531588 w 12191999"/>
              <a:gd name="connsiteY2284" fmla="*/ 481936 h 6857999"/>
              <a:gd name="connsiteX2285" fmla="*/ 1563091 w 12191999"/>
              <a:gd name="connsiteY2285" fmla="*/ 493638 h 6857999"/>
              <a:gd name="connsiteX2286" fmla="*/ 1594595 w 12191999"/>
              <a:gd name="connsiteY2286" fmla="*/ 482053 h 6857999"/>
              <a:gd name="connsiteX2287" fmla="*/ 1605268 w 12191999"/>
              <a:gd name="connsiteY2287" fmla="*/ 448632 h 6857999"/>
              <a:gd name="connsiteX2288" fmla="*/ 1605268 w 12191999"/>
              <a:gd name="connsiteY2288" fmla="*/ 424715 h 6857999"/>
              <a:gd name="connsiteX2289" fmla="*/ 1578522 w 12191999"/>
              <a:gd name="connsiteY2289" fmla="*/ 424715 h 6857999"/>
              <a:gd name="connsiteX2290" fmla="*/ 1578522 w 12191999"/>
              <a:gd name="connsiteY2290" fmla="*/ 450432 h 6857999"/>
              <a:gd name="connsiteX2291" fmla="*/ 1574536 w 12191999"/>
              <a:gd name="connsiteY2291" fmla="*/ 464062 h 6857999"/>
              <a:gd name="connsiteX2292" fmla="*/ 1563863 w 12191999"/>
              <a:gd name="connsiteY2292" fmla="*/ 467920 h 6857999"/>
              <a:gd name="connsiteX2293" fmla="*/ 1553190 w 12191999"/>
              <a:gd name="connsiteY2293" fmla="*/ 464054 h 6857999"/>
              <a:gd name="connsiteX2294" fmla="*/ 1549204 w 12191999"/>
              <a:gd name="connsiteY2294" fmla="*/ 450400 h 6857999"/>
              <a:gd name="connsiteX2295" fmla="*/ 1549204 w 12191999"/>
              <a:gd name="connsiteY2295" fmla="*/ 352999 h 6857999"/>
              <a:gd name="connsiteX2296" fmla="*/ 1553190 w 12191999"/>
              <a:gd name="connsiteY2296" fmla="*/ 339212 h 6857999"/>
              <a:gd name="connsiteX2297" fmla="*/ 1563863 w 12191999"/>
              <a:gd name="connsiteY2297" fmla="*/ 335218 h 6857999"/>
              <a:gd name="connsiteX2298" fmla="*/ 1574536 w 12191999"/>
              <a:gd name="connsiteY2298" fmla="*/ 339204 h 6857999"/>
              <a:gd name="connsiteX2299" fmla="*/ 1578522 w 12191999"/>
              <a:gd name="connsiteY2299" fmla="*/ 352963 h 6857999"/>
              <a:gd name="connsiteX2300" fmla="*/ 1578522 w 12191999"/>
              <a:gd name="connsiteY2300" fmla="*/ 372251 h 6857999"/>
              <a:gd name="connsiteX2301" fmla="*/ 1605268 w 12191999"/>
              <a:gd name="connsiteY2301" fmla="*/ 372251 h 6857999"/>
              <a:gd name="connsiteX2302" fmla="*/ 1605268 w 12191999"/>
              <a:gd name="connsiteY2302" fmla="*/ 354763 h 6857999"/>
              <a:gd name="connsiteX2303" fmla="*/ 1594595 w 12191999"/>
              <a:gd name="connsiteY2303" fmla="*/ 321202 h 6857999"/>
              <a:gd name="connsiteX2304" fmla="*/ 1563091 w 12191999"/>
              <a:gd name="connsiteY2304" fmla="*/ 309500 h 6857999"/>
              <a:gd name="connsiteX2305" fmla="*/ 1220963 w 12191999"/>
              <a:gd name="connsiteY2305" fmla="*/ 309500 h 6857999"/>
              <a:gd name="connsiteX2306" fmla="*/ 1189073 w 12191999"/>
              <a:gd name="connsiteY2306" fmla="*/ 321202 h 6857999"/>
              <a:gd name="connsiteX2307" fmla="*/ 1178015 w 12191999"/>
              <a:gd name="connsiteY2307" fmla="*/ 354763 h 6857999"/>
              <a:gd name="connsiteX2308" fmla="*/ 1178015 w 12191999"/>
              <a:gd name="connsiteY2308" fmla="*/ 448375 h 6857999"/>
              <a:gd name="connsiteX2309" fmla="*/ 1189073 w 12191999"/>
              <a:gd name="connsiteY2309" fmla="*/ 481936 h 6857999"/>
              <a:gd name="connsiteX2310" fmla="*/ 1220963 w 12191999"/>
              <a:gd name="connsiteY2310" fmla="*/ 493638 h 6857999"/>
              <a:gd name="connsiteX2311" fmla="*/ 1252853 w 12191999"/>
              <a:gd name="connsiteY2311" fmla="*/ 481936 h 6857999"/>
              <a:gd name="connsiteX2312" fmla="*/ 1263911 w 12191999"/>
              <a:gd name="connsiteY2312" fmla="*/ 448375 h 6857999"/>
              <a:gd name="connsiteX2313" fmla="*/ 1263911 w 12191999"/>
              <a:gd name="connsiteY2313" fmla="*/ 354763 h 6857999"/>
              <a:gd name="connsiteX2314" fmla="*/ 1252853 w 12191999"/>
              <a:gd name="connsiteY2314" fmla="*/ 321202 h 6857999"/>
              <a:gd name="connsiteX2315" fmla="*/ 1220963 w 12191999"/>
              <a:gd name="connsiteY2315" fmla="*/ 309500 h 6857999"/>
              <a:gd name="connsiteX2316" fmla="*/ 963016 w 12191999"/>
              <a:gd name="connsiteY2316" fmla="*/ 309500 h 6857999"/>
              <a:gd name="connsiteX2317" fmla="*/ 931512 w 12191999"/>
              <a:gd name="connsiteY2317" fmla="*/ 321202 h 6857999"/>
              <a:gd name="connsiteX2318" fmla="*/ 920840 w 12191999"/>
              <a:gd name="connsiteY2318" fmla="*/ 354763 h 6857999"/>
              <a:gd name="connsiteX2319" fmla="*/ 920840 w 12191999"/>
              <a:gd name="connsiteY2319" fmla="*/ 448375 h 6857999"/>
              <a:gd name="connsiteX2320" fmla="*/ 931512 w 12191999"/>
              <a:gd name="connsiteY2320" fmla="*/ 481936 h 6857999"/>
              <a:gd name="connsiteX2321" fmla="*/ 963016 w 12191999"/>
              <a:gd name="connsiteY2321" fmla="*/ 493638 h 6857999"/>
              <a:gd name="connsiteX2322" fmla="*/ 994520 w 12191999"/>
              <a:gd name="connsiteY2322" fmla="*/ 481936 h 6857999"/>
              <a:gd name="connsiteX2323" fmla="*/ 1005193 w 12191999"/>
              <a:gd name="connsiteY2323" fmla="*/ 448375 h 6857999"/>
              <a:gd name="connsiteX2324" fmla="*/ 1005193 w 12191999"/>
              <a:gd name="connsiteY2324" fmla="*/ 391282 h 6857999"/>
              <a:gd name="connsiteX2325" fmla="*/ 965588 w 12191999"/>
              <a:gd name="connsiteY2325" fmla="*/ 391282 h 6857999"/>
              <a:gd name="connsiteX2326" fmla="*/ 965588 w 12191999"/>
              <a:gd name="connsiteY2326" fmla="*/ 416999 h 6857999"/>
              <a:gd name="connsiteX2327" fmla="*/ 978447 w 12191999"/>
              <a:gd name="connsiteY2327" fmla="*/ 416999 h 6857999"/>
              <a:gd name="connsiteX2328" fmla="*/ 978447 w 12191999"/>
              <a:gd name="connsiteY2328" fmla="*/ 450344 h 6857999"/>
              <a:gd name="connsiteX2329" fmla="*/ 974461 w 12191999"/>
              <a:gd name="connsiteY2329" fmla="*/ 464042 h 6857999"/>
              <a:gd name="connsiteX2330" fmla="*/ 963788 w 12191999"/>
              <a:gd name="connsiteY2330" fmla="*/ 467920 h 6857999"/>
              <a:gd name="connsiteX2331" fmla="*/ 953115 w 12191999"/>
              <a:gd name="connsiteY2331" fmla="*/ 464054 h 6857999"/>
              <a:gd name="connsiteX2332" fmla="*/ 949129 w 12191999"/>
              <a:gd name="connsiteY2332" fmla="*/ 450400 h 6857999"/>
              <a:gd name="connsiteX2333" fmla="*/ 949129 w 12191999"/>
              <a:gd name="connsiteY2333" fmla="*/ 352999 h 6857999"/>
              <a:gd name="connsiteX2334" fmla="*/ 953115 w 12191999"/>
              <a:gd name="connsiteY2334" fmla="*/ 339212 h 6857999"/>
              <a:gd name="connsiteX2335" fmla="*/ 963788 w 12191999"/>
              <a:gd name="connsiteY2335" fmla="*/ 335218 h 6857999"/>
              <a:gd name="connsiteX2336" fmla="*/ 974461 w 12191999"/>
              <a:gd name="connsiteY2336" fmla="*/ 339204 h 6857999"/>
              <a:gd name="connsiteX2337" fmla="*/ 978447 w 12191999"/>
              <a:gd name="connsiteY2337" fmla="*/ 352963 h 6857999"/>
              <a:gd name="connsiteX2338" fmla="*/ 978447 w 12191999"/>
              <a:gd name="connsiteY2338" fmla="*/ 372251 h 6857999"/>
              <a:gd name="connsiteX2339" fmla="*/ 1005193 w 12191999"/>
              <a:gd name="connsiteY2339" fmla="*/ 372251 h 6857999"/>
              <a:gd name="connsiteX2340" fmla="*/ 1005193 w 12191999"/>
              <a:gd name="connsiteY2340" fmla="*/ 354763 h 6857999"/>
              <a:gd name="connsiteX2341" fmla="*/ 994520 w 12191999"/>
              <a:gd name="connsiteY2341" fmla="*/ 321202 h 6857999"/>
              <a:gd name="connsiteX2342" fmla="*/ 963016 w 12191999"/>
              <a:gd name="connsiteY2342" fmla="*/ 309500 h 6857999"/>
              <a:gd name="connsiteX2343" fmla="*/ 829666 w 12191999"/>
              <a:gd name="connsiteY2343" fmla="*/ 309500 h 6857999"/>
              <a:gd name="connsiteX2344" fmla="*/ 798162 w 12191999"/>
              <a:gd name="connsiteY2344" fmla="*/ 321202 h 6857999"/>
              <a:gd name="connsiteX2345" fmla="*/ 787490 w 12191999"/>
              <a:gd name="connsiteY2345" fmla="*/ 354763 h 6857999"/>
              <a:gd name="connsiteX2346" fmla="*/ 787490 w 12191999"/>
              <a:gd name="connsiteY2346" fmla="*/ 448375 h 6857999"/>
              <a:gd name="connsiteX2347" fmla="*/ 798162 w 12191999"/>
              <a:gd name="connsiteY2347" fmla="*/ 481936 h 6857999"/>
              <a:gd name="connsiteX2348" fmla="*/ 829666 w 12191999"/>
              <a:gd name="connsiteY2348" fmla="*/ 493638 h 6857999"/>
              <a:gd name="connsiteX2349" fmla="*/ 861170 w 12191999"/>
              <a:gd name="connsiteY2349" fmla="*/ 481936 h 6857999"/>
              <a:gd name="connsiteX2350" fmla="*/ 871843 w 12191999"/>
              <a:gd name="connsiteY2350" fmla="*/ 448375 h 6857999"/>
              <a:gd name="connsiteX2351" fmla="*/ 871843 w 12191999"/>
              <a:gd name="connsiteY2351" fmla="*/ 391282 h 6857999"/>
              <a:gd name="connsiteX2352" fmla="*/ 832238 w 12191999"/>
              <a:gd name="connsiteY2352" fmla="*/ 391282 h 6857999"/>
              <a:gd name="connsiteX2353" fmla="*/ 832238 w 12191999"/>
              <a:gd name="connsiteY2353" fmla="*/ 416999 h 6857999"/>
              <a:gd name="connsiteX2354" fmla="*/ 845097 w 12191999"/>
              <a:gd name="connsiteY2354" fmla="*/ 416999 h 6857999"/>
              <a:gd name="connsiteX2355" fmla="*/ 845097 w 12191999"/>
              <a:gd name="connsiteY2355" fmla="*/ 450344 h 6857999"/>
              <a:gd name="connsiteX2356" fmla="*/ 841111 w 12191999"/>
              <a:gd name="connsiteY2356" fmla="*/ 464042 h 6857999"/>
              <a:gd name="connsiteX2357" fmla="*/ 830438 w 12191999"/>
              <a:gd name="connsiteY2357" fmla="*/ 467920 h 6857999"/>
              <a:gd name="connsiteX2358" fmla="*/ 819765 w 12191999"/>
              <a:gd name="connsiteY2358" fmla="*/ 464054 h 6857999"/>
              <a:gd name="connsiteX2359" fmla="*/ 815779 w 12191999"/>
              <a:gd name="connsiteY2359" fmla="*/ 450400 h 6857999"/>
              <a:gd name="connsiteX2360" fmla="*/ 815779 w 12191999"/>
              <a:gd name="connsiteY2360" fmla="*/ 352999 h 6857999"/>
              <a:gd name="connsiteX2361" fmla="*/ 819765 w 12191999"/>
              <a:gd name="connsiteY2361" fmla="*/ 339212 h 6857999"/>
              <a:gd name="connsiteX2362" fmla="*/ 830438 w 12191999"/>
              <a:gd name="connsiteY2362" fmla="*/ 335218 h 6857999"/>
              <a:gd name="connsiteX2363" fmla="*/ 841111 w 12191999"/>
              <a:gd name="connsiteY2363" fmla="*/ 339204 h 6857999"/>
              <a:gd name="connsiteX2364" fmla="*/ 845097 w 12191999"/>
              <a:gd name="connsiteY2364" fmla="*/ 352963 h 6857999"/>
              <a:gd name="connsiteX2365" fmla="*/ 845097 w 12191999"/>
              <a:gd name="connsiteY2365" fmla="*/ 372251 h 6857999"/>
              <a:gd name="connsiteX2366" fmla="*/ 871843 w 12191999"/>
              <a:gd name="connsiteY2366" fmla="*/ 372251 h 6857999"/>
              <a:gd name="connsiteX2367" fmla="*/ 871843 w 12191999"/>
              <a:gd name="connsiteY2367" fmla="*/ 354763 h 6857999"/>
              <a:gd name="connsiteX2368" fmla="*/ 861170 w 12191999"/>
              <a:gd name="connsiteY2368" fmla="*/ 321202 h 6857999"/>
              <a:gd name="connsiteX2369" fmla="*/ 829666 w 12191999"/>
              <a:gd name="connsiteY2369" fmla="*/ 309500 h 6857999"/>
              <a:gd name="connsiteX2370" fmla="*/ 611363 w 12191999"/>
              <a:gd name="connsiteY2370" fmla="*/ 309500 h 6857999"/>
              <a:gd name="connsiteX2371" fmla="*/ 579473 w 12191999"/>
              <a:gd name="connsiteY2371" fmla="*/ 321202 h 6857999"/>
              <a:gd name="connsiteX2372" fmla="*/ 568415 w 12191999"/>
              <a:gd name="connsiteY2372" fmla="*/ 354763 h 6857999"/>
              <a:gd name="connsiteX2373" fmla="*/ 568415 w 12191999"/>
              <a:gd name="connsiteY2373" fmla="*/ 448375 h 6857999"/>
              <a:gd name="connsiteX2374" fmla="*/ 579473 w 12191999"/>
              <a:gd name="connsiteY2374" fmla="*/ 481936 h 6857999"/>
              <a:gd name="connsiteX2375" fmla="*/ 611363 w 12191999"/>
              <a:gd name="connsiteY2375" fmla="*/ 493638 h 6857999"/>
              <a:gd name="connsiteX2376" fmla="*/ 643253 w 12191999"/>
              <a:gd name="connsiteY2376" fmla="*/ 481936 h 6857999"/>
              <a:gd name="connsiteX2377" fmla="*/ 654311 w 12191999"/>
              <a:gd name="connsiteY2377" fmla="*/ 448375 h 6857999"/>
              <a:gd name="connsiteX2378" fmla="*/ 654311 w 12191999"/>
              <a:gd name="connsiteY2378" fmla="*/ 354763 h 6857999"/>
              <a:gd name="connsiteX2379" fmla="*/ 643253 w 12191999"/>
              <a:gd name="connsiteY2379" fmla="*/ 321202 h 6857999"/>
              <a:gd name="connsiteX2380" fmla="*/ 611363 w 12191999"/>
              <a:gd name="connsiteY2380" fmla="*/ 309500 h 6857999"/>
              <a:gd name="connsiteX2381" fmla="*/ 1934338 w 12191999"/>
              <a:gd name="connsiteY2381" fmla="*/ 273496 h 6857999"/>
              <a:gd name="connsiteX2382" fmla="*/ 1960570 w 12191999"/>
              <a:gd name="connsiteY2382" fmla="*/ 302042 h 6857999"/>
              <a:gd name="connsiteX2383" fmla="*/ 1980886 w 12191999"/>
              <a:gd name="connsiteY2383" fmla="*/ 302042 h 6857999"/>
              <a:gd name="connsiteX2384" fmla="*/ 1963399 w 12191999"/>
              <a:gd name="connsiteY2384" fmla="*/ 273496 h 6857999"/>
              <a:gd name="connsiteX2385" fmla="*/ 1120045 w 12191999"/>
              <a:gd name="connsiteY2385" fmla="*/ 273496 h 6857999"/>
              <a:gd name="connsiteX2386" fmla="*/ 1102558 w 12191999"/>
              <a:gd name="connsiteY2386" fmla="*/ 302042 h 6857999"/>
              <a:gd name="connsiteX2387" fmla="*/ 1121588 w 12191999"/>
              <a:gd name="connsiteY2387" fmla="*/ 302042 h 6857999"/>
              <a:gd name="connsiteX2388" fmla="*/ 1147820 w 12191999"/>
              <a:gd name="connsiteY2388" fmla="*/ 273496 h 6857999"/>
              <a:gd name="connsiteX2389" fmla="*/ 580245 w 12191999"/>
              <a:gd name="connsiteY2389" fmla="*/ 273496 h 6857999"/>
              <a:gd name="connsiteX2390" fmla="*/ 606477 w 12191999"/>
              <a:gd name="connsiteY2390" fmla="*/ 302042 h 6857999"/>
              <a:gd name="connsiteX2391" fmla="*/ 626793 w 12191999"/>
              <a:gd name="connsiteY2391" fmla="*/ 302042 h 6857999"/>
              <a:gd name="connsiteX2392" fmla="*/ 609306 w 12191999"/>
              <a:gd name="connsiteY2392" fmla="*/ 273496 h 6857999"/>
              <a:gd name="connsiteX2393" fmla="*/ 0 w 12191999"/>
              <a:gd name="connsiteY2393" fmla="*/ 0 h 6857999"/>
              <a:gd name="connsiteX2394" fmla="*/ 12191999 w 12191999"/>
              <a:gd name="connsiteY2394" fmla="*/ 0 h 6857999"/>
              <a:gd name="connsiteX2395" fmla="*/ 12191999 w 12191999"/>
              <a:gd name="connsiteY2395" fmla="*/ 6857999 h 6857999"/>
              <a:gd name="connsiteX2396" fmla="*/ 9927414 w 12191999"/>
              <a:gd name="connsiteY2396" fmla="*/ 6857999 h 6857999"/>
              <a:gd name="connsiteX2397" fmla="*/ 0 w 12191999"/>
              <a:gd name="connsiteY2397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</a:cxnLst>
            <a:rect l="l" t="t" r="r" b="b"/>
            <a:pathLst>
              <a:path w="12191999" h="6857999">
                <a:moveTo>
                  <a:pt x="8739131" y="3345778"/>
                </a:moveTo>
                <a:cubicBezTo>
                  <a:pt x="8728579" y="3362489"/>
                  <a:pt x="8716576" y="3382618"/>
                  <a:pt x="8703123" y="3406166"/>
                </a:cubicBezTo>
                <a:cubicBezTo>
                  <a:pt x="8688427" y="3432384"/>
                  <a:pt x="8672403" y="3452153"/>
                  <a:pt x="8655053" y="3465473"/>
                </a:cubicBezTo>
                <a:cubicBezTo>
                  <a:pt x="8637703" y="3478793"/>
                  <a:pt x="8620922" y="3485452"/>
                  <a:pt x="8604709" y="3485452"/>
                </a:cubicBezTo>
                <a:cubicBezTo>
                  <a:pt x="8586410" y="3485452"/>
                  <a:pt x="8577260" y="3475964"/>
                  <a:pt x="8577260" y="3456986"/>
                </a:cubicBezTo>
                <a:cubicBezTo>
                  <a:pt x="8577260" y="3444647"/>
                  <a:pt x="8582236" y="3432441"/>
                  <a:pt x="8592188" y="3420368"/>
                </a:cubicBezTo>
                <a:cubicBezTo>
                  <a:pt x="8602140" y="3408294"/>
                  <a:pt x="8614552" y="3397854"/>
                  <a:pt x="8629422" y="3389048"/>
                </a:cubicBezTo>
                <a:cubicBezTo>
                  <a:pt x="8644293" y="3380242"/>
                  <a:pt x="8660893" y="3372590"/>
                  <a:pt x="8679222" y="3366092"/>
                </a:cubicBezTo>
                <a:cubicBezTo>
                  <a:pt x="8686230" y="3363589"/>
                  <a:pt x="8696982" y="3360083"/>
                  <a:pt x="8711477" y="3355571"/>
                </a:cubicBezTo>
                <a:cubicBezTo>
                  <a:pt x="8725973" y="3351060"/>
                  <a:pt x="8735191" y="3347795"/>
                  <a:pt x="8739131" y="3345778"/>
                </a:cubicBezTo>
                <a:close/>
                <a:moveTo>
                  <a:pt x="8121785" y="3297073"/>
                </a:moveTo>
                <a:lnTo>
                  <a:pt x="8121785" y="3324332"/>
                </a:lnTo>
                <a:lnTo>
                  <a:pt x="8132587" y="3324332"/>
                </a:lnTo>
                <a:lnTo>
                  <a:pt x="8125129" y="3350051"/>
                </a:lnTo>
                <a:lnTo>
                  <a:pt x="8136701" y="3350051"/>
                </a:lnTo>
                <a:lnTo>
                  <a:pt x="8149046" y="3321503"/>
                </a:lnTo>
                <a:lnTo>
                  <a:pt x="8149046" y="3297073"/>
                </a:lnTo>
                <a:close/>
                <a:moveTo>
                  <a:pt x="8082580" y="3297073"/>
                </a:moveTo>
                <a:lnTo>
                  <a:pt x="8082580" y="3324332"/>
                </a:lnTo>
                <a:lnTo>
                  <a:pt x="8109841" y="3324332"/>
                </a:lnTo>
                <a:lnTo>
                  <a:pt x="8109841" y="3297073"/>
                </a:lnTo>
                <a:close/>
                <a:moveTo>
                  <a:pt x="8045033" y="3297073"/>
                </a:moveTo>
                <a:lnTo>
                  <a:pt x="8045033" y="3324332"/>
                </a:lnTo>
                <a:lnTo>
                  <a:pt x="8072293" y="3324332"/>
                </a:lnTo>
                <a:lnTo>
                  <a:pt x="8072293" y="3297073"/>
                </a:lnTo>
                <a:close/>
                <a:moveTo>
                  <a:pt x="8007485" y="3297073"/>
                </a:moveTo>
                <a:lnTo>
                  <a:pt x="8007485" y="3324332"/>
                </a:lnTo>
                <a:lnTo>
                  <a:pt x="8034746" y="3324332"/>
                </a:lnTo>
                <a:lnTo>
                  <a:pt x="8034746" y="3297073"/>
                </a:lnTo>
                <a:close/>
                <a:moveTo>
                  <a:pt x="7958755" y="3297073"/>
                </a:moveTo>
                <a:lnTo>
                  <a:pt x="7958755" y="3324332"/>
                </a:lnTo>
                <a:lnTo>
                  <a:pt x="7986016" y="3324332"/>
                </a:lnTo>
                <a:lnTo>
                  <a:pt x="7986016" y="3297073"/>
                </a:lnTo>
                <a:close/>
                <a:moveTo>
                  <a:pt x="7921208" y="3297073"/>
                </a:moveTo>
                <a:lnTo>
                  <a:pt x="7921208" y="3324332"/>
                </a:lnTo>
                <a:lnTo>
                  <a:pt x="7948468" y="3324332"/>
                </a:lnTo>
                <a:lnTo>
                  <a:pt x="7948468" y="3297073"/>
                </a:lnTo>
                <a:close/>
                <a:moveTo>
                  <a:pt x="7883660" y="3297073"/>
                </a:moveTo>
                <a:lnTo>
                  <a:pt x="7883660" y="3324332"/>
                </a:lnTo>
                <a:lnTo>
                  <a:pt x="7910921" y="3324332"/>
                </a:lnTo>
                <a:lnTo>
                  <a:pt x="7910921" y="3297073"/>
                </a:lnTo>
                <a:close/>
                <a:moveTo>
                  <a:pt x="7834930" y="3297073"/>
                </a:moveTo>
                <a:lnTo>
                  <a:pt x="7834930" y="3324332"/>
                </a:lnTo>
                <a:lnTo>
                  <a:pt x="7862191" y="3324332"/>
                </a:lnTo>
                <a:lnTo>
                  <a:pt x="7862191" y="3297073"/>
                </a:lnTo>
                <a:close/>
                <a:moveTo>
                  <a:pt x="7797383" y="3297073"/>
                </a:moveTo>
                <a:lnTo>
                  <a:pt x="7797383" y="3324332"/>
                </a:lnTo>
                <a:lnTo>
                  <a:pt x="7824643" y="3324332"/>
                </a:lnTo>
                <a:lnTo>
                  <a:pt x="7824643" y="3297073"/>
                </a:lnTo>
                <a:close/>
                <a:moveTo>
                  <a:pt x="7759835" y="3297073"/>
                </a:moveTo>
                <a:lnTo>
                  <a:pt x="7759835" y="3324332"/>
                </a:lnTo>
                <a:lnTo>
                  <a:pt x="7787096" y="3324332"/>
                </a:lnTo>
                <a:lnTo>
                  <a:pt x="7787096" y="3297073"/>
                </a:lnTo>
                <a:close/>
                <a:moveTo>
                  <a:pt x="7711105" y="3297073"/>
                </a:moveTo>
                <a:lnTo>
                  <a:pt x="7711105" y="3324332"/>
                </a:lnTo>
                <a:lnTo>
                  <a:pt x="7738366" y="3324332"/>
                </a:lnTo>
                <a:lnTo>
                  <a:pt x="7738366" y="3297073"/>
                </a:lnTo>
                <a:close/>
                <a:moveTo>
                  <a:pt x="7673558" y="3297073"/>
                </a:moveTo>
                <a:lnTo>
                  <a:pt x="7673558" y="3324332"/>
                </a:lnTo>
                <a:lnTo>
                  <a:pt x="7700818" y="3324332"/>
                </a:lnTo>
                <a:lnTo>
                  <a:pt x="7700818" y="3297073"/>
                </a:lnTo>
                <a:close/>
                <a:moveTo>
                  <a:pt x="7636010" y="3297073"/>
                </a:moveTo>
                <a:lnTo>
                  <a:pt x="7636010" y="3324332"/>
                </a:lnTo>
                <a:lnTo>
                  <a:pt x="7663271" y="3324332"/>
                </a:lnTo>
                <a:lnTo>
                  <a:pt x="7663271" y="3297073"/>
                </a:lnTo>
                <a:close/>
                <a:moveTo>
                  <a:pt x="7587280" y="3297073"/>
                </a:moveTo>
                <a:lnTo>
                  <a:pt x="7587280" y="3324332"/>
                </a:lnTo>
                <a:lnTo>
                  <a:pt x="7614541" y="3324332"/>
                </a:lnTo>
                <a:lnTo>
                  <a:pt x="7614541" y="3297073"/>
                </a:lnTo>
                <a:close/>
                <a:moveTo>
                  <a:pt x="7549733" y="3297073"/>
                </a:moveTo>
                <a:lnTo>
                  <a:pt x="7549733" y="3324332"/>
                </a:lnTo>
                <a:lnTo>
                  <a:pt x="7576993" y="3324332"/>
                </a:lnTo>
                <a:lnTo>
                  <a:pt x="7576993" y="3297073"/>
                </a:lnTo>
                <a:close/>
                <a:moveTo>
                  <a:pt x="7512185" y="3297073"/>
                </a:moveTo>
                <a:lnTo>
                  <a:pt x="7512185" y="3324332"/>
                </a:lnTo>
                <a:lnTo>
                  <a:pt x="7539446" y="3324332"/>
                </a:lnTo>
                <a:lnTo>
                  <a:pt x="7539446" y="3297073"/>
                </a:lnTo>
                <a:close/>
                <a:moveTo>
                  <a:pt x="7463455" y="3297073"/>
                </a:moveTo>
                <a:lnTo>
                  <a:pt x="7463455" y="3324332"/>
                </a:lnTo>
                <a:lnTo>
                  <a:pt x="7490716" y="3324332"/>
                </a:lnTo>
                <a:lnTo>
                  <a:pt x="7490716" y="3297073"/>
                </a:lnTo>
                <a:close/>
                <a:moveTo>
                  <a:pt x="7425908" y="3297073"/>
                </a:moveTo>
                <a:lnTo>
                  <a:pt x="7425908" y="3324332"/>
                </a:lnTo>
                <a:lnTo>
                  <a:pt x="7453168" y="3324332"/>
                </a:lnTo>
                <a:lnTo>
                  <a:pt x="7453168" y="3297073"/>
                </a:lnTo>
                <a:close/>
                <a:moveTo>
                  <a:pt x="7388360" y="3297073"/>
                </a:moveTo>
                <a:lnTo>
                  <a:pt x="7388360" y="3324332"/>
                </a:lnTo>
                <a:lnTo>
                  <a:pt x="7415621" y="3324332"/>
                </a:lnTo>
                <a:lnTo>
                  <a:pt x="7415621" y="3297073"/>
                </a:lnTo>
                <a:close/>
                <a:moveTo>
                  <a:pt x="7339630" y="3297073"/>
                </a:moveTo>
                <a:lnTo>
                  <a:pt x="7339630" y="3324332"/>
                </a:lnTo>
                <a:lnTo>
                  <a:pt x="7366891" y="3324332"/>
                </a:lnTo>
                <a:lnTo>
                  <a:pt x="7366891" y="3297073"/>
                </a:lnTo>
                <a:close/>
                <a:moveTo>
                  <a:pt x="7302083" y="3297073"/>
                </a:moveTo>
                <a:lnTo>
                  <a:pt x="7302083" y="3324332"/>
                </a:lnTo>
                <a:lnTo>
                  <a:pt x="7329343" y="3324332"/>
                </a:lnTo>
                <a:lnTo>
                  <a:pt x="7329343" y="3297073"/>
                </a:lnTo>
                <a:close/>
                <a:moveTo>
                  <a:pt x="7264535" y="3297073"/>
                </a:moveTo>
                <a:lnTo>
                  <a:pt x="7264535" y="3324332"/>
                </a:lnTo>
                <a:lnTo>
                  <a:pt x="7291796" y="3324332"/>
                </a:lnTo>
                <a:lnTo>
                  <a:pt x="7291796" y="3297073"/>
                </a:lnTo>
                <a:close/>
                <a:moveTo>
                  <a:pt x="7215805" y="3297073"/>
                </a:moveTo>
                <a:lnTo>
                  <a:pt x="7215805" y="3324332"/>
                </a:lnTo>
                <a:lnTo>
                  <a:pt x="7243066" y="3324332"/>
                </a:lnTo>
                <a:lnTo>
                  <a:pt x="7243066" y="3297073"/>
                </a:lnTo>
                <a:close/>
                <a:moveTo>
                  <a:pt x="7178258" y="3297073"/>
                </a:moveTo>
                <a:lnTo>
                  <a:pt x="7178258" y="3324332"/>
                </a:lnTo>
                <a:lnTo>
                  <a:pt x="7205518" y="3324332"/>
                </a:lnTo>
                <a:lnTo>
                  <a:pt x="7205518" y="3297073"/>
                </a:lnTo>
                <a:close/>
                <a:moveTo>
                  <a:pt x="7140710" y="3297073"/>
                </a:moveTo>
                <a:lnTo>
                  <a:pt x="7140710" y="3324332"/>
                </a:lnTo>
                <a:lnTo>
                  <a:pt x="7167971" y="3324332"/>
                </a:lnTo>
                <a:lnTo>
                  <a:pt x="7167971" y="3297073"/>
                </a:lnTo>
                <a:close/>
                <a:moveTo>
                  <a:pt x="7091980" y="3297073"/>
                </a:moveTo>
                <a:lnTo>
                  <a:pt x="7091980" y="3324332"/>
                </a:lnTo>
                <a:lnTo>
                  <a:pt x="7119241" y="3324332"/>
                </a:lnTo>
                <a:lnTo>
                  <a:pt x="7119241" y="3297073"/>
                </a:lnTo>
                <a:close/>
                <a:moveTo>
                  <a:pt x="7054433" y="3297073"/>
                </a:moveTo>
                <a:lnTo>
                  <a:pt x="7054433" y="3324332"/>
                </a:lnTo>
                <a:lnTo>
                  <a:pt x="7081693" y="3324332"/>
                </a:lnTo>
                <a:lnTo>
                  <a:pt x="7081693" y="3297073"/>
                </a:lnTo>
                <a:close/>
                <a:moveTo>
                  <a:pt x="7016885" y="3297073"/>
                </a:moveTo>
                <a:lnTo>
                  <a:pt x="7016885" y="3324332"/>
                </a:lnTo>
                <a:lnTo>
                  <a:pt x="7044146" y="3324332"/>
                </a:lnTo>
                <a:lnTo>
                  <a:pt x="7044146" y="3297073"/>
                </a:lnTo>
                <a:close/>
                <a:moveTo>
                  <a:pt x="6968155" y="3297073"/>
                </a:moveTo>
                <a:lnTo>
                  <a:pt x="6968155" y="3324332"/>
                </a:lnTo>
                <a:lnTo>
                  <a:pt x="6995416" y="3324332"/>
                </a:lnTo>
                <a:lnTo>
                  <a:pt x="6995416" y="3297073"/>
                </a:lnTo>
                <a:close/>
                <a:moveTo>
                  <a:pt x="6930608" y="3297073"/>
                </a:moveTo>
                <a:lnTo>
                  <a:pt x="6930608" y="3324332"/>
                </a:lnTo>
                <a:lnTo>
                  <a:pt x="6957868" y="3324332"/>
                </a:lnTo>
                <a:lnTo>
                  <a:pt x="6957868" y="3297073"/>
                </a:lnTo>
                <a:close/>
                <a:moveTo>
                  <a:pt x="6893060" y="3297073"/>
                </a:moveTo>
                <a:lnTo>
                  <a:pt x="6893060" y="3324332"/>
                </a:lnTo>
                <a:lnTo>
                  <a:pt x="6920321" y="3324332"/>
                </a:lnTo>
                <a:lnTo>
                  <a:pt x="6920321" y="3297073"/>
                </a:lnTo>
                <a:close/>
                <a:moveTo>
                  <a:pt x="6844330" y="3297073"/>
                </a:moveTo>
                <a:lnTo>
                  <a:pt x="6844330" y="3324332"/>
                </a:lnTo>
                <a:lnTo>
                  <a:pt x="6871591" y="3324332"/>
                </a:lnTo>
                <a:lnTo>
                  <a:pt x="6871591" y="3297073"/>
                </a:lnTo>
                <a:close/>
                <a:moveTo>
                  <a:pt x="6806783" y="3297073"/>
                </a:moveTo>
                <a:lnTo>
                  <a:pt x="6806783" y="3324332"/>
                </a:lnTo>
                <a:lnTo>
                  <a:pt x="6834043" y="3324332"/>
                </a:lnTo>
                <a:lnTo>
                  <a:pt x="6834043" y="3297073"/>
                </a:lnTo>
                <a:close/>
                <a:moveTo>
                  <a:pt x="6769235" y="3297073"/>
                </a:moveTo>
                <a:lnTo>
                  <a:pt x="6769235" y="3324332"/>
                </a:lnTo>
                <a:lnTo>
                  <a:pt x="6796496" y="3324332"/>
                </a:lnTo>
                <a:lnTo>
                  <a:pt x="6796496" y="3297073"/>
                </a:lnTo>
                <a:close/>
                <a:moveTo>
                  <a:pt x="10818199" y="3246186"/>
                </a:moveTo>
                <a:lnTo>
                  <a:pt x="10817203" y="3250244"/>
                </a:lnTo>
                <a:cubicBezTo>
                  <a:pt x="10814661" y="3256381"/>
                  <a:pt x="10808305" y="3265403"/>
                  <a:pt x="10798137" y="3277310"/>
                </a:cubicBezTo>
                <a:cubicBezTo>
                  <a:pt x="10806479" y="3261463"/>
                  <a:pt x="10812482" y="3251559"/>
                  <a:pt x="10816145" y="3247598"/>
                </a:cubicBezTo>
                <a:close/>
                <a:moveTo>
                  <a:pt x="9818074" y="3246186"/>
                </a:moveTo>
                <a:lnTo>
                  <a:pt x="9817078" y="3250244"/>
                </a:lnTo>
                <a:cubicBezTo>
                  <a:pt x="9814536" y="3256381"/>
                  <a:pt x="9808180" y="3265403"/>
                  <a:pt x="9798012" y="3277310"/>
                </a:cubicBezTo>
                <a:cubicBezTo>
                  <a:pt x="9806354" y="3261463"/>
                  <a:pt x="9812357" y="3251559"/>
                  <a:pt x="9816020" y="3247598"/>
                </a:cubicBezTo>
                <a:close/>
                <a:moveTo>
                  <a:pt x="8646499" y="3246186"/>
                </a:moveTo>
                <a:lnTo>
                  <a:pt x="8645503" y="3250244"/>
                </a:lnTo>
                <a:cubicBezTo>
                  <a:pt x="8642961" y="3256381"/>
                  <a:pt x="8636605" y="3265403"/>
                  <a:pt x="8626437" y="3277310"/>
                </a:cubicBezTo>
                <a:cubicBezTo>
                  <a:pt x="8634779" y="3261463"/>
                  <a:pt x="8640782" y="3251559"/>
                  <a:pt x="8644445" y="3247598"/>
                </a:cubicBezTo>
                <a:close/>
                <a:moveTo>
                  <a:pt x="10787745" y="3216605"/>
                </a:moveTo>
                <a:cubicBezTo>
                  <a:pt x="10793784" y="3216605"/>
                  <a:pt x="10799273" y="3218187"/>
                  <a:pt x="10804213" y="3221352"/>
                </a:cubicBezTo>
                <a:cubicBezTo>
                  <a:pt x="10809153" y="3224517"/>
                  <a:pt x="10812561" y="3227964"/>
                  <a:pt x="10814439" y="3231693"/>
                </a:cubicBezTo>
                <a:cubicBezTo>
                  <a:pt x="10808249" y="3233847"/>
                  <a:pt x="10800063" y="3242132"/>
                  <a:pt x="10789883" y="3256546"/>
                </a:cubicBezTo>
                <a:cubicBezTo>
                  <a:pt x="10781311" y="3268096"/>
                  <a:pt x="10774782" y="3281848"/>
                  <a:pt x="10770298" y="3297803"/>
                </a:cubicBezTo>
                <a:cubicBezTo>
                  <a:pt x="10758240" y="3307354"/>
                  <a:pt x="10747321" y="3312128"/>
                  <a:pt x="10737540" y="3312128"/>
                </a:cubicBezTo>
                <a:cubicBezTo>
                  <a:pt x="10730004" y="3312128"/>
                  <a:pt x="10726237" y="3306341"/>
                  <a:pt x="10726237" y="3294765"/>
                </a:cubicBezTo>
                <a:cubicBezTo>
                  <a:pt x="10726237" y="3284018"/>
                  <a:pt x="10729095" y="3272559"/>
                  <a:pt x="10734811" y="3260388"/>
                </a:cubicBezTo>
                <a:cubicBezTo>
                  <a:pt x="10740528" y="3248218"/>
                  <a:pt x="10748289" y="3237878"/>
                  <a:pt x="10758094" y="3229369"/>
                </a:cubicBezTo>
                <a:cubicBezTo>
                  <a:pt x="10767899" y="3220859"/>
                  <a:pt x="10777783" y="3216605"/>
                  <a:pt x="10787745" y="3216605"/>
                </a:cubicBezTo>
                <a:close/>
                <a:moveTo>
                  <a:pt x="9787621" y="3216605"/>
                </a:moveTo>
                <a:cubicBezTo>
                  <a:pt x="9793659" y="3216605"/>
                  <a:pt x="9799148" y="3218187"/>
                  <a:pt x="9804088" y="3221352"/>
                </a:cubicBezTo>
                <a:cubicBezTo>
                  <a:pt x="9809027" y="3224517"/>
                  <a:pt x="9812437" y="3227964"/>
                  <a:pt x="9814315" y="3231693"/>
                </a:cubicBezTo>
                <a:cubicBezTo>
                  <a:pt x="9808123" y="3233847"/>
                  <a:pt x="9799938" y="3242132"/>
                  <a:pt x="9789758" y="3256546"/>
                </a:cubicBezTo>
                <a:cubicBezTo>
                  <a:pt x="9781186" y="3268096"/>
                  <a:pt x="9774657" y="3281848"/>
                  <a:pt x="9770173" y="3297803"/>
                </a:cubicBezTo>
                <a:cubicBezTo>
                  <a:pt x="9758115" y="3307354"/>
                  <a:pt x="9747195" y="3312128"/>
                  <a:pt x="9737415" y="3312128"/>
                </a:cubicBezTo>
                <a:cubicBezTo>
                  <a:pt x="9729879" y="3312128"/>
                  <a:pt x="9726111" y="3306341"/>
                  <a:pt x="9726111" y="3294765"/>
                </a:cubicBezTo>
                <a:cubicBezTo>
                  <a:pt x="9726111" y="3284018"/>
                  <a:pt x="9728970" y="3272559"/>
                  <a:pt x="9734687" y="3260388"/>
                </a:cubicBezTo>
                <a:cubicBezTo>
                  <a:pt x="9740403" y="3248218"/>
                  <a:pt x="9748164" y="3237878"/>
                  <a:pt x="9757969" y="3229369"/>
                </a:cubicBezTo>
                <a:cubicBezTo>
                  <a:pt x="9767774" y="3220859"/>
                  <a:pt x="9777658" y="3216605"/>
                  <a:pt x="9787621" y="3216605"/>
                </a:cubicBezTo>
                <a:close/>
                <a:moveTo>
                  <a:pt x="8616045" y="3216605"/>
                </a:moveTo>
                <a:cubicBezTo>
                  <a:pt x="8622084" y="3216605"/>
                  <a:pt x="8627573" y="3218187"/>
                  <a:pt x="8632513" y="3221352"/>
                </a:cubicBezTo>
                <a:cubicBezTo>
                  <a:pt x="8637453" y="3224517"/>
                  <a:pt x="8640861" y="3227964"/>
                  <a:pt x="8642739" y="3231693"/>
                </a:cubicBezTo>
                <a:cubicBezTo>
                  <a:pt x="8636548" y="3233847"/>
                  <a:pt x="8628363" y="3242132"/>
                  <a:pt x="8618183" y="3256546"/>
                </a:cubicBezTo>
                <a:cubicBezTo>
                  <a:pt x="8609611" y="3268096"/>
                  <a:pt x="8603082" y="3281848"/>
                  <a:pt x="8598598" y="3297803"/>
                </a:cubicBezTo>
                <a:cubicBezTo>
                  <a:pt x="8586540" y="3307354"/>
                  <a:pt x="8575621" y="3312128"/>
                  <a:pt x="8565840" y="3312128"/>
                </a:cubicBezTo>
                <a:cubicBezTo>
                  <a:pt x="8558304" y="3312128"/>
                  <a:pt x="8554536" y="3306341"/>
                  <a:pt x="8554536" y="3294765"/>
                </a:cubicBezTo>
                <a:cubicBezTo>
                  <a:pt x="8554536" y="3284018"/>
                  <a:pt x="8557395" y="3272559"/>
                  <a:pt x="8563112" y="3260388"/>
                </a:cubicBezTo>
                <a:cubicBezTo>
                  <a:pt x="8568828" y="3248218"/>
                  <a:pt x="8576589" y="3237878"/>
                  <a:pt x="8586394" y="3229369"/>
                </a:cubicBezTo>
                <a:cubicBezTo>
                  <a:pt x="8596199" y="3220859"/>
                  <a:pt x="8606083" y="3216605"/>
                  <a:pt x="8616045" y="3216605"/>
                </a:cubicBezTo>
                <a:close/>
                <a:moveTo>
                  <a:pt x="10107939" y="3216351"/>
                </a:moveTo>
                <a:cubicBezTo>
                  <a:pt x="10122389" y="3216351"/>
                  <a:pt x="10134313" y="3224614"/>
                  <a:pt x="10143714" y="3241141"/>
                </a:cubicBezTo>
                <a:cubicBezTo>
                  <a:pt x="10136770" y="3253964"/>
                  <a:pt x="10131293" y="3262383"/>
                  <a:pt x="10127283" y="3266396"/>
                </a:cubicBezTo>
                <a:cubicBezTo>
                  <a:pt x="10097970" y="3295709"/>
                  <a:pt x="10075207" y="3310365"/>
                  <a:pt x="10058995" y="3310365"/>
                </a:cubicBezTo>
                <a:cubicBezTo>
                  <a:pt x="10055991" y="3310365"/>
                  <a:pt x="10053315" y="3308869"/>
                  <a:pt x="10050964" y="3305876"/>
                </a:cubicBezTo>
                <a:cubicBezTo>
                  <a:pt x="10048613" y="3302884"/>
                  <a:pt x="10047438" y="3299601"/>
                  <a:pt x="10047438" y="3296027"/>
                </a:cubicBezTo>
                <a:cubicBezTo>
                  <a:pt x="10047438" y="3283846"/>
                  <a:pt x="10050878" y="3271368"/>
                  <a:pt x="10057759" y="3258590"/>
                </a:cubicBezTo>
                <a:cubicBezTo>
                  <a:pt x="10064640" y="3245813"/>
                  <a:pt x="10072815" y="3235579"/>
                  <a:pt x="10082285" y="3227888"/>
                </a:cubicBezTo>
                <a:cubicBezTo>
                  <a:pt x="10091755" y="3220197"/>
                  <a:pt x="10100306" y="3216351"/>
                  <a:pt x="10107939" y="3216351"/>
                </a:cubicBezTo>
                <a:close/>
                <a:moveTo>
                  <a:pt x="8460113" y="3216351"/>
                </a:moveTo>
                <a:cubicBezTo>
                  <a:pt x="8474563" y="3216351"/>
                  <a:pt x="8486489" y="3224614"/>
                  <a:pt x="8495889" y="3241141"/>
                </a:cubicBezTo>
                <a:cubicBezTo>
                  <a:pt x="8488945" y="3253964"/>
                  <a:pt x="8483468" y="3262383"/>
                  <a:pt x="8479458" y="3266396"/>
                </a:cubicBezTo>
                <a:cubicBezTo>
                  <a:pt x="8450145" y="3295709"/>
                  <a:pt x="8427382" y="3310365"/>
                  <a:pt x="8411170" y="3310365"/>
                </a:cubicBezTo>
                <a:cubicBezTo>
                  <a:pt x="8408167" y="3310365"/>
                  <a:pt x="8405490" y="3308869"/>
                  <a:pt x="8403139" y="3305876"/>
                </a:cubicBezTo>
                <a:cubicBezTo>
                  <a:pt x="8400788" y="3302884"/>
                  <a:pt x="8399613" y="3299601"/>
                  <a:pt x="8399613" y="3296027"/>
                </a:cubicBezTo>
                <a:cubicBezTo>
                  <a:pt x="8399613" y="3283846"/>
                  <a:pt x="8403053" y="3271368"/>
                  <a:pt x="8409934" y="3258590"/>
                </a:cubicBezTo>
                <a:cubicBezTo>
                  <a:pt x="8416815" y="3245813"/>
                  <a:pt x="8424990" y="3235579"/>
                  <a:pt x="8434460" y="3227888"/>
                </a:cubicBezTo>
                <a:cubicBezTo>
                  <a:pt x="8443930" y="3220197"/>
                  <a:pt x="8452481" y="3216351"/>
                  <a:pt x="8460113" y="3216351"/>
                </a:cubicBezTo>
                <a:close/>
                <a:moveTo>
                  <a:pt x="8616801" y="3205662"/>
                </a:moveTo>
                <a:cubicBezTo>
                  <a:pt x="8603618" y="3205662"/>
                  <a:pt x="8590071" y="3210414"/>
                  <a:pt x="8576161" y="3219919"/>
                </a:cubicBezTo>
                <a:cubicBezTo>
                  <a:pt x="8562251" y="3229424"/>
                  <a:pt x="8550822" y="3241189"/>
                  <a:pt x="8541875" y="3255215"/>
                </a:cubicBezTo>
                <a:cubicBezTo>
                  <a:pt x="8532927" y="3269240"/>
                  <a:pt x="8528453" y="3282593"/>
                  <a:pt x="8528453" y="3295271"/>
                </a:cubicBezTo>
                <a:cubicBezTo>
                  <a:pt x="8528453" y="3304085"/>
                  <a:pt x="8530509" y="3311342"/>
                  <a:pt x="8534619" y="3317044"/>
                </a:cubicBezTo>
                <a:cubicBezTo>
                  <a:pt x="8538730" y="3322745"/>
                  <a:pt x="8544933" y="3325594"/>
                  <a:pt x="8553227" y="3325594"/>
                </a:cubicBezTo>
                <a:cubicBezTo>
                  <a:pt x="8564823" y="3325594"/>
                  <a:pt x="8579691" y="3319286"/>
                  <a:pt x="8597830" y="3306671"/>
                </a:cubicBezTo>
                <a:cubicBezTo>
                  <a:pt x="8597830" y="3320463"/>
                  <a:pt x="8605247" y="3327358"/>
                  <a:pt x="8620080" y="3327358"/>
                </a:cubicBezTo>
                <a:cubicBezTo>
                  <a:pt x="8635985" y="3327358"/>
                  <a:pt x="8656017" y="3317934"/>
                  <a:pt x="8680179" y="3299085"/>
                </a:cubicBezTo>
                <a:lnTo>
                  <a:pt x="8686364" y="3293432"/>
                </a:lnTo>
                <a:lnTo>
                  <a:pt x="8685201" y="3296460"/>
                </a:lnTo>
                <a:cubicBezTo>
                  <a:pt x="8684151" y="3300371"/>
                  <a:pt x="8683626" y="3304095"/>
                  <a:pt x="8683626" y="3307632"/>
                </a:cubicBezTo>
                <a:cubicBezTo>
                  <a:pt x="8683626" y="3313601"/>
                  <a:pt x="8685964" y="3318255"/>
                  <a:pt x="8690640" y="3321594"/>
                </a:cubicBezTo>
                <a:cubicBezTo>
                  <a:pt x="8695316" y="3324933"/>
                  <a:pt x="8700479" y="3326603"/>
                  <a:pt x="8706129" y="3326603"/>
                </a:cubicBezTo>
                <a:cubicBezTo>
                  <a:pt x="8726748" y="3326603"/>
                  <a:pt x="8745653" y="3318782"/>
                  <a:pt x="8762844" y="3303140"/>
                </a:cubicBezTo>
                <a:lnTo>
                  <a:pt x="8743154" y="3335275"/>
                </a:lnTo>
                <a:cubicBezTo>
                  <a:pt x="8741664" y="3335728"/>
                  <a:pt x="8732717" y="3338500"/>
                  <a:pt x="8716313" y="3343592"/>
                </a:cubicBezTo>
                <a:cubicBezTo>
                  <a:pt x="8699909" y="3348685"/>
                  <a:pt x="8686562" y="3353046"/>
                  <a:pt x="8676272" y="3356676"/>
                </a:cubicBezTo>
                <a:cubicBezTo>
                  <a:pt x="8668437" y="3359344"/>
                  <a:pt x="8661289" y="3361901"/>
                  <a:pt x="8654830" y="3364346"/>
                </a:cubicBezTo>
                <a:cubicBezTo>
                  <a:pt x="8648371" y="3366789"/>
                  <a:pt x="8640748" y="3369980"/>
                  <a:pt x="8631960" y="3373915"/>
                </a:cubicBezTo>
                <a:cubicBezTo>
                  <a:pt x="8623172" y="3377851"/>
                  <a:pt x="8615452" y="3381755"/>
                  <a:pt x="8608800" y="3385627"/>
                </a:cubicBezTo>
                <a:cubicBezTo>
                  <a:pt x="8602148" y="3389499"/>
                  <a:pt x="8595146" y="3394246"/>
                  <a:pt x="8587794" y="3399868"/>
                </a:cubicBezTo>
                <a:cubicBezTo>
                  <a:pt x="8580442" y="3405490"/>
                  <a:pt x="8574390" y="3411194"/>
                  <a:pt x="8569639" y="3416979"/>
                </a:cubicBezTo>
                <a:cubicBezTo>
                  <a:pt x="8564888" y="3422767"/>
                  <a:pt x="8560959" y="3429413"/>
                  <a:pt x="8557853" y="3436921"/>
                </a:cubicBezTo>
                <a:cubicBezTo>
                  <a:pt x="8554747" y="3444428"/>
                  <a:pt x="8553194" y="3452210"/>
                  <a:pt x="8553194" y="3460265"/>
                </a:cubicBezTo>
                <a:cubicBezTo>
                  <a:pt x="8553194" y="3470169"/>
                  <a:pt x="8556614" y="3479171"/>
                  <a:pt x="8563455" y="3487271"/>
                </a:cubicBezTo>
                <a:cubicBezTo>
                  <a:pt x="8570295" y="3495370"/>
                  <a:pt x="8580431" y="3499420"/>
                  <a:pt x="8593860" y="3499420"/>
                </a:cubicBezTo>
                <a:cubicBezTo>
                  <a:pt x="8615813" y="3499420"/>
                  <a:pt x="8637931" y="3491011"/>
                  <a:pt x="8660213" y="3474193"/>
                </a:cubicBezTo>
                <a:cubicBezTo>
                  <a:pt x="8682495" y="3457375"/>
                  <a:pt x="8702224" y="3435108"/>
                  <a:pt x="8719401" y="3407392"/>
                </a:cubicBezTo>
                <a:lnTo>
                  <a:pt x="8762052" y="3338798"/>
                </a:lnTo>
                <a:cubicBezTo>
                  <a:pt x="8794563" y="3327127"/>
                  <a:pt x="8819521" y="3313939"/>
                  <a:pt x="8836926" y="3299234"/>
                </a:cubicBezTo>
                <a:cubicBezTo>
                  <a:pt x="8849022" y="3289903"/>
                  <a:pt x="8860893" y="3277359"/>
                  <a:pt x="8872541" y="3261602"/>
                </a:cubicBezTo>
                <a:cubicBezTo>
                  <a:pt x="8873144" y="3260402"/>
                  <a:pt x="8873445" y="3259431"/>
                  <a:pt x="8873445" y="3258688"/>
                </a:cubicBezTo>
                <a:cubicBezTo>
                  <a:pt x="8873445" y="3256474"/>
                  <a:pt x="8872435" y="3255365"/>
                  <a:pt x="8870415" y="3255365"/>
                </a:cubicBezTo>
                <a:cubicBezTo>
                  <a:pt x="8868395" y="3255365"/>
                  <a:pt x="8866791" y="3256259"/>
                  <a:pt x="8865601" y="3258045"/>
                </a:cubicBezTo>
                <a:cubicBezTo>
                  <a:pt x="8853388" y="3273230"/>
                  <a:pt x="8842267" y="3284702"/>
                  <a:pt x="8832237" y="3292463"/>
                </a:cubicBezTo>
                <a:cubicBezTo>
                  <a:pt x="8812185" y="3307462"/>
                  <a:pt x="8790348" y="3319398"/>
                  <a:pt x="8766725" y="3328271"/>
                </a:cubicBezTo>
                <a:cubicBezTo>
                  <a:pt x="8777350" y="3312799"/>
                  <a:pt x="8791508" y="3289286"/>
                  <a:pt x="8809200" y="3257728"/>
                </a:cubicBezTo>
                <a:cubicBezTo>
                  <a:pt x="8811830" y="3253290"/>
                  <a:pt x="8815111" y="3247822"/>
                  <a:pt x="8819041" y="3241328"/>
                </a:cubicBezTo>
                <a:cubicBezTo>
                  <a:pt x="8822971" y="3234832"/>
                  <a:pt x="8826293" y="3229232"/>
                  <a:pt x="8829008" y="3224527"/>
                </a:cubicBezTo>
                <a:cubicBezTo>
                  <a:pt x="8831723" y="3219821"/>
                  <a:pt x="8833081" y="3216913"/>
                  <a:pt x="8833081" y="3215801"/>
                </a:cubicBezTo>
                <a:cubicBezTo>
                  <a:pt x="8833081" y="3213248"/>
                  <a:pt x="8831719" y="3211971"/>
                  <a:pt x="8828994" y="3211971"/>
                </a:cubicBezTo>
                <a:cubicBezTo>
                  <a:pt x="8826355" y="3211971"/>
                  <a:pt x="8821435" y="3212332"/>
                  <a:pt x="8814235" y="3213052"/>
                </a:cubicBezTo>
                <a:cubicBezTo>
                  <a:pt x="8812549" y="3213239"/>
                  <a:pt x="8810949" y="3213766"/>
                  <a:pt x="8809433" y="3214631"/>
                </a:cubicBezTo>
                <a:cubicBezTo>
                  <a:pt x="8807917" y="3215497"/>
                  <a:pt x="8806530" y="3216896"/>
                  <a:pt x="8805274" y="3218831"/>
                </a:cubicBezTo>
                <a:cubicBezTo>
                  <a:pt x="8804017" y="3220765"/>
                  <a:pt x="8803021" y="3222467"/>
                  <a:pt x="8802286" y="3223936"/>
                </a:cubicBezTo>
                <a:cubicBezTo>
                  <a:pt x="8801551" y="3225406"/>
                  <a:pt x="8800384" y="3227737"/>
                  <a:pt x="8798786" y="3230934"/>
                </a:cubicBezTo>
                <a:cubicBezTo>
                  <a:pt x="8797188" y="3234130"/>
                  <a:pt x="8795730" y="3236972"/>
                  <a:pt x="8794412" y="3239461"/>
                </a:cubicBezTo>
                <a:lnTo>
                  <a:pt x="8767329" y="3291635"/>
                </a:lnTo>
                <a:cubicBezTo>
                  <a:pt x="8761038" y="3296982"/>
                  <a:pt x="8752906" y="3301945"/>
                  <a:pt x="8742933" y="3306523"/>
                </a:cubicBezTo>
                <a:cubicBezTo>
                  <a:pt x="8732959" y="3311102"/>
                  <a:pt x="8724728" y="3313391"/>
                  <a:pt x="8718240" y="3313391"/>
                </a:cubicBezTo>
                <a:cubicBezTo>
                  <a:pt x="8711545" y="3313391"/>
                  <a:pt x="8708198" y="3309874"/>
                  <a:pt x="8708198" y="3302838"/>
                </a:cubicBezTo>
                <a:cubicBezTo>
                  <a:pt x="8708198" y="3296795"/>
                  <a:pt x="8714547" y="3283766"/>
                  <a:pt x="8727245" y="3263750"/>
                </a:cubicBezTo>
                <a:cubicBezTo>
                  <a:pt x="8739943" y="3243734"/>
                  <a:pt x="8746292" y="3230748"/>
                  <a:pt x="8746292" y="3224790"/>
                </a:cubicBezTo>
                <a:cubicBezTo>
                  <a:pt x="8746292" y="3218831"/>
                  <a:pt x="8744426" y="3214281"/>
                  <a:pt x="8740693" y="3211137"/>
                </a:cubicBezTo>
                <a:cubicBezTo>
                  <a:pt x="8736960" y="3207993"/>
                  <a:pt x="8732082" y="3206422"/>
                  <a:pt x="8726060" y="3206422"/>
                </a:cubicBezTo>
                <a:cubicBezTo>
                  <a:pt x="8717755" y="3206422"/>
                  <a:pt x="8708133" y="3210181"/>
                  <a:pt x="8697192" y="3217701"/>
                </a:cubicBezTo>
                <a:cubicBezTo>
                  <a:pt x="8695212" y="3219017"/>
                  <a:pt x="8694222" y="3220635"/>
                  <a:pt x="8694222" y="3222555"/>
                </a:cubicBezTo>
                <a:cubicBezTo>
                  <a:pt x="8694222" y="3224476"/>
                  <a:pt x="8695416" y="3225437"/>
                  <a:pt x="8697803" y="3225437"/>
                </a:cubicBezTo>
                <a:cubicBezTo>
                  <a:pt x="8698510" y="3225437"/>
                  <a:pt x="8699820" y="3224798"/>
                  <a:pt x="8701733" y="3223520"/>
                </a:cubicBezTo>
                <a:cubicBezTo>
                  <a:pt x="8707891" y="3219416"/>
                  <a:pt x="8713478" y="3217364"/>
                  <a:pt x="8718493" y="3217364"/>
                </a:cubicBezTo>
                <a:cubicBezTo>
                  <a:pt x="8721485" y="3217364"/>
                  <a:pt x="8722982" y="3218693"/>
                  <a:pt x="8722982" y="3221350"/>
                </a:cubicBezTo>
                <a:cubicBezTo>
                  <a:pt x="8722982" y="3226191"/>
                  <a:pt x="8720960" y="3232364"/>
                  <a:pt x="8716918" y="3239871"/>
                </a:cubicBezTo>
                <a:cubicBezTo>
                  <a:pt x="8712876" y="3247377"/>
                  <a:pt x="8708416" y="3254494"/>
                  <a:pt x="8703539" y="3261222"/>
                </a:cubicBezTo>
                <a:lnTo>
                  <a:pt x="8698626" y="3269502"/>
                </a:lnTo>
                <a:lnTo>
                  <a:pt x="8691129" y="3278062"/>
                </a:lnTo>
                <a:cubicBezTo>
                  <a:pt x="8685547" y="3283815"/>
                  <a:pt x="8680228" y="3288647"/>
                  <a:pt x="8675172" y="3292559"/>
                </a:cubicBezTo>
                <a:cubicBezTo>
                  <a:pt x="8657159" y="3306112"/>
                  <a:pt x="8643168" y="3312888"/>
                  <a:pt x="8633200" y="3312888"/>
                </a:cubicBezTo>
                <a:cubicBezTo>
                  <a:pt x="8625495" y="3312888"/>
                  <a:pt x="8621643" y="3309287"/>
                  <a:pt x="8621643" y="3302082"/>
                </a:cubicBezTo>
                <a:cubicBezTo>
                  <a:pt x="8621643" y="3296492"/>
                  <a:pt x="8622518" y="3291439"/>
                  <a:pt x="8624267" y="3286922"/>
                </a:cubicBezTo>
                <a:cubicBezTo>
                  <a:pt x="8625765" y="3285424"/>
                  <a:pt x="8627859" y="3283413"/>
                  <a:pt x="8630552" y="3280888"/>
                </a:cubicBezTo>
                <a:cubicBezTo>
                  <a:pt x="8633244" y="3278363"/>
                  <a:pt x="8634898" y="3276794"/>
                  <a:pt x="8635514" y="3276181"/>
                </a:cubicBezTo>
                <a:cubicBezTo>
                  <a:pt x="8636031" y="3275661"/>
                  <a:pt x="8637348" y="3274303"/>
                  <a:pt x="8639464" y="3272108"/>
                </a:cubicBezTo>
                <a:cubicBezTo>
                  <a:pt x="8641581" y="3269912"/>
                  <a:pt x="8643127" y="3268273"/>
                  <a:pt x="8644102" y="3267189"/>
                </a:cubicBezTo>
                <a:cubicBezTo>
                  <a:pt x="8645077" y="3266105"/>
                  <a:pt x="8646503" y="3264455"/>
                  <a:pt x="8648379" y="3262236"/>
                </a:cubicBezTo>
                <a:cubicBezTo>
                  <a:pt x="8650256" y="3260019"/>
                  <a:pt x="8651597" y="3258148"/>
                  <a:pt x="8652403" y="3256628"/>
                </a:cubicBezTo>
                <a:cubicBezTo>
                  <a:pt x="8653210" y="3255106"/>
                  <a:pt x="8654190" y="3253235"/>
                  <a:pt x="8655345" y="3251015"/>
                </a:cubicBezTo>
                <a:cubicBezTo>
                  <a:pt x="8656499" y="3248796"/>
                  <a:pt x="8657311" y="3246563"/>
                  <a:pt x="8657778" y="3244319"/>
                </a:cubicBezTo>
                <a:cubicBezTo>
                  <a:pt x="8658245" y="3242074"/>
                  <a:pt x="8658479" y="3239799"/>
                  <a:pt x="8658479" y="3237496"/>
                </a:cubicBezTo>
                <a:cubicBezTo>
                  <a:pt x="8658479" y="3232254"/>
                  <a:pt x="8656091" y="3229632"/>
                  <a:pt x="8651315" y="3229632"/>
                </a:cubicBezTo>
                <a:cubicBezTo>
                  <a:pt x="8649311" y="3222535"/>
                  <a:pt x="8645002" y="3216766"/>
                  <a:pt x="8638387" y="3212325"/>
                </a:cubicBezTo>
                <a:cubicBezTo>
                  <a:pt x="8631773" y="3207883"/>
                  <a:pt x="8624578" y="3205662"/>
                  <a:pt x="8616801" y="3205662"/>
                </a:cubicBezTo>
                <a:close/>
                <a:moveTo>
                  <a:pt x="10919333" y="3203392"/>
                </a:moveTo>
                <a:cubicBezTo>
                  <a:pt x="10911141" y="3203392"/>
                  <a:pt x="10900494" y="3208282"/>
                  <a:pt x="10887391" y="3218063"/>
                </a:cubicBezTo>
                <a:cubicBezTo>
                  <a:pt x="10885779" y="3219137"/>
                  <a:pt x="10884973" y="3220635"/>
                  <a:pt x="10884973" y="3222555"/>
                </a:cubicBezTo>
                <a:cubicBezTo>
                  <a:pt x="10884973" y="3224476"/>
                  <a:pt x="10886166" y="3225437"/>
                  <a:pt x="10888553" y="3225437"/>
                </a:cubicBezTo>
                <a:cubicBezTo>
                  <a:pt x="10889260" y="3225437"/>
                  <a:pt x="10890570" y="3224798"/>
                  <a:pt x="10892483" y="3223520"/>
                </a:cubicBezTo>
                <a:cubicBezTo>
                  <a:pt x="10900659" y="3218068"/>
                  <a:pt x="10906413" y="3215342"/>
                  <a:pt x="10909745" y="3215342"/>
                </a:cubicBezTo>
                <a:cubicBezTo>
                  <a:pt x="10911396" y="3215342"/>
                  <a:pt x="10912221" y="3217176"/>
                  <a:pt x="10912221" y="3220844"/>
                </a:cubicBezTo>
                <a:cubicBezTo>
                  <a:pt x="10912221" y="3228050"/>
                  <a:pt x="10907175" y="3240934"/>
                  <a:pt x="10897083" y="3259497"/>
                </a:cubicBezTo>
                <a:cubicBezTo>
                  <a:pt x="10880419" y="3289407"/>
                  <a:pt x="10868309" y="3309902"/>
                  <a:pt x="10860754" y="3320985"/>
                </a:cubicBezTo>
                <a:cubicBezTo>
                  <a:pt x="10860737" y="3320915"/>
                  <a:pt x="10860520" y="3321090"/>
                  <a:pt x="10860101" y="3321507"/>
                </a:cubicBezTo>
                <a:cubicBezTo>
                  <a:pt x="10859681" y="3321925"/>
                  <a:pt x="10859307" y="3322384"/>
                  <a:pt x="10858977" y="3322880"/>
                </a:cubicBezTo>
                <a:cubicBezTo>
                  <a:pt x="10858648" y="3323377"/>
                  <a:pt x="10858483" y="3323929"/>
                  <a:pt x="10858483" y="3324537"/>
                </a:cubicBezTo>
                <a:cubicBezTo>
                  <a:pt x="10858483" y="3327093"/>
                  <a:pt x="10859931" y="3328371"/>
                  <a:pt x="10862827" y="3328371"/>
                </a:cubicBezTo>
                <a:lnTo>
                  <a:pt x="10871873" y="3325080"/>
                </a:lnTo>
                <a:cubicBezTo>
                  <a:pt x="10872861" y="3324750"/>
                  <a:pt x="10874527" y="3324586"/>
                  <a:pt x="10876869" y="3324586"/>
                </a:cubicBezTo>
                <a:cubicBezTo>
                  <a:pt x="10879212" y="3324586"/>
                  <a:pt x="10881408" y="3324423"/>
                  <a:pt x="10883457" y="3324097"/>
                </a:cubicBezTo>
                <a:cubicBezTo>
                  <a:pt x="10885507" y="3323773"/>
                  <a:pt x="10886927" y="3322693"/>
                  <a:pt x="10887717" y="3320861"/>
                </a:cubicBezTo>
                <a:cubicBezTo>
                  <a:pt x="10904736" y="3286314"/>
                  <a:pt x="10917477" y="3263250"/>
                  <a:pt x="10925939" y="3251668"/>
                </a:cubicBezTo>
                <a:cubicBezTo>
                  <a:pt x="10931239" y="3245044"/>
                  <a:pt x="10936877" y="3239142"/>
                  <a:pt x="10942855" y="3233962"/>
                </a:cubicBezTo>
                <a:cubicBezTo>
                  <a:pt x="10948833" y="3228782"/>
                  <a:pt x="10953691" y="3226192"/>
                  <a:pt x="10957427" y="3226192"/>
                </a:cubicBezTo>
                <a:cubicBezTo>
                  <a:pt x="10959581" y="3226192"/>
                  <a:pt x="10960658" y="3227690"/>
                  <a:pt x="10960658" y="3230685"/>
                </a:cubicBezTo>
                <a:cubicBezTo>
                  <a:pt x="10960658" y="3235732"/>
                  <a:pt x="10957268" y="3245701"/>
                  <a:pt x="10950487" y="3260589"/>
                </a:cubicBezTo>
                <a:cubicBezTo>
                  <a:pt x="10950260" y="3261273"/>
                  <a:pt x="10949417" y="3262115"/>
                  <a:pt x="10947960" y="3263117"/>
                </a:cubicBezTo>
                <a:cubicBezTo>
                  <a:pt x="10946503" y="3264119"/>
                  <a:pt x="10945774" y="3265502"/>
                  <a:pt x="10945774" y="3267268"/>
                </a:cubicBezTo>
                <a:cubicBezTo>
                  <a:pt x="10945774" y="3269486"/>
                  <a:pt x="10946883" y="3270595"/>
                  <a:pt x="10949101" y="3270595"/>
                </a:cubicBezTo>
                <a:cubicBezTo>
                  <a:pt x="10950259" y="3270595"/>
                  <a:pt x="10951406" y="3270492"/>
                  <a:pt x="10952543" y="3270284"/>
                </a:cubicBezTo>
                <a:cubicBezTo>
                  <a:pt x="10953681" y="3270077"/>
                  <a:pt x="10954743" y="3269748"/>
                  <a:pt x="10955729" y="3269301"/>
                </a:cubicBezTo>
                <a:cubicBezTo>
                  <a:pt x="10956717" y="3268853"/>
                  <a:pt x="10957623" y="3268492"/>
                  <a:pt x="10958450" y="3268217"/>
                </a:cubicBezTo>
                <a:cubicBezTo>
                  <a:pt x="10959277" y="3267940"/>
                  <a:pt x="10960211" y="3267375"/>
                  <a:pt x="10961255" y="3266520"/>
                </a:cubicBezTo>
                <a:cubicBezTo>
                  <a:pt x="10962298" y="3265666"/>
                  <a:pt x="10963129" y="3264981"/>
                  <a:pt x="10963749" y="3264465"/>
                </a:cubicBezTo>
                <a:cubicBezTo>
                  <a:pt x="10964367" y="3263949"/>
                  <a:pt x="10965144" y="3263264"/>
                  <a:pt x="10966079" y="3262408"/>
                </a:cubicBezTo>
                <a:cubicBezTo>
                  <a:pt x="10967014" y="3261551"/>
                  <a:pt x="10967663" y="3260942"/>
                  <a:pt x="10968025" y="3260577"/>
                </a:cubicBezTo>
                <a:cubicBezTo>
                  <a:pt x="10968389" y="3260213"/>
                  <a:pt x="10969163" y="3259439"/>
                  <a:pt x="10970349" y="3258253"/>
                </a:cubicBezTo>
                <a:cubicBezTo>
                  <a:pt x="10971534" y="3257067"/>
                  <a:pt x="10972213" y="3256300"/>
                  <a:pt x="10972387" y="3255952"/>
                </a:cubicBezTo>
                <a:cubicBezTo>
                  <a:pt x="10992589" y="3234936"/>
                  <a:pt x="11007870" y="3224428"/>
                  <a:pt x="11018229" y="3224428"/>
                </a:cubicBezTo>
                <a:cubicBezTo>
                  <a:pt x="11020552" y="3224428"/>
                  <a:pt x="11021713" y="3225757"/>
                  <a:pt x="11021713" y="3228415"/>
                </a:cubicBezTo>
                <a:cubicBezTo>
                  <a:pt x="11021713" y="3232235"/>
                  <a:pt x="11019221" y="3238673"/>
                  <a:pt x="11014235" y="3247733"/>
                </a:cubicBezTo>
                <a:cubicBezTo>
                  <a:pt x="11009249" y="3256791"/>
                  <a:pt x="11003729" y="3266241"/>
                  <a:pt x="10997673" y="3276082"/>
                </a:cubicBezTo>
                <a:cubicBezTo>
                  <a:pt x="10991617" y="3285923"/>
                  <a:pt x="10986037" y="3298247"/>
                  <a:pt x="10980931" y="3313053"/>
                </a:cubicBezTo>
                <a:cubicBezTo>
                  <a:pt x="10975825" y="3327859"/>
                  <a:pt x="10973271" y="3342199"/>
                  <a:pt x="10973271" y="3356074"/>
                </a:cubicBezTo>
                <a:cubicBezTo>
                  <a:pt x="10973271" y="3372262"/>
                  <a:pt x="10978087" y="3385568"/>
                  <a:pt x="10987716" y="3395990"/>
                </a:cubicBezTo>
                <a:cubicBezTo>
                  <a:pt x="10997345" y="3406413"/>
                  <a:pt x="11009535" y="3411623"/>
                  <a:pt x="11024285" y="3411623"/>
                </a:cubicBezTo>
                <a:cubicBezTo>
                  <a:pt x="11039790" y="3411623"/>
                  <a:pt x="11056071" y="3405754"/>
                  <a:pt x="11073126" y="3394013"/>
                </a:cubicBezTo>
                <a:cubicBezTo>
                  <a:pt x="11090181" y="3382273"/>
                  <a:pt x="11104753" y="3368199"/>
                  <a:pt x="11116839" y="3351794"/>
                </a:cubicBezTo>
                <a:cubicBezTo>
                  <a:pt x="11117399" y="3350671"/>
                  <a:pt x="11117679" y="3349743"/>
                  <a:pt x="11117679" y="3349009"/>
                </a:cubicBezTo>
                <a:cubicBezTo>
                  <a:pt x="11117679" y="3346795"/>
                  <a:pt x="11116669" y="3345686"/>
                  <a:pt x="11114649" y="3345686"/>
                </a:cubicBezTo>
                <a:cubicBezTo>
                  <a:pt x="11112629" y="3345686"/>
                  <a:pt x="11111057" y="3346539"/>
                  <a:pt x="11109932" y="3348246"/>
                </a:cubicBezTo>
                <a:cubicBezTo>
                  <a:pt x="11101529" y="3360626"/>
                  <a:pt x="11089751" y="3372250"/>
                  <a:pt x="11074601" y="3383119"/>
                </a:cubicBezTo>
                <a:cubicBezTo>
                  <a:pt x="11059450" y="3393989"/>
                  <a:pt x="11045705" y="3399423"/>
                  <a:pt x="11033366" y="3399423"/>
                </a:cubicBezTo>
                <a:cubicBezTo>
                  <a:pt x="11021167" y="3399423"/>
                  <a:pt x="11011818" y="3394787"/>
                  <a:pt x="11005321" y="3385515"/>
                </a:cubicBezTo>
                <a:cubicBezTo>
                  <a:pt x="10998823" y="3376241"/>
                  <a:pt x="10995574" y="3365418"/>
                  <a:pt x="10995574" y="3353044"/>
                </a:cubicBezTo>
                <a:cubicBezTo>
                  <a:pt x="10995574" y="3338371"/>
                  <a:pt x="10998460" y="3323572"/>
                  <a:pt x="11004233" y="3308645"/>
                </a:cubicBezTo>
                <a:cubicBezTo>
                  <a:pt x="11010007" y="3293719"/>
                  <a:pt x="11016296" y="3281458"/>
                  <a:pt x="11023101" y="3271865"/>
                </a:cubicBezTo>
                <a:cubicBezTo>
                  <a:pt x="11029907" y="3262271"/>
                  <a:pt x="11036397" y="3252668"/>
                  <a:pt x="11042573" y="3243051"/>
                </a:cubicBezTo>
                <a:cubicBezTo>
                  <a:pt x="11048747" y="3233436"/>
                  <a:pt x="11051835" y="3226201"/>
                  <a:pt x="11051835" y="3221350"/>
                </a:cubicBezTo>
                <a:cubicBezTo>
                  <a:pt x="11051835" y="3216999"/>
                  <a:pt x="11050135" y="3213423"/>
                  <a:pt x="11046733" y="3210623"/>
                </a:cubicBezTo>
                <a:cubicBezTo>
                  <a:pt x="11043333" y="3207822"/>
                  <a:pt x="11039213" y="3206422"/>
                  <a:pt x="11034375" y="3206422"/>
                </a:cubicBezTo>
                <a:cubicBezTo>
                  <a:pt x="11029470" y="3206422"/>
                  <a:pt x="11023977" y="3207743"/>
                  <a:pt x="11017895" y="3210386"/>
                </a:cubicBezTo>
                <a:cubicBezTo>
                  <a:pt x="11011815" y="3213029"/>
                  <a:pt x="11006461" y="3215936"/>
                  <a:pt x="11001834" y="3219106"/>
                </a:cubicBezTo>
                <a:cubicBezTo>
                  <a:pt x="10997207" y="3222276"/>
                  <a:pt x="10992435" y="3225933"/>
                  <a:pt x="10987515" y="3230075"/>
                </a:cubicBezTo>
                <a:lnTo>
                  <a:pt x="10981450" y="3235273"/>
                </a:lnTo>
                <a:lnTo>
                  <a:pt x="10982299" y="3232511"/>
                </a:lnTo>
                <a:cubicBezTo>
                  <a:pt x="10983243" y="3228821"/>
                  <a:pt x="10983715" y="3225437"/>
                  <a:pt x="10983715" y="3222359"/>
                </a:cubicBezTo>
                <a:cubicBezTo>
                  <a:pt x="10983715" y="3218375"/>
                  <a:pt x="10982665" y="3215017"/>
                  <a:pt x="10980563" y="3212285"/>
                </a:cubicBezTo>
                <a:cubicBezTo>
                  <a:pt x="10978461" y="3209552"/>
                  <a:pt x="10975543" y="3208186"/>
                  <a:pt x="10971809" y="3208186"/>
                </a:cubicBezTo>
                <a:cubicBezTo>
                  <a:pt x="10967927" y="3208186"/>
                  <a:pt x="10963422" y="3209690"/>
                  <a:pt x="10958293" y="3212698"/>
                </a:cubicBezTo>
                <a:cubicBezTo>
                  <a:pt x="10953165" y="3215707"/>
                  <a:pt x="10948879" y="3218624"/>
                  <a:pt x="10945435" y="3221451"/>
                </a:cubicBezTo>
                <a:cubicBezTo>
                  <a:pt x="10941991" y="3224277"/>
                  <a:pt x="10937773" y="3227977"/>
                  <a:pt x="10932779" y="3232553"/>
                </a:cubicBezTo>
                <a:lnTo>
                  <a:pt x="10930949" y="3234543"/>
                </a:lnTo>
                <a:lnTo>
                  <a:pt x="10936789" y="3218071"/>
                </a:lnTo>
                <a:cubicBezTo>
                  <a:pt x="10936789" y="3213768"/>
                  <a:pt x="10935267" y="3210246"/>
                  <a:pt x="10932222" y="3207505"/>
                </a:cubicBezTo>
                <a:cubicBezTo>
                  <a:pt x="10929177" y="3204762"/>
                  <a:pt x="10924881" y="3203392"/>
                  <a:pt x="10919333" y="3203392"/>
                </a:cubicBezTo>
                <a:close/>
                <a:moveTo>
                  <a:pt x="10576433" y="3203392"/>
                </a:moveTo>
                <a:cubicBezTo>
                  <a:pt x="10568241" y="3203392"/>
                  <a:pt x="10557594" y="3208282"/>
                  <a:pt x="10544491" y="3218063"/>
                </a:cubicBezTo>
                <a:cubicBezTo>
                  <a:pt x="10542879" y="3219137"/>
                  <a:pt x="10542072" y="3220635"/>
                  <a:pt x="10542072" y="3222555"/>
                </a:cubicBezTo>
                <a:cubicBezTo>
                  <a:pt x="10542072" y="3224476"/>
                  <a:pt x="10543266" y="3225437"/>
                  <a:pt x="10545653" y="3225437"/>
                </a:cubicBezTo>
                <a:cubicBezTo>
                  <a:pt x="10546360" y="3225437"/>
                  <a:pt x="10547670" y="3224798"/>
                  <a:pt x="10549583" y="3223520"/>
                </a:cubicBezTo>
                <a:cubicBezTo>
                  <a:pt x="10557759" y="3218068"/>
                  <a:pt x="10563513" y="3215342"/>
                  <a:pt x="10566845" y="3215342"/>
                </a:cubicBezTo>
                <a:cubicBezTo>
                  <a:pt x="10568496" y="3215342"/>
                  <a:pt x="10569321" y="3217176"/>
                  <a:pt x="10569321" y="3220844"/>
                </a:cubicBezTo>
                <a:cubicBezTo>
                  <a:pt x="10569321" y="3223446"/>
                  <a:pt x="10567513" y="3229017"/>
                  <a:pt x="10563898" y="3237560"/>
                </a:cubicBezTo>
                <a:cubicBezTo>
                  <a:pt x="10560283" y="3246103"/>
                  <a:pt x="10557247" y="3252754"/>
                  <a:pt x="10554791" y="3257516"/>
                </a:cubicBezTo>
                <a:cubicBezTo>
                  <a:pt x="10549695" y="3266825"/>
                  <a:pt x="10541863" y="3280622"/>
                  <a:pt x="10531295" y="3298908"/>
                </a:cubicBezTo>
                <a:cubicBezTo>
                  <a:pt x="10524812" y="3309996"/>
                  <a:pt x="10520795" y="3316613"/>
                  <a:pt x="10519244" y="3318759"/>
                </a:cubicBezTo>
                <a:cubicBezTo>
                  <a:pt x="10518325" y="3319981"/>
                  <a:pt x="10517648" y="3320809"/>
                  <a:pt x="10517213" y="3321244"/>
                </a:cubicBezTo>
                <a:cubicBezTo>
                  <a:pt x="10516777" y="3321680"/>
                  <a:pt x="10516313" y="3322144"/>
                  <a:pt x="10515819" y="3322638"/>
                </a:cubicBezTo>
                <a:cubicBezTo>
                  <a:pt x="10515324" y="3323133"/>
                  <a:pt x="10515077" y="3323766"/>
                  <a:pt x="10515077" y="3324537"/>
                </a:cubicBezTo>
                <a:cubicBezTo>
                  <a:pt x="10515077" y="3326924"/>
                  <a:pt x="10515916" y="3328118"/>
                  <a:pt x="10517595" y="3328118"/>
                </a:cubicBezTo>
                <a:cubicBezTo>
                  <a:pt x="10519273" y="3328118"/>
                  <a:pt x="10521117" y="3327782"/>
                  <a:pt x="10523128" y="3327108"/>
                </a:cubicBezTo>
                <a:cubicBezTo>
                  <a:pt x="10525138" y="3326433"/>
                  <a:pt x="10527407" y="3325783"/>
                  <a:pt x="10529933" y="3325156"/>
                </a:cubicBezTo>
                <a:cubicBezTo>
                  <a:pt x="10530919" y="3324936"/>
                  <a:pt x="10532525" y="3324784"/>
                  <a:pt x="10534753" y="3324698"/>
                </a:cubicBezTo>
                <a:cubicBezTo>
                  <a:pt x="10536981" y="3324612"/>
                  <a:pt x="10538832" y="3324342"/>
                  <a:pt x="10540308" y="3323889"/>
                </a:cubicBezTo>
                <a:cubicBezTo>
                  <a:pt x="10541784" y="3323435"/>
                  <a:pt x="10542951" y="3322495"/>
                  <a:pt x="10543808" y="3321069"/>
                </a:cubicBezTo>
                <a:lnTo>
                  <a:pt x="10580970" y="3255274"/>
                </a:lnTo>
                <a:cubicBezTo>
                  <a:pt x="10602760" y="3231680"/>
                  <a:pt x="10619665" y="3219884"/>
                  <a:pt x="10631686" y="3219884"/>
                </a:cubicBezTo>
                <a:cubicBezTo>
                  <a:pt x="10633475" y="3219884"/>
                  <a:pt x="10635176" y="3220656"/>
                  <a:pt x="10636787" y="3222204"/>
                </a:cubicBezTo>
                <a:cubicBezTo>
                  <a:pt x="10638399" y="3223751"/>
                  <a:pt x="10639204" y="3225905"/>
                  <a:pt x="10639204" y="3228667"/>
                </a:cubicBezTo>
                <a:cubicBezTo>
                  <a:pt x="10639204" y="3233642"/>
                  <a:pt x="10636146" y="3241295"/>
                  <a:pt x="10630030" y="3251624"/>
                </a:cubicBezTo>
                <a:cubicBezTo>
                  <a:pt x="10623914" y="3261954"/>
                  <a:pt x="10617691" y="3272851"/>
                  <a:pt x="10611361" y="3284314"/>
                </a:cubicBezTo>
                <a:cubicBezTo>
                  <a:pt x="10605031" y="3295777"/>
                  <a:pt x="10601865" y="3305147"/>
                  <a:pt x="10601865" y="3312426"/>
                </a:cubicBezTo>
                <a:cubicBezTo>
                  <a:pt x="10601865" y="3317596"/>
                  <a:pt x="10603547" y="3321715"/>
                  <a:pt x="10606909" y="3324780"/>
                </a:cubicBezTo>
                <a:cubicBezTo>
                  <a:pt x="10610271" y="3327847"/>
                  <a:pt x="10614493" y="3329379"/>
                  <a:pt x="10619574" y="3329379"/>
                </a:cubicBezTo>
                <a:cubicBezTo>
                  <a:pt x="10626829" y="3329379"/>
                  <a:pt x="10636517" y="3326757"/>
                  <a:pt x="10648639" y="3321514"/>
                </a:cubicBezTo>
                <a:cubicBezTo>
                  <a:pt x="10660761" y="3316270"/>
                  <a:pt x="10672800" y="3308848"/>
                  <a:pt x="10684756" y="3299250"/>
                </a:cubicBezTo>
                <a:lnTo>
                  <a:pt x="10702207" y="3283325"/>
                </a:lnTo>
                <a:lnTo>
                  <a:pt x="10700153" y="3295271"/>
                </a:lnTo>
                <a:cubicBezTo>
                  <a:pt x="10700153" y="3304085"/>
                  <a:pt x="10702209" y="3311342"/>
                  <a:pt x="10706319" y="3317044"/>
                </a:cubicBezTo>
                <a:cubicBezTo>
                  <a:pt x="10710430" y="3322745"/>
                  <a:pt x="10716633" y="3325594"/>
                  <a:pt x="10724926" y="3325594"/>
                </a:cubicBezTo>
                <a:cubicBezTo>
                  <a:pt x="10736523" y="3325594"/>
                  <a:pt x="10751391" y="3319286"/>
                  <a:pt x="10769530" y="3306671"/>
                </a:cubicBezTo>
                <a:cubicBezTo>
                  <a:pt x="10769530" y="3320463"/>
                  <a:pt x="10776947" y="3327358"/>
                  <a:pt x="10791780" y="3327358"/>
                </a:cubicBezTo>
                <a:cubicBezTo>
                  <a:pt x="10807685" y="3327358"/>
                  <a:pt x="10827717" y="3317934"/>
                  <a:pt x="10851879" y="3299085"/>
                </a:cubicBezTo>
                <a:cubicBezTo>
                  <a:pt x="10863845" y="3289854"/>
                  <a:pt x="10875653" y="3277359"/>
                  <a:pt x="10887300" y="3261602"/>
                </a:cubicBezTo>
                <a:cubicBezTo>
                  <a:pt x="10887903" y="3260402"/>
                  <a:pt x="10888205" y="3259431"/>
                  <a:pt x="10888205" y="3258688"/>
                </a:cubicBezTo>
                <a:cubicBezTo>
                  <a:pt x="10888205" y="3256474"/>
                  <a:pt x="10887195" y="3255365"/>
                  <a:pt x="10885175" y="3255365"/>
                </a:cubicBezTo>
                <a:cubicBezTo>
                  <a:pt x="10883155" y="3255365"/>
                  <a:pt x="10881550" y="3256259"/>
                  <a:pt x="10880361" y="3258045"/>
                </a:cubicBezTo>
                <a:cubicBezTo>
                  <a:pt x="10868147" y="3273230"/>
                  <a:pt x="10856985" y="3284734"/>
                  <a:pt x="10846871" y="3292559"/>
                </a:cubicBezTo>
                <a:cubicBezTo>
                  <a:pt x="10828859" y="3306112"/>
                  <a:pt x="10814868" y="3312888"/>
                  <a:pt x="10804900" y="3312888"/>
                </a:cubicBezTo>
                <a:cubicBezTo>
                  <a:pt x="10797195" y="3312888"/>
                  <a:pt x="10793343" y="3309287"/>
                  <a:pt x="10793343" y="3302082"/>
                </a:cubicBezTo>
                <a:cubicBezTo>
                  <a:pt x="10793343" y="3296492"/>
                  <a:pt x="10794218" y="3291439"/>
                  <a:pt x="10795967" y="3286922"/>
                </a:cubicBezTo>
                <a:cubicBezTo>
                  <a:pt x="10797465" y="3285424"/>
                  <a:pt x="10799559" y="3283413"/>
                  <a:pt x="10802252" y="3280888"/>
                </a:cubicBezTo>
                <a:cubicBezTo>
                  <a:pt x="10804944" y="3278363"/>
                  <a:pt x="10806599" y="3276794"/>
                  <a:pt x="10807214" y="3276181"/>
                </a:cubicBezTo>
                <a:cubicBezTo>
                  <a:pt x="10807731" y="3275661"/>
                  <a:pt x="10809048" y="3274303"/>
                  <a:pt x="10811165" y="3272108"/>
                </a:cubicBezTo>
                <a:cubicBezTo>
                  <a:pt x="10813281" y="3269912"/>
                  <a:pt x="10814826" y="3268273"/>
                  <a:pt x="10815801" y="3267189"/>
                </a:cubicBezTo>
                <a:cubicBezTo>
                  <a:pt x="10816777" y="3266105"/>
                  <a:pt x="10818203" y="3264455"/>
                  <a:pt x="10820079" y="3262236"/>
                </a:cubicBezTo>
                <a:cubicBezTo>
                  <a:pt x="10821956" y="3260019"/>
                  <a:pt x="10823297" y="3258148"/>
                  <a:pt x="10824103" y="3256628"/>
                </a:cubicBezTo>
                <a:cubicBezTo>
                  <a:pt x="10824910" y="3255106"/>
                  <a:pt x="10825891" y="3253235"/>
                  <a:pt x="10827045" y="3251015"/>
                </a:cubicBezTo>
                <a:cubicBezTo>
                  <a:pt x="10828200" y="3248796"/>
                  <a:pt x="10829011" y="3246563"/>
                  <a:pt x="10829478" y="3244319"/>
                </a:cubicBezTo>
                <a:cubicBezTo>
                  <a:pt x="10829945" y="3242074"/>
                  <a:pt x="10830179" y="3239799"/>
                  <a:pt x="10830179" y="3237496"/>
                </a:cubicBezTo>
                <a:cubicBezTo>
                  <a:pt x="10830179" y="3232254"/>
                  <a:pt x="10827791" y="3229632"/>
                  <a:pt x="10823015" y="3229632"/>
                </a:cubicBezTo>
                <a:cubicBezTo>
                  <a:pt x="10821011" y="3222535"/>
                  <a:pt x="10816702" y="3216766"/>
                  <a:pt x="10810087" y="3212325"/>
                </a:cubicBezTo>
                <a:cubicBezTo>
                  <a:pt x="10803473" y="3207883"/>
                  <a:pt x="10796278" y="3205662"/>
                  <a:pt x="10788501" y="3205662"/>
                </a:cubicBezTo>
                <a:cubicBezTo>
                  <a:pt x="10775318" y="3205662"/>
                  <a:pt x="10761771" y="3210414"/>
                  <a:pt x="10747861" y="3219919"/>
                </a:cubicBezTo>
                <a:cubicBezTo>
                  <a:pt x="10733951" y="3229424"/>
                  <a:pt x="10722522" y="3241189"/>
                  <a:pt x="10713575" y="3255215"/>
                </a:cubicBezTo>
                <a:lnTo>
                  <a:pt x="10710583" y="3261318"/>
                </a:lnTo>
                <a:lnTo>
                  <a:pt x="10695873" y="3278098"/>
                </a:lnTo>
                <a:cubicBezTo>
                  <a:pt x="10690261" y="3283875"/>
                  <a:pt x="10684896" y="3288743"/>
                  <a:pt x="10679777" y="3292705"/>
                </a:cubicBezTo>
                <a:cubicBezTo>
                  <a:pt x="10672828" y="3298164"/>
                  <a:pt x="10664934" y="3303145"/>
                  <a:pt x="10656093" y="3307646"/>
                </a:cubicBezTo>
                <a:cubicBezTo>
                  <a:pt x="10647253" y="3312149"/>
                  <a:pt x="10639705" y="3314399"/>
                  <a:pt x="10633450" y="3314399"/>
                </a:cubicBezTo>
                <a:cubicBezTo>
                  <a:pt x="10631933" y="3314399"/>
                  <a:pt x="10630637" y="3313741"/>
                  <a:pt x="10629562" y="3312426"/>
                </a:cubicBezTo>
                <a:cubicBezTo>
                  <a:pt x="10628487" y="3311111"/>
                  <a:pt x="10627949" y="3309345"/>
                  <a:pt x="10627949" y="3307130"/>
                </a:cubicBezTo>
                <a:cubicBezTo>
                  <a:pt x="10627949" y="3301716"/>
                  <a:pt x="10634214" y="3288833"/>
                  <a:pt x="10646745" y="3268483"/>
                </a:cubicBezTo>
                <a:cubicBezTo>
                  <a:pt x="10659275" y="3248133"/>
                  <a:pt x="10665541" y="3234105"/>
                  <a:pt x="10665541" y="3226397"/>
                </a:cubicBezTo>
                <a:cubicBezTo>
                  <a:pt x="10665541" y="3220752"/>
                  <a:pt x="10663359" y="3215845"/>
                  <a:pt x="10658997" y="3211672"/>
                </a:cubicBezTo>
                <a:cubicBezTo>
                  <a:pt x="10654634" y="3207500"/>
                  <a:pt x="10649482" y="3205413"/>
                  <a:pt x="10643540" y="3205413"/>
                </a:cubicBezTo>
                <a:cubicBezTo>
                  <a:pt x="10635281" y="3205413"/>
                  <a:pt x="10625058" y="3209216"/>
                  <a:pt x="10612872" y="3216822"/>
                </a:cubicBezTo>
                <a:cubicBezTo>
                  <a:pt x="10600685" y="3224427"/>
                  <a:pt x="10591667" y="3232143"/>
                  <a:pt x="10585816" y="3239971"/>
                </a:cubicBezTo>
                <a:cubicBezTo>
                  <a:pt x="10591198" y="3232371"/>
                  <a:pt x="10593889" y="3225071"/>
                  <a:pt x="10593889" y="3218071"/>
                </a:cubicBezTo>
                <a:cubicBezTo>
                  <a:pt x="10593889" y="3213768"/>
                  <a:pt x="10592367" y="3210246"/>
                  <a:pt x="10589322" y="3207505"/>
                </a:cubicBezTo>
                <a:cubicBezTo>
                  <a:pt x="10586277" y="3204762"/>
                  <a:pt x="10581981" y="3203392"/>
                  <a:pt x="10576433" y="3203392"/>
                </a:cubicBezTo>
                <a:close/>
                <a:moveTo>
                  <a:pt x="10107432" y="3202384"/>
                </a:moveTo>
                <a:cubicBezTo>
                  <a:pt x="10095366" y="3202384"/>
                  <a:pt x="10082511" y="3207523"/>
                  <a:pt x="10068866" y="3217802"/>
                </a:cubicBezTo>
                <a:cubicBezTo>
                  <a:pt x="10055221" y="3228081"/>
                  <a:pt x="10043891" y="3240517"/>
                  <a:pt x="10034877" y="3255113"/>
                </a:cubicBezTo>
                <a:cubicBezTo>
                  <a:pt x="10030369" y="3262409"/>
                  <a:pt x="10026989" y="3269426"/>
                  <a:pt x="10024735" y="3276160"/>
                </a:cubicBezTo>
                <a:lnTo>
                  <a:pt x="10023507" y="3283195"/>
                </a:lnTo>
                <a:lnTo>
                  <a:pt x="10013027" y="3292705"/>
                </a:lnTo>
                <a:cubicBezTo>
                  <a:pt x="10006078" y="3298164"/>
                  <a:pt x="9998184" y="3303145"/>
                  <a:pt x="9989343" y="3307646"/>
                </a:cubicBezTo>
                <a:cubicBezTo>
                  <a:pt x="9980503" y="3312149"/>
                  <a:pt x="9972955" y="3314399"/>
                  <a:pt x="9966700" y="3314399"/>
                </a:cubicBezTo>
                <a:cubicBezTo>
                  <a:pt x="9965183" y="3314399"/>
                  <a:pt x="9963887" y="3313741"/>
                  <a:pt x="9962812" y="3312426"/>
                </a:cubicBezTo>
                <a:cubicBezTo>
                  <a:pt x="9961737" y="3311111"/>
                  <a:pt x="9961199" y="3309345"/>
                  <a:pt x="9961199" y="3307130"/>
                </a:cubicBezTo>
                <a:cubicBezTo>
                  <a:pt x="9961199" y="3301716"/>
                  <a:pt x="9967464" y="3288833"/>
                  <a:pt x="9979995" y="3268483"/>
                </a:cubicBezTo>
                <a:cubicBezTo>
                  <a:pt x="9992525" y="3248133"/>
                  <a:pt x="9998791" y="3234105"/>
                  <a:pt x="9998791" y="3226397"/>
                </a:cubicBezTo>
                <a:cubicBezTo>
                  <a:pt x="9998791" y="3220752"/>
                  <a:pt x="9996609" y="3215845"/>
                  <a:pt x="9992247" y="3211672"/>
                </a:cubicBezTo>
                <a:cubicBezTo>
                  <a:pt x="9987884" y="3207500"/>
                  <a:pt x="9982732" y="3205413"/>
                  <a:pt x="9976790" y="3205413"/>
                </a:cubicBezTo>
                <a:cubicBezTo>
                  <a:pt x="9968531" y="3205413"/>
                  <a:pt x="9958308" y="3209216"/>
                  <a:pt x="9946122" y="3216822"/>
                </a:cubicBezTo>
                <a:cubicBezTo>
                  <a:pt x="9933935" y="3224427"/>
                  <a:pt x="9924917" y="3232143"/>
                  <a:pt x="9919066" y="3239971"/>
                </a:cubicBezTo>
                <a:cubicBezTo>
                  <a:pt x="9924448" y="3232371"/>
                  <a:pt x="9927139" y="3225071"/>
                  <a:pt x="9927139" y="3218071"/>
                </a:cubicBezTo>
                <a:cubicBezTo>
                  <a:pt x="9927139" y="3213768"/>
                  <a:pt x="9925617" y="3210246"/>
                  <a:pt x="9922572" y="3207505"/>
                </a:cubicBezTo>
                <a:cubicBezTo>
                  <a:pt x="9919527" y="3204762"/>
                  <a:pt x="9915231" y="3203392"/>
                  <a:pt x="9909683" y="3203392"/>
                </a:cubicBezTo>
                <a:cubicBezTo>
                  <a:pt x="9901491" y="3203392"/>
                  <a:pt x="9890844" y="3208282"/>
                  <a:pt x="9877741" y="3218063"/>
                </a:cubicBezTo>
                <a:cubicBezTo>
                  <a:pt x="9876129" y="3219137"/>
                  <a:pt x="9875322" y="3220635"/>
                  <a:pt x="9875322" y="3222555"/>
                </a:cubicBezTo>
                <a:cubicBezTo>
                  <a:pt x="9875322" y="3224476"/>
                  <a:pt x="9876516" y="3225437"/>
                  <a:pt x="9878903" y="3225437"/>
                </a:cubicBezTo>
                <a:cubicBezTo>
                  <a:pt x="9879610" y="3225437"/>
                  <a:pt x="9880920" y="3224798"/>
                  <a:pt x="9882833" y="3223520"/>
                </a:cubicBezTo>
                <a:cubicBezTo>
                  <a:pt x="9891009" y="3218068"/>
                  <a:pt x="9896763" y="3215342"/>
                  <a:pt x="9900095" y="3215342"/>
                </a:cubicBezTo>
                <a:cubicBezTo>
                  <a:pt x="9901746" y="3215342"/>
                  <a:pt x="9902571" y="3217176"/>
                  <a:pt x="9902571" y="3220844"/>
                </a:cubicBezTo>
                <a:cubicBezTo>
                  <a:pt x="9902571" y="3223446"/>
                  <a:pt x="9900763" y="3229017"/>
                  <a:pt x="9897148" y="3237560"/>
                </a:cubicBezTo>
                <a:cubicBezTo>
                  <a:pt x="9893533" y="3246103"/>
                  <a:pt x="9890497" y="3252754"/>
                  <a:pt x="9888041" y="3257516"/>
                </a:cubicBezTo>
                <a:lnTo>
                  <a:pt x="9887648" y="3258216"/>
                </a:lnTo>
                <a:lnTo>
                  <a:pt x="9885050" y="3255365"/>
                </a:lnTo>
                <a:cubicBezTo>
                  <a:pt x="9883030" y="3255365"/>
                  <a:pt x="9881425" y="3256259"/>
                  <a:pt x="9880235" y="3258045"/>
                </a:cubicBezTo>
                <a:cubicBezTo>
                  <a:pt x="9868023" y="3273230"/>
                  <a:pt x="9856859" y="3284734"/>
                  <a:pt x="9846747" y="3292559"/>
                </a:cubicBezTo>
                <a:cubicBezTo>
                  <a:pt x="9828734" y="3306112"/>
                  <a:pt x="9814743" y="3312888"/>
                  <a:pt x="9804775" y="3312888"/>
                </a:cubicBezTo>
                <a:cubicBezTo>
                  <a:pt x="9797070" y="3312888"/>
                  <a:pt x="9793218" y="3309287"/>
                  <a:pt x="9793218" y="3302082"/>
                </a:cubicBezTo>
                <a:cubicBezTo>
                  <a:pt x="9793218" y="3296492"/>
                  <a:pt x="9794093" y="3291439"/>
                  <a:pt x="9795842" y="3286922"/>
                </a:cubicBezTo>
                <a:cubicBezTo>
                  <a:pt x="9797340" y="3285424"/>
                  <a:pt x="9799434" y="3283413"/>
                  <a:pt x="9802127" y="3280888"/>
                </a:cubicBezTo>
                <a:cubicBezTo>
                  <a:pt x="9804819" y="3278363"/>
                  <a:pt x="9806473" y="3276794"/>
                  <a:pt x="9807089" y="3276181"/>
                </a:cubicBezTo>
                <a:cubicBezTo>
                  <a:pt x="9807607" y="3275661"/>
                  <a:pt x="9808923" y="3274303"/>
                  <a:pt x="9811039" y="3272108"/>
                </a:cubicBezTo>
                <a:cubicBezTo>
                  <a:pt x="9813156" y="3269912"/>
                  <a:pt x="9814702" y="3268273"/>
                  <a:pt x="9815677" y="3267189"/>
                </a:cubicBezTo>
                <a:cubicBezTo>
                  <a:pt x="9816652" y="3266105"/>
                  <a:pt x="9818077" y="3264455"/>
                  <a:pt x="9819954" y="3262236"/>
                </a:cubicBezTo>
                <a:cubicBezTo>
                  <a:pt x="9821831" y="3260019"/>
                  <a:pt x="9823172" y="3258148"/>
                  <a:pt x="9823979" y="3256628"/>
                </a:cubicBezTo>
                <a:cubicBezTo>
                  <a:pt x="9824785" y="3255106"/>
                  <a:pt x="9825765" y="3253235"/>
                  <a:pt x="9826920" y="3251015"/>
                </a:cubicBezTo>
                <a:cubicBezTo>
                  <a:pt x="9828075" y="3248796"/>
                  <a:pt x="9828886" y="3246563"/>
                  <a:pt x="9829353" y="3244319"/>
                </a:cubicBezTo>
                <a:cubicBezTo>
                  <a:pt x="9829821" y="3242074"/>
                  <a:pt x="9830054" y="3239799"/>
                  <a:pt x="9830054" y="3237496"/>
                </a:cubicBezTo>
                <a:cubicBezTo>
                  <a:pt x="9830054" y="3232254"/>
                  <a:pt x="9827666" y="3229632"/>
                  <a:pt x="9822889" y="3229632"/>
                </a:cubicBezTo>
                <a:cubicBezTo>
                  <a:pt x="9820886" y="3222535"/>
                  <a:pt x="9816577" y="3216766"/>
                  <a:pt x="9809963" y="3212325"/>
                </a:cubicBezTo>
                <a:cubicBezTo>
                  <a:pt x="9803348" y="3207883"/>
                  <a:pt x="9796153" y="3205662"/>
                  <a:pt x="9788376" y="3205662"/>
                </a:cubicBezTo>
                <a:cubicBezTo>
                  <a:pt x="9775193" y="3205662"/>
                  <a:pt x="9761647" y="3210414"/>
                  <a:pt x="9747736" y="3219919"/>
                </a:cubicBezTo>
                <a:cubicBezTo>
                  <a:pt x="9733826" y="3229424"/>
                  <a:pt x="9722397" y="3241189"/>
                  <a:pt x="9713450" y="3255215"/>
                </a:cubicBezTo>
                <a:cubicBezTo>
                  <a:pt x="9704502" y="3269240"/>
                  <a:pt x="9700028" y="3282593"/>
                  <a:pt x="9700028" y="3295271"/>
                </a:cubicBezTo>
                <a:cubicBezTo>
                  <a:pt x="9700028" y="3304085"/>
                  <a:pt x="9702083" y="3311342"/>
                  <a:pt x="9706194" y="3317044"/>
                </a:cubicBezTo>
                <a:cubicBezTo>
                  <a:pt x="9710305" y="3322745"/>
                  <a:pt x="9716508" y="3325594"/>
                  <a:pt x="9724801" y="3325594"/>
                </a:cubicBezTo>
                <a:cubicBezTo>
                  <a:pt x="9736398" y="3325594"/>
                  <a:pt x="9751266" y="3319286"/>
                  <a:pt x="9769405" y="3306671"/>
                </a:cubicBezTo>
                <a:cubicBezTo>
                  <a:pt x="9769405" y="3320463"/>
                  <a:pt x="9776822" y="3327358"/>
                  <a:pt x="9791655" y="3327358"/>
                </a:cubicBezTo>
                <a:cubicBezTo>
                  <a:pt x="9807560" y="3327358"/>
                  <a:pt x="9827593" y="3317934"/>
                  <a:pt x="9851753" y="3299085"/>
                </a:cubicBezTo>
                <a:cubicBezTo>
                  <a:pt x="9857737" y="3294469"/>
                  <a:pt x="9863680" y="3289038"/>
                  <a:pt x="9869584" y="3282791"/>
                </a:cubicBezTo>
                <a:lnTo>
                  <a:pt x="9882818" y="3266851"/>
                </a:lnTo>
                <a:lnTo>
                  <a:pt x="9878345" y="3274846"/>
                </a:lnTo>
                <a:cubicBezTo>
                  <a:pt x="9874429" y="3281745"/>
                  <a:pt x="9869829" y="3289766"/>
                  <a:pt x="9864545" y="3298908"/>
                </a:cubicBezTo>
                <a:cubicBezTo>
                  <a:pt x="9858062" y="3309996"/>
                  <a:pt x="9854045" y="3316613"/>
                  <a:pt x="9852494" y="3318759"/>
                </a:cubicBezTo>
                <a:cubicBezTo>
                  <a:pt x="9851575" y="3319981"/>
                  <a:pt x="9850898" y="3320809"/>
                  <a:pt x="9850463" y="3321244"/>
                </a:cubicBezTo>
                <a:cubicBezTo>
                  <a:pt x="9850027" y="3321680"/>
                  <a:pt x="9849563" y="3322144"/>
                  <a:pt x="9849069" y="3322638"/>
                </a:cubicBezTo>
                <a:cubicBezTo>
                  <a:pt x="9848574" y="3323133"/>
                  <a:pt x="9848327" y="3323766"/>
                  <a:pt x="9848327" y="3324537"/>
                </a:cubicBezTo>
                <a:cubicBezTo>
                  <a:pt x="9848327" y="3326924"/>
                  <a:pt x="9849166" y="3328118"/>
                  <a:pt x="9850845" y="3328118"/>
                </a:cubicBezTo>
                <a:cubicBezTo>
                  <a:pt x="9852523" y="3328118"/>
                  <a:pt x="9854367" y="3327782"/>
                  <a:pt x="9856378" y="3327108"/>
                </a:cubicBezTo>
                <a:cubicBezTo>
                  <a:pt x="9858388" y="3326433"/>
                  <a:pt x="9860657" y="3325783"/>
                  <a:pt x="9863183" y="3325156"/>
                </a:cubicBezTo>
                <a:cubicBezTo>
                  <a:pt x="9864169" y="3324936"/>
                  <a:pt x="9865775" y="3324784"/>
                  <a:pt x="9868003" y="3324698"/>
                </a:cubicBezTo>
                <a:cubicBezTo>
                  <a:pt x="9870231" y="3324612"/>
                  <a:pt x="9872082" y="3324342"/>
                  <a:pt x="9873558" y="3323889"/>
                </a:cubicBezTo>
                <a:cubicBezTo>
                  <a:pt x="9875034" y="3323435"/>
                  <a:pt x="9876201" y="3322495"/>
                  <a:pt x="9877058" y="3321069"/>
                </a:cubicBezTo>
                <a:lnTo>
                  <a:pt x="9914220" y="3255274"/>
                </a:lnTo>
                <a:cubicBezTo>
                  <a:pt x="9936010" y="3231680"/>
                  <a:pt x="9952915" y="3219884"/>
                  <a:pt x="9964936" y="3219884"/>
                </a:cubicBezTo>
                <a:cubicBezTo>
                  <a:pt x="9966725" y="3219884"/>
                  <a:pt x="9968426" y="3220656"/>
                  <a:pt x="9970037" y="3222204"/>
                </a:cubicBezTo>
                <a:cubicBezTo>
                  <a:pt x="9971649" y="3223751"/>
                  <a:pt x="9972454" y="3225905"/>
                  <a:pt x="9972454" y="3228667"/>
                </a:cubicBezTo>
                <a:cubicBezTo>
                  <a:pt x="9972454" y="3233642"/>
                  <a:pt x="9969396" y="3241295"/>
                  <a:pt x="9963280" y="3251624"/>
                </a:cubicBezTo>
                <a:cubicBezTo>
                  <a:pt x="9957164" y="3261954"/>
                  <a:pt x="9950941" y="3272851"/>
                  <a:pt x="9944611" y="3284314"/>
                </a:cubicBezTo>
                <a:cubicBezTo>
                  <a:pt x="9938281" y="3295777"/>
                  <a:pt x="9935115" y="3305147"/>
                  <a:pt x="9935115" y="3312426"/>
                </a:cubicBezTo>
                <a:cubicBezTo>
                  <a:pt x="9935115" y="3317596"/>
                  <a:pt x="9936797" y="3321715"/>
                  <a:pt x="9940159" y="3324780"/>
                </a:cubicBezTo>
                <a:cubicBezTo>
                  <a:pt x="9943521" y="3327847"/>
                  <a:pt x="9947743" y="3329379"/>
                  <a:pt x="9952824" y="3329379"/>
                </a:cubicBezTo>
                <a:cubicBezTo>
                  <a:pt x="9960079" y="3329379"/>
                  <a:pt x="9969767" y="3326757"/>
                  <a:pt x="9981889" y="3321514"/>
                </a:cubicBezTo>
                <a:cubicBezTo>
                  <a:pt x="9994011" y="3316270"/>
                  <a:pt x="10006050" y="3308848"/>
                  <a:pt x="10018006" y="3299250"/>
                </a:cubicBezTo>
                <a:lnTo>
                  <a:pt x="10021433" y="3296122"/>
                </a:lnTo>
                <a:lnTo>
                  <a:pt x="10022866" y="3307114"/>
                </a:lnTo>
                <a:cubicBezTo>
                  <a:pt x="10023873" y="3310580"/>
                  <a:pt x="10025384" y="3313650"/>
                  <a:pt x="10027398" y="3316320"/>
                </a:cubicBezTo>
                <a:cubicBezTo>
                  <a:pt x="10031427" y="3321661"/>
                  <a:pt x="10037417" y="3324332"/>
                  <a:pt x="10045369" y="3324332"/>
                </a:cubicBezTo>
                <a:cubicBezTo>
                  <a:pt x="10058141" y="3324332"/>
                  <a:pt x="10071976" y="3319924"/>
                  <a:pt x="10086872" y="3311106"/>
                </a:cubicBezTo>
                <a:cubicBezTo>
                  <a:pt x="10094320" y="3306697"/>
                  <a:pt x="10101320" y="3301895"/>
                  <a:pt x="10107871" y="3296699"/>
                </a:cubicBezTo>
                <a:lnTo>
                  <a:pt x="10118155" y="3287281"/>
                </a:lnTo>
                <a:lnTo>
                  <a:pt x="10115823" y="3290992"/>
                </a:lnTo>
                <a:cubicBezTo>
                  <a:pt x="10097805" y="3320158"/>
                  <a:pt x="10067203" y="3372782"/>
                  <a:pt x="10024019" y="3448865"/>
                </a:cubicBezTo>
                <a:cubicBezTo>
                  <a:pt x="10008867" y="3473798"/>
                  <a:pt x="9994619" y="3492772"/>
                  <a:pt x="9981275" y="3505789"/>
                </a:cubicBezTo>
                <a:cubicBezTo>
                  <a:pt x="9967932" y="3518806"/>
                  <a:pt x="9953640" y="3525314"/>
                  <a:pt x="9938400" y="3525314"/>
                </a:cubicBezTo>
                <a:cubicBezTo>
                  <a:pt x="9924518" y="3525314"/>
                  <a:pt x="9912898" y="3520596"/>
                  <a:pt x="9903541" y="3511158"/>
                </a:cubicBezTo>
                <a:cubicBezTo>
                  <a:pt x="9894183" y="3501720"/>
                  <a:pt x="9889504" y="3489801"/>
                  <a:pt x="9889504" y="3475402"/>
                </a:cubicBezTo>
                <a:cubicBezTo>
                  <a:pt x="9889504" y="3467995"/>
                  <a:pt x="9890303" y="3461314"/>
                  <a:pt x="9891899" y="3455359"/>
                </a:cubicBezTo>
                <a:cubicBezTo>
                  <a:pt x="9900590" y="3424436"/>
                  <a:pt x="9929898" y="3398642"/>
                  <a:pt x="9979825" y="3377977"/>
                </a:cubicBezTo>
                <a:cubicBezTo>
                  <a:pt x="9989252" y="3374362"/>
                  <a:pt x="10010339" y="3367267"/>
                  <a:pt x="10043086" y="3356692"/>
                </a:cubicBezTo>
                <a:cubicBezTo>
                  <a:pt x="10042957" y="3356736"/>
                  <a:pt x="10043511" y="3356552"/>
                  <a:pt x="10044745" y="3356139"/>
                </a:cubicBezTo>
                <a:cubicBezTo>
                  <a:pt x="10045981" y="3355729"/>
                  <a:pt x="10046930" y="3355428"/>
                  <a:pt x="10047593" y="3355239"/>
                </a:cubicBezTo>
                <a:cubicBezTo>
                  <a:pt x="10048256" y="3355051"/>
                  <a:pt x="10049087" y="3354678"/>
                  <a:pt x="10050088" y="3354123"/>
                </a:cubicBezTo>
                <a:cubicBezTo>
                  <a:pt x="10051089" y="3353566"/>
                  <a:pt x="10051906" y="3352893"/>
                  <a:pt x="10052541" y="3352102"/>
                </a:cubicBezTo>
                <a:cubicBezTo>
                  <a:pt x="10053176" y="3351310"/>
                  <a:pt x="10053493" y="3350362"/>
                  <a:pt x="10053493" y="3349258"/>
                </a:cubicBezTo>
                <a:cubicBezTo>
                  <a:pt x="10053493" y="3346539"/>
                  <a:pt x="10051879" y="3345179"/>
                  <a:pt x="10048651" y="3345179"/>
                </a:cubicBezTo>
                <a:cubicBezTo>
                  <a:pt x="10047907" y="3345179"/>
                  <a:pt x="10043507" y="3346272"/>
                  <a:pt x="10035451" y="3348454"/>
                </a:cubicBezTo>
                <a:cubicBezTo>
                  <a:pt x="10024318" y="3352214"/>
                  <a:pt x="10014605" y="3355515"/>
                  <a:pt x="10006314" y="3358363"/>
                </a:cubicBezTo>
                <a:cubicBezTo>
                  <a:pt x="9998023" y="3361209"/>
                  <a:pt x="9987803" y="3365104"/>
                  <a:pt x="9975654" y="3370047"/>
                </a:cubicBezTo>
                <a:cubicBezTo>
                  <a:pt x="9963505" y="3374991"/>
                  <a:pt x="9952807" y="3379965"/>
                  <a:pt x="9943561" y="3384967"/>
                </a:cubicBezTo>
                <a:cubicBezTo>
                  <a:pt x="9934315" y="3389971"/>
                  <a:pt x="9924571" y="3396099"/>
                  <a:pt x="9914329" y="3403351"/>
                </a:cubicBezTo>
                <a:cubicBezTo>
                  <a:pt x="9904088" y="3410604"/>
                  <a:pt x="9895653" y="3418063"/>
                  <a:pt x="9889024" y="3425727"/>
                </a:cubicBezTo>
                <a:cubicBezTo>
                  <a:pt x="9882395" y="3433388"/>
                  <a:pt x="9876891" y="3442115"/>
                  <a:pt x="9872513" y="3451905"/>
                </a:cubicBezTo>
                <a:cubicBezTo>
                  <a:pt x="9868134" y="3461695"/>
                  <a:pt x="9865945" y="3471967"/>
                  <a:pt x="9865945" y="3482720"/>
                </a:cubicBezTo>
                <a:cubicBezTo>
                  <a:pt x="9865945" y="3499492"/>
                  <a:pt x="9871829" y="3513281"/>
                  <a:pt x="9883599" y="3524085"/>
                </a:cubicBezTo>
                <a:cubicBezTo>
                  <a:pt x="9895369" y="3534889"/>
                  <a:pt x="9908675" y="3540291"/>
                  <a:pt x="9923516" y="3540291"/>
                </a:cubicBezTo>
                <a:cubicBezTo>
                  <a:pt x="9935820" y="3540291"/>
                  <a:pt x="9948499" y="3537414"/>
                  <a:pt x="9961551" y="3531661"/>
                </a:cubicBezTo>
                <a:cubicBezTo>
                  <a:pt x="9974605" y="3525908"/>
                  <a:pt x="9986461" y="3518512"/>
                  <a:pt x="9997120" y="3509472"/>
                </a:cubicBezTo>
                <a:cubicBezTo>
                  <a:pt x="10007779" y="3500432"/>
                  <a:pt x="10017374" y="3490838"/>
                  <a:pt x="10025903" y="3480691"/>
                </a:cubicBezTo>
                <a:cubicBezTo>
                  <a:pt x="10034433" y="3470543"/>
                  <a:pt x="10041335" y="3460617"/>
                  <a:pt x="10046610" y="3450914"/>
                </a:cubicBezTo>
                <a:lnTo>
                  <a:pt x="10150975" y="3253690"/>
                </a:lnTo>
                <a:cubicBezTo>
                  <a:pt x="10151136" y="3256045"/>
                  <a:pt x="10151843" y="3257222"/>
                  <a:pt x="10153097" y="3257222"/>
                </a:cubicBezTo>
                <a:cubicBezTo>
                  <a:pt x="10155821" y="3257222"/>
                  <a:pt x="10157183" y="3256045"/>
                  <a:pt x="10157183" y="3253693"/>
                </a:cubicBezTo>
                <a:cubicBezTo>
                  <a:pt x="10157183" y="3251342"/>
                  <a:pt x="10156679" y="3249346"/>
                  <a:pt x="10155668" y="3247706"/>
                </a:cubicBezTo>
                <a:cubicBezTo>
                  <a:pt x="10156282" y="3246957"/>
                  <a:pt x="10157223" y="3245398"/>
                  <a:pt x="10158491" y="3243029"/>
                </a:cubicBezTo>
                <a:cubicBezTo>
                  <a:pt x="10159760" y="3240661"/>
                  <a:pt x="10160777" y="3238745"/>
                  <a:pt x="10161545" y="3237281"/>
                </a:cubicBezTo>
                <a:cubicBezTo>
                  <a:pt x="10162313" y="3235817"/>
                  <a:pt x="10162959" y="3234823"/>
                  <a:pt x="10163484" y="3234298"/>
                </a:cubicBezTo>
                <a:cubicBezTo>
                  <a:pt x="10165000" y="3232781"/>
                  <a:pt x="10165759" y="3231156"/>
                  <a:pt x="10165759" y="3229423"/>
                </a:cubicBezTo>
                <a:cubicBezTo>
                  <a:pt x="10165759" y="3228418"/>
                  <a:pt x="10165275" y="3227529"/>
                  <a:pt x="10164310" y="3226755"/>
                </a:cubicBezTo>
                <a:cubicBezTo>
                  <a:pt x="10163344" y="3225980"/>
                  <a:pt x="10162466" y="3225593"/>
                  <a:pt x="10161676" y="3225593"/>
                </a:cubicBezTo>
                <a:cubicBezTo>
                  <a:pt x="10161014" y="3225593"/>
                  <a:pt x="10160221" y="3225761"/>
                  <a:pt x="10159297" y="3226098"/>
                </a:cubicBezTo>
                <a:cubicBezTo>
                  <a:pt x="10158373" y="3226434"/>
                  <a:pt x="10157881" y="3226605"/>
                  <a:pt x="10157820" y="3226612"/>
                </a:cubicBezTo>
                <a:cubicBezTo>
                  <a:pt x="10157760" y="3226618"/>
                  <a:pt x="10156773" y="3226728"/>
                  <a:pt x="10154861" y="3226942"/>
                </a:cubicBezTo>
                <a:cubicBezTo>
                  <a:pt x="10152948" y="3227154"/>
                  <a:pt x="10151500" y="3227814"/>
                  <a:pt x="10150517" y="3228921"/>
                </a:cubicBezTo>
                <a:lnTo>
                  <a:pt x="10147565" y="3233858"/>
                </a:lnTo>
                <a:lnTo>
                  <a:pt x="10140764" y="3220973"/>
                </a:lnTo>
                <a:cubicBezTo>
                  <a:pt x="10132263" y="3208580"/>
                  <a:pt x="10121153" y="3202384"/>
                  <a:pt x="10107432" y="3202384"/>
                </a:cubicBezTo>
                <a:close/>
                <a:moveTo>
                  <a:pt x="8459607" y="3202384"/>
                </a:moveTo>
                <a:cubicBezTo>
                  <a:pt x="8447541" y="3202384"/>
                  <a:pt x="8434686" y="3207523"/>
                  <a:pt x="8421041" y="3217802"/>
                </a:cubicBezTo>
                <a:cubicBezTo>
                  <a:pt x="8407396" y="3228081"/>
                  <a:pt x="8396066" y="3240517"/>
                  <a:pt x="8387052" y="3255113"/>
                </a:cubicBezTo>
                <a:lnTo>
                  <a:pt x="8381107" y="3267451"/>
                </a:lnTo>
                <a:lnTo>
                  <a:pt x="8371773" y="3278098"/>
                </a:lnTo>
                <a:cubicBezTo>
                  <a:pt x="8366161" y="3283875"/>
                  <a:pt x="8360796" y="3288743"/>
                  <a:pt x="8355678" y="3292705"/>
                </a:cubicBezTo>
                <a:cubicBezTo>
                  <a:pt x="8348729" y="3298164"/>
                  <a:pt x="8340834" y="3303145"/>
                  <a:pt x="8331994" y="3307646"/>
                </a:cubicBezTo>
                <a:cubicBezTo>
                  <a:pt x="8323153" y="3312149"/>
                  <a:pt x="8315605" y="3314399"/>
                  <a:pt x="8309350" y="3314399"/>
                </a:cubicBezTo>
                <a:cubicBezTo>
                  <a:pt x="8307834" y="3314399"/>
                  <a:pt x="8306538" y="3313741"/>
                  <a:pt x="8305462" y="3312426"/>
                </a:cubicBezTo>
                <a:cubicBezTo>
                  <a:pt x="8304387" y="3311111"/>
                  <a:pt x="8303849" y="3309345"/>
                  <a:pt x="8303849" y="3307130"/>
                </a:cubicBezTo>
                <a:cubicBezTo>
                  <a:pt x="8303849" y="3301716"/>
                  <a:pt x="8310114" y="3288833"/>
                  <a:pt x="8322645" y="3268483"/>
                </a:cubicBezTo>
                <a:cubicBezTo>
                  <a:pt x="8335175" y="3248133"/>
                  <a:pt x="8341441" y="3234105"/>
                  <a:pt x="8341441" y="3226397"/>
                </a:cubicBezTo>
                <a:cubicBezTo>
                  <a:pt x="8341441" y="3220752"/>
                  <a:pt x="8339259" y="3215845"/>
                  <a:pt x="8334897" y="3211672"/>
                </a:cubicBezTo>
                <a:cubicBezTo>
                  <a:pt x="8330534" y="3207499"/>
                  <a:pt x="8325382" y="3205413"/>
                  <a:pt x="8319440" y="3205413"/>
                </a:cubicBezTo>
                <a:cubicBezTo>
                  <a:pt x="8311181" y="3205413"/>
                  <a:pt x="8300958" y="3209216"/>
                  <a:pt x="8288772" y="3216822"/>
                </a:cubicBezTo>
                <a:cubicBezTo>
                  <a:pt x="8276586" y="3224427"/>
                  <a:pt x="8267567" y="3232143"/>
                  <a:pt x="8261716" y="3239971"/>
                </a:cubicBezTo>
                <a:cubicBezTo>
                  <a:pt x="8267098" y="3232371"/>
                  <a:pt x="8269789" y="3225071"/>
                  <a:pt x="8269789" y="3218071"/>
                </a:cubicBezTo>
                <a:cubicBezTo>
                  <a:pt x="8269789" y="3213768"/>
                  <a:pt x="8268267" y="3210246"/>
                  <a:pt x="8265222" y="3207505"/>
                </a:cubicBezTo>
                <a:cubicBezTo>
                  <a:pt x="8262178" y="3204762"/>
                  <a:pt x="8257881" y="3203392"/>
                  <a:pt x="8252334" y="3203392"/>
                </a:cubicBezTo>
                <a:cubicBezTo>
                  <a:pt x="8244141" y="3203392"/>
                  <a:pt x="8233494" y="3208282"/>
                  <a:pt x="8220392" y="3218063"/>
                </a:cubicBezTo>
                <a:cubicBezTo>
                  <a:pt x="8218779" y="3219137"/>
                  <a:pt x="8217973" y="3220635"/>
                  <a:pt x="8217973" y="3222555"/>
                </a:cubicBezTo>
                <a:cubicBezTo>
                  <a:pt x="8217973" y="3224476"/>
                  <a:pt x="8219166" y="3225437"/>
                  <a:pt x="8221553" y="3225437"/>
                </a:cubicBezTo>
                <a:cubicBezTo>
                  <a:pt x="8222260" y="3225437"/>
                  <a:pt x="8223570" y="3224798"/>
                  <a:pt x="8225483" y="3223520"/>
                </a:cubicBezTo>
                <a:cubicBezTo>
                  <a:pt x="8233659" y="3218068"/>
                  <a:pt x="8239413" y="3215342"/>
                  <a:pt x="8242746" y="3215342"/>
                </a:cubicBezTo>
                <a:cubicBezTo>
                  <a:pt x="8244396" y="3215342"/>
                  <a:pt x="8245221" y="3217176"/>
                  <a:pt x="8245221" y="3220844"/>
                </a:cubicBezTo>
                <a:cubicBezTo>
                  <a:pt x="8245221" y="3223446"/>
                  <a:pt x="8243413" y="3229017"/>
                  <a:pt x="8239798" y="3237560"/>
                </a:cubicBezTo>
                <a:cubicBezTo>
                  <a:pt x="8236183" y="3246103"/>
                  <a:pt x="8233147" y="3252754"/>
                  <a:pt x="8230691" y="3257516"/>
                </a:cubicBezTo>
                <a:cubicBezTo>
                  <a:pt x="8225595" y="3266825"/>
                  <a:pt x="8217764" y="3280622"/>
                  <a:pt x="8207195" y="3298908"/>
                </a:cubicBezTo>
                <a:cubicBezTo>
                  <a:pt x="8200712" y="3309996"/>
                  <a:pt x="8196695" y="3316613"/>
                  <a:pt x="8195144" y="3318759"/>
                </a:cubicBezTo>
                <a:cubicBezTo>
                  <a:pt x="8194225" y="3319981"/>
                  <a:pt x="8193548" y="3320809"/>
                  <a:pt x="8193113" y="3321244"/>
                </a:cubicBezTo>
                <a:cubicBezTo>
                  <a:pt x="8192678" y="3321680"/>
                  <a:pt x="8192213" y="3322144"/>
                  <a:pt x="8191718" y="3322638"/>
                </a:cubicBezTo>
                <a:cubicBezTo>
                  <a:pt x="8191224" y="3323133"/>
                  <a:pt x="8190977" y="3323766"/>
                  <a:pt x="8190977" y="3324537"/>
                </a:cubicBezTo>
                <a:cubicBezTo>
                  <a:pt x="8190977" y="3326924"/>
                  <a:pt x="8191816" y="3328118"/>
                  <a:pt x="8193495" y="3328118"/>
                </a:cubicBezTo>
                <a:cubicBezTo>
                  <a:pt x="8195173" y="3328118"/>
                  <a:pt x="8197017" y="3327782"/>
                  <a:pt x="8199028" y="3327108"/>
                </a:cubicBezTo>
                <a:cubicBezTo>
                  <a:pt x="8201038" y="3326433"/>
                  <a:pt x="8203307" y="3325783"/>
                  <a:pt x="8205833" y="3325156"/>
                </a:cubicBezTo>
                <a:cubicBezTo>
                  <a:pt x="8206819" y="3324936"/>
                  <a:pt x="8208426" y="3324784"/>
                  <a:pt x="8210653" y="3324698"/>
                </a:cubicBezTo>
                <a:cubicBezTo>
                  <a:pt x="8212881" y="3324612"/>
                  <a:pt x="8214732" y="3324342"/>
                  <a:pt x="8216208" y="3323889"/>
                </a:cubicBezTo>
                <a:cubicBezTo>
                  <a:pt x="8217684" y="3323435"/>
                  <a:pt x="8218851" y="3322495"/>
                  <a:pt x="8219709" y="3321069"/>
                </a:cubicBezTo>
                <a:lnTo>
                  <a:pt x="8256870" y="3255274"/>
                </a:lnTo>
                <a:cubicBezTo>
                  <a:pt x="8278660" y="3231680"/>
                  <a:pt x="8295566" y="3219884"/>
                  <a:pt x="8307586" y="3219884"/>
                </a:cubicBezTo>
                <a:cubicBezTo>
                  <a:pt x="8309375" y="3219884"/>
                  <a:pt x="8311076" y="3220656"/>
                  <a:pt x="8312687" y="3222204"/>
                </a:cubicBezTo>
                <a:cubicBezTo>
                  <a:pt x="8314299" y="3223751"/>
                  <a:pt x="8315104" y="3225905"/>
                  <a:pt x="8315104" y="3228667"/>
                </a:cubicBezTo>
                <a:cubicBezTo>
                  <a:pt x="8315104" y="3233642"/>
                  <a:pt x="8312046" y="3241295"/>
                  <a:pt x="8305930" y="3251624"/>
                </a:cubicBezTo>
                <a:cubicBezTo>
                  <a:pt x="8299815" y="3261954"/>
                  <a:pt x="8293591" y="3272851"/>
                  <a:pt x="8287261" y="3284314"/>
                </a:cubicBezTo>
                <a:cubicBezTo>
                  <a:pt x="8280931" y="3295777"/>
                  <a:pt x="8277766" y="3305147"/>
                  <a:pt x="8277766" y="3312426"/>
                </a:cubicBezTo>
                <a:cubicBezTo>
                  <a:pt x="8277766" y="3317596"/>
                  <a:pt x="8279447" y="3321715"/>
                  <a:pt x="8282809" y="3324780"/>
                </a:cubicBezTo>
                <a:cubicBezTo>
                  <a:pt x="8286171" y="3327847"/>
                  <a:pt x="8290393" y="3329379"/>
                  <a:pt x="8295475" y="3329379"/>
                </a:cubicBezTo>
                <a:cubicBezTo>
                  <a:pt x="8302729" y="3329379"/>
                  <a:pt x="8312417" y="3326757"/>
                  <a:pt x="8324539" y="3321514"/>
                </a:cubicBezTo>
                <a:cubicBezTo>
                  <a:pt x="8336661" y="3316270"/>
                  <a:pt x="8348700" y="3308848"/>
                  <a:pt x="8360656" y="3299250"/>
                </a:cubicBezTo>
                <a:lnTo>
                  <a:pt x="8375196" y="3285981"/>
                </a:lnTo>
                <a:lnTo>
                  <a:pt x="8373530" y="3295521"/>
                </a:lnTo>
                <a:cubicBezTo>
                  <a:pt x="8373530" y="3304045"/>
                  <a:pt x="8375544" y="3310979"/>
                  <a:pt x="8379573" y="3316320"/>
                </a:cubicBezTo>
                <a:cubicBezTo>
                  <a:pt x="8383603" y="3321661"/>
                  <a:pt x="8389592" y="3324332"/>
                  <a:pt x="8397543" y="3324332"/>
                </a:cubicBezTo>
                <a:cubicBezTo>
                  <a:pt x="8410317" y="3324332"/>
                  <a:pt x="8424151" y="3319924"/>
                  <a:pt x="8439047" y="3311106"/>
                </a:cubicBezTo>
                <a:cubicBezTo>
                  <a:pt x="8446495" y="3306697"/>
                  <a:pt x="8453495" y="3301895"/>
                  <a:pt x="8460047" y="3296699"/>
                </a:cubicBezTo>
                <a:lnTo>
                  <a:pt x="8470330" y="3287281"/>
                </a:lnTo>
                <a:lnTo>
                  <a:pt x="8467997" y="3290992"/>
                </a:lnTo>
                <a:cubicBezTo>
                  <a:pt x="8449979" y="3320158"/>
                  <a:pt x="8419378" y="3372782"/>
                  <a:pt x="8376194" y="3448865"/>
                </a:cubicBezTo>
                <a:cubicBezTo>
                  <a:pt x="8361042" y="3473798"/>
                  <a:pt x="8346794" y="3492772"/>
                  <a:pt x="8333451" y="3505789"/>
                </a:cubicBezTo>
                <a:cubicBezTo>
                  <a:pt x="8320107" y="3518806"/>
                  <a:pt x="8305815" y="3525314"/>
                  <a:pt x="8290575" y="3525314"/>
                </a:cubicBezTo>
                <a:cubicBezTo>
                  <a:pt x="8276693" y="3525314"/>
                  <a:pt x="8265073" y="3520596"/>
                  <a:pt x="8255716" y="3511158"/>
                </a:cubicBezTo>
                <a:cubicBezTo>
                  <a:pt x="8246358" y="3501720"/>
                  <a:pt x="8241680" y="3489801"/>
                  <a:pt x="8241680" y="3475402"/>
                </a:cubicBezTo>
                <a:cubicBezTo>
                  <a:pt x="8241680" y="3467995"/>
                  <a:pt x="8242478" y="3461314"/>
                  <a:pt x="8244074" y="3455359"/>
                </a:cubicBezTo>
                <a:cubicBezTo>
                  <a:pt x="8252765" y="3424436"/>
                  <a:pt x="8282073" y="3398642"/>
                  <a:pt x="8332000" y="3377977"/>
                </a:cubicBezTo>
                <a:cubicBezTo>
                  <a:pt x="8341427" y="3374362"/>
                  <a:pt x="8362514" y="3367267"/>
                  <a:pt x="8395261" y="3356692"/>
                </a:cubicBezTo>
                <a:cubicBezTo>
                  <a:pt x="8395133" y="3356736"/>
                  <a:pt x="8395686" y="3356552"/>
                  <a:pt x="8396921" y="3356139"/>
                </a:cubicBezTo>
                <a:cubicBezTo>
                  <a:pt x="8398155" y="3355729"/>
                  <a:pt x="8399105" y="3355428"/>
                  <a:pt x="8399767" y="3355239"/>
                </a:cubicBezTo>
                <a:cubicBezTo>
                  <a:pt x="8400431" y="3355051"/>
                  <a:pt x="8401263" y="3354678"/>
                  <a:pt x="8402263" y="3354123"/>
                </a:cubicBezTo>
                <a:cubicBezTo>
                  <a:pt x="8403263" y="3353566"/>
                  <a:pt x="8404081" y="3352893"/>
                  <a:pt x="8404716" y="3352102"/>
                </a:cubicBezTo>
                <a:cubicBezTo>
                  <a:pt x="8405351" y="3351310"/>
                  <a:pt x="8405669" y="3350362"/>
                  <a:pt x="8405669" y="3349258"/>
                </a:cubicBezTo>
                <a:cubicBezTo>
                  <a:pt x="8405669" y="3346539"/>
                  <a:pt x="8404055" y="3345179"/>
                  <a:pt x="8400827" y="3345179"/>
                </a:cubicBezTo>
                <a:cubicBezTo>
                  <a:pt x="8400082" y="3345179"/>
                  <a:pt x="8395682" y="3346272"/>
                  <a:pt x="8387626" y="3348454"/>
                </a:cubicBezTo>
                <a:cubicBezTo>
                  <a:pt x="8376493" y="3352214"/>
                  <a:pt x="8366780" y="3355516"/>
                  <a:pt x="8358489" y="3358363"/>
                </a:cubicBezTo>
                <a:cubicBezTo>
                  <a:pt x="8350198" y="3361209"/>
                  <a:pt x="8339978" y="3365104"/>
                  <a:pt x="8327829" y="3370047"/>
                </a:cubicBezTo>
                <a:cubicBezTo>
                  <a:pt x="8315680" y="3374991"/>
                  <a:pt x="8304983" y="3379965"/>
                  <a:pt x="8295736" y="3384967"/>
                </a:cubicBezTo>
                <a:cubicBezTo>
                  <a:pt x="8286490" y="3389971"/>
                  <a:pt x="8276746" y="3396099"/>
                  <a:pt x="8266505" y="3403351"/>
                </a:cubicBezTo>
                <a:cubicBezTo>
                  <a:pt x="8256263" y="3410604"/>
                  <a:pt x="8247828" y="3418063"/>
                  <a:pt x="8241199" y="3425727"/>
                </a:cubicBezTo>
                <a:cubicBezTo>
                  <a:pt x="8234570" y="3433388"/>
                  <a:pt x="8229067" y="3442115"/>
                  <a:pt x="8224688" y="3451905"/>
                </a:cubicBezTo>
                <a:cubicBezTo>
                  <a:pt x="8220309" y="3461695"/>
                  <a:pt x="8218120" y="3471967"/>
                  <a:pt x="8218120" y="3482720"/>
                </a:cubicBezTo>
                <a:cubicBezTo>
                  <a:pt x="8218120" y="3499492"/>
                  <a:pt x="8224005" y="3513281"/>
                  <a:pt x="8235775" y="3524085"/>
                </a:cubicBezTo>
                <a:cubicBezTo>
                  <a:pt x="8247544" y="3534889"/>
                  <a:pt x="8260850" y="3540291"/>
                  <a:pt x="8275691" y="3540291"/>
                </a:cubicBezTo>
                <a:cubicBezTo>
                  <a:pt x="8287995" y="3540291"/>
                  <a:pt x="8300674" y="3537414"/>
                  <a:pt x="8313727" y="3531661"/>
                </a:cubicBezTo>
                <a:cubicBezTo>
                  <a:pt x="8326780" y="3525908"/>
                  <a:pt x="8338636" y="3518512"/>
                  <a:pt x="8349295" y="3509472"/>
                </a:cubicBezTo>
                <a:cubicBezTo>
                  <a:pt x="8359955" y="3500432"/>
                  <a:pt x="8369549" y="3490838"/>
                  <a:pt x="8378079" y="3480691"/>
                </a:cubicBezTo>
                <a:cubicBezTo>
                  <a:pt x="8386608" y="3470543"/>
                  <a:pt x="8393510" y="3460617"/>
                  <a:pt x="8398785" y="3450914"/>
                </a:cubicBezTo>
                <a:lnTo>
                  <a:pt x="8503150" y="3253690"/>
                </a:lnTo>
                <a:cubicBezTo>
                  <a:pt x="8503311" y="3256045"/>
                  <a:pt x="8504018" y="3257222"/>
                  <a:pt x="8505271" y="3257222"/>
                </a:cubicBezTo>
                <a:cubicBezTo>
                  <a:pt x="8507996" y="3257222"/>
                  <a:pt x="8509358" y="3256045"/>
                  <a:pt x="8509358" y="3253693"/>
                </a:cubicBezTo>
                <a:cubicBezTo>
                  <a:pt x="8509358" y="3251342"/>
                  <a:pt x="8508853" y="3249346"/>
                  <a:pt x="8507843" y="3247706"/>
                </a:cubicBezTo>
                <a:cubicBezTo>
                  <a:pt x="8508457" y="3246957"/>
                  <a:pt x="8509398" y="3245398"/>
                  <a:pt x="8510666" y="3243029"/>
                </a:cubicBezTo>
                <a:cubicBezTo>
                  <a:pt x="8511935" y="3240661"/>
                  <a:pt x="8512953" y="3238745"/>
                  <a:pt x="8513720" y="3237281"/>
                </a:cubicBezTo>
                <a:cubicBezTo>
                  <a:pt x="8514488" y="3235817"/>
                  <a:pt x="8515134" y="3234823"/>
                  <a:pt x="8515659" y="3234298"/>
                </a:cubicBezTo>
                <a:cubicBezTo>
                  <a:pt x="8517175" y="3232781"/>
                  <a:pt x="8517933" y="3231156"/>
                  <a:pt x="8517933" y="3229423"/>
                </a:cubicBezTo>
                <a:cubicBezTo>
                  <a:pt x="8517933" y="3228418"/>
                  <a:pt x="8517451" y="3227529"/>
                  <a:pt x="8516485" y="3226755"/>
                </a:cubicBezTo>
                <a:cubicBezTo>
                  <a:pt x="8515519" y="3225980"/>
                  <a:pt x="8514641" y="3225593"/>
                  <a:pt x="8513851" y="3225593"/>
                </a:cubicBezTo>
                <a:cubicBezTo>
                  <a:pt x="8513189" y="3225593"/>
                  <a:pt x="8512396" y="3225761"/>
                  <a:pt x="8511472" y="3226098"/>
                </a:cubicBezTo>
                <a:cubicBezTo>
                  <a:pt x="8510548" y="3226434"/>
                  <a:pt x="8510055" y="3226605"/>
                  <a:pt x="8509995" y="3226612"/>
                </a:cubicBezTo>
                <a:cubicBezTo>
                  <a:pt x="8509935" y="3226618"/>
                  <a:pt x="8508948" y="3226728"/>
                  <a:pt x="8507036" y="3226942"/>
                </a:cubicBezTo>
                <a:cubicBezTo>
                  <a:pt x="8505123" y="3227154"/>
                  <a:pt x="8503675" y="3227814"/>
                  <a:pt x="8502692" y="3228921"/>
                </a:cubicBezTo>
                <a:lnTo>
                  <a:pt x="8499740" y="3233858"/>
                </a:lnTo>
                <a:lnTo>
                  <a:pt x="8492939" y="3220973"/>
                </a:lnTo>
                <a:cubicBezTo>
                  <a:pt x="8484439" y="3208580"/>
                  <a:pt x="8473328" y="3202384"/>
                  <a:pt x="8459607" y="3202384"/>
                </a:cubicBezTo>
                <a:close/>
                <a:moveTo>
                  <a:pt x="10797197" y="3136787"/>
                </a:moveTo>
                <a:cubicBezTo>
                  <a:pt x="10794464" y="3136787"/>
                  <a:pt x="10791434" y="3137717"/>
                  <a:pt x="10788107" y="3139577"/>
                </a:cubicBezTo>
                <a:cubicBezTo>
                  <a:pt x="10784780" y="3141435"/>
                  <a:pt x="10782709" y="3143400"/>
                  <a:pt x="10781895" y="3145467"/>
                </a:cubicBezTo>
                <a:cubicBezTo>
                  <a:pt x="10780213" y="3149826"/>
                  <a:pt x="10779371" y="3153591"/>
                  <a:pt x="10779371" y="3156763"/>
                </a:cubicBezTo>
                <a:cubicBezTo>
                  <a:pt x="10779371" y="3162657"/>
                  <a:pt x="10781102" y="3167670"/>
                  <a:pt x="10784563" y="3171803"/>
                </a:cubicBezTo>
                <a:cubicBezTo>
                  <a:pt x="10788024" y="3175937"/>
                  <a:pt x="10793877" y="3178004"/>
                  <a:pt x="10802123" y="3178004"/>
                </a:cubicBezTo>
                <a:cubicBezTo>
                  <a:pt x="10811491" y="3178004"/>
                  <a:pt x="10821317" y="3175109"/>
                  <a:pt x="10831602" y="3169319"/>
                </a:cubicBezTo>
                <a:cubicBezTo>
                  <a:pt x="10841886" y="3163528"/>
                  <a:pt x="10850065" y="3157641"/>
                  <a:pt x="10856138" y="3151658"/>
                </a:cubicBezTo>
                <a:cubicBezTo>
                  <a:pt x="10862211" y="3145675"/>
                  <a:pt x="10865247" y="3140887"/>
                  <a:pt x="10865247" y="3137294"/>
                </a:cubicBezTo>
                <a:lnTo>
                  <a:pt x="10862169" y="3137294"/>
                </a:lnTo>
                <a:cubicBezTo>
                  <a:pt x="10861323" y="3137294"/>
                  <a:pt x="10859469" y="3137867"/>
                  <a:pt x="10856608" y="3139013"/>
                </a:cubicBezTo>
                <a:cubicBezTo>
                  <a:pt x="10853343" y="3140549"/>
                  <a:pt x="10850487" y="3142443"/>
                  <a:pt x="10848041" y="3144696"/>
                </a:cubicBezTo>
                <a:cubicBezTo>
                  <a:pt x="10838335" y="3158935"/>
                  <a:pt x="10826898" y="3166053"/>
                  <a:pt x="10813728" y="3166053"/>
                </a:cubicBezTo>
                <a:cubicBezTo>
                  <a:pt x="10808813" y="3166053"/>
                  <a:pt x="10804733" y="3164720"/>
                  <a:pt x="10801488" y="3162053"/>
                </a:cubicBezTo>
                <a:cubicBezTo>
                  <a:pt x="10798244" y="3159387"/>
                  <a:pt x="10796622" y="3155604"/>
                  <a:pt x="10796622" y="3150707"/>
                </a:cubicBezTo>
                <a:cubicBezTo>
                  <a:pt x="10796622" y="3149207"/>
                  <a:pt x="10796822" y="3147616"/>
                  <a:pt x="10797223" y="3145933"/>
                </a:cubicBezTo>
                <a:cubicBezTo>
                  <a:pt x="10797623" y="3144251"/>
                  <a:pt x="10797945" y="3142984"/>
                  <a:pt x="10798189" y="3142132"/>
                </a:cubicBezTo>
                <a:lnTo>
                  <a:pt x="10799146" y="3139239"/>
                </a:lnTo>
                <a:close/>
                <a:moveTo>
                  <a:pt x="9847147" y="3121149"/>
                </a:moveTo>
                <a:cubicBezTo>
                  <a:pt x="9845541" y="3121149"/>
                  <a:pt x="9843247" y="3123081"/>
                  <a:pt x="9840265" y="3126946"/>
                </a:cubicBezTo>
                <a:lnTo>
                  <a:pt x="9793315" y="3174628"/>
                </a:lnTo>
                <a:cubicBezTo>
                  <a:pt x="9788476" y="3178598"/>
                  <a:pt x="9786057" y="3181221"/>
                  <a:pt x="9786057" y="3182497"/>
                </a:cubicBezTo>
                <a:cubicBezTo>
                  <a:pt x="9786057" y="3185052"/>
                  <a:pt x="9787335" y="3186330"/>
                  <a:pt x="9789891" y="3186330"/>
                </a:cubicBezTo>
                <a:cubicBezTo>
                  <a:pt x="9791790" y="3186330"/>
                  <a:pt x="9794110" y="3184959"/>
                  <a:pt x="9796851" y="3182220"/>
                </a:cubicBezTo>
                <a:lnTo>
                  <a:pt x="9849684" y="3137149"/>
                </a:lnTo>
                <a:cubicBezTo>
                  <a:pt x="9852071" y="3135477"/>
                  <a:pt x="9853265" y="3133186"/>
                  <a:pt x="9853265" y="3130274"/>
                </a:cubicBezTo>
                <a:cubicBezTo>
                  <a:pt x="9853265" y="3129133"/>
                  <a:pt x="9852646" y="3127326"/>
                  <a:pt x="9851410" y="3124855"/>
                </a:cubicBezTo>
                <a:cubicBezTo>
                  <a:pt x="9850173" y="3122384"/>
                  <a:pt x="9848753" y="3121149"/>
                  <a:pt x="9847147" y="3121149"/>
                </a:cubicBezTo>
                <a:close/>
                <a:moveTo>
                  <a:pt x="8626642" y="3120642"/>
                </a:moveTo>
                <a:cubicBezTo>
                  <a:pt x="8624314" y="3120642"/>
                  <a:pt x="8622294" y="3121926"/>
                  <a:pt x="8620582" y="3124496"/>
                </a:cubicBezTo>
                <a:cubicBezTo>
                  <a:pt x="8618870" y="3127065"/>
                  <a:pt x="8618014" y="3129242"/>
                  <a:pt x="8618014" y="3131030"/>
                </a:cubicBezTo>
                <a:cubicBezTo>
                  <a:pt x="8618014" y="3133949"/>
                  <a:pt x="8619004" y="3138081"/>
                  <a:pt x="8620984" y="3143422"/>
                </a:cubicBezTo>
                <a:lnTo>
                  <a:pt x="8633553" y="3182147"/>
                </a:lnTo>
                <a:cubicBezTo>
                  <a:pt x="8634609" y="3185104"/>
                  <a:pt x="8636258" y="3186583"/>
                  <a:pt x="8638500" y="3186583"/>
                </a:cubicBezTo>
                <a:cubicBezTo>
                  <a:pt x="8641559" y="3186583"/>
                  <a:pt x="8643089" y="3185306"/>
                  <a:pt x="8643089" y="3182749"/>
                </a:cubicBezTo>
                <a:cubicBezTo>
                  <a:pt x="8643089" y="3182220"/>
                  <a:pt x="8642726" y="3180141"/>
                  <a:pt x="8642000" y="3176514"/>
                </a:cubicBezTo>
                <a:lnTo>
                  <a:pt x="8632159" y="3126308"/>
                </a:lnTo>
                <a:cubicBezTo>
                  <a:pt x="8631406" y="3122531"/>
                  <a:pt x="8629567" y="3120642"/>
                  <a:pt x="8626642" y="3120642"/>
                </a:cubicBezTo>
                <a:close/>
                <a:moveTo>
                  <a:pt x="11491010" y="3112159"/>
                </a:moveTo>
                <a:cubicBezTo>
                  <a:pt x="11497356" y="3112159"/>
                  <a:pt x="11502340" y="3115667"/>
                  <a:pt x="11505962" y="3122681"/>
                </a:cubicBezTo>
                <a:cubicBezTo>
                  <a:pt x="11509584" y="3129696"/>
                  <a:pt x="11511395" y="3139628"/>
                  <a:pt x="11511395" y="3152476"/>
                </a:cubicBezTo>
                <a:cubicBezTo>
                  <a:pt x="11511395" y="3175062"/>
                  <a:pt x="11505902" y="3199212"/>
                  <a:pt x="11494915" y="3224930"/>
                </a:cubicBezTo>
                <a:cubicBezTo>
                  <a:pt x="11483929" y="3250647"/>
                  <a:pt x="11470333" y="3273101"/>
                  <a:pt x="11454125" y="3292290"/>
                </a:cubicBezTo>
                <a:cubicBezTo>
                  <a:pt x="11439938" y="3304674"/>
                  <a:pt x="11425911" y="3310867"/>
                  <a:pt x="11412045" y="3310867"/>
                </a:cubicBezTo>
                <a:cubicBezTo>
                  <a:pt x="11405672" y="3310867"/>
                  <a:pt x="11400429" y="3307179"/>
                  <a:pt x="11396315" y="3299805"/>
                </a:cubicBezTo>
                <a:cubicBezTo>
                  <a:pt x="11392201" y="3292430"/>
                  <a:pt x="11390145" y="3282172"/>
                  <a:pt x="11390145" y="3269032"/>
                </a:cubicBezTo>
                <a:cubicBezTo>
                  <a:pt x="11390145" y="3246692"/>
                  <a:pt x="11395999" y="3222567"/>
                  <a:pt x="11407709" y="3196655"/>
                </a:cubicBezTo>
                <a:cubicBezTo>
                  <a:pt x="11419419" y="3170743"/>
                  <a:pt x="11433408" y="3149737"/>
                  <a:pt x="11449677" y="3133638"/>
                </a:cubicBezTo>
                <a:cubicBezTo>
                  <a:pt x="11464483" y="3119319"/>
                  <a:pt x="11478261" y="3112159"/>
                  <a:pt x="11491010" y="3112159"/>
                </a:cubicBezTo>
                <a:close/>
                <a:moveTo>
                  <a:pt x="9071660" y="3112159"/>
                </a:moveTo>
                <a:cubicBezTo>
                  <a:pt x="9078006" y="3112159"/>
                  <a:pt x="9082990" y="3115667"/>
                  <a:pt x="9086612" y="3122681"/>
                </a:cubicBezTo>
                <a:cubicBezTo>
                  <a:pt x="9090234" y="3129696"/>
                  <a:pt x="9092045" y="3139628"/>
                  <a:pt x="9092045" y="3152476"/>
                </a:cubicBezTo>
                <a:cubicBezTo>
                  <a:pt x="9092045" y="3175062"/>
                  <a:pt x="9086552" y="3199212"/>
                  <a:pt x="9075566" y="3224930"/>
                </a:cubicBezTo>
                <a:cubicBezTo>
                  <a:pt x="9064579" y="3250647"/>
                  <a:pt x="9050983" y="3273101"/>
                  <a:pt x="9034775" y="3292290"/>
                </a:cubicBezTo>
                <a:cubicBezTo>
                  <a:pt x="9020588" y="3304674"/>
                  <a:pt x="9006561" y="3310867"/>
                  <a:pt x="8992695" y="3310867"/>
                </a:cubicBezTo>
                <a:cubicBezTo>
                  <a:pt x="8986322" y="3310867"/>
                  <a:pt x="8981079" y="3307179"/>
                  <a:pt x="8976965" y="3299805"/>
                </a:cubicBezTo>
                <a:cubicBezTo>
                  <a:pt x="8972852" y="3292430"/>
                  <a:pt x="8970795" y="3282172"/>
                  <a:pt x="8970795" y="3269032"/>
                </a:cubicBezTo>
                <a:cubicBezTo>
                  <a:pt x="8970795" y="3246692"/>
                  <a:pt x="8976650" y="3222567"/>
                  <a:pt x="8988359" y="3196655"/>
                </a:cubicBezTo>
                <a:cubicBezTo>
                  <a:pt x="9000069" y="3170743"/>
                  <a:pt x="9014058" y="3149737"/>
                  <a:pt x="9030327" y="3133638"/>
                </a:cubicBezTo>
                <a:cubicBezTo>
                  <a:pt x="9045133" y="3119319"/>
                  <a:pt x="9058911" y="3112159"/>
                  <a:pt x="9071660" y="3112159"/>
                </a:cubicBezTo>
                <a:close/>
                <a:moveTo>
                  <a:pt x="10404151" y="3109635"/>
                </a:moveTo>
                <a:cubicBezTo>
                  <a:pt x="10409370" y="3109635"/>
                  <a:pt x="10413561" y="3110224"/>
                  <a:pt x="10416725" y="3111399"/>
                </a:cubicBezTo>
                <a:cubicBezTo>
                  <a:pt x="10419889" y="3112576"/>
                  <a:pt x="10422002" y="3114156"/>
                  <a:pt x="10423066" y="3116139"/>
                </a:cubicBezTo>
                <a:cubicBezTo>
                  <a:pt x="10424129" y="3118123"/>
                  <a:pt x="10424808" y="3119743"/>
                  <a:pt x="10425103" y="3121000"/>
                </a:cubicBezTo>
                <a:cubicBezTo>
                  <a:pt x="10425397" y="3122256"/>
                  <a:pt x="10425545" y="3123665"/>
                  <a:pt x="10425545" y="3125226"/>
                </a:cubicBezTo>
                <a:cubicBezTo>
                  <a:pt x="10425545" y="3136639"/>
                  <a:pt x="10419447" y="3155449"/>
                  <a:pt x="10407249" y="3181656"/>
                </a:cubicBezTo>
                <a:cubicBezTo>
                  <a:pt x="10406596" y="3182213"/>
                  <a:pt x="10404585" y="3183851"/>
                  <a:pt x="10401216" y="3186567"/>
                </a:cubicBezTo>
                <a:cubicBezTo>
                  <a:pt x="10397847" y="3189283"/>
                  <a:pt x="10395414" y="3191203"/>
                  <a:pt x="10393917" y="3192325"/>
                </a:cubicBezTo>
                <a:cubicBezTo>
                  <a:pt x="10392419" y="3193448"/>
                  <a:pt x="10390227" y="3194945"/>
                  <a:pt x="10387342" y="3196818"/>
                </a:cubicBezTo>
                <a:cubicBezTo>
                  <a:pt x="10384457" y="3198690"/>
                  <a:pt x="10381997" y="3199979"/>
                  <a:pt x="10379961" y="3200683"/>
                </a:cubicBezTo>
                <a:cubicBezTo>
                  <a:pt x="10377925" y="3201388"/>
                  <a:pt x="10375399" y="3202058"/>
                  <a:pt x="10372382" y="3202692"/>
                </a:cubicBezTo>
                <a:cubicBezTo>
                  <a:pt x="10369365" y="3203328"/>
                  <a:pt x="10366163" y="3203645"/>
                  <a:pt x="10362774" y="3203645"/>
                </a:cubicBezTo>
                <a:cubicBezTo>
                  <a:pt x="10357309" y="3203645"/>
                  <a:pt x="10352756" y="3201028"/>
                  <a:pt x="10349114" y="3195793"/>
                </a:cubicBezTo>
                <a:cubicBezTo>
                  <a:pt x="10345472" y="3190558"/>
                  <a:pt x="10343651" y="3183015"/>
                  <a:pt x="10343651" y="3173162"/>
                </a:cubicBezTo>
                <a:cubicBezTo>
                  <a:pt x="10343651" y="3157699"/>
                  <a:pt x="10350211" y="3143246"/>
                  <a:pt x="10363333" y="3129802"/>
                </a:cubicBezTo>
                <a:cubicBezTo>
                  <a:pt x="10376454" y="3116357"/>
                  <a:pt x="10390060" y="3109635"/>
                  <a:pt x="10404151" y="3109635"/>
                </a:cubicBezTo>
                <a:close/>
                <a:moveTo>
                  <a:pt x="11677159" y="3096424"/>
                </a:moveTo>
                <a:cubicBezTo>
                  <a:pt x="11666891" y="3096424"/>
                  <a:pt x="11657797" y="3098729"/>
                  <a:pt x="11649877" y="3103341"/>
                </a:cubicBezTo>
                <a:cubicBezTo>
                  <a:pt x="11641957" y="3107952"/>
                  <a:pt x="11633103" y="3114796"/>
                  <a:pt x="11623317" y="3123872"/>
                </a:cubicBezTo>
                <a:cubicBezTo>
                  <a:pt x="11621271" y="3125919"/>
                  <a:pt x="11618497" y="3129095"/>
                  <a:pt x="11614997" y="3133402"/>
                </a:cubicBezTo>
                <a:cubicBezTo>
                  <a:pt x="11611497" y="3137708"/>
                  <a:pt x="11609747" y="3140703"/>
                  <a:pt x="11609747" y="3142385"/>
                </a:cubicBezTo>
                <a:cubicBezTo>
                  <a:pt x="11609747" y="3145614"/>
                  <a:pt x="11611361" y="3147227"/>
                  <a:pt x="11614590" y="3147227"/>
                </a:cubicBezTo>
                <a:cubicBezTo>
                  <a:pt x="11616503" y="3147227"/>
                  <a:pt x="11618522" y="3144981"/>
                  <a:pt x="11620649" y="3140489"/>
                </a:cubicBezTo>
                <a:cubicBezTo>
                  <a:pt x="11621901" y="3137426"/>
                  <a:pt x="11624959" y="3133934"/>
                  <a:pt x="11629823" y="3130013"/>
                </a:cubicBezTo>
                <a:cubicBezTo>
                  <a:pt x="11639114" y="3122482"/>
                  <a:pt x="11648753" y="3118717"/>
                  <a:pt x="11658743" y="3118717"/>
                </a:cubicBezTo>
                <a:cubicBezTo>
                  <a:pt x="11668939" y="3118717"/>
                  <a:pt x="11676819" y="3121578"/>
                  <a:pt x="11682385" y="3127298"/>
                </a:cubicBezTo>
                <a:cubicBezTo>
                  <a:pt x="11687951" y="3133019"/>
                  <a:pt x="11690733" y="3141327"/>
                  <a:pt x="11690733" y="3152222"/>
                </a:cubicBezTo>
                <a:cubicBezTo>
                  <a:pt x="11690570" y="3170913"/>
                  <a:pt x="11678375" y="3191377"/>
                  <a:pt x="11654150" y="3213614"/>
                </a:cubicBezTo>
                <a:cubicBezTo>
                  <a:pt x="11646235" y="3219358"/>
                  <a:pt x="11629609" y="3230981"/>
                  <a:pt x="11604275" y="3248482"/>
                </a:cubicBezTo>
                <a:cubicBezTo>
                  <a:pt x="11600575" y="3251006"/>
                  <a:pt x="11594364" y="3255260"/>
                  <a:pt x="11585643" y="3261244"/>
                </a:cubicBezTo>
                <a:cubicBezTo>
                  <a:pt x="11576923" y="3267229"/>
                  <a:pt x="11571049" y="3271345"/>
                  <a:pt x="11568025" y="3273591"/>
                </a:cubicBezTo>
                <a:cubicBezTo>
                  <a:pt x="11565001" y="3275837"/>
                  <a:pt x="11560523" y="3279061"/>
                  <a:pt x="11554593" y="3283263"/>
                </a:cubicBezTo>
                <a:cubicBezTo>
                  <a:pt x="11548663" y="3287465"/>
                  <a:pt x="11543302" y="3291424"/>
                  <a:pt x="11538508" y="3295141"/>
                </a:cubicBezTo>
                <a:cubicBezTo>
                  <a:pt x="11533714" y="3298858"/>
                  <a:pt x="11528027" y="3303493"/>
                  <a:pt x="11521448" y="3309047"/>
                </a:cubicBezTo>
                <a:cubicBezTo>
                  <a:pt x="11516401" y="3312988"/>
                  <a:pt x="11513877" y="3316553"/>
                  <a:pt x="11513877" y="3319743"/>
                </a:cubicBezTo>
                <a:cubicBezTo>
                  <a:pt x="11513877" y="3321046"/>
                  <a:pt x="11514431" y="3322388"/>
                  <a:pt x="11515539" y="3323773"/>
                </a:cubicBezTo>
                <a:cubicBezTo>
                  <a:pt x="11516647" y="3325155"/>
                  <a:pt x="11518045" y="3325847"/>
                  <a:pt x="11519732" y="3325847"/>
                </a:cubicBezTo>
                <a:cubicBezTo>
                  <a:pt x="11522133" y="3325847"/>
                  <a:pt x="11524137" y="3325257"/>
                  <a:pt x="11525748" y="3324076"/>
                </a:cubicBezTo>
                <a:cubicBezTo>
                  <a:pt x="11527357" y="3322894"/>
                  <a:pt x="11528888" y="3321322"/>
                  <a:pt x="11530339" y="3319360"/>
                </a:cubicBezTo>
                <a:cubicBezTo>
                  <a:pt x="11531789" y="3317398"/>
                  <a:pt x="11532861" y="3316069"/>
                  <a:pt x="11533555" y="3315375"/>
                </a:cubicBezTo>
                <a:cubicBezTo>
                  <a:pt x="11536963" y="3312265"/>
                  <a:pt x="11542362" y="3310711"/>
                  <a:pt x="11549753" y="3310711"/>
                </a:cubicBezTo>
                <a:cubicBezTo>
                  <a:pt x="11564340" y="3310711"/>
                  <a:pt x="11581016" y="3312587"/>
                  <a:pt x="11599782" y="3316340"/>
                </a:cubicBezTo>
                <a:cubicBezTo>
                  <a:pt x="11602343" y="3316932"/>
                  <a:pt x="11607399" y="3318173"/>
                  <a:pt x="11614951" y="3320063"/>
                </a:cubicBezTo>
                <a:cubicBezTo>
                  <a:pt x="11622503" y="3321953"/>
                  <a:pt x="11629752" y="3323558"/>
                  <a:pt x="11636699" y="3324878"/>
                </a:cubicBezTo>
                <a:cubicBezTo>
                  <a:pt x="11643645" y="3326197"/>
                  <a:pt x="11649479" y="3326856"/>
                  <a:pt x="11654203" y="3326856"/>
                </a:cubicBezTo>
                <a:cubicBezTo>
                  <a:pt x="11669111" y="3326856"/>
                  <a:pt x="11677872" y="3323487"/>
                  <a:pt x="11680487" y="3316750"/>
                </a:cubicBezTo>
                <a:cubicBezTo>
                  <a:pt x="11681531" y="3314874"/>
                  <a:pt x="11683111" y="3311969"/>
                  <a:pt x="11685229" y="3308035"/>
                </a:cubicBezTo>
                <a:cubicBezTo>
                  <a:pt x="11687345" y="3304098"/>
                  <a:pt x="11689564" y="3300222"/>
                  <a:pt x="11691887" y="3296403"/>
                </a:cubicBezTo>
                <a:cubicBezTo>
                  <a:pt x="11694209" y="3292584"/>
                  <a:pt x="11695371" y="3290274"/>
                  <a:pt x="11695371" y="3289470"/>
                </a:cubicBezTo>
                <a:cubicBezTo>
                  <a:pt x="11695371" y="3286916"/>
                  <a:pt x="11694010" y="3285640"/>
                  <a:pt x="11691288" y="3285640"/>
                </a:cubicBezTo>
                <a:cubicBezTo>
                  <a:pt x="11690005" y="3285640"/>
                  <a:pt x="11688971" y="3286033"/>
                  <a:pt x="11688187" y="3286819"/>
                </a:cubicBezTo>
                <a:cubicBezTo>
                  <a:pt x="11687405" y="3287605"/>
                  <a:pt x="11686845" y="3288418"/>
                  <a:pt x="11686508" y="3289258"/>
                </a:cubicBezTo>
                <a:cubicBezTo>
                  <a:pt x="11686172" y="3290099"/>
                  <a:pt x="11685891" y="3290630"/>
                  <a:pt x="11685666" y="3290856"/>
                </a:cubicBezTo>
                <a:cubicBezTo>
                  <a:pt x="11684105" y="3293197"/>
                  <a:pt x="11681545" y="3295351"/>
                  <a:pt x="11677987" y="3297320"/>
                </a:cubicBezTo>
                <a:cubicBezTo>
                  <a:pt x="11674429" y="3299287"/>
                  <a:pt x="11670033" y="3300271"/>
                  <a:pt x="11664795" y="3300271"/>
                </a:cubicBezTo>
                <a:cubicBezTo>
                  <a:pt x="11651299" y="3300271"/>
                  <a:pt x="11633858" y="3298432"/>
                  <a:pt x="11612472" y="3294758"/>
                </a:cubicBezTo>
                <a:cubicBezTo>
                  <a:pt x="11593894" y="3291577"/>
                  <a:pt x="11577293" y="3289665"/>
                  <a:pt x="11562669" y="3289020"/>
                </a:cubicBezTo>
                <a:cubicBezTo>
                  <a:pt x="11565746" y="3288428"/>
                  <a:pt x="11569509" y="3286474"/>
                  <a:pt x="11573956" y="3283160"/>
                </a:cubicBezTo>
                <a:cubicBezTo>
                  <a:pt x="11578403" y="3279846"/>
                  <a:pt x="11581945" y="3277270"/>
                  <a:pt x="11584583" y="3275433"/>
                </a:cubicBezTo>
                <a:cubicBezTo>
                  <a:pt x="11587220" y="3273595"/>
                  <a:pt x="11591880" y="3270338"/>
                  <a:pt x="11598562" y="3265662"/>
                </a:cubicBezTo>
                <a:cubicBezTo>
                  <a:pt x="11605245" y="3260987"/>
                  <a:pt x="11610105" y="3257607"/>
                  <a:pt x="11613143" y="3255522"/>
                </a:cubicBezTo>
                <a:cubicBezTo>
                  <a:pt x="11613887" y="3255078"/>
                  <a:pt x="11614744" y="3254493"/>
                  <a:pt x="11615711" y="3253768"/>
                </a:cubicBezTo>
                <a:cubicBezTo>
                  <a:pt x="11616678" y="3253043"/>
                  <a:pt x="11617502" y="3252468"/>
                  <a:pt x="11618182" y="3252043"/>
                </a:cubicBezTo>
                <a:cubicBezTo>
                  <a:pt x="11618862" y="3251617"/>
                  <a:pt x="11619933" y="3250854"/>
                  <a:pt x="11621393" y="3249756"/>
                </a:cubicBezTo>
                <a:cubicBezTo>
                  <a:pt x="11635666" y="3240021"/>
                  <a:pt x="11646517" y="3232347"/>
                  <a:pt x="11653943" y="3226735"/>
                </a:cubicBezTo>
                <a:cubicBezTo>
                  <a:pt x="11661371" y="3221122"/>
                  <a:pt x="11671385" y="3213001"/>
                  <a:pt x="11683985" y="3202373"/>
                </a:cubicBezTo>
                <a:cubicBezTo>
                  <a:pt x="11696585" y="3191744"/>
                  <a:pt x="11705921" y="3181614"/>
                  <a:pt x="11711995" y="3171981"/>
                </a:cubicBezTo>
                <a:cubicBezTo>
                  <a:pt x="11718067" y="3162347"/>
                  <a:pt x="11721104" y="3153154"/>
                  <a:pt x="11721104" y="3144402"/>
                </a:cubicBezTo>
                <a:cubicBezTo>
                  <a:pt x="11721104" y="3128678"/>
                  <a:pt x="11716727" y="3116749"/>
                  <a:pt x="11707973" y="3108619"/>
                </a:cubicBezTo>
                <a:cubicBezTo>
                  <a:pt x="11699217" y="3100489"/>
                  <a:pt x="11688947" y="3096424"/>
                  <a:pt x="11677159" y="3096424"/>
                </a:cubicBezTo>
                <a:close/>
                <a:moveTo>
                  <a:pt x="11286635" y="3096424"/>
                </a:moveTo>
                <a:cubicBezTo>
                  <a:pt x="11276366" y="3096424"/>
                  <a:pt x="11267272" y="3098729"/>
                  <a:pt x="11259352" y="3103341"/>
                </a:cubicBezTo>
                <a:cubicBezTo>
                  <a:pt x="11251431" y="3107952"/>
                  <a:pt x="11242579" y="3114796"/>
                  <a:pt x="11232793" y="3123872"/>
                </a:cubicBezTo>
                <a:cubicBezTo>
                  <a:pt x="11230745" y="3125919"/>
                  <a:pt x="11227973" y="3129095"/>
                  <a:pt x="11224473" y="3133402"/>
                </a:cubicBezTo>
                <a:cubicBezTo>
                  <a:pt x="11220973" y="3137708"/>
                  <a:pt x="11219223" y="3140703"/>
                  <a:pt x="11219223" y="3142385"/>
                </a:cubicBezTo>
                <a:cubicBezTo>
                  <a:pt x="11219223" y="3145614"/>
                  <a:pt x="11220837" y="3147227"/>
                  <a:pt x="11224065" y="3147227"/>
                </a:cubicBezTo>
                <a:cubicBezTo>
                  <a:pt x="11225977" y="3147227"/>
                  <a:pt x="11227997" y="3144981"/>
                  <a:pt x="11230125" y="3140489"/>
                </a:cubicBezTo>
                <a:cubicBezTo>
                  <a:pt x="11231375" y="3137426"/>
                  <a:pt x="11234433" y="3133934"/>
                  <a:pt x="11239298" y="3130013"/>
                </a:cubicBezTo>
                <a:cubicBezTo>
                  <a:pt x="11248589" y="3122482"/>
                  <a:pt x="11258229" y="3118717"/>
                  <a:pt x="11268218" y="3118717"/>
                </a:cubicBezTo>
                <a:cubicBezTo>
                  <a:pt x="11278415" y="3118717"/>
                  <a:pt x="11286295" y="3121578"/>
                  <a:pt x="11291861" y="3127298"/>
                </a:cubicBezTo>
                <a:cubicBezTo>
                  <a:pt x="11297425" y="3133019"/>
                  <a:pt x="11300209" y="3141327"/>
                  <a:pt x="11300209" y="3152222"/>
                </a:cubicBezTo>
                <a:cubicBezTo>
                  <a:pt x="11300045" y="3170913"/>
                  <a:pt x="11287851" y="3191377"/>
                  <a:pt x="11263625" y="3213614"/>
                </a:cubicBezTo>
                <a:cubicBezTo>
                  <a:pt x="11255709" y="3219358"/>
                  <a:pt x="11239084" y="3230981"/>
                  <a:pt x="11213749" y="3248482"/>
                </a:cubicBezTo>
                <a:cubicBezTo>
                  <a:pt x="11210050" y="3251006"/>
                  <a:pt x="11203839" y="3255260"/>
                  <a:pt x="11195119" y="3261244"/>
                </a:cubicBezTo>
                <a:cubicBezTo>
                  <a:pt x="11186397" y="3267229"/>
                  <a:pt x="11180525" y="3271345"/>
                  <a:pt x="11177500" y="3273591"/>
                </a:cubicBezTo>
                <a:cubicBezTo>
                  <a:pt x="11174475" y="3275837"/>
                  <a:pt x="11169999" y="3279061"/>
                  <a:pt x="11164069" y="3283263"/>
                </a:cubicBezTo>
                <a:cubicBezTo>
                  <a:pt x="11158139" y="3287465"/>
                  <a:pt x="11152777" y="3291424"/>
                  <a:pt x="11147983" y="3295141"/>
                </a:cubicBezTo>
                <a:cubicBezTo>
                  <a:pt x="11143189" y="3298858"/>
                  <a:pt x="11137503" y="3303493"/>
                  <a:pt x="11130923" y="3309047"/>
                </a:cubicBezTo>
                <a:cubicBezTo>
                  <a:pt x="11125876" y="3312988"/>
                  <a:pt x="11123353" y="3316553"/>
                  <a:pt x="11123353" y="3319743"/>
                </a:cubicBezTo>
                <a:cubicBezTo>
                  <a:pt x="11123353" y="3321046"/>
                  <a:pt x="11123907" y="3322388"/>
                  <a:pt x="11125014" y="3323773"/>
                </a:cubicBezTo>
                <a:cubicBezTo>
                  <a:pt x="11126121" y="3325155"/>
                  <a:pt x="11127519" y="3325847"/>
                  <a:pt x="11129207" y="3325847"/>
                </a:cubicBezTo>
                <a:cubicBezTo>
                  <a:pt x="11131607" y="3325847"/>
                  <a:pt x="11133613" y="3325257"/>
                  <a:pt x="11135223" y="3324076"/>
                </a:cubicBezTo>
                <a:cubicBezTo>
                  <a:pt x="11136833" y="3322894"/>
                  <a:pt x="11138363" y="3321322"/>
                  <a:pt x="11139813" y="3319360"/>
                </a:cubicBezTo>
                <a:cubicBezTo>
                  <a:pt x="11141265" y="3317398"/>
                  <a:pt x="11142337" y="3316069"/>
                  <a:pt x="11143031" y="3315375"/>
                </a:cubicBezTo>
                <a:cubicBezTo>
                  <a:pt x="11146438" y="3312265"/>
                  <a:pt x="11151837" y="3310711"/>
                  <a:pt x="11159229" y="3310711"/>
                </a:cubicBezTo>
                <a:cubicBezTo>
                  <a:pt x="11173815" y="3310711"/>
                  <a:pt x="11190491" y="3312587"/>
                  <a:pt x="11209257" y="3316340"/>
                </a:cubicBezTo>
                <a:cubicBezTo>
                  <a:pt x="11211818" y="3316932"/>
                  <a:pt x="11216875" y="3318173"/>
                  <a:pt x="11224427" y="3320063"/>
                </a:cubicBezTo>
                <a:cubicBezTo>
                  <a:pt x="11231978" y="3321953"/>
                  <a:pt x="11239227" y="3323558"/>
                  <a:pt x="11246173" y="3324878"/>
                </a:cubicBezTo>
                <a:cubicBezTo>
                  <a:pt x="11253120" y="3326197"/>
                  <a:pt x="11258955" y="3326856"/>
                  <a:pt x="11263677" y="3326856"/>
                </a:cubicBezTo>
                <a:cubicBezTo>
                  <a:pt x="11278585" y="3326856"/>
                  <a:pt x="11287347" y="3323487"/>
                  <a:pt x="11289961" y="3316750"/>
                </a:cubicBezTo>
                <a:cubicBezTo>
                  <a:pt x="11291007" y="3314874"/>
                  <a:pt x="11292587" y="3311969"/>
                  <a:pt x="11294703" y="3308035"/>
                </a:cubicBezTo>
                <a:cubicBezTo>
                  <a:pt x="11296819" y="3304098"/>
                  <a:pt x="11299039" y="3300222"/>
                  <a:pt x="11301362" y="3296403"/>
                </a:cubicBezTo>
                <a:cubicBezTo>
                  <a:pt x="11303685" y="3292584"/>
                  <a:pt x="11304845" y="3290274"/>
                  <a:pt x="11304845" y="3289470"/>
                </a:cubicBezTo>
                <a:cubicBezTo>
                  <a:pt x="11304845" y="3286916"/>
                  <a:pt x="11303485" y="3285640"/>
                  <a:pt x="11300763" y="3285640"/>
                </a:cubicBezTo>
                <a:cubicBezTo>
                  <a:pt x="11299480" y="3285640"/>
                  <a:pt x="11298447" y="3286033"/>
                  <a:pt x="11297663" y="3286819"/>
                </a:cubicBezTo>
                <a:cubicBezTo>
                  <a:pt x="11296879" y="3287605"/>
                  <a:pt x="11296319" y="3288418"/>
                  <a:pt x="11295983" y="3289258"/>
                </a:cubicBezTo>
                <a:cubicBezTo>
                  <a:pt x="11295647" y="3290099"/>
                  <a:pt x="11295366" y="3290630"/>
                  <a:pt x="11295141" y="3290856"/>
                </a:cubicBezTo>
                <a:cubicBezTo>
                  <a:pt x="11293579" y="3293197"/>
                  <a:pt x="11291019" y="3295351"/>
                  <a:pt x="11287463" y="3297320"/>
                </a:cubicBezTo>
                <a:cubicBezTo>
                  <a:pt x="11283905" y="3299287"/>
                  <a:pt x="11279507" y="3300271"/>
                  <a:pt x="11274270" y="3300271"/>
                </a:cubicBezTo>
                <a:cubicBezTo>
                  <a:pt x="11260773" y="3300271"/>
                  <a:pt x="11243333" y="3298432"/>
                  <a:pt x="11221947" y="3294758"/>
                </a:cubicBezTo>
                <a:cubicBezTo>
                  <a:pt x="11203369" y="3291577"/>
                  <a:pt x="11186767" y="3289665"/>
                  <a:pt x="11172143" y="3289020"/>
                </a:cubicBezTo>
                <a:cubicBezTo>
                  <a:pt x="11175221" y="3288428"/>
                  <a:pt x="11178984" y="3286474"/>
                  <a:pt x="11183431" y="3283160"/>
                </a:cubicBezTo>
                <a:cubicBezTo>
                  <a:pt x="11187878" y="3279846"/>
                  <a:pt x="11191420" y="3277270"/>
                  <a:pt x="11194057" y="3275433"/>
                </a:cubicBezTo>
                <a:cubicBezTo>
                  <a:pt x="11196695" y="3273595"/>
                  <a:pt x="11201355" y="3270338"/>
                  <a:pt x="11208037" y="3265662"/>
                </a:cubicBezTo>
                <a:cubicBezTo>
                  <a:pt x="11214720" y="3260987"/>
                  <a:pt x="11219580" y="3257607"/>
                  <a:pt x="11222618" y="3255522"/>
                </a:cubicBezTo>
                <a:cubicBezTo>
                  <a:pt x="11223363" y="3255078"/>
                  <a:pt x="11224219" y="3254493"/>
                  <a:pt x="11225185" y="3253768"/>
                </a:cubicBezTo>
                <a:cubicBezTo>
                  <a:pt x="11226153" y="3253043"/>
                  <a:pt x="11226977" y="3252468"/>
                  <a:pt x="11227657" y="3252043"/>
                </a:cubicBezTo>
                <a:cubicBezTo>
                  <a:pt x="11228337" y="3251617"/>
                  <a:pt x="11229407" y="3250854"/>
                  <a:pt x="11230867" y="3249756"/>
                </a:cubicBezTo>
                <a:cubicBezTo>
                  <a:pt x="11245141" y="3240021"/>
                  <a:pt x="11255991" y="3232347"/>
                  <a:pt x="11263419" y="3226735"/>
                </a:cubicBezTo>
                <a:cubicBezTo>
                  <a:pt x="11270845" y="3221122"/>
                  <a:pt x="11280859" y="3213001"/>
                  <a:pt x="11293459" y="3202373"/>
                </a:cubicBezTo>
                <a:cubicBezTo>
                  <a:pt x="11306060" y="3191744"/>
                  <a:pt x="11315397" y="3181614"/>
                  <a:pt x="11321469" y="3171981"/>
                </a:cubicBezTo>
                <a:cubicBezTo>
                  <a:pt x="11327543" y="3162347"/>
                  <a:pt x="11330579" y="3153154"/>
                  <a:pt x="11330579" y="3144402"/>
                </a:cubicBezTo>
                <a:cubicBezTo>
                  <a:pt x="11330579" y="3128678"/>
                  <a:pt x="11326202" y="3116749"/>
                  <a:pt x="11317447" y="3108619"/>
                </a:cubicBezTo>
                <a:cubicBezTo>
                  <a:pt x="11308693" y="3100489"/>
                  <a:pt x="11298421" y="3096424"/>
                  <a:pt x="11286635" y="3096424"/>
                </a:cubicBezTo>
                <a:close/>
                <a:moveTo>
                  <a:pt x="11911291" y="3095917"/>
                </a:moveTo>
                <a:cubicBezTo>
                  <a:pt x="11907845" y="3095917"/>
                  <a:pt x="11900481" y="3098915"/>
                  <a:pt x="11889201" y="3104910"/>
                </a:cubicBezTo>
                <a:cubicBezTo>
                  <a:pt x="11884775" y="3107493"/>
                  <a:pt x="11880391" y="3113213"/>
                  <a:pt x="11876047" y="3122072"/>
                </a:cubicBezTo>
                <a:cubicBezTo>
                  <a:pt x="11871703" y="3130932"/>
                  <a:pt x="11869000" y="3135967"/>
                  <a:pt x="11867939" y="3137178"/>
                </a:cubicBezTo>
                <a:cubicBezTo>
                  <a:pt x="11857743" y="3147374"/>
                  <a:pt x="11843077" y="3160291"/>
                  <a:pt x="11823942" y="3175931"/>
                </a:cubicBezTo>
                <a:cubicBezTo>
                  <a:pt x="11799125" y="3196051"/>
                  <a:pt x="11769761" y="3216201"/>
                  <a:pt x="11735851" y="3236379"/>
                </a:cubicBezTo>
                <a:cubicBezTo>
                  <a:pt x="11732404" y="3238294"/>
                  <a:pt x="11730681" y="3240013"/>
                  <a:pt x="11730681" y="3241534"/>
                </a:cubicBezTo>
                <a:cubicBezTo>
                  <a:pt x="11730681" y="3244090"/>
                  <a:pt x="11732043" y="3245368"/>
                  <a:pt x="11734767" y="3245368"/>
                </a:cubicBezTo>
                <a:cubicBezTo>
                  <a:pt x="11739591" y="3245368"/>
                  <a:pt x="11743371" y="3244587"/>
                  <a:pt x="11746103" y="3243025"/>
                </a:cubicBezTo>
                <a:cubicBezTo>
                  <a:pt x="11756762" y="3237009"/>
                  <a:pt x="11770118" y="3228273"/>
                  <a:pt x="11786171" y="3216817"/>
                </a:cubicBezTo>
                <a:cubicBezTo>
                  <a:pt x="11802225" y="3205363"/>
                  <a:pt x="11816671" y="3194158"/>
                  <a:pt x="11829507" y="3183204"/>
                </a:cubicBezTo>
                <a:cubicBezTo>
                  <a:pt x="11840879" y="3173482"/>
                  <a:pt x="11849369" y="3166191"/>
                  <a:pt x="11854982" y="3161330"/>
                </a:cubicBezTo>
                <a:lnTo>
                  <a:pt x="11856308" y="3160171"/>
                </a:lnTo>
                <a:lnTo>
                  <a:pt x="11853003" y="3166109"/>
                </a:lnTo>
                <a:cubicBezTo>
                  <a:pt x="11851257" y="3169230"/>
                  <a:pt x="11849221" y="3172859"/>
                  <a:pt x="11846893" y="3176995"/>
                </a:cubicBezTo>
                <a:cubicBezTo>
                  <a:pt x="11837583" y="3193541"/>
                  <a:pt x="11826409" y="3213250"/>
                  <a:pt x="11813374" y="3236123"/>
                </a:cubicBezTo>
                <a:cubicBezTo>
                  <a:pt x="11800339" y="3258997"/>
                  <a:pt x="11791611" y="3274871"/>
                  <a:pt x="11787191" y="3283743"/>
                </a:cubicBezTo>
                <a:cubicBezTo>
                  <a:pt x="11784291" y="3288123"/>
                  <a:pt x="11780625" y="3293905"/>
                  <a:pt x="11776188" y="3301091"/>
                </a:cubicBezTo>
                <a:cubicBezTo>
                  <a:pt x="11771751" y="3308275"/>
                  <a:pt x="11768398" y="3313793"/>
                  <a:pt x="11766126" y="3317644"/>
                </a:cubicBezTo>
                <a:cubicBezTo>
                  <a:pt x="11763855" y="3321495"/>
                  <a:pt x="11762719" y="3323960"/>
                  <a:pt x="11762719" y="3325040"/>
                </a:cubicBezTo>
                <a:cubicBezTo>
                  <a:pt x="11762719" y="3328099"/>
                  <a:pt x="11764165" y="3329628"/>
                  <a:pt x="11767059" y="3329628"/>
                </a:cubicBezTo>
                <a:cubicBezTo>
                  <a:pt x="11767991" y="3329628"/>
                  <a:pt x="11768859" y="3329428"/>
                  <a:pt x="11769663" y="3329026"/>
                </a:cubicBezTo>
                <a:cubicBezTo>
                  <a:pt x="11770465" y="3328624"/>
                  <a:pt x="11771759" y="3328018"/>
                  <a:pt x="11773541" y="3327208"/>
                </a:cubicBezTo>
                <a:cubicBezTo>
                  <a:pt x="11775325" y="3326397"/>
                  <a:pt x="11777668" y="3325687"/>
                  <a:pt x="11780572" y="3325076"/>
                </a:cubicBezTo>
                <a:cubicBezTo>
                  <a:pt x="11782407" y="3324575"/>
                  <a:pt x="11784613" y="3324147"/>
                  <a:pt x="11787189" y="3323792"/>
                </a:cubicBezTo>
                <a:cubicBezTo>
                  <a:pt x="11789764" y="3323437"/>
                  <a:pt x="11791453" y="3323036"/>
                  <a:pt x="11792255" y="3322591"/>
                </a:cubicBezTo>
                <a:cubicBezTo>
                  <a:pt x="11793058" y="3322144"/>
                  <a:pt x="11794151" y="3321708"/>
                  <a:pt x="11795535" y="3321283"/>
                </a:cubicBezTo>
                <a:cubicBezTo>
                  <a:pt x="11796918" y="3320857"/>
                  <a:pt x="11798107" y="3319650"/>
                  <a:pt x="11799101" y="3317662"/>
                </a:cubicBezTo>
                <a:cubicBezTo>
                  <a:pt x="11800095" y="3315674"/>
                  <a:pt x="11801055" y="3313839"/>
                  <a:pt x="11801980" y="3312157"/>
                </a:cubicBezTo>
                <a:cubicBezTo>
                  <a:pt x="11802905" y="3310475"/>
                  <a:pt x="11804204" y="3307963"/>
                  <a:pt x="11805876" y="3304623"/>
                </a:cubicBezTo>
                <a:cubicBezTo>
                  <a:pt x="11837669" y="3238655"/>
                  <a:pt x="11866936" y="3181855"/>
                  <a:pt x="11893677" y="3134224"/>
                </a:cubicBezTo>
                <a:cubicBezTo>
                  <a:pt x="11900391" y="3128517"/>
                  <a:pt x="11905865" y="3122706"/>
                  <a:pt x="11910103" y="3116791"/>
                </a:cubicBezTo>
                <a:cubicBezTo>
                  <a:pt x="11914342" y="3110874"/>
                  <a:pt x="11916461" y="3106201"/>
                  <a:pt x="11916461" y="3102773"/>
                </a:cubicBezTo>
                <a:cubicBezTo>
                  <a:pt x="11916461" y="3098202"/>
                  <a:pt x="11914737" y="3095917"/>
                  <a:pt x="11911291" y="3095917"/>
                </a:cubicBezTo>
                <a:close/>
                <a:moveTo>
                  <a:pt x="11501606" y="3095917"/>
                </a:moveTo>
                <a:cubicBezTo>
                  <a:pt x="11488587" y="3095917"/>
                  <a:pt x="11474004" y="3101500"/>
                  <a:pt x="11457859" y="3112665"/>
                </a:cubicBezTo>
                <a:cubicBezTo>
                  <a:pt x="11441713" y="3123831"/>
                  <a:pt x="11426681" y="3137857"/>
                  <a:pt x="11412763" y="3154746"/>
                </a:cubicBezTo>
                <a:cubicBezTo>
                  <a:pt x="11398844" y="3171633"/>
                  <a:pt x="11387121" y="3191390"/>
                  <a:pt x="11377594" y="3214017"/>
                </a:cubicBezTo>
                <a:cubicBezTo>
                  <a:pt x="11368066" y="3236643"/>
                  <a:pt x="11363302" y="3258513"/>
                  <a:pt x="11363302" y="3279629"/>
                </a:cubicBezTo>
                <a:cubicBezTo>
                  <a:pt x="11363302" y="3293816"/>
                  <a:pt x="11366611" y="3305739"/>
                  <a:pt x="11373230" y="3315396"/>
                </a:cubicBezTo>
                <a:cubicBezTo>
                  <a:pt x="11379848" y="3325053"/>
                  <a:pt x="11388665" y="3329882"/>
                  <a:pt x="11399681" y="3329882"/>
                </a:cubicBezTo>
                <a:cubicBezTo>
                  <a:pt x="11412663" y="3329882"/>
                  <a:pt x="11427173" y="3324351"/>
                  <a:pt x="11443213" y="3313286"/>
                </a:cubicBezTo>
                <a:cubicBezTo>
                  <a:pt x="11459253" y="3302222"/>
                  <a:pt x="11474197" y="3288237"/>
                  <a:pt x="11488042" y="3271332"/>
                </a:cubicBezTo>
                <a:cubicBezTo>
                  <a:pt x="11501888" y="3254427"/>
                  <a:pt x="11513589" y="3234626"/>
                  <a:pt x="11523145" y="3211929"/>
                </a:cubicBezTo>
                <a:cubicBezTo>
                  <a:pt x="11532701" y="3189232"/>
                  <a:pt x="11537478" y="3167311"/>
                  <a:pt x="11537478" y="3146167"/>
                </a:cubicBezTo>
                <a:cubicBezTo>
                  <a:pt x="11537478" y="3132314"/>
                  <a:pt x="11534219" y="3120476"/>
                  <a:pt x="11527701" y="3110652"/>
                </a:cubicBezTo>
                <a:cubicBezTo>
                  <a:pt x="11521183" y="3100829"/>
                  <a:pt x="11512485" y="3095917"/>
                  <a:pt x="11501606" y="3095917"/>
                </a:cubicBezTo>
                <a:close/>
                <a:moveTo>
                  <a:pt x="10415001" y="3095917"/>
                </a:moveTo>
                <a:cubicBezTo>
                  <a:pt x="10399051" y="3095917"/>
                  <a:pt x="10383458" y="3099790"/>
                  <a:pt x="10368223" y="3107538"/>
                </a:cubicBezTo>
                <a:cubicBezTo>
                  <a:pt x="10352988" y="3115285"/>
                  <a:pt x="10340610" y="3125303"/>
                  <a:pt x="10331089" y="3137593"/>
                </a:cubicBezTo>
                <a:cubicBezTo>
                  <a:pt x="10321569" y="3149883"/>
                  <a:pt x="10316808" y="3162328"/>
                  <a:pt x="10316808" y="3174930"/>
                </a:cubicBezTo>
                <a:cubicBezTo>
                  <a:pt x="10316808" y="3188927"/>
                  <a:pt x="10320123" y="3199330"/>
                  <a:pt x="10326751" y="3206139"/>
                </a:cubicBezTo>
                <a:cubicBezTo>
                  <a:pt x="10333381" y="3212947"/>
                  <a:pt x="10341520" y="3216351"/>
                  <a:pt x="10351169" y="3216351"/>
                </a:cubicBezTo>
                <a:cubicBezTo>
                  <a:pt x="10353679" y="3216351"/>
                  <a:pt x="10356187" y="3216222"/>
                  <a:pt x="10358693" y="3215964"/>
                </a:cubicBezTo>
                <a:cubicBezTo>
                  <a:pt x="10361200" y="3215705"/>
                  <a:pt x="10363471" y="3215363"/>
                  <a:pt x="10365507" y="3214938"/>
                </a:cubicBezTo>
                <a:cubicBezTo>
                  <a:pt x="10367543" y="3214514"/>
                  <a:pt x="10369945" y="3213857"/>
                  <a:pt x="10372713" y="3212968"/>
                </a:cubicBezTo>
                <a:cubicBezTo>
                  <a:pt x="10375482" y="3212078"/>
                  <a:pt x="10377503" y="3211421"/>
                  <a:pt x="10378775" y="3210997"/>
                </a:cubicBezTo>
                <a:cubicBezTo>
                  <a:pt x="10380048" y="3210572"/>
                  <a:pt x="10381809" y="3209736"/>
                  <a:pt x="10384059" y="3208487"/>
                </a:cubicBezTo>
                <a:cubicBezTo>
                  <a:pt x="10386310" y="3207239"/>
                  <a:pt x="10388038" y="3206335"/>
                  <a:pt x="10389245" y="3205777"/>
                </a:cubicBezTo>
                <a:cubicBezTo>
                  <a:pt x="10390452" y="3205219"/>
                  <a:pt x="10392212" y="3204212"/>
                  <a:pt x="10394525" y="3202757"/>
                </a:cubicBezTo>
                <a:cubicBezTo>
                  <a:pt x="10396839" y="3201303"/>
                  <a:pt x="10398299" y="3200356"/>
                  <a:pt x="10398905" y="3199918"/>
                </a:cubicBezTo>
                <a:lnTo>
                  <a:pt x="10401294" y="3198224"/>
                </a:lnTo>
                <a:lnTo>
                  <a:pt x="10397683" y="3205380"/>
                </a:lnTo>
                <a:cubicBezTo>
                  <a:pt x="10395536" y="3210060"/>
                  <a:pt x="10393047" y="3215843"/>
                  <a:pt x="10390216" y="3222733"/>
                </a:cubicBezTo>
                <a:cubicBezTo>
                  <a:pt x="10384552" y="3236510"/>
                  <a:pt x="10379900" y="3247454"/>
                  <a:pt x="10376258" y="3255565"/>
                </a:cubicBezTo>
                <a:cubicBezTo>
                  <a:pt x="10372616" y="3263674"/>
                  <a:pt x="10368815" y="3270872"/>
                  <a:pt x="10364855" y="3277157"/>
                </a:cubicBezTo>
                <a:cubicBezTo>
                  <a:pt x="10348169" y="3303837"/>
                  <a:pt x="10329479" y="3317176"/>
                  <a:pt x="10308787" y="3317176"/>
                </a:cubicBezTo>
                <a:cubicBezTo>
                  <a:pt x="10300059" y="3317176"/>
                  <a:pt x="10293008" y="3314641"/>
                  <a:pt x="10287633" y="3309573"/>
                </a:cubicBezTo>
                <a:cubicBezTo>
                  <a:pt x="10282258" y="3304504"/>
                  <a:pt x="10279570" y="3297768"/>
                  <a:pt x="10279570" y="3289363"/>
                </a:cubicBezTo>
                <a:cubicBezTo>
                  <a:pt x="10279570" y="3280958"/>
                  <a:pt x="10281489" y="3273416"/>
                  <a:pt x="10285327" y="3266737"/>
                </a:cubicBezTo>
                <a:cubicBezTo>
                  <a:pt x="10289164" y="3260059"/>
                  <a:pt x="10293283" y="3256719"/>
                  <a:pt x="10297685" y="3256719"/>
                </a:cubicBezTo>
                <a:cubicBezTo>
                  <a:pt x="10298068" y="3256719"/>
                  <a:pt x="10298763" y="3256803"/>
                  <a:pt x="10299770" y="3256971"/>
                </a:cubicBezTo>
                <a:cubicBezTo>
                  <a:pt x="10300777" y="3257138"/>
                  <a:pt x="10301596" y="3257222"/>
                  <a:pt x="10302226" y="3257222"/>
                </a:cubicBezTo>
                <a:cubicBezTo>
                  <a:pt x="10304950" y="3257222"/>
                  <a:pt x="10306312" y="3255861"/>
                  <a:pt x="10306312" y="3253139"/>
                </a:cubicBezTo>
                <a:cubicBezTo>
                  <a:pt x="10306312" y="3250248"/>
                  <a:pt x="10304277" y="3248803"/>
                  <a:pt x="10300208" y="3248803"/>
                </a:cubicBezTo>
                <a:cubicBezTo>
                  <a:pt x="10298569" y="3248803"/>
                  <a:pt x="10295583" y="3249611"/>
                  <a:pt x="10291249" y="3251227"/>
                </a:cubicBezTo>
                <a:cubicBezTo>
                  <a:pt x="10286916" y="3252842"/>
                  <a:pt x="10283203" y="3253924"/>
                  <a:pt x="10280109" y="3254474"/>
                </a:cubicBezTo>
                <a:cubicBezTo>
                  <a:pt x="10272996" y="3255537"/>
                  <a:pt x="10266907" y="3259325"/>
                  <a:pt x="10261841" y="3265839"/>
                </a:cubicBezTo>
                <a:cubicBezTo>
                  <a:pt x="10256775" y="3272353"/>
                  <a:pt x="10254242" y="3280902"/>
                  <a:pt x="10254242" y="3291486"/>
                </a:cubicBezTo>
                <a:cubicBezTo>
                  <a:pt x="10254242" y="3303557"/>
                  <a:pt x="10258206" y="3313016"/>
                  <a:pt x="10266135" y="3319864"/>
                </a:cubicBezTo>
                <a:cubicBezTo>
                  <a:pt x="10274063" y="3326712"/>
                  <a:pt x="10284243" y="3330135"/>
                  <a:pt x="10296676" y="3330135"/>
                </a:cubicBezTo>
                <a:cubicBezTo>
                  <a:pt x="10327307" y="3330135"/>
                  <a:pt x="10355237" y="3313485"/>
                  <a:pt x="10380467" y="3280186"/>
                </a:cubicBezTo>
                <a:cubicBezTo>
                  <a:pt x="10387558" y="3270733"/>
                  <a:pt x="10394399" y="3259756"/>
                  <a:pt x="10400991" y="3247254"/>
                </a:cubicBezTo>
                <a:cubicBezTo>
                  <a:pt x="10407582" y="3234753"/>
                  <a:pt x="10416224" y="3216894"/>
                  <a:pt x="10426915" y="3193676"/>
                </a:cubicBezTo>
                <a:cubicBezTo>
                  <a:pt x="10427226" y="3193054"/>
                  <a:pt x="10428541" y="3190385"/>
                  <a:pt x="10430859" y="3185667"/>
                </a:cubicBezTo>
                <a:cubicBezTo>
                  <a:pt x="10433178" y="3180950"/>
                  <a:pt x="10435285" y="3176328"/>
                  <a:pt x="10437180" y="3171803"/>
                </a:cubicBezTo>
                <a:cubicBezTo>
                  <a:pt x="10439075" y="3167279"/>
                  <a:pt x="10441123" y="3162467"/>
                  <a:pt x="10443324" y="3157368"/>
                </a:cubicBezTo>
                <a:cubicBezTo>
                  <a:pt x="10445525" y="3152268"/>
                  <a:pt x="10447291" y="3147145"/>
                  <a:pt x="10448622" y="3141997"/>
                </a:cubicBezTo>
                <a:cubicBezTo>
                  <a:pt x="10449954" y="3136850"/>
                  <a:pt x="10450619" y="3132522"/>
                  <a:pt x="10450619" y="3129012"/>
                </a:cubicBezTo>
                <a:cubicBezTo>
                  <a:pt x="10450619" y="3118063"/>
                  <a:pt x="10447021" y="3109810"/>
                  <a:pt x="10439824" y="3104253"/>
                </a:cubicBezTo>
                <a:cubicBezTo>
                  <a:pt x="10432627" y="3098696"/>
                  <a:pt x="10424353" y="3095917"/>
                  <a:pt x="10415001" y="3095917"/>
                </a:cubicBezTo>
                <a:close/>
                <a:moveTo>
                  <a:pt x="9082256" y="3095917"/>
                </a:moveTo>
                <a:cubicBezTo>
                  <a:pt x="9069237" y="3095917"/>
                  <a:pt x="9054654" y="3101500"/>
                  <a:pt x="9038508" y="3112665"/>
                </a:cubicBezTo>
                <a:cubicBezTo>
                  <a:pt x="9022363" y="3123831"/>
                  <a:pt x="9007331" y="3137857"/>
                  <a:pt x="8993412" y="3154746"/>
                </a:cubicBezTo>
                <a:cubicBezTo>
                  <a:pt x="8979494" y="3171633"/>
                  <a:pt x="8967771" y="3191390"/>
                  <a:pt x="8958243" y="3214017"/>
                </a:cubicBezTo>
                <a:cubicBezTo>
                  <a:pt x="8948716" y="3236643"/>
                  <a:pt x="8943952" y="3258513"/>
                  <a:pt x="8943952" y="3279629"/>
                </a:cubicBezTo>
                <a:cubicBezTo>
                  <a:pt x="8943952" y="3293816"/>
                  <a:pt x="8947261" y="3305739"/>
                  <a:pt x="8953880" y="3315396"/>
                </a:cubicBezTo>
                <a:cubicBezTo>
                  <a:pt x="8960498" y="3325053"/>
                  <a:pt x="8969315" y="3329882"/>
                  <a:pt x="8980331" y="3329882"/>
                </a:cubicBezTo>
                <a:cubicBezTo>
                  <a:pt x="8993313" y="3329882"/>
                  <a:pt x="9007823" y="3324351"/>
                  <a:pt x="9023863" y="3313286"/>
                </a:cubicBezTo>
                <a:cubicBezTo>
                  <a:pt x="9039903" y="3302222"/>
                  <a:pt x="9054846" y="3288237"/>
                  <a:pt x="9068692" y="3271332"/>
                </a:cubicBezTo>
                <a:cubicBezTo>
                  <a:pt x="9082538" y="3254427"/>
                  <a:pt x="9094239" y="3234626"/>
                  <a:pt x="9103795" y="3211929"/>
                </a:cubicBezTo>
                <a:cubicBezTo>
                  <a:pt x="9113350" y="3189232"/>
                  <a:pt x="9118128" y="3167311"/>
                  <a:pt x="9118128" y="3146167"/>
                </a:cubicBezTo>
                <a:cubicBezTo>
                  <a:pt x="9118128" y="3132314"/>
                  <a:pt x="9114869" y="3120476"/>
                  <a:pt x="9108351" y="3110652"/>
                </a:cubicBezTo>
                <a:cubicBezTo>
                  <a:pt x="9101834" y="3100829"/>
                  <a:pt x="9093135" y="3095917"/>
                  <a:pt x="9082256" y="3095917"/>
                </a:cubicBezTo>
                <a:close/>
                <a:moveTo>
                  <a:pt x="9353363" y="3092135"/>
                </a:moveTo>
                <a:cubicBezTo>
                  <a:pt x="9352153" y="3092135"/>
                  <a:pt x="9351115" y="3092676"/>
                  <a:pt x="9350249" y="3093755"/>
                </a:cubicBezTo>
                <a:cubicBezTo>
                  <a:pt x="9349384" y="3094834"/>
                  <a:pt x="9348347" y="3095904"/>
                  <a:pt x="9347137" y="3096964"/>
                </a:cubicBezTo>
                <a:cubicBezTo>
                  <a:pt x="9345928" y="3098023"/>
                  <a:pt x="9344631" y="3098805"/>
                  <a:pt x="9343249" y="3099309"/>
                </a:cubicBezTo>
                <a:cubicBezTo>
                  <a:pt x="9335518" y="3102429"/>
                  <a:pt x="9322407" y="3103990"/>
                  <a:pt x="9303918" y="3103990"/>
                </a:cubicBezTo>
                <a:cubicBezTo>
                  <a:pt x="9284983" y="3103990"/>
                  <a:pt x="9266353" y="3102645"/>
                  <a:pt x="9248026" y="3099955"/>
                </a:cubicBezTo>
                <a:cubicBezTo>
                  <a:pt x="9247177" y="3099955"/>
                  <a:pt x="9246331" y="3100165"/>
                  <a:pt x="9245487" y="3100584"/>
                </a:cubicBezTo>
                <a:cubicBezTo>
                  <a:pt x="9244643" y="3101004"/>
                  <a:pt x="9244093" y="3101594"/>
                  <a:pt x="9243839" y="3102356"/>
                </a:cubicBezTo>
                <a:cubicBezTo>
                  <a:pt x="9243585" y="3103118"/>
                  <a:pt x="9243360" y="3103745"/>
                  <a:pt x="9243166" y="3104235"/>
                </a:cubicBezTo>
                <a:cubicBezTo>
                  <a:pt x="9242972" y="3104726"/>
                  <a:pt x="9242740" y="3105416"/>
                  <a:pt x="9242471" y="3106306"/>
                </a:cubicBezTo>
                <a:cubicBezTo>
                  <a:pt x="9242202" y="3107197"/>
                  <a:pt x="9241980" y="3107994"/>
                  <a:pt x="9241806" y="3108699"/>
                </a:cubicBezTo>
                <a:cubicBezTo>
                  <a:pt x="9237519" y="3121068"/>
                  <a:pt x="9232705" y="3132761"/>
                  <a:pt x="9227364" y="3143777"/>
                </a:cubicBezTo>
                <a:cubicBezTo>
                  <a:pt x="9222022" y="3154795"/>
                  <a:pt x="9217121" y="3163730"/>
                  <a:pt x="9212663" y="3170584"/>
                </a:cubicBezTo>
                <a:cubicBezTo>
                  <a:pt x="9208203" y="3177438"/>
                  <a:pt x="9203985" y="3183392"/>
                  <a:pt x="9200007" y="3188448"/>
                </a:cubicBezTo>
                <a:cubicBezTo>
                  <a:pt x="9196029" y="3193503"/>
                  <a:pt x="9192792" y="3197464"/>
                  <a:pt x="9190297" y="3200331"/>
                </a:cubicBezTo>
                <a:cubicBezTo>
                  <a:pt x="9187801" y="3203196"/>
                  <a:pt x="9186553" y="3205073"/>
                  <a:pt x="9186553" y="3205960"/>
                </a:cubicBezTo>
                <a:cubicBezTo>
                  <a:pt x="9186553" y="3209019"/>
                  <a:pt x="9188167" y="3210549"/>
                  <a:pt x="9191395" y="3210549"/>
                </a:cubicBezTo>
                <a:cubicBezTo>
                  <a:pt x="9192786" y="3210549"/>
                  <a:pt x="9194085" y="3210109"/>
                  <a:pt x="9195293" y="3209230"/>
                </a:cubicBezTo>
                <a:cubicBezTo>
                  <a:pt x="9196501" y="3208352"/>
                  <a:pt x="9197679" y="3207298"/>
                  <a:pt x="9198825" y="3206070"/>
                </a:cubicBezTo>
                <a:cubicBezTo>
                  <a:pt x="9199972" y="3204842"/>
                  <a:pt x="9200991" y="3203930"/>
                  <a:pt x="9201883" y="3203336"/>
                </a:cubicBezTo>
                <a:cubicBezTo>
                  <a:pt x="9208878" y="3198728"/>
                  <a:pt x="9216230" y="3196424"/>
                  <a:pt x="9223940" y="3196424"/>
                </a:cubicBezTo>
                <a:cubicBezTo>
                  <a:pt x="9238720" y="3196424"/>
                  <a:pt x="9249975" y="3200053"/>
                  <a:pt x="9257707" y="3207309"/>
                </a:cubicBezTo>
                <a:cubicBezTo>
                  <a:pt x="9265438" y="3214567"/>
                  <a:pt x="9269303" y="3225639"/>
                  <a:pt x="9269303" y="3240526"/>
                </a:cubicBezTo>
                <a:cubicBezTo>
                  <a:pt x="9269303" y="3247004"/>
                  <a:pt x="9267948" y="3254185"/>
                  <a:pt x="9265237" y="3262070"/>
                </a:cubicBezTo>
                <a:cubicBezTo>
                  <a:pt x="9262526" y="3269956"/>
                  <a:pt x="9258437" y="3277897"/>
                  <a:pt x="9252969" y="3285895"/>
                </a:cubicBezTo>
                <a:cubicBezTo>
                  <a:pt x="9247501" y="3293893"/>
                  <a:pt x="9239799" y="3300518"/>
                  <a:pt x="9229861" y="3305767"/>
                </a:cubicBezTo>
                <a:cubicBezTo>
                  <a:pt x="9219924" y="3311018"/>
                  <a:pt x="9208615" y="3313643"/>
                  <a:pt x="9195936" y="3313643"/>
                </a:cubicBezTo>
                <a:cubicBezTo>
                  <a:pt x="9183150" y="3313643"/>
                  <a:pt x="9172519" y="3310897"/>
                  <a:pt x="9164043" y="3305402"/>
                </a:cubicBezTo>
                <a:cubicBezTo>
                  <a:pt x="9155566" y="3299907"/>
                  <a:pt x="9151329" y="3293335"/>
                  <a:pt x="9151329" y="3285684"/>
                </a:cubicBezTo>
                <a:cubicBezTo>
                  <a:pt x="9151329" y="3278510"/>
                  <a:pt x="9152542" y="3273212"/>
                  <a:pt x="9154969" y="3269791"/>
                </a:cubicBezTo>
                <a:lnTo>
                  <a:pt x="9158143" y="3263940"/>
                </a:lnTo>
                <a:lnTo>
                  <a:pt x="9156154" y="3260661"/>
                </a:lnTo>
                <a:cubicBezTo>
                  <a:pt x="9153917" y="3260661"/>
                  <a:pt x="9152050" y="3261535"/>
                  <a:pt x="9150553" y="3263282"/>
                </a:cubicBezTo>
                <a:cubicBezTo>
                  <a:pt x="9144212" y="3270951"/>
                  <a:pt x="9140054" y="3275774"/>
                  <a:pt x="9138080" y="3277748"/>
                </a:cubicBezTo>
                <a:cubicBezTo>
                  <a:pt x="9137743" y="3278086"/>
                  <a:pt x="9137153" y="3278675"/>
                  <a:pt x="9136312" y="3279516"/>
                </a:cubicBezTo>
                <a:cubicBezTo>
                  <a:pt x="9133207" y="3282621"/>
                  <a:pt x="9131007" y="3285069"/>
                  <a:pt x="9129712" y="3286864"/>
                </a:cubicBezTo>
                <a:cubicBezTo>
                  <a:pt x="9128417" y="3288656"/>
                  <a:pt x="9127769" y="3290786"/>
                  <a:pt x="9127769" y="3293250"/>
                </a:cubicBezTo>
                <a:cubicBezTo>
                  <a:pt x="9127769" y="3303411"/>
                  <a:pt x="9132805" y="3312057"/>
                  <a:pt x="9142878" y="3319187"/>
                </a:cubicBezTo>
                <a:cubicBezTo>
                  <a:pt x="9152951" y="3326317"/>
                  <a:pt x="9164329" y="3329882"/>
                  <a:pt x="9177014" y="3329882"/>
                </a:cubicBezTo>
                <a:cubicBezTo>
                  <a:pt x="9192867" y="3329882"/>
                  <a:pt x="9208331" y="3326799"/>
                  <a:pt x="9223406" y="3320633"/>
                </a:cubicBezTo>
                <a:cubicBezTo>
                  <a:pt x="9238480" y="3314468"/>
                  <a:pt x="9251244" y="3306629"/>
                  <a:pt x="9261699" y="3297117"/>
                </a:cubicBezTo>
                <a:cubicBezTo>
                  <a:pt x="9272153" y="3287603"/>
                  <a:pt x="9280634" y="3277035"/>
                  <a:pt x="9287141" y="3265411"/>
                </a:cubicBezTo>
                <a:cubicBezTo>
                  <a:pt x="9293648" y="3253787"/>
                  <a:pt x="9296901" y="3242548"/>
                  <a:pt x="9296901" y="3231693"/>
                </a:cubicBezTo>
                <a:cubicBezTo>
                  <a:pt x="9296901" y="3214484"/>
                  <a:pt x="9291773" y="3200839"/>
                  <a:pt x="9281517" y="3190760"/>
                </a:cubicBezTo>
                <a:cubicBezTo>
                  <a:pt x="9271261" y="3180681"/>
                  <a:pt x="9256947" y="3175641"/>
                  <a:pt x="9238575" y="3175641"/>
                </a:cubicBezTo>
                <a:cubicBezTo>
                  <a:pt x="9231615" y="3175641"/>
                  <a:pt x="9224314" y="3177910"/>
                  <a:pt x="9216671" y="3182448"/>
                </a:cubicBezTo>
                <a:cubicBezTo>
                  <a:pt x="9230065" y="3163342"/>
                  <a:pt x="9241251" y="3143781"/>
                  <a:pt x="9250228" y="3123764"/>
                </a:cubicBezTo>
                <a:cubicBezTo>
                  <a:pt x="9258053" y="3124771"/>
                  <a:pt x="9265269" y="3125275"/>
                  <a:pt x="9271875" y="3125275"/>
                </a:cubicBezTo>
                <a:cubicBezTo>
                  <a:pt x="9298573" y="3125275"/>
                  <a:pt x="9319120" y="3122907"/>
                  <a:pt x="9333517" y="3118170"/>
                </a:cubicBezTo>
                <a:cubicBezTo>
                  <a:pt x="9337265" y="3116970"/>
                  <a:pt x="9341961" y="3113548"/>
                  <a:pt x="9347605" y="3107903"/>
                </a:cubicBezTo>
                <a:cubicBezTo>
                  <a:pt x="9354000" y="3101507"/>
                  <a:pt x="9357197" y="3097442"/>
                  <a:pt x="9357197" y="3095712"/>
                </a:cubicBezTo>
                <a:cubicBezTo>
                  <a:pt x="9357197" y="3093328"/>
                  <a:pt x="9355919" y="3092135"/>
                  <a:pt x="9353363" y="3092135"/>
                </a:cubicBezTo>
                <a:close/>
                <a:moveTo>
                  <a:pt x="9638684" y="3029064"/>
                </a:moveTo>
                <a:cubicBezTo>
                  <a:pt x="9633463" y="3029064"/>
                  <a:pt x="9626830" y="3030681"/>
                  <a:pt x="9618787" y="3033915"/>
                </a:cubicBezTo>
                <a:cubicBezTo>
                  <a:pt x="9610743" y="3037150"/>
                  <a:pt x="9603239" y="3041571"/>
                  <a:pt x="9596274" y="3047178"/>
                </a:cubicBezTo>
                <a:cubicBezTo>
                  <a:pt x="9592390" y="3050447"/>
                  <a:pt x="9590447" y="3052664"/>
                  <a:pt x="9590447" y="3053829"/>
                </a:cubicBezTo>
                <a:cubicBezTo>
                  <a:pt x="9590447" y="3056384"/>
                  <a:pt x="9591725" y="3057662"/>
                  <a:pt x="9594281" y="3057662"/>
                </a:cubicBezTo>
                <a:cubicBezTo>
                  <a:pt x="9595235" y="3057662"/>
                  <a:pt x="9597369" y="3056298"/>
                  <a:pt x="9600682" y="3053568"/>
                </a:cubicBezTo>
                <a:cubicBezTo>
                  <a:pt x="9611486" y="3044861"/>
                  <a:pt x="9620621" y="3040508"/>
                  <a:pt x="9628087" y="3040508"/>
                </a:cubicBezTo>
                <a:cubicBezTo>
                  <a:pt x="9631565" y="3040508"/>
                  <a:pt x="9634655" y="3042334"/>
                  <a:pt x="9637358" y="3045986"/>
                </a:cubicBezTo>
                <a:cubicBezTo>
                  <a:pt x="9640061" y="3049639"/>
                  <a:pt x="9641412" y="3053851"/>
                  <a:pt x="9641412" y="3058622"/>
                </a:cubicBezTo>
                <a:cubicBezTo>
                  <a:pt x="9641412" y="3062569"/>
                  <a:pt x="9640421" y="3067849"/>
                  <a:pt x="9638437" y="3074465"/>
                </a:cubicBezTo>
                <a:cubicBezTo>
                  <a:pt x="9636453" y="3081080"/>
                  <a:pt x="9634202" y="3087492"/>
                  <a:pt x="9631684" y="3093699"/>
                </a:cubicBezTo>
                <a:cubicBezTo>
                  <a:pt x="9629165" y="3099906"/>
                  <a:pt x="9625698" y="3107511"/>
                  <a:pt x="9621282" y="3116513"/>
                </a:cubicBezTo>
                <a:cubicBezTo>
                  <a:pt x="9616866" y="3125515"/>
                  <a:pt x="9613277" y="3132612"/>
                  <a:pt x="9610515" y="3137802"/>
                </a:cubicBezTo>
                <a:cubicBezTo>
                  <a:pt x="9607753" y="3142993"/>
                  <a:pt x="9603967" y="3150018"/>
                  <a:pt x="9599155" y="3158879"/>
                </a:cubicBezTo>
                <a:cubicBezTo>
                  <a:pt x="9594344" y="3167739"/>
                  <a:pt x="9591522" y="3173004"/>
                  <a:pt x="9590689" y="3174673"/>
                </a:cubicBezTo>
                <a:cubicBezTo>
                  <a:pt x="9584811" y="3185822"/>
                  <a:pt x="9576955" y="3200086"/>
                  <a:pt x="9567121" y="3217462"/>
                </a:cubicBezTo>
                <a:cubicBezTo>
                  <a:pt x="9557287" y="3234839"/>
                  <a:pt x="9549851" y="3248400"/>
                  <a:pt x="9544815" y="3258146"/>
                </a:cubicBezTo>
                <a:lnTo>
                  <a:pt x="9544670" y="3258402"/>
                </a:lnTo>
                <a:lnTo>
                  <a:pt x="9541900" y="3255365"/>
                </a:lnTo>
                <a:cubicBezTo>
                  <a:pt x="9539879" y="3255365"/>
                  <a:pt x="9538274" y="3256259"/>
                  <a:pt x="9537084" y="3258045"/>
                </a:cubicBezTo>
                <a:cubicBezTo>
                  <a:pt x="9524871" y="3273230"/>
                  <a:pt x="9513688" y="3284750"/>
                  <a:pt x="9503535" y="3292607"/>
                </a:cubicBezTo>
                <a:cubicBezTo>
                  <a:pt x="9484700" y="3307808"/>
                  <a:pt x="9466021" y="3315408"/>
                  <a:pt x="9447499" y="3315408"/>
                </a:cubicBezTo>
                <a:cubicBezTo>
                  <a:pt x="9442672" y="3315408"/>
                  <a:pt x="9438866" y="3314088"/>
                  <a:pt x="9436083" y="3311447"/>
                </a:cubicBezTo>
                <a:cubicBezTo>
                  <a:pt x="9433300" y="3308807"/>
                  <a:pt x="9431908" y="3304844"/>
                  <a:pt x="9431908" y="3299560"/>
                </a:cubicBezTo>
                <a:cubicBezTo>
                  <a:pt x="9431908" y="3293656"/>
                  <a:pt x="9432501" y="3288488"/>
                  <a:pt x="9433688" y="3284057"/>
                </a:cubicBezTo>
                <a:cubicBezTo>
                  <a:pt x="9434875" y="3279626"/>
                  <a:pt x="9437453" y="3273771"/>
                  <a:pt x="9441423" y="3266492"/>
                </a:cubicBezTo>
                <a:lnTo>
                  <a:pt x="9471344" y="3211847"/>
                </a:lnTo>
                <a:cubicBezTo>
                  <a:pt x="9474398" y="3211319"/>
                  <a:pt x="9479321" y="3210451"/>
                  <a:pt x="9486111" y="3209243"/>
                </a:cubicBezTo>
                <a:cubicBezTo>
                  <a:pt x="9492903" y="3208034"/>
                  <a:pt x="9497903" y="3207151"/>
                  <a:pt x="9501112" y="3206594"/>
                </a:cubicBezTo>
                <a:cubicBezTo>
                  <a:pt x="9504321" y="3206037"/>
                  <a:pt x="9506549" y="3205759"/>
                  <a:pt x="9507795" y="3205759"/>
                </a:cubicBezTo>
                <a:cubicBezTo>
                  <a:pt x="9509469" y="3205759"/>
                  <a:pt x="9511830" y="3204812"/>
                  <a:pt x="9514879" y="3202918"/>
                </a:cubicBezTo>
                <a:cubicBezTo>
                  <a:pt x="9517927" y="3201023"/>
                  <a:pt x="9519452" y="3199095"/>
                  <a:pt x="9519452" y="3197131"/>
                </a:cubicBezTo>
                <a:cubicBezTo>
                  <a:pt x="9519452" y="3195251"/>
                  <a:pt x="9518089" y="3194310"/>
                  <a:pt x="9515365" y="3194310"/>
                </a:cubicBezTo>
                <a:cubicBezTo>
                  <a:pt x="9513364" y="3194310"/>
                  <a:pt x="9500177" y="3196328"/>
                  <a:pt x="9475804" y="3200362"/>
                </a:cubicBezTo>
                <a:cubicBezTo>
                  <a:pt x="9477554" y="3199609"/>
                  <a:pt x="9481061" y="3194728"/>
                  <a:pt x="9486324" y="3185719"/>
                </a:cubicBezTo>
                <a:cubicBezTo>
                  <a:pt x="9491589" y="3176710"/>
                  <a:pt x="9495755" y="3169773"/>
                  <a:pt x="9498825" y="3164908"/>
                </a:cubicBezTo>
                <a:cubicBezTo>
                  <a:pt x="9501895" y="3160043"/>
                  <a:pt x="9504923" y="3154187"/>
                  <a:pt x="9507909" y="3147341"/>
                </a:cubicBezTo>
                <a:cubicBezTo>
                  <a:pt x="9510895" y="3140496"/>
                  <a:pt x="9512387" y="3135058"/>
                  <a:pt x="9512387" y="3131030"/>
                </a:cubicBezTo>
                <a:cubicBezTo>
                  <a:pt x="9512387" y="3126625"/>
                  <a:pt x="9510840" y="3122825"/>
                  <a:pt x="9507744" y="3119632"/>
                </a:cubicBezTo>
                <a:cubicBezTo>
                  <a:pt x="9504649" y="3116437"/>
                  <a:pt x="9500881" y="3114839"/>
                  <a:pt x="9496443" y="3114839"/>
                </a:cubicBezTo>
                <a:cubicBezTo>
                  <a:pt x="9491047" y="3114839"/>
                  <a:pt x="9483865" y="3117599"/>
                  <a:pt x="9474896" y="3123117"/>
                </a:cubicBezTo>
                <a:cubicBezTo>
                  <a:pt x="9469214" y="3126974"/>
                  <a:pt x="9466373" y="3130023"/>
                  <a:pt x="9466373" y="3132263"/>
                </a:cubicBezTo>
                <a:cubicBezTo>
                  <a:pt x="9466373" y="3134503"/>
                  <a:pt x="9467651" y="3135622"/>
                  <a:pt x="9470207" y="3135622"/>
                </a:cubicBezTo>
                <a:cubicBezTo>
                  <a:pt x="9471375" y="3135622"/>
                  <a:pt x="9472410" y="3135228"/>
                  <a:pt x="9473313" y="3134437"/>
                </a:cubicBezTo>
                <a:cubicBezTo>
                  <a:pt x="9474216" y="3133647"/>
                  <a:pt x="9475161" y="3132759"/>
                  <a:pt x="9476148" y="3131773"/>
                </a:cubicBezTo>
                <a:cubicBezTo>
                  <a:pt x="9477135" y="3130787"/>
                  <a:pt x="9477919" y="3130128"/>
                  <a:pt x="9478501" y="3129796"/>
                </a:cubicBezTo>
                <a:cubicBezTo>
                  <a:pt x="9480992" y="3128464"/>
                  <a:pt x="9483525" y="3127799"/>
                  <a:pt x="9486099" y="3127799"/>
                </a:cubicBezTo>
                <a:cubicBezTo>
                  <a:pt x="9489095" y="3127799"/>
                  <a:pt x="9490592" y="3129801"/>
                  <a:pt x="9490592" y="3133806"/>
                </a:cubicBezTo>
                <a:cubicBezTo>
                  <a:pt x="9490592" y="3140163"/>
                  <a:pt x="9485734" y="3153014"/>
                  <a:pt x="9476017" y="3172358"/>
                </a:cubicBezTo>
                <a:lnTo>
                  <a:pt x="9453892" y="3204144"/>
                </a:lnTo>
                <a:cubicBezTo>
                  <a:pt x="9433267" y="3207608"/>
                  <a:pt x="9421545" y="3210373"/>
                  <a:pt x="9418723" y="3212442"/>
                </a:cubicBezTo>
                <a:lnTo>
                  <a:pt x="9411455" y="3217774"/>
                </a:lnTo>
                <a:cubicBezTo>
                  <a:pt x="9409550" y="3219041"/>
                  <a:pt x="9408597" y="3220635"/>
                  <a:pt x="9408597" y="3222555"/>
                </a:cubicBezTo>
                <a:cubicBezTo>
                  <a:pt x="9408597" y="3224476"/>
                  <a:pt x="9409791" y="3225437"/>
                  <a:pt x="9412178" y="3225437"/>
                </a:cubicBezTo>
                <a:cubicBezTo>
                  <a:pt x="9412885" y="3225437"/>
                  <a:pt x="9414115" y="3224851"/>
                  <a:pt x="9415867" y="3223681"/>
                </a:cubicBezTo>
                <a:cubicBezTo>
                  <a:pt x="9416638" y="3223064"/>
                  <a:pt x="9427671" y="3220454"/>
                  <a:pt x="9448966" y="3215849"/>
                </a:cubicBezTo>
                <a:lnTo>
                  <a:pt x="9421713" y="3256957"/>
                </a:lnTo>
                <a:cubicBezTo>
                  <a:pt x="9411118" y="3274732"/>
                  <a:pt x="9405821" y="3289605"/>
                  <a:pt x="9405821" y="3301576"/>
                </a:cubicBezTo>
                <a:cubicBezTo>
                  <a:pt x="9405821" y="3311240"/>
                  <a:pt x="9408883" y="3318204"/>
                  <a:pt x="9415007" y="3322472"/>
                </a:cubicBezTo>
                <a:cubicBezTo>
                  <a:pt x="9421131" y="3326740"/>
                  <a:pt x="9428598" y="3328873"/>
                  <a:pt x="9437409" y="3328873"/>
                </a:cubicBezTo>
                <a:cubicBezTo>
                  <a:pt x="9460386" y="3328873"/>
                  <a:pt x="9484065" y="3318985"/>
                  <a:pt x="9508446" y="3299210"/>
                </a:cubicBezTo>
                <a:cubicBezTo>
                  <a:pt x="9514483" y="3294553"/>
                  <a:pt x="9520466" y="3289090"/>
                  <a:pt x="9526397" y="3282822"/>
                </a:cubicBezTo>
                <a:lnTo>
                  <a:pt x="9540269" y="3266126"/>
                </a:lnTo>
                <a:lnTo>
                  <a:pt x="9534042" y="3277037"/>
                </a:lnTo>
                <a:cubicBezTo>
                  <a:pt x="9528949" y="3285957"/>
                  <a:pt x="9522355" y="3297497"/>
                  <a:pt x="9514259" y="3311659"/>
                </a:cubicBezTo>
                <a:cubicBezTo>
                  <a:pt x="9513166" y="3313652"/>
                  <a:pt x="9511993" y="3315629"/>
                  <a:pt x="9510739" y="3317589"/>
                </a:cubicBezTo>
                <a:cubicBezTo>
                  <a:pt x="9509485" y="3319551"/>
                  <a:pt x="9508455" y="3321086"/>
                  <a:pt x="9507647" y="3322197"/>
                </a:cubicBezTo>
                <a:cubicBezTo>
                  <a:pt x="9506839" y="3323307"/>
                  <a:pt x="9506435" y="3324171"/>
                  <a:pt x="9506435" y="3324787"/>
                </a:cubicBezTo>
                <a:cubicBezTo>
                  <a:pt x="9506435" y="3327176"/>
                  <a:pt x="9507629" y="3328371"/>
                  <a:pt x="9510016" y="3328371"/>
                </a:cubicBezTo>
                <a:cubicBezTo>
                  <a:pt x="9510372" y="3328358"/>
                  <a:pt x="9513091" y="3327766"/>
                  <a:pt x="9518173" y="3326595"/>
                </a:cubicBezTo>
                <a:cubicBezTo>
                  <a:pt x="9523255" y="3325424"/>
                  <a:pt x="9527600" y="3324838"/>
                  <a:pt x="9531209" y="3324838"/>
                </a:cubicBezTo>
                <a:cubicBezTo>
                  <a:pt x="9534568" y="3324838"/>
                  <a:pt x="9536648" y="3323766"/>
                  <a:pt x="9537449" y="3321620"/>
                </a:cubicBezTo>
                <a:cubicBezTo>
                  <a:pt x="9552577" y="3287665"/>
                  <a:pt x="9564400" y="3266100"/>
                  <a:pt x="9572919" y="3256924"/>
                </a:cubicBezTo>
                <a:cubicBezTo>
                  <a:pt x="9581157" y="3248028"/>
                  <a:pt x="9590654" y="3239967"/>
                  <a:pt x="9601409" y="3232742"/>
                </a:cubicBezTo>
                <a:cubicBezTo>
                  <a:pt x="9612165" y="3225517"/>
                  <a:pt x="9621311" y="3221905"/>
                  <a:pt x="9628847" y="3221905"/>
                </a:cubicBezTo>
                <a:cubicBezTo>
                  <a:pt x="9632729" y="3221905"/>
                  <a:pt x="9635625" y="3222728"/>
                  <a:pt x="9637537" y="3224374"/>
                </a:cubicBezTo>
                <a:cubicBezTo>
                  <a:pt x="9639448" y="3226020"/>
                  <a:pt x="9640403" y="3228124"/>
                  <a:pt x="9640403" y="3230685"/>
                </a:cubicBezTo>
                <a:cubicBezTo>
                  <a:pt x="9640403" y="3234851"/>
                  <a:pt x="9637916" y="3241578"/>
                  <a:pt x="9632939" y="3250868"/>
                </a:cubicBezTo>
                <a:cubicBezTo>
                  <a:pt x="9627964" y="3260159"/>
                  <a:pt x="9622398" y="3269737"/>
                  <a:pt x="9616243" y="3279601"/>
                </a:cubicBezTo>
                <a:cubicBezTo>
                  <a:pt x="9610089" y="3289464"/>
                  <a:pt x="9604461" y="3301494"/>
                  <a:pt x="9599360" y="3315689"/>
                </a:cubicBezTo>
                <a:cubicBezTo>
                  <a:pt x="9594259" y="3329884"/>
                  <a:pt x="9591709" y="3343346"/>
                  <a:pt x="9591709" y="3356074"/>
                </a:cubicBezTo>
                <a:cubicBezTo>
                  <a:pt x="9591709" y="3376648"/>
                  <a:pt x="9598518" y="3393657"/>
                  <a:pt x="9612137" y="3407101"/>
                </a:cubicBezTo>
                <a:cubicBezTo>
                  <a:pt x="9625755" y="3420545"/>
                  <a:pt x="9641668" y="3427267"/>
                  <a:pt x="9659877" y="3427267"/>
                </a:cubicBezTo>
                <a:cubicBezTo>
                  <a:pt x="9671388" y="3427267"/>
                  <a:pt x="9682805" y="3424349"/>
                  <a:pt x="9694127" y="3418515"/>
                </a:cubicBezTo>
                <a:cubicBezTo>
                  <a:pt x="9705449" y="3412681"/>
                  <a:pt x="9715122" y="3403659"/>
                  <a:pt x="9723145" y="3391451"/>
                </a:cubicBezTo>
                <a:cubicBezTo>
                  <a:pt x="9723719" y="3390296"/>
                  <a:pt x="9724006" y="3389352"/>
                  <a:pt x="9724006" y="3388618"/>
                </a:cubicBezTo>
                <a:cubicBezTo>
                  <a:pt x="9724006" y="3386403"/>
                  <a:pt x="9722995" y="3385296"/>
                  <a:pt x="9720976" y="3385296"/>
                </a:cubicBezTo>
                <a:cubicBezTo>
                  <a:pt x="9718956" y="3385296"/>
                  <a:pt x="9717377" y="3386149"/>
                  <a:pt x="9716238" y="3387855"/>
                </a:cubicBezTo>
                <a:cubicBezTo>
                  <a:pt x="9709683" y="3397687"/>
                  <a:pt x="9702117" y="3404847"/>
                  <a:pt x="9693539" y="3409337"/>
                </a:cubicBezTo>
                <a:cubicBezTo>
                  <a:pt x="9684961" y="3413827"/>
                  <a:pt x="9676431" y="3416072"/>
                  <a:pt x="9667949" y="3416072"/>
                </a:cubicBezTo>
                <a:cubicBezTo>
                  <a:pt x="9649564" y="3416072"/>
                  <a:pt x="9635978" y="3411119"/>
                  <a:pt x="9627191" y="3401213"/>
                </a:cubicBezTo>
                <a:cubicBezTo>
                  <a:pt x="9618405" y="3391309"/>
                  <a:pt x="9614011" y="3378112"/>
                  <a:pt x="9614011" y="3361623"/>
                </a:cubicBezTo>
                <a:cubicBezTo>
                  <a:pt x="9614011" y="3350604"/>
                  <a:pt x="9615788" y="3339350"/>
                  <a:pt x="9619341" y="3327859"/>
                </a:cubicBezTo>
                <a:cubicBezTo>
                  <a:pt x="9622895" y="3316368"/>
                  <a:pt x="9627201" y="3306093"/>
                  <a:pt x="9632261" y="3297033"/>
                </a:cubicBezTo>
                <a:cubicBezTo>
                  <a:pt x="9637319" y="3287975"/>
                  <a:pt x="9642432" y="3279340"/>
                  <a:pt x="9647597" y="3271128"/>
                </a:cubicBezTo>
                <a:cubicBezTo>
                  <a:pt x="9652761" y="3262915"/>
                  <a:pt x="9657243" y="3255187"/>
                  <a:pt x="9661040" y="3247943"/>
                </a:cubicBezTo>
                <a:cubicBezTo>
                  <a:pt x="9664837" y="3240699"/>
                  <a:pt x="9666736" y="3234778"/>
                  <a:pt x="9666736" y="3230178"/>
                </a:cubicBezTo>
                <a:cubicBezTo>
                  <a:pt x="9666736" y="3224122"/>
                  <a:pt x="9664796" y="3218773"/>
                  <a:pt x="9660915" y="3214135"/>
                </a:cubicBezTo>
                <a:cubicBezTo>
                  <a:pt x="9657035" y="3209496"/>
                  <a:pt x="9651475" y="3207177"/>
                  <a:pt x="9644237" y="3207177"/>
                </a:cubicBezTo>
                <a:cubicBezTo>
                  <a:pt x="9631274" y="3207177"/>
                  <a:pt x="9617447" y="3211671"/>
                  <a:pt x="9602755" y="3220658"/>
                </a:cubicBezTo>
                <a:cubicBezTo>
                  <a:pt x="9593931" y="3226022"/>
                  <a:pt x="9583219" y="3235235"/>
                  <a:pt x="9570617" y="3248297"/>
                </a:cubicBezTo>
                <a:cubicBezTo>
                  <a:pt x="9573963" y="3244337"/>
                  <a:pt x="9579801" y="3234401"/>
                  <a:pt x="9588133" y="3218489"/>
                </a:cubicBezTo>
                <a:cubicBezTo>
                  <a:pt x="9596464" y="3202576"/>
                  <a:pt x="9603806" y="3188723"/>
                  <a:pt x="9610157" y="3176931"/>
                </a:cubicBezTo>
                <a:cubicBezTo>
                  <a:pt x="9613016" y="3171718"/>
                  <a:pt x="9617599" y="3163393"/>
                  <a:pt x="9623906" y="3151955"/>
                </a:cubicBezTo>
                <a:cubicBezTo>
                  <a:pt x="9630214" y="3140517"/>
                  <a:pt x="9635301" y="3131183"/>
                  <a:pt x="9639170" y="3123951"/>
                </a:cubicBezTo>
                <a:cubicBezTo>
                  <a:pt x="9643038" y="3116719"/>
                  <a:pt x="9647256" y="3108579"/>
                  <a:pt x="9651822" y="3099529"/>
                </a:cubicBezTo>
                <a:cubicBezTo>
                  <a:pt x="9656388" y="3090480"/>
                  <a:pt x="9659805" y="3082554"/>
                  <a:pt x="9662075" y="3075751"/>
                </a:cubicBezTo>
                <a:cubicBezTo>
                  <a:pt x="9664344" y="3068948"/>
                  <a:pt x="9665478" y="3063407"/>
                  <a:pt x="9665478" y="3059129"/>
                </a:cubicBezTo>
                <a:cubicBezTo>
                  <a:pt x="9665478" y="3051499"/>
                  <a:pt x="9663440" y="3044581"/>
                  <a:pt x="9659362" y="3038374"/>
                </a:cubicBezTo>
                <a:cubicBezTo>
                  <a:pt x="9655285" y="3032167"/>
                  <a:pt x="9648392" y="3029064"/>
                  <a:pt x="9638684" y="3029064"/>
                </a:cubicBezTo>
                <a:close/>
                <a:moveTo>
                  <a:pt x="5278048" y="2874836"/>
                </a:moveTo>
                <a:lnTo>
                  <a:pt x="5278048" y="2937319"/>
                </a:lnTo>
                <a:lnTo>
                  <a:pt x="5337484" y="2937319"/>
                </a:lnTo>
                <a:lnTo>
                  <a:pt x="5337484" y="2874836"/>
                </a:lnTo>
                <a:close/>
                <a:moveTo>
                  <a:pt x="7221148" y="2537269"/>
                </a:moveTo>
                <a:lnTo>
                  <a:pt x="7221148" y="2613469"/>
                </a:lnTo>
                <a:lnTo>
                  <a:pt x="7373548" y="2613469"/>
                </a:lnTo>
                <a:lnTo>
                  <a:pt x="7373548" y="2537269"/>
                </a:lnTo>
                <a:close/>
                <a:moveTo>
                  <a:pt x="4144955" y="2403157"/>
                </a:moveTo>
                <a:lnTo>
                  <a:pt x="4185341" y="2672905"/>
                </a:lnTo>
                <a:lnTo>
                  <a:pt x="4104569" y="2672905"/>
                </a:lnTo>
                <a:close/>
                <a:moveTo>
                  <a:pt x="7974004" y="2378774"/>
                </a:moveTo>
                <a:cubicBezTo>
                  <a:pt x="7987212" y="2378774"/>
                  <a:pt x="7997753" y="2382710"/>
                  <a:pt x="8005627" y="2390585"/>
                </a:cubicBezTo>
                <a:cubicBezTo>
                  <a:pt x="8013501" y="2398458"/>
                  <a:pt x="8017438" y="2412047"/>
                  <a:pt x="8017438" y="2431351"/>
                </a:cubicBezTo>
                <a:lnTo>
                  <a:pt x="8017438" y="2719387"/>
                </a:lnTo>
                <a:cubicBezTo>
                  <a:pt x="8017438" y="2738691"/>
                  <a:pt x="8013501" y="2752280"/>
                  <a:pt x="8005627" y="2760155"/>
                </a:cubicBezTo>
                <a:cubicBezTo>
                  <a:pt x="7997753" y="2768028"/>
                  <a:pt x="7987212" y="2771966"/>
                  <a:pt x="7974004" y="2771966"/>
                </a:cubicBezTo>
                <a:cubicBezTo>
                  <a:pt x="7960796" y="2771966"/>
                  <a:pt x="7950255" y="2768028"/>
                  <a:pt x="7942381" y="2760155"/>
                </a:cubicBezTo>
                <a:cubicBezTo>
                  <a:pt x="7934507" y="2752280"/>
                  <a:pt x="7930570" y="2738691"/>
                  <a:pt x="7930570" y="2719387"/>
                </a:cubicBezTo>
                <a:lnTo>
                  <a:pt x="7930570" y="2431351"/>
                </a:lnTo>
                <a:cubicBezTo>
                  <a:pt x="7930570" y="2412047"/>
                  <a:pt x="7934507" y="2398458"/>
                  <a:pt x="7942381" y="2390585"/>
                </a:cubicBezTo>
                <a:cubicBezTo>
                  <a:pt x="7950255" y="2382710"/>
                  <a:pt x="7960796" y="2378774"/>
                  <a:pt x="7974004" y="2378774"/>
                </a:cubicBezTo>
                <a:close/>
                <a:moveTo>
                  <a:pt x="6326179" y="2378774"/>
                </a:moveTo>
                <a:cubicBezTo>
                  <a:pt x="6339387" y="2378774"/>
                  <a:pt x="6349928" y="2382710"/>
                  <a:pt x="6357802" y="2390585"/>
                </a:cubicBezTo>
                <a:cubicBezTo>
                  <a:pt x="6365676" y="2398458"/>
                  <a:pt x="6369613" y="2412047"/>
                  <a:pt x="6369613" y="2431351"/>
                </a:cubicBezTo>
                <a:lnTo>
                  <a:pt x="6369613" y="2719387"/>
                </a:lnTo>
                <a:cubicBezTo>
                  <a:pt x="6369613" y="2738691"/>
                  <a:pt x="6365676" y="2752280"/>
                  <a:pt x="6357802" y="2760155"/>
                </a:cubicBezTo>
                <a:cubicBezTo>
                  <a:pt x="6349928" y="2768028"/>
                  <a:pt x="6339387" y="2771966"/>
                  <a:pt x="6326179" y="2771966"/>
                </a:cubicBezTo>
                <a:cubicBezTo>
                  <a:pt x="6312971" y="2771966"/>
                  <a:pt x="6302430" y="2768028"/>
                  <a:pt x="6294556" y="2760155"/>
                </a:cubicBezTo>
                <a:cubicBezTo>
                  <a:pt x="6286682" y="2752280"/>
                  <a:pt x="6282745" y="2738691"/>
                  <a:pt x="6282745" y="2719387"/>
                </a:cubicBezTo>
                <a:lnTo>
                  <a:pt x="6282745" y="2431351"/>
                </a:lnTo>
                <a:cubicBezTo>
                  <a:pt x="6282745" y="2412047"/>
                  <a:pt x="6286682" y="2398458"/>
                  <a:pt x="6294556" y="2390585"/>
                </a:cubicBezTo>
                <a:cubicBezTo>
                  <a:pt x="6302430" y="2382710"/>
                  <a:pt x="6312971" y="2378774"/>
                  <a:pt x="6326179" y="2378774"/>
                </a:cubicBezTo>
                <a:close/>
                <a:moveTo>
                  <a:pt x="5307004" y="2378774"/>
                </a:moveTo>
                <a:cubicBezTo>
                  <a:pt x="5320213" y="2378774"/>
                  <a:pt x="5330753" y="2382710"/>
                  <a:pt x="5338628" y="2390585"/>
                </a:cubicBezTo>
                <a:cubicBezTo>
                  <a:pt x="5346502" y="2398458"/>
                  <a:pt x="5350439" y="2412047"/>
                  <a:pt x="5350439" y="2431351"/>
                </a:cubicBezTo>
                <a:lnTo>
                  <a:pt x="5350439" y="2719387"/>
                </a:lnTo>
                <a:cubicBezTo>
                  <a:pt x="5350439" y="2738691"/>
                  <a:pt x="5346502" y="2752280"/>
                  <a:pt x="5338628" y="2760155"/>
                </a:cubicBezTo>
                <a:cubicBezTo>
                  <a:pt x="5330753" y="2768028"/>
                  <a:pt x="5320213" y="2771966"/>
                  <a:pt x="5307004" y="2771966"/>
                </a:cubicBezTo>
                <a:cubicBezTo>
                  <a:pt x="5293797" y="2771966"/>
                  <a:pt x="5283255" y="2768028"/>
                  <a:pt x="5275382" y="2760155"/>
                </a:cubicBezTo>
                <a:cubicBezTo>
                  <a:pt x="5267508" y="2752280"/>
                  <a:pt x="5263571" y="2738691"/>
                  <a:pt x="5263571" y="2719387"/>
                </a:cubicBezTo>
                <a:lnTo>
                  <a:pt x="5263571" y="2431351"/>
                </a:lnTo>
                <a:cubicBezTo>
                  <a:pt x="5263571" y="2412047"/>
                  <a:pt x="5267508" y="2398458"/>
                  <a:pt x="5275382" y="2390585"/>
                </a:cubicBezTo>
                <a:cubicBezTo>
                  <a:pt x="5283255" y="2382710"/>
                  <a:pt x="5293797" y="2378774"/>
                  <a:pt x="5307004" y="2378774"/>
                </a:cubicBezTo>
                <a:close/>
                <a:moveTo>
                  <a:pt x="6959401" y="2308670"/>
                </a:moveTo>
                <a:cubicBezTo>
                  <a:pt x="6956353" y="2317813"/>
                  <a:pt x="6952797" y="2326450"/>
                  <a:pt x="6948733" y="2334577"/>
                </a:cubicBezTo>
                <a:cubicBezTo>
                  <a:pt x="6944669" y="2342705"/>
                  <a:pt x="6939335" y="2349817"/>
                  <a:pt x="6932731" y="2355913"/>
                </a:cubicBezTo>
                <a:cubicBezTo>
                  <a:pt x="6926127" y="2362009"/>
                  <a:pt x="6917618" y="2366836"/>
                  <a:pt x="6907204" y="2370392"/>
                </a:cubicBezTo>
                <a:cubicBezTo>
                  <a:pt x="6896790" y="2373948"/>
                  <a:pt x="6883455" y="2375726"/>
                  <a:pt x="6867199" y="2375726"/>
                </a:cubicBezTo>
                <a:lnTo>
                  <a:pt x="6867199" y="2435162"/>
                </a:lnTo>
                <a:lnTo>
                  <a:pt x="6931969" y="2435162"/>
                </a:lnTo>
                <a:lnTo>
                  <a:pt x="6931969" y="2842069"/>
                </a:lnTo>
                <a:lnTo>
                  <a:pt x="7015789" y="2842069"/>
                </a:lnTo>
                <a:lnTo>
                  <a:pt x="7015789" y="2308670"/>
                </a:lnTo>
                <a:close/>
                <a:moveTo>
                  <a:pt x="4862759" y="2308670"/>
                </a:moveTo>
                <a:lnTo>
                  <a:pt x="4862759" y="2842069"/>
                </a:lnTo>
                <a:lnTo>
                  <a:pt x="4946578" y="2842069"/>
                </a:lnTo>
                <a:lnTo>
                  <a:pt x="4946578" y="2613469"/>
                </a:lnTo>
                <a:lnTo>
                  <a:pt x="5041828" y="2613469"/>
                </a:lnTo>
                <a:lnTo>
                  <a:pt x="5041828" y="2842069"/>
                </a:lnTo>
                <a:lnTo>
                  <a:pt x="5127173" y="2842069"/>
                </a:lnTo>
                <a:lnTo>
                  <a:pt x="5127173" y="2308670"/>
                </a:lnTo>
                <a:lnTo>
                  <a:pt x="5041828" y="2308670"/>
                </a:lnTo>
                <a:lnTo>
                  <a:pt x="5041828" y="2537269"/>
                </a:lnTo>
                <a:lnTo>
                  <a:pt x="4946578" y="2537269"/>
                </a:lnTo>
                <a:lnTo>
                  <a:pt x="4946578" y="2308670"/>
                </a:lnTo>
                <a:close/>
                <a:moveTo>
                  <a:pt x="4338121" y="2308670"/>
                </a:moveTo>
                <a:lnTo>
                  <a:pt x="4338121" y="2842069"/>
                </a:lnTo>
                <a:lnTo>
                  <a:pt x="4411274" y="2842069"/>
                </a:lnTo>
                <a:lnTo>
                  <a:pt x="4411274" y="2464879"/>
                </a:lnTo>
                <a:lnTo>
                  <a:pt x="4473757" y="2842069"/>
                </a:lnTo>
                <a:lnTo>
                  <a:pt x="4553005" y="2842069"/>
                </a:lnTo>
                <a:lnTo>
                  <a:pt x="4610918" y="2459545"/>
                </a:lnTo>
                <a:lnTo>
                  <a:pt x="4610918" y="2842069"/>
                </a:lnTo>
                <a:lnTo>
                  <a:pt x="4690166" y="2842069"/>
                </a:lnTo>
                <a:lnTo>
                  <a:pt x="4690166" y="2308670"/>
                </a:lnTo>
                <a:lnTo>
                  <a:pt x="4573580" y="2308670"/>
                </a:lnTo>
                <a:lnTo>
                  <a:pt x="4516430" y="2687384"/>
                </a:lnTo>
                <a:lnTo>
                  <a:pt x="4454709" y="2308670"/>
                </a:lnTo>
                <a:close/>
                <a:moveTo>
                  <a:pt x="4087805" y="2308670"/>
                </a:moveTo>
                <a:lnTo>
                  <a:pt x="4002461" y="2842069"/>
                </a:lnTo>
                <a:lnTo>
                  <a:pt x="4079423" y="2842069"/>
                </a:lnTo>
                <a:lnTo>
                  <a:pt x="4093901" y="2745295"/>
                </a:lnTo>
                <a:lnTo>
                  <a:pt x="4196772" y="2745295"/>
                </a:lnTo>
                <a:lnTo>
                  <a:pt x="4211248" y="2842069"/>
                </a:lnTo>
                <a:lnTo>
                  <a:pt x="4295831" y="2842069"/>
                </a:lnTo>
                <a:lnTo>
                  <a:pt x="4210487" y="2308670"/>
                </a:lnTo>
                <a:close/>
                <a:moveTo>
                  <a:pt x="3699947" y="2308670"/>
                </a:moveTo>
                <a:lnTo>
                  <a:pt x="3699947" y="2842069"/>
                </a:lnTo>
                <a:lnTo>
                  <a:pt x="3775385" y="2842069"/>
                </a:lnTo>
                <a:lnTo>
                  <a:pt x="3775385" y="2455735"/>
                </a:lnTo>
                <a:lnTo>
                  <a:pt x="3879779" y="2842069"/>
                </a:lnTo>
                <a:lnTo>
                  <a:pt x="3965885" y="2842069"/>
                </a:lnTo>
                <a:lnTo>
                  <a:pt x="3965885" y="2308670"/>
                </a:lnTo>
                <a:lnTo>
                  <a:pt x="3891209" y="2308670"/>
                </a:lnTo>
                <a:lnTo>
                  <a:pt x="3891209" y="2627948"/>
                </a:lnTo>
                <a:lnTo>
                  <a:pt x="3805103" y="2308670"/>
                </a:lnTo>
                <a:close/>
                <a:moveTo>
                  <a:pt x="8588176" y="2302574"/>
                </a:moveTo>
                <a:cubicBezTo>
                  <a:pt x="8547028" y="2302574"/>
                  <a:pt x="8515913" y="2314131"/>
                  <a:pt x="8494831" y="2337244"/>
                </a:cubicBezTo>
                <a:cubicBezTo>
                  <a:pt x="8473749" y="2360359"/>
                  <a:pt x="8463208" y="2393506"/>
                  <a:pt x="8463208" y="2436685"/>
                </a:cubicBezTo>
                <a:lnTo>
                  <a:pt x="8463208" y="2488502"/>
                </a:lnTo>
                <a:lnTo>
                  <a:pt x="8542456" y="2488502"/>
                </a:lnTo>
                <a:lnTo>
                  <a:pt x="8542456" y="2431351"/>
                </a:lnTo>
                <a:cubicBezTo>
                  <a:pt x="8542456" y="2412047"/>
                  <a:pt x="8546393" y="2398458"/>
                  <a:pt x="8554267" y="2390585"/>
                </a:cubicBezTo>
                <a:cubicBezTo>
                  <a:pt x="8562141" y="2382710"/>
                  <a:pt x="8572682" y="2378774"/>
                  <a:pt x="8585890" y="2378774"/>
                </a:cubicBezTo>
                <a:cubicBezTo>
                  <a:pt x="8599098" y="2378774"/>
                  <a:pt x="8609639" y="2382964"/>
                  <a:pt x="8617513" y="2391346"/>
                </a:cubicBezTo>
                <a:cubicBezTo>
                  <a:pt x="8625387" y="2399729"/>
                  <a:pt x="8629324" y="2415857"/>
                  <a:pt x="8629324" y="2439734"/>
                </a:cubicBezTo>
                <a:cubicBezTo>
                  <a:pt x="8629324" y="2465642"/>
                  <a:pt x="8625260" y="2488248"/>
                  <a:pt x="8617132" y="2507552"/>
                </a:cubicBezTo>
                <a:cubicBezTo>
                  <a:pt x="8609004" y="2526856"/>
                  <a:pt x="8598717" y="2544636"/>
                  <a:pt x="8586271" y="2560892"/>
                </a:cubicBezTo>
                <a:cubicBezTo>
                  <a:pt x="8573825" y="2577147"/>
                  <a:pt x="8560489" y="2592515"/>
                  <a:pt x="8546266" y="2606992"/>
                </a:cubicBezTo>
                <a:cubicBezTo>
                  <a:pt x="8532042" y="2621471"/>
                  <a:pt x="8518707" y="2636964"/>
                  <a:pt x="8506261" y="2653474"/>
                </a:cubicBezTo>
                <a:cubicBezTo>
                  <a:pt x="8493815" y="2669984"/>
                  <a:pt x="8483528" y="2688145"/>
                  <a:pt x="8475400" y="2707958"/>
                </a:cubicBezTo>
                <a:cubicBezTo>
                  <a:pt x="8467272" y="2727770"/>
                  <a:pt x="8463208" y="2750629"/>
                  <a:pt x="8463208" y="2776537"/>
                </a:cubicBezTo>
                <a:lnTo>
                  <a:pt x="8463208" y="2842069"/>
                </a:lnTo>
                <a:lnTo>
                  <a:pt x="8705524" y="2842069"/>
                </a:lnTo>
                <a:lnTo>
                  <a:pt x="8705524" y="2765869"/>
                </a:lnTo>
                <a:lnTo>
                  <a:pt x="8547028" y="2765869"/>
                </a:lnTo>
                <a:cubicBezTo>
                  <a:pt x="8546520" y="2763329"/>
                  <a:pt x="8546266" y="2759519"/>
                  <a:pt x="8546266" y="2754440"/>
                </a:cubicBezTo>
                <a:cubicBezTo>
                  <a:pt x="8546266" y="2739707"/>
                  <a:pt x="8550330" y="2725610"/>
                  <a:pt x="8558458" y="2712148"/>
                </a:cubicBezTo>
                <a:cubicBezTo>
                  <a:pt x="8566586" y="2698686"/>
                  <a:pt x="8576873" y="2684843"/>
                  <a:pt x="8589319" y="2670619"/>
                </a:cubicBezTo>
                <a:cubicBezTo>
                  <a:pt x="8601765" y="2656395"/>
                  <a:pt x="8615227" y="2641410"/>
                  <a:pt x="8629705" y="2625662"/>
                </a:cubicBezTo>
                <a:cubicBezTo>
                  <a:pt x="8644183" y="2609914"/>
                  <a:pt x="8657645" y="2592769"/>
                  <a:pt x="8670091" y="2574227"/>
                </a:cubicBezTo>
                <a:cubicBezTo>
                  <a:pt x="8682537" y="2555685"/>
                  <a:pt x="8692824" y="2535110"/>
                  <a:pt x="8700952" y="2512504"/>
                </a:cubicBezTo>
                <a:cubicBezTo>
                  <a:pt x="8709080" y="2489899"/>
                  <a:pt x="8713144" y="2464625"/>
                  <a:pt x="8713144" y="2436685"/>
                </a:cubicBezTo>
                <a:cubicBezTo>
                  <a:pt x="8713144" y="2393506"/>
                  <a:pt x="8702603" y="2360359"/>
                  <a:pt x="8681521" y="2337244"/>
                </a:cubicBezTo>
                <a:cubicBezTo>
                  <a:pt x="8660439" y="2314131"/>
                  <a:pt x="8629324" y="2302574"/>
                  <a:pt x="8588176" y="2302574"/>
                </a:cubicBezTo>
                <a:close/>
                <a:moveTo>
                  <a:pt x="8283376" y="2302574"/>
                </a:moveTo>
                <a:cubicBezTo>
                  <a:pt x="8242228" y="2302574"/>
                  <a:pt x="8211113" y="2314131"/>
                  <a:pt x="8190031" y="2337244"/>
                </a:cubicBezTo>
                <a:cubicBezTo>
                  <a:pt x="8168949" y="2360359"/>
                  <a:pt x="8158408" y="2393506"/>
                  <a:pt x="8158408" y="2436685"/>
                </a:cubicBezTo>
                <a:lnTo>
                  <a:pt x="8158408" y="2488502"/>
                </a:lnTo>
                <a:lnTo>
                  <a:pt x="8237656" y="2488502"/>
                </a:lnTo>
                <a:lnTo>
                  <a:pt x="8237656" y="2431351"/>
                </a:lnTo>
                <a:cubicBezTo>
                  <a:pt x="8237656" y="2412047"/>
                  <a:pt x="8241593" y="2398458"/>
                  <a:pt x="8249467" y="2390585"/>
                </a:cubicBezTo>
                <a:cubicBezTo>
                  <a:pt x="8257341" y="2382710"/>
                  <a:pt x="8267882" y="2378774"/>
                  <a:pt x="8281090" y="2378774"/>
                </a:cubicBezTo>
                <a:cubicBezTo>
                  <a:pt x="8294298" y="2378774"/>
                  <a:pt x="8304839" y="2382964"/>
                  <a:pt x="8312713" y="2391346"/>
                </a:cubicBezTo>
                <a:cubicBezTo>
                  <a:pt x="8320587" y="2399729"/>
                  <a:pt x="8324524" y="2415857"/>
                  <a:pt x="8324524" y="2439734"/>
                </a:cubicBezTo>
                <a:cubicBezTo>
                  <a:pt x="8324524" y="2465642"/>
                  <a:pt x="8320460" y="2488248"/>
                  <a:pt x="8312332" y="2507552"/>
                </a:cubicBezTo>
                <a:cubicBezTo>
                  <a:pt x="8304204" y="2526856"/>
                  <a:pt x="8293917" y="2544636"/>
                  <a:pt x="8281471" y="2560892"/>
                </a:cubicBezTo>
                <a:cubicBezTo>
                  <a:pt x="8269025" y="2577147"/>
                  <a:pt x="8255690" y="2592515"/>
                  <a:pt x="8241466" y="2606992"/>
                </a:cubicBezTo>
                <a:cubicBezTo>
                  <a:pt x="8227242" y="2621471"/>
                  <a:pt x="8213907" y="2636964"/>
                  <a:pt x="8201461" y="2653474"/>
                </a:cubicBezTo>
                <a:cubicBezTo>
                  <a:pt x="8189015" y="2669984"/>
                  <a:pt x="8178728" y="2688145"/>
                  <a:pt x="8170600" y="2707958"/>
                </a:cubicBezTo>
                <a:cubicBezTo>
                  <a:pt x="8162472" y="2727770"/>
                  <a:pt x="8158408" y="2750629"/>
                  <a:pt x="8158408" y="2776537"/>
                </a:cubicBezTo>
                <a:lnTo>
                  <a:pt x="8158408" y="2842069"/>
                </a:lnTo>
                <a:lnTo>
                  <a:pt x="8400724" y="2842069"/>
                </a:lnTo>
                <a:lnTo>
                  <a:pt x="8400724" y="2765869"/>
                </a:lnTo>
                <a:lnTo>
                  <a:pt x="8242228" y="2765869"/>
                </a:lnTo>
                <a:cubicBezTo>
                  <a:pt x="8241720" y="2763329"/>
                  <a:pt x="8241466" y="2759519"/>
                  <a:pt x="8241466" y="2754440"/>
                </a:cubicBezTo>
                <a:cubicBezTo>
                  <a:pt x="8241466" y="2739707"/>
                  <a:pt x="8245530" y="2725610"/>
                  <a:pt x="8253658" y="2712148"/>
                </a:cubicBezTo>
                <a:cubicBezTo>
                  <a:pt x="8261786" y="2698686"/>
                  <a:pt x="8272073" y="2684843"/>
                  <a:pt x="8284519" y="2670619"/>
                </a:cubicBezTo>
                <a:cubicBezTo>
                  <a:pt x="8296965" y="2656395"/>
                  <a:pt x="8310427" y="2641410"/>
                  <a:pt x="8324905" y="2625662"/>
                </a:cubicBezTo>
                <a:cubicBezTo>
                  <a:pt x="8339383" y="2609914"/>
                  <a:pt x="8352845" y="2592769"/>
                  <a:pt x="8365291" y="2574227"/>
                </a:cubicBezTo>
                <a:cubicBezTo>
                  <a:pt x="8377737" y="2555685"/>
                  <a:pt x="8388024" y="2535110"/>
                  <a:pt x="8396152" y="2512504"/>
                </a:cubicBezTo>
                <a:cubicBezTo>
                  <a:pt x="8404280" y="2489899"/>
                  <a:pt x="8408344" y="2464625"/>
                  <a:pt x="8408344" y="2436685"/>
                </a:cubicBezTo>
                <a:cubicBezTo>
                  <a:pt x="8408344" y="2393506"/>
                  <a:pt x="8397803" y="2360359"/>
                  <a:pt x="8376721" y="2337244"/>
                </a:cubicBezTo>
                <a:cubicBezTo>
                  <a:pt x="8355639" y="2314131"/>
                  <a:pt x="8324524" y="2302574"/>
                  <a:pt x="8283376" y="2302574"/>
                </a:cubicBezTo>
                <a:close/>
                <a:moveTo>
                  <a:pt x="7974004" y="2302574"/>
                </a:moveTo>
                <a:cubicBezTo>
                  <a:pt x="7932856" y="2302574"/>
                  <a:pt x="7901360" y="2314131"/>
                  <a:pt x="7879516" y="2337244"/>
                </a:cubicBezTo>
                <a:cubicBezTo>
                  <a:pt x="7857672" y="2360359"/>
                  <a:pt x="7846750" y="2393506"/>
                  <a:pt x="7846750" y="2436685"/>
                </a:cubicBezTo>
                <a:lnTo>
                  <a:pt x="7846750" y="2714053"/>
                </a:lnTo>
                <a:cubicBezTo>
                  <a:pt x="7846750" y="2757234"/>
                  <a:pt x="7857672" y="2790380"/>
                  <a:pt x="7879516" y="2813495"/>
                </a:cubicBezTo>
                <a:cubicBezTo>
                  <a:pt x="7901360" y="2836608"/>
                  <a:pt x="7932856" y="2848166"/>
                  <a:pt x="7974004" y="2848166"/>
                </a:cubicBezTo>
                <a:cubicBezTo>
                  <a:pt x="8015152" y="2848166"/>
                  <a:pt x="8046648" y="2836608"/>
                  <a:pt x="8068492" y="2813495"/>
                </a:cubicBezTo>
                <a:cubicBezTo>
                  <a:pt x="8090336" y="2790380"/>
                  <a:pt x="8101258" y="2757234"/>
                  <a:pt x="8101258" y="2714053"/>
                </a:cubicBezTo>
                <a:lnTo>
                  <a:pt x="8101258" y="2436685"/>
                </a:lnTo>
                <a:cubicBezTo>
                  <a:pt x="8101258" y="2393506"/>
                  <a:pt x="8090336" y="2360359"/>
                  <a:pt x="8068492" y="2337244"/>
                </a:cubicBezTo>
                <a:cubicBezTo>
                  <a:pt x="8046648" y="2314131"/>
                  <a:pt x="8015152" y="2302574"/>
                  <a:pt x="7974004" y="2302574"/>
                </a:cubicBezTo>
                <a:close/>
                <a:moveTo>
                  <a:pt x="7673776" y="2302574"/>
                </a:moveTo>
                <a:cubicBezTo>
                  <a:pt x="7632628" y="2302574"/>
                  <a:pt x="7601513" y="2314131"/>
                  <a:pt x="7580431" y="2337244"/>
                </a:cubicBezTo>
                <a:cubicBezTo>
                  <a:pt x="7559349" y="2360359"/>
                  <a:pt x="7548808" y="2393506"/>
                  <a:pt x="7548808" y="2436685"/>
                </a:cubicBezTo>
                <a:lnTo>
                  <a:pt x="7548808" y="2488502"/>
                </a:lnTo>
                <a:lnTo>
                  <a:pt x="7628056" y="2488502"/>
                </a:lnTo>
                <a:lnTo>
                  <a:pt x="7628056" y="2431351"/>
                </a:lnTo>
                <a:cubicBezTo>
                  <a:pt x="7628056" y="2412047"/>
                  <a:pt x="7631993" y="2398458"/>
                  <a:pt x="7639867" y="2390585"/>
                </a:cubicBezTo>
                <a:cubicBezTo>
                  <a:pt x="7647741" y="2382710"/>
                  <a:pt x="7658282" y="2378774"/>
                  <a:pt x="7671490" y="2378774"/>
                </a:cubicBezTo>
                <a:cubicBezTo>
                  <a:pt x="7684698" y="2378774"/>
                  <a:pt x="7695239" y="2382964"/>
                  <a:pt x="7703113" y="2391346"/>
                </a:cubicBezTo>
                <a:cubicBezTo>
                  <a:pt x="7710987" y="2399729"/>
                  <a:pt x="7714924" y="2415857"/>
                  <a:pt x="7714924" y="2439734"/>
                </a:cubicBezTo>
                <a:cubicBezTo>
                  <a:pt x="7714924" y="2465642"/>
                  <a:pt x="7710860" y="2488248"/>
                  <a:pt x="7702732" y="2507552"/>
                </a:cubicBezTo>
                <a:cubicBezTo>
                  <a:pt x="7694604" y="2526856"/>
                  <a:pt x="7684317" y="2544636"/>
                  <a:pt x="7671871" y="2560892"/>
                </a:cubicBezTo>
                <a:cubicBezTo>
                  <a:pt x="7659425" y="2577147"/>
                  <a:pt x="7646090" y="2592515"/>
                  <a:pt x="7631866" y="2606992"/>
                </a:cubicBezTo>
                <a:cubicBezTo>
                  <a:pt x="7617642" y="2621471"/>
                  <a:pt x="7604307" y="2636964"/>
                  <a:pt x="7591861" y="2653474"/>
                </a:cubicBezTo>
                <a:cubicBezTo>
                  <a:pt x="7579415" y="2669984"/>
                  <a:pt x="7569128" y="2688145"/>
                  <a:pt x="7561000" y="2707958"/>
                </a:cubicBezTo>
                <a:cubicBezTo>
                  <a:pt x="7552872" y="2727770"/>
                  <a:pt x="7548808" y="2750629"/>
                  <a:pt x="7548808" y="2776537"/>
                </a:cubicBezTo>
                <a:lnTo>
                  <a:pt x="7548808" y="2842069"/>
                </a:lnTo>
                <a:lnTo>
                  <a:pt x="7791124" y="2842069"/>
                </a:lnTo>
                <a:lnTo>
                  <a:pt x="7791124" y="2765869"/>
                </a:lnTo>
                <a:lnTo>
                  <a:pt x="7632628" y="2765869"/>
                </a:lnTo>
                <a:cubicBezTo>
                  <a:pt x="7632120" y="2763329"/>
                  <a:pt x="7631866" y="2759519"/>
                  <a:pt x="7631866" y="2754440"/>
                </a:cubicBezTo>
                <a:cubicBezTo>
                  <a:pt x="7631866" y="2739707"/>
                  <a:pt x="7635930" y="2725610"/>
                  <a:pt x="7644058" y="2712148"/>
                </a:cubicBezTo>
                <a:cubicBezTo>
                  <a:pt x="7652186" y="2698686"/>
                  <a:pt x="7662473" y="2684843"/>
                  <a:pt x="7674919" y="2670619"/>
                </a:cubicBezTo>
                <a:cubicBezTo>
                  <a:pt x="7687365" y="2656395"/>
                  <a:pt x="7700827" y="2641410"/>
                  <a:pt x="7715305" y="2625662"/>
                </a:cubicBezTo>
                <a:cubicBezTo>
                  <a:pt x="7729783" y="2609914"/>
                  <a:pt x="7743245" y="2592769"/>
                  <a:pt x="7755691" y="2574227"/>
                </a:cubicBezTo>
                <a:cubicBezTo>
                  <a:pt x="7768137" y="2555685"/>
                  <a:pt x="7778424" y="2535110"/>
                  <a:pt x="7786552" y="2512504"/>
                </a:cubicBezTo>
                <a:cubicBezTo>
                  <a:pt x="7794680" y="2489899"/>
                  <a:pt x="7798744" y="2464625"/>
                  <a:pt x="7798744" y="2436685"/>
                </a:cubicBezTo>
                <a:cubicBezTo>
                  <a:pt x="7798744" y="2393506"/>
                  <a:pt x="7788203" y="2360359"/>
                  <a:pt x="7767121" y="2337244"/>
                </a:cubicBezTo>
                <a:cubicBezTo>
                  <a:pt x="7746039" y="2314131"/>
                  <a:pt x="7714924" y="2302574"/>
                  <a:pt x="7673776" y="2302574"/>
                </a:cubicBezTo>
                <a:close/>
                <a:moveTo>
                  <a:pt x="6635551" y="2302574"/>
                </a:moveTo>
                <a:cubicBezTo>
                  <a:pt x="6594403" y="2302574"/>
                  <a:pt x="6563288" y="2314131"/>
                  <a:pt x="6542206" y="2337244"/>
                </a:cubicBezTo>
                <a:cubicBezTo>
                  <a:pt x="6521124" y="2360359"/>
                  <a:pt x="6510583" y="2393506"/>
                  <a:pt x="6510583" y="2436685"/>
                </a:cubicBezTo>
                <a:lnTo>
                  <a:pt x="6510583" y="2488502"/>
                </a:lnTo>
                <a:lnTo>
                  <a:pt x="6589831" y="2488502"/>
                </a:lnTo>
                <a:lnTo>
                  <a:pt x="6589831" y="2431351"/>
                </a:lnTo>
                <a:cubicBezTo>
                  <a:pt x="6589831" y="2412047"/>
                  <a:pt x="6593768" y="2398458"/>
                  <a:pt x="6601642" y="2390585"/>
                </a:cubicBezTo>
                <a:cubicBezTo>
                  <a:pt x="6609516" y="2382710"/>
                  <a:pt x="6620057" y="2378774"/>
                  <a:pt x="6633265" y="2378774"/>
                </a:cubicBezTo>
                <a:cubicBezTo>
                  <a:pt x="6646473" y="2378774"/>
                  <a:pt x="6657014" y="2382964"/>
                  <a:pt x="6664888" y="2391346"/>
                </a:cubicBezTo>
                <a:cubicBezTo>
                  <a:pt x="6672762" y="2399729"/>
                  <a:pt x="6676699" y="2415857"/>
                  <a:pt x="6676699" y="2439734"/>
                </a:cubicBezTo>
                <a:cubicBezTo>
                  <a:pt x="6676699" y="2465642"/>
                  <a:pt x="6672635" y="2488248"/>
                  <a:pt x="6664507" y="2507552"/>
                </a:cubicBezTo>
                <a:cubicBezTo>
                  <a:pt x="6656379" y="2526856"/>
                  <a:pt x="6646092" y="2544636"/>
                  <a:pt x="6633646" y="2560892"/>
                </a:cubicBezTo>
                <a:cubicBezTo>
                  <a:pt x="6621200" y="2577147"/>
                  <a:pt x="6607865" y="2592515"/>
                  <a:pt x="6593641" y="2606992"/>
                </a:cubicBezTo>
                <a:cubicBezTo>
                  <a:pt x="6579417" y="2621471"/>
                  <a:pt x="6566082" y="2636964"/>
                  <a:pt x="6553636" y="2653474"/>
                </a:cubicBezTo>
                <a:cubicBezTo>
                  <a:pt x="6541190" y="2669984"/>
                  <a:pt x="6530903" y="2688145"/>
                  <a:pt x="6522775" y="2707958"/>
                </a:cubicBezTo>
                <a:cubicBezTo>
                  <a:pt x="6514647" y="2727770"/>
                  <a:pt x="6510583" y="2750629"/>
                  <a:pt x="6510583" y="2776537"/>
                </a:cubicBezTo>
                <a:lnTo>
                  <a:pt x="6510583" y="2842069"/>
                </a:lnTo>
                <a:lnTo>
                  <a:pt x="6752899" y="2842069"/>
                </a:lnTo>
                <a:lnTo>
                  <a:pt x="6752899" y="2765869"/>
                </a:lnTo>
                <a:lnTo>
                  <a:pt x="6594403" y="2765869"/>
                </a:lnTo>
                <a:cubicBezTo>
                  <a:pt x="6593895" y="2763329"/>
                  <a:pt x="6593641" y="2759519"/>
                  <a:pt x="6593641" y="2754440"/>
                </a:cubicBezTo>
                <a:cubicBezTo>
                  <a:pt x="6593641" y="2739707"/>
                  <a:pt x="6597705" y="2725610"/>
                  <a:pt x="6605833" y="2712148"/>
                </a:cubicBezTo>
                <a:cubicBezTo>
                  <a:pt x="6613961" y="2698686"/>
                  <a:pt x="6624248" y="2684843"/>
                  <a:pt x="6636694" y="2670619"/>
                </a:cubicBezTo>
                <a:cubicBezTo>
                  <a:pt x="6649140" y="2656395"/>
                  <a:pt x="6662602" y="2641410"/>
                  <a:pt x="6677080" y="2625662"/>
                </a:cubicBezTo>
                <a:cubicBezTo>
                  <a:pt x="6691558" y="2609914"/>
                  <a:pt x="6705020" y="2592769"/>
                  <a:pt x="6717466" y="2574227"/>
                </a:cubicBezTo>
                <a:cubicBezTo>
                  <a:pt x="6729912" y="2555685"/>
                  <a:pt x="6740199" y="2535110"/>
                  <a:pt x="6748327" y="2512504"/>
                </a:cubicBezTo>
                <a:cubicBezTo>
                  <a:pt x="6756455" y="2489899"/>
                  <a:pt x="6760519" y="2464625"/>
                  <a:pt x="6760519" y="2436685"/>
                </a:cubicBezTo>
                <a:cubicBezTo>
                  <a:pt x="6760519" y="2393506"/>
                  <a:pt x="6749978" y="2360359"/>
                  <a:pt x="6728896" y="2337244"/>
                </a:cubicBezTo>
                <a:cubicBezTo>
                  <a:pt x="6707814" y="2314131"/>
                  <a:pt x="6676699" y="2302574"/>
                  <a:pt x="6635551" y="2302574"/>
                </a:cubicBezTo>
                <a:close/>
                <a:moveTo>
                  <a:pt x="6326179" y="2302574"/>
                </a:moveTo>
                <a:cubicBezTo>
                  <a:pt x="6285031" y="2302574"/>
                  <a:pt x="6253535" y="2314131"/>
                  <a:pt x="6231691" y="2337244"/>
                </a:cubicBezTo>
                <a:cubicBezTo>
                  <a:pt x="6209847" y="2360359"/>
                  <a:pt x="6198925" y="2393506"/>
                  <a:pt x="6198925" y="2436685"/>
                </a:cubicBezTo>
                <a:lnTo>
                  <a:pt x="6198925" y="2714053"/>
                </a:lnTo>
                <a:cubicBezTo>
                  <a:pt x="6198925" y="2757234"/>
                  <a:pt x="6209847" y="2790380"/>
                  <a:pt x="6231691" y="2813495"/>
                </a:cubicBezTo>
                <a:cubicBezTo>
                  <a:pt x="6253535" y="2836608"/>
                  <a:pt x="6285031" y="2848166"/>
                  <a:pt x="6326179" y="2848166"/>
                </a:cubicBezTo>
                <a:cubicBezTo>
                  <a:pt x="6367327" y="2848166"/>
                  <a:pt x="6398823" y="2836608"/>
                  <a:pt x="6420667" y="2813495"/>
                </a:cubicBezTo>
                <a:cubicBezTo>
                  <a:pt x="6442511" y="2790380"/>
                  <a:pt x="6453433" y="2757234"/>
                  <a:pt x="6453433" y="2714053"/>
                </a:cubicBezTo>
                <a:lnTo>
                  <a:pt x="6453433" y="2436685"/>
                </a:lnTo>
                <a:cubicBezTo>
                  <a:pt x="6453433" y="2393506"/>
                  <a:pt x="6442511" y="2360359"/>
                  <a:pt x="6420667" y="2337244"/>
                </a:cubicBezTo>
                <a:cubicBezTo>
                  <a:pt x="6398823" y="2314131"/>
                  <a:pt x="6367327" y="2302574"/>
                  <a:pt x="6326179" y="2302574"/>
                </a:cubicBezTo>
                <a:close/>
                <a:moveTo>
                  <a:pt x="6025951" y="2302574"/>
                </a:moveTo>
                <a:cubicBezTo>
                  <a:pt x="5984803" y="2302574"/>
                  <a:pt x="5953688" y="2314131"/>
                  <a:pt x="5932607" y="2337244"/>
                </a:cubicBezTo>
                <a:cubicBezTo>
                  <a:pt x="5911525" y="2360359"/>
                  <a:pt x="5900983" y="2393506"/>
                  <a:pt x="5900983" y="2436685"/>
                </a:cubicBezTo>
                <a:lnTo>
                  <a:pt x="5900983" y="2488502"/>
                </a:lnTo>
                <a:lnTo>
                  <a:pt x="5980232" y="2488502"/>
                </a:lnTo>
                <a:lnTo>
                  <a:pt x="5980232" y="2431351"/>
                </a:lnTo>
                <a:cubicBezTo>
                  <a:pt x="5980232" y="2412047"/>
                  <a:pt x="5984169" y="2398458"/>
                  <a:pt x="5992042" y="2390585"/>
                </a:cubicBezTo>
                <a:cubicBezTo>
                  <a:pt x="5999916" y="2382710"/>
                  <a:pt x="6010458" y="2378774"/>
                  <a:pt x="6023665" y="2378774"/>
                </a:cubicBezTo>
                <a:cubicBezTo>
                  <a:pt x="6036874" y="2378774"/>
                  <a:pt x="6047414" y="2382964"/>
                  <a:pt x="6055288" y="2391346"/>
                </a:cubicBezTo>
                <a:cubicBezTo>
                  <a:pt x="6063163" y="2399729"/>
                  <a:pt x="6067099" y="2415857"/>
                  <a:pt x="6067099" y="2439734"/>
                </a:cubicBezTo>
                <a:cubicBezTo>
                  <a:pt x="6067099" y="2465642"/>
                  <a:pt x="6063036" y="2488248"/>
                  <a:pt x="6054907" y="2507552"/>
                </a:cubicBezTo>
                <a:cubicBezTo>
                  <a:pt x="6046780" y="2526856"/>
                  <a:pt x="6036492" y="2544636"/>
                  <a:pt x="6024047" y="2560892"/>
                </a:cubicBezTo>
                <a:cubicBezTo>
                  <a:pt x="6011601" y="2577147"/>
                  <a:pt x="5998265" y="2592515"/>
                  <a:pt x="5984042" y="2606992"/>
                </a:cubicBezTo>
                <a:cubicBezTo>
                  <a:pt x="5969817" y="2621471"/>
                  <a:pt x="5956483" y="2636964"/>
                  <a:pt x="5944037" y="2653474"/>
                </a:cubicBezTo>
                <a:cubicBezTo>
                  <a:pt x="5931591" y="2669984"/>
                  <a:pt x="5921303" y="2688145"/>
                  <a:pt x="5913175" y="2707958"/>
                </a:cubicBezTo>
                <a:cubicBezTo>
                  <a:pt x="5905048" y="2727770"/>
                  <a:pt x="5900983" y="2750629"/>
                  <a:pt x="5900983" y="2776537"/>
                </a:cubicBezTo>
                <a:lnTo>
                  <a:pt x="5900983" y="2842069"/>
                </a:lnTo>
                <a:lnTo>
                  <a:pt x="6143299" y="2842069"/>
                </a:lnTo>
                <a:lnTo>
                  <a:pt x="6143299" y="2765869"/>
                </a:lnTo>
                <a:lnTo>
                  <a:pt x="5984803" y="2765869"/>
                </a:lnTo>
                <a:cubicBezTo>
                  <a:pt x="5984296" y="2763329"/>
                  <a:pt x="5984042" y="2759519"/>
                  <a:pt x="5984042" y="2754440"/>
                </a:cubicBezTo>
                <a:cubicBezTo>
                  <a:pt x="5984042" y="2739707"/>
                  <a:pt x="5988105" y="2725610"/>
                  <a:pt x="5996233" y="2712148"/>
                </a:cubicBezTo>
                <a:cubicBezTo>
                  <a:pt x="6004361" y="2698686"/>
                  <a:pt x="6014648" y="2684843"/>
                  <a:pt x="6027094" y="2670619"/>
                </a:cubicBezTo>
                <a:cubicBezTo>
                  <a:pt x="6039540" y="2656395"/>
                  <a:pt x="6053003" y="2641410"/>
                  <a:pt x="6067480" y="2625662"/>
                </a:cubicBezTo>
                <a:cubicBezTo>
                  <a:pt x="6081959" y="2609914"/>
                  <a:pt x="6095420" y="2592769"/>
                  <a:pt x="6107866" y="2574227"/>
                </a:cubicBezTo>
                <a:cubicBezTo>
                  <a:pt x="6120312" y="2555685"/>
                  <a:pt x="6130599" y="2535110"/>
                  <a:pt x="6138727" y="2512504"/>
                </a:cubicBezTo>
                <a:cubicBezTo>
                  <a:pt x="6146855" y="2489899"/>
                  <a:pt x="6150919" y="2464625"/>
                  <a:pt x="6150919" y="2436685"/>
                </a:cubicBezTo>
                <a:cubicBezTo>
                  <a:pt x="6150919" y="2393506"/>
                  <a:pt x="6140378" y="2360359"/>
                  <a:pt x="6119296" y="2337244"/>
                </a:cubicBezTo>
                <a:cubicBezTo>
                  <a:pt x="6098214" y="2314131"/>
                  <a:pt x="6067099" y="2302574"/>
                  <a:pt x="6025951" y="2302574"/>
                </a:cubicBezTo>
                <a:close/>
                <a:moveTo>
                  <a:pt x="5609519" y="2302574"/>
                </a:moveTo>
                <a:cubicBezTo>
                  <a:pt x="5568371" y="2302574"/>
                  <a:pt x="5537255" y="2314131"/>
                  <a:pt x="5516173" y="2337244"/>
                </a:cubicBezTo>
                <a:cubicBezTo>
                  <a:pt x="5495091" y="2360359"/>
                  <a:pt x="5484550" y="2393506"/>
                  <a:pt x="5484550" y="2436685"/>
                </a:cubicBezTo>
                <a:lnTo>
                  <a:pt x="5484550" y="2714053"/>
                </a:lnTo>
                <a:cubicBezTo>
                  <a:pt x="5484550" y="2757234"/>
                  <a:pt x="5495091" y="2790380"/>
                  <a:pt x="5516173" y="2813495"/>
                </a:cubicBezTo>
                <a:cubicBezTo>
                  <a:pt x="5537255" y="2836608"/>
                  <a:pt x="5568371" y="2848166"/>
                  <a:pt x="5609519" y="2848166"/>
                </a:cubicBezTo>
                <a:cubicBezTo>
                  <a:pt x="5650666" y="2848166"/>
                  <a:pt x="5681781" y="2836724"/>
                  <a:pt x="5702863" y="2813840"/>
                </a:cubicBezTo>
                <a:cubicBezTo>
                  <a:pt x="5723945" y="2790956"/>
                  <a:pt x="5734486" y="2757948"/>
                  <a:pt x="5734486" y="2714816"/>
                </a:cubicBezTo>
                <a:lnTo>
                  <a:pt x="5734486" y="2643949"/>
                </a:lnTo>
                <a:lnTo>
                  <a:pt x="5655238" y="2643949"/>
                </a:lnTo>
                <a:lnTo>
                  <a:pt x="5655238" y="2720149"/>
                </a:lnTo>
                <a:cubicBezTo>
                  <a:pt x="5655238" y="2739453"/>
                  <a:pt x="5651301" y="2752915"/>
                  <a:pt x="5643428" y="2760535"/>
                </a:cubicBezTo>
                <a:cubicBezTo>
                  <a:pt x="5635553" y="2768155"/>
                  <a:pt x="5625012" y="2771966"/>
                  <a:pt x="5611805" y="2771966"/>
                </a:cubicBezTo>
                <a:cubicBezTo>
                  <a:pt x="5598597" y="2771966"/>
                  <a:pt x="5588055" y="2768148"/>
                  <a:pt x="5580181" y="2760512"/>
                </a:cubicBezTo>
                <a:cubicBezTo>
                  <a:pt x="5572307" y="2752876"/>
                  <a:pt x="5568371" y="2739390"/>
                  <a:pt x="5568371" y="2720054"/>
                </a:cubicBezTo>
                <a:lnTo>
                  <a:pt x="5568371" y="2431459"/>
                </a:lnTo>
                <a:cubicBezTo>
                  <a:pt x="5568371" y="2412115"/>
                  <a:pt x="5572307" y="2398498"/>
                  <a:pt x="5580181" y="2390608"/>
                </a:cubicBezTo>
                <a:cubicBezTo>
                  <a:pt x="5588055" y="2382718"/>
                  <a:pt x="5598597" y="2378774"/>
                  <a:pt x="5611805" y="2378774"/>
                </a:cubicBezTo>
                <a:cubicBezTo>
                  <a:pt x="5625012" y="2378774"/>
                  <a:pt x="5635553" y="2382710"/>
                  <a:pt x="5643428" y="2390585"/>
                </a:cubicBezTo>
                <a:cubicBezTo>
                  <a:pt x="5651301" y="2398458"/>
                  <a:pt x="5655238" y="2412047"/>
                  <a:pt x="5655238" y="2431351"/>
                </a:cubicBezTo>
                <a:lnTo>
                  <a:pt x="5655238" y="2488502"/>
                </a:lnTo>
                <a:lnTo>
                  <a:pt x="5734486" y="2488502"/>
                </a:lnTo>
                <a:lnTo>
                  <a:pt x="5734486" y="2436685"/>
                </a:lnTo>
                <a:cubicBezTo>
                  <a:pt x="5734486" y="2393506"/>
                  <a:pt x="5723945" y="2360359"/>
                  <a:pt x="5702863" y="2337244"/>
                </a:cubicBezTo>
                <a:cubicBezTo>
                  <a:pt x="5681781" y="2314131"/>
                  <a:pt x="5650666" y="2302574"/>
                  <a:pt x="5609519" y="2302574"/>
                </a:cubicBezTo>
                <a:close/>
                <a:moveTo>
                  <a:pt x="5307004" y="2302574"/>
                </a:moveTo>
                <a:cubicBezTo>
                  <a:pt x="5265856" y="2302574"/>
                  <a:pt x="5234360" y="2314131"/>
                  <a:pt x="5212517" y="2337244"/>
                </a:cubicBezTo>
                <a:cubicBezTo>
                  <a:pt x="5190672" y="2360359"/>
                  <a:pt x="5179751" y="2393506"/>
                  <a:pt x="5179751" y="2436685"/>
                </a:cubicBezTo>
                <a:lnTo>
                  <a:pt x="5179751" y="2714053"/>
                </a:lnTo>
                <a:cubicBezTo>
                  <a:pt x="5179751" y="2757234"/>
                  <a:pt x="5190672" y="2790380"/>
                  <a:pt x="5212517" y="2813495"/>
                </a:cubicBezTo>
                <a:cubicBezTo>
                  <a:pt x="5234360" y="2836608"/>
                  <a:pt x="5265856" y="2848166"/>
                  <a:pt x="5307004" y="2848166"/>
                </a:cubicBezTo>
                <a:cubicBezTo>
                  <a:pt x="5348153" y="2848166"/>
                  <a:pt x="5379648" y="2836608"/>
                  <a:pt x="5401493" y="2813495"/>
                </a:cubicBezTo>
                <a:cubicBezTo>
                  <a:pt x="5423336" y="2790380"/>
                  <a:pt x="5434259" y="2757234"/>
                  <a:pt x="5434259" y="2714053"/>
                </a:cubicBezTo>
                <a:lnTo>
                  <a:pt x="5434259" y="2436685"/>
                </a:lnTo>
                <a:cubicBezTo>
                  <a:pt x="5434259" y="2393506"/>
                  <a:pt x="5423336" y="2360359"/>
                  <a:pt x="5401493" y="2337244"/>
                </a:cubicBezTo>
                <a:cubicBezTo>
                  <a:pt x="5379648" y="2314131"/>
                  <a:pt x="5348153" y="2302574"/>
                  <a:pt x="5307004" y="2302574"/>
                </a:cubicBezTo>
                <a:close/>
                <a:moveTo>
                  <a:pt x="4063421" y="2195894"/>
                </a:moveTo>
                <a:cubicBezTo>
                  <a:pt x="4063929" y="2222817"/>
                  <a:pt x="4070914" y="2244154"/>
                  <a:pt x="4084376" y="2259901"/>
                </a:cubicBezTo>
                <a:cubicBezTo>
                  <a:pt x="4097838" y="2275649"/>
                  <a:pt x="4119047" y="2283523"/>
                  <a:pt x="4148003" y="2283523"/>
                </a:cubicBezTo>
                <a:cubicBezTo>
                  <a:pt x="4176959" y="2283523"/>
                  <a:pt x="4198550" y="2275649"/>
                  <a:pt x="4212773" y="2259901"/>
                </a:cubicBezTo>
                <a:cubicBezTo>
                  <a:pt x="4226997" y="2244154"/>
                  <a:pt x="4234108" y="2222817"/>
                  <a:pt x="4234108" y="2195894"/>
                </a:cubicBezTo>
                <a:lnTo>
                  <a:pt x="4184579" y="2195894"/>
                </a:lnTo>
                <a:cubicBezTo>
                  <a:pt x="4183563" y="2210626"/>
                  <a:pt x="4180007" y="2220277"/>
                  <a:pt x="4173911" y="2224850"/>
                </a:cubicBezTo>
                <a:cubicBezTo>
                  <a:pt x="4167815" y="2229422"/>
                  <a:pt x="4159179" y="2231707"/>
                  <a:pt x="4148003" y="2231707"/>
                </a:cubicBezTo>
                <a:cubicBezTo>
                  <a:pt x="4137335" y="2231707"/>
                  <a:pt x="4129080" y="2229422"/>
                  <a:pt x="4123238" y="2224850"/>
                </a:cubicBezTo>
                <a:cubicBezTo>
                  <a:pt x="4117396" y="2220277"/>
                  <a:pt x="4113967" y="2210626"/>
                  <a:pt x="4112951" y="2195894"/>
                </a:cubicBezTo>
                <a:close/>
                <a:moveTo>
                  <a:pt x="6982959" y="1559480"/>
                </a:moveTo>
                <a:lnTo>
                  <a:pt x="7023345" y="1829228"/>
                </a:lnTo>
                <a:lnTo>
                  <a:pt x="6942573" y="1829228"/>
                </a:lnTo>
                <a:close/>
                <a:moveTo>
                  <a:pt x="5973309" y="1559480"/>
                </a:moveTo>
                <a:lnTo>
                  <a:pt x="6013696" y="1829228"/>
                </a:lnTo>
                <a:lnTo>
                  <a:pt x="5932923" y="1829228"/>
                </a:lnTo>
                <a:close/>
                <a:moveTo>
                  <a:pt x="7176126" y="1464992"/>
                </a:moveTo>
                <a:lnTo>
                  <a:pt x="7176126" y="1998392"/>
                </a:lnTo>
                <a:lnTo>
                  <a:pt x="7251564" y="1998392"/>
                </a:lnTo>
                <a:lnTo>
                  <a:pt x="7251564" y="1612058"/>
                </a:lnTo>
                <a:lnTo>
                  <a:pt x="7355958" y="1998392"/>
                </a:lnTo>
                <a:lnTo>
                  <a:pt x="7442064" y="1998392"/>
                </a:lnTo>
                <a:lnTo>
                  <a:pt x="7442064" y="1464992"/>
                </a:lnTo>
                <a:lnTo>
                  <a:pt x="7367388" y="1464992"/>
                </a:lnTo>
                <a:lnTo>
                  <a:pt x="7367388" y="1784270"/>
                </a:lnTo>
                <a:lnTo>
                  <a:pt x="7281282" y="1464992"/>
                </a:lnTo>
                <a:close/>
                <a:moveTo>
                  <a:pt x="6925809" y="1464992"/>
                </a:moveTo>
                <a:lnTo>
                  <a:pt x="6840465" y="1998392"/>
                </a:lnTo>
                <a:lnTo>
                  <a:pt x="6917427" y="1998392"/>
                </a:lnTo>
                <a:lnTo>
                  <a:pt x="6931905" y="1901618"/>
                </a:lnTo>
                <a:lnTo>
                  <a:pt x="7034775" y="1901618"/>
                </a:lnTo>
                <a:lnTo>
                  <a:pt x="7049253" y="1998392"/>
                </a:lnTo>
                <a:lnTo>
                  <a:pt x="7133835" y="1998392"/>
                </a:lnTo>
                <a:lnTo>
                  <a:pt x="7048491" y="1464992"/>
                </a:lnTo>
                <a:close/>
                <a:moveTo>
                  <a:pt x="6719688" y="1464992"/>
                </a:moveTo>
                <a:lnTo>
                  <a:pt x="6719688" y="1998392"/>
                </a:lnTo>
                <a:lnTo>
                  <a:pt x="6803508" y="1998392"/>
                </a:lnTo>
                <a:lnTo>
                  <a:pt x="6803508" y="1464992"/>
                </a:lnTo>
                <a:close/>
                <a:moveTo>
                  <a:pt x="6167238" y="1464992"/>
                </a:moveTo>
                <a:lnTo>
                  <a:pt x="6167238" y="1998392"/>
                </a:lnTo>
                <a:lnTo>
                  <a:pt x="6251058" y="1998392"/>
                </a:lnTo>
                <a:lnTo>
                  <a:pt x="6251058" y="1464992"/>
                </a:lnTo>
                <a:close/>
                <a:moveTo>
                  <a:pt x="5916159" y="1464992"/>
                </a:moveTo>
                <a:lnTo>
                  <a:pt x="5830816" y="1998392"/>
                </a:lnTo>
                <a:lnTo>
                  <a:pt x="5907777" y="1998392"/>
                </a:lnTo>
                <a:lnTo>
                  <a:pt x="5922256" y="1901618"/>
                </a:lnTo>
                <a:lnTo>
                  <a:pt x="6025125" y="1901618"/>
                </a:lnTo>
                <a:lnTo>
                  <a:pt x="6039603" y="1998392"/>
                </a:lnTo>
                <a:lnTo>
                  <a:pt x="6124185" y="1998392"/>
                </a:lnTo>
                <a:lnTo>
                  <a:pt x="6038841" y="1464992"/>
                </a:lnTo>
                <a:close/>
                <a:moveTo>
                  <a:pt x="5529064" y="1464992"/>
                </a:moveTo>
                <a:lnTo>
                  <a:pt x="5529064" y="1998392"/>
                </a:lnTo>
                <a:lnTo>
                  <a:pt x="5612884" y="1998392"/>
                </a:lnTo>
                <a:lnTo>
                  <a:pt x="5612884" y="1769792"/>
                </a:lnTo>
                <a:lnTo>
                  <a:pt x="5708133" y="1769792"/>
                </a:lnTo>
                <a:lnTo>
                  <a:pt x="5708133" y="1998392"/>
                </a:lnTo>
                <a:lnTo>
                  <a:pt x="5793477" y="1998392"/>
                </a:lnTo>
                <a:lnTo>
                  <a:pt x="5793477" y="1464992"/>
                </a:lnTo>
                <a:lnTo>
                  <a:pt x="5708133" y="1464992"/>
                </a:lnTo>
                <a:lnTo>
                  <a:pt x="5708133" y="1693592"/>
                </a:lnTo>
                <a:lnTo>
                  <a:pt x="5612884" y="1693592"/>
                </a:lnTo>
                <a:lnTo>
                  <a:pt x="5612884" y="1464992"/>
                </a:lnTo>
                <a:close/>
                <a:moveTo>
                  <a:pt x="5214738" y="1464992"/>
                </a:moveTo>
                <a:lnTo>
                  <a:pt x="5214738" y="1998392"/>
                </a:lnTo>
                <a:lnTo>
                  <a:pt x="5298559" y="1998392"/>
                </a:lnTo>
                <a:lnTo>
                  <a:pt x="5298559" y="1834562"/>
                </a:lnTo>
                <a:lnTo>
                  <a:pt x="5324466" y="1785794"/>
                </a:lnTo>
                <a:lnTo>
                  <a:pt x="5406001" y="1998392"/>
                </a:lnTo>
                <a:lnTo>
                  <a:pt x="5492106" y="1998392"/>
                </a:lnTo>
                <a:lnTo>
                  <a:pt x="5375520" y="1702736"/>
                </a:lnTo>
                <a:lnTo>
                  <a:pt x="5492106" y="1464992"/>
                </a:lnTo>
                <a:lnTo>
                  <a:pt x="5408286" y="1464992"/>
                </a:lnTo>
                <a:lnTo>
                  <a:pt x="5298559" y="1697402"/>
                </a:lnTo>
                <a:lnTo>
                  <a:pt x="5298559" y="1464992"/>
                </a:lnTo>
                <a:close/>
                <a:moveTo>
                  <a:pt x="4814689" y="1464992"/>
                </a:moveTo>
                <a:lnTo>
                  <a:pt x="4814689" y="1998392"/>
                </a:lnTo>
                <a:lnTo>
                  <a:pt x="5043288" y="1998392"/>
                </a:lnTo>
                <a:lnTo>
                  <a:pt x="5043288" y="1922192"/>
                </a:lnTo>
                <a:lnTo>
                  <a:pt x="4898508" y="1922192"/>
                </a:lnTo>
                <a:lnTo>
                  <a:pt x="4898508" y="1765982"/>
                </a:lnTo>
                <a:lnTo>
                  <a:pt x="5013570" y="1765982"/>
                </a:lnTo>
                <a:lnTo>
                  <a:pt x="5013570" y="1689782"/>
                </a:lnTo>
                <a:lnTo>
                  <a:pt x="4898508" y="1689782"/>
                </a:lnTo>
                <a:lnTo>
                  <a:pt x="4898508" y="1541192"/>
                </a:lnTo>
                <a:lnTo>
                  <a:pt x="5043288" y="1541192"/>
                </a:lnTo>
                <a:lnTo>
                  <a:pt x="5043288" y="1464992"/>
                </a:lnTo>
                <a:close/>
                <a:moveTo>
                  <a:pt x="4557513" y="1464992"/>
                </a:moveTo>
                <a:lnTo>
                  <a:pt x="4557513" y="1998392"/>
                </a:lnTo>
                <a:lnTo>
                  <a:pt x="4779255" y="1998392"/>
                </a:lnTo>
                <a:lnTo>
                  <a:pt x="4779255" y="1922192"/>
                </a:lnTo>
                <a:lnTo>
                  <a:pt x="4641333" y="1922192"/>
                </a:lnTo>
                <a:lnTo>
                  <a:pt x="4641333" y="1464992"/>
                </a:lnTo>
                <a:close/>
                <a:moveTo>
                  <a:pt x="7618848" y="1458896"/>
                </a:moveTo>
                <a:cubicBezTo>
                  <a:pt x="7577700" y="1458896"/>
                  <a:pt x="7546585" y="1470453"/>
                  <a:pt x="7525503" y="1493567"/>
                </a:cubicBezTo>
                <a:cubicBezTo>
                  <a:pt x="7504421" y="1516681"/>
                  <a:pt x="7493880" y="1549828"/>
                  <a:pt x="7493880" y="1593008"/>
                </a:cubicBezTo>
                <a:lnTo>
                  <a:pt x="7493880" y="1870376"/>
                </a:lnTo>
                <a:cubicBezTo>
                  <a:pt x="7493880" y="1913556"/>
                  <a:pt x="7504421" y="1946703"/>
                  <a:pt x="7525503" y="1969817"/>
                </a:cubicBezTo>
                <a:cubicBezTo>
                  <a:pt x="7546585" y="1992931"/>
                  <a:pt x="7577700" y="2004488"/>
                  <a:pt x="7618848" y="2004488"/>
                </a:cubicBezTo>
                <a:cubicBezTo>
                  <a:pt x="7659996" y="2004488"/>
                  <a:pt x="7691111" y="1992931"/>
                  <a:pt x="7712193" y="1969817"/>
                </a:cubicBezTo>
                <a:cubicBezTo>
                  <a:pt x="7733275" y="1946703"/>
                  <a:pt x="7743816" y="1913556"/>
                  <a:pt x="7743816" y="1870376"/>
                </a:cubicBezTo>
                <a:lnTo>
                  <a:pt x="7743816" y="1701212"/>
                </a:lnTo>
                <a:lnTo>
                  <a:pt x="7626468" y="1701212"/>
                </a:lnTo>
                <a:lnTo>
                  <a:pt x="7626468" y="1777412"/>
                </a:lnTo>
                <a:lnTo>
                  <a:pt x="7664568" y="1777412"/>
                </a:lnTo>
                <a:lnTo>
                  <a:pt x="7664568" y="1876210"/>
                </a:lnTo>
                <a:cubicBezTo>
                  <a:pt x="7664568" y="1895610"/>
                  <a:pt x="7660631" y="1909139"/>
                  <a:pt x="7652757" y="1916799"/>
                </a:cubicBezTo>
                <a:cubicBezTo>
                  <a:pt x="7644883" y="1924459"/>
                  <a:pt x="7634342" y="1928288"/>
                  <a:pt x="7621134" y="1928288"/>
                </a:cubicBezTo>
                <a:cubicBezTo>
                  <a:pt x="7607926" y="1928288"/>
                  <a:pt x="7597385" y="1924470"/>
                  <a:pt x="7589511" y="1916835"/>
                </a:cubicBezTo>
                <a:cubicBezTo>
                  <a:pt x="7581637" y="1909199"/>
                  <a:pt x="7577700" y="1895713"/>
                  <a:pt x="7577700" y="1876377"/>
                </a:cubicBezTo>
                <a:lnTo>
                  <a:pt x="7577700" y="1587781"/>
                </a:lnTo>
                <a:cubicBezTo>
                  <a:pt x="7577700" y="1568438"/>
                  <a:pt x="7581637" y="1554821"/>
                  <a:pt x="7589511" y="1546931"/>
                </a:cubicBezTo>
                <a:cubicBezTo>
                  <a:pt x="7597385" y="1539041"/>
                  <a:pt x="7607926" y="1535096"/>
                  <a:pt x="7621134" y="1535096"/>
                </a:cubicBezTo>
                <a:cubicBezTo>
                  <a:pt x="7634342" y="1535096"/>
                  <a:pt x="7644883" y="1539033"/>
                  <a:pt x="7652757" y="1546907"/>
                </a:cubicBezTo>
                <a:cubicBezTo>
                  <a:pt x="7660631" y="1554781"/>
                  <a:pt x="7664568" y="1568370"/>
                  <a:pt x="7664568" y="1587674"/>
                </a:cubicBezTo>
                <a:lnTo>
                  <a:pt x="7664568" y="1644824"/>
                </a:lnTo>
                <a:lnTo>
                  <a:pt x="7743816" y="1644824"/>
                </a:lnTo>
                <a:lnTo>
                  <a:pt x="7743816" y="1593008"/>
                </a:lnTo>
                <a:cubicBezTo>
                  <a:pt x="7743816" y="1549828"/>
                  <a:pt x="7733275" y="1516681"/>
                  <a:pt x="7712193" y="1493567"/>
                </a:cubicBezTo>
                <a:cubicBezTo>
                  <a:pt x="7691111" y="1470453"/>
                  <a:pt x="7659996" y="1458896"/>
                  <a:pt x="7618848" y="1458896"/>
                </a:cubicBezTo>
                <a:close/>
                <a:moveTo>
                  <a:pt x="6542523" y="1458896"/>
                </a:moveTo>
                <a:cubicBezTo>
                  <a:pt x="6501375" y="1458896"/>
                  <a:pt x="6470260" y="1470453"/>
                  <a:pt x="6449178" y="1493567"/>
                </a:cubicBezTo>
                <a:cubicBezTo>
                  <a:pt x="6428096" y="1516681"/>
                  <a:pt x="6417555" y="1549828"/>
                  <a:pt x="6417555" y="1593008"/>
                </a:cubicBezTo>
                <a:lnTo>
                  <a:pt x="6417555" y="1870376"/>
                </a:lnTo>
                <a:cubicBezTo>
                  <a:pt x="6417555" y="1913556"/>
                  <a:pt x="6428096" y="1946703"/>
                  <a:pt x="6449178" y="1969817"/>
                </a:cubicBezTo>
                <a:cubicBezTo>
                  <a:pt x="6470260" y="1992931"/>
                  <a:pt x="6501375" y="2004488"/>
                  <a:pt x="6542523" y="2004488"/>
                </a:cubicBezTo>
                <a:cubicBezTo>
                  <a:pt x="6583671" y="2004488"/>
                  <a:pt x="6614786" y="1992931"/>
                  <a:pt x="6635868" y="1969817"/>
                </a:cubicBezTo>
                <a:cubicBezTo>
                  <a:pt x="6656950" y="1946703"/>
                  <a:pt x="6667491" y="1913556"/>
                  <a:pt x="6667491" y="1870376"/>
                </a:cubicBezTo>
                <a:lnTo>
                  <a:pt x="6667491" y="1701212"/>
                </a:lnTo>
                <a:lnTo>
                  <a:pt x="6550143" y="1701212"/>
                </a:lnTo>
                <a:lnTo>
                  <a:pt x="6550143" y="1777412"/>
                </a:lnTo>
                <a:lnTo>
                  <a:pt x="6588243" y="1777412"/>
                </a:lnTo>
                <a:lnTo>
                  <a:pt x="6588243" y="1876210"/>
                </a:lnTo>
                <a:cubicBezTo>
                  <a:pt x="6588243" y="1895610"/>
                  <a:pt x="6584306" y="1909139"/>
                  <a:pt x="6576432" y="1916799"/>
                </a:cubicBezTo>
                <a:cubicBezTo>
                  <a:pt x="6568558" y="1924459"/>
                  <a:pt x="6558017" y="1928288"/>
                  <a:pt x="6544809" y="1928288"/>
                </a:cubicBezTo>
                <a:cubicBezTo>
                  <a:pt x="6531601" y="1928288"/>
                  <a:pt x="6521060" y="1924470"/>
                  <a:pt x="6513186" y="1916835"/>
                </a:cubicBezTo>
                <a:cubicBezTo>
                  <a:pt x="6505312" y="1909199"/>
                  <a:pt x="6501375" y="1895713"/>
                  <a:pt x="6501375" y="1876377"/>
                </a:cubicBezTo>
                <a:lnTo>
                  <a:pt x="6501375" y="1587781"/>
                </a:lnTo>
                <a:cubicBezTo>
                  <a:pt x="6501375" y="1568438"/>
                  <a:pt x="6505312" y="1554821"/>
                  <a:pt x="6513186" y="1546931"/>
                </a:cubicBezTo>
                <a:cubicBezTo>
                  <a:pt x="6521060" y="1539041"/>
                  <a:pt x="6531601" y="1535096"/>
                  <a:pt x="6544809" y="1535096"/>
                </a:cubicBezTo>
                <a:cubicBezTo>
                  <a:pt x="6558017" y="1535096"/>
                  <a:pt x="6568558" y="1539033"/>
                  <a:pt x="6576432" y="1546907"/>
                </a:cubicBezTo>
                <a:cubicBezTo>
                  <a:pt x="6584306" y="1554781"/>
                  <a:pt x="6588243" y="1568370"/>
                  <a:pt x="6588243" y="1587674"/>
                </a:cubicBezTo>
                <a:lnTo>
                  <a:pt x="6588243" y="1644824"/>
                </a:lnTo>
                <a:lnTo>
                  <a:pt x="6667491" y="1644824"/>
                </a:lnTo>
                <a:lnTo>
                  <a:pt x="6667491" y="1593008"/>
                </a:lnTo>
                <a:cubicBezTo>
                  <a:pt x="6667491" y="1549828"/>
                  <a:pt x="6656950" y="1516681"/>
                  <a:pt x="6635868" y="1493567"/>
                </a:cubicBezTo>
                <a:cubicBezTo>
                  <a:pt x="6614786" y="1470453"/>
                  <a:pt x="6583671" y="1458896"/>
                  <a:pt x="6542523" y="1458896"/>
                </a:cubicBezTo>
                <a:close/>
                <a:moveTo>
                  <a:pt x="4896984" y="1352216"/>
                </a:moveTo>
                <a:lnTo>
                  <a:pt x="4829166" y="1436798"/>
                </a:lnTo>
                <a:lnTo>
                  <a:pt x="4900794" y="1436798"/>
                </a:lnTo>
                <a:lnTo>
                  <a:pt x="4934322" y="1394888"/>
                </a:lnTo>
                <a:lnTo>
                  <a:pt x="4968612" y="1436798"/>
                </a:lnTo>
                <a:lnTo>
                  <a:pt x="5040241" y="1436798"/>
                </a:lnTo>
                <a:lnTo>
                  <a:pt x="4972423" y="1352216"/>
                </a:lnTo>
                <a:close/>
                <a:moveTo>
                  <a:pt x="6979911" y="1315640"/>
                </a:moveTo>
                <a:cubicBezTo>
                  <a:pt x="6966703" y="1315640"/>
                  <a:pt x="6955781" y="1318942"/>
                  <a:pt x="6947145" y="1325546"/>
                </a:cubicBezTo>
                <a:cubicBezTo>
                  <a:pt x="6938509" y="1332150"/>
                  <a:pt x="6931397" y="1340024"/>
                  <a:pt x="6925809" y="1349168"/>
                </a:cubicBezTo>
                <a:lnTo>
                  <a:pt x="6963147" y="1377362"/>
                </a:lnTo>
                <a:lnTo>
                  <a:pt x="6963909" y="1377362"/>
                </a:lnTo>
                <a:cubicBezTo>
                  <a:pt x="6966449" y="1374314"/>
                  <a:pt x="6969116" y="1371520"/>
                  <a:pt x="6971910" y="1368980"/>
                </a:cubicBezTo>
                <a:cubicBezTo>
                  <a:pt x="6974704" y="1366440"/>
                  <a:pt x="6977371" y="1365170"/>
                  <a:pt x="6979911" y="1365170"/>
                </a:cubicBezTo>
                <a:cubicBezTo>
                  <a:pt x="6985499" y="1365170"/>
                  <a:pt x="6988928" y="1366313"/>
                  <a:pt x="6990198" y="1368599"/>
                </a:cubicBezTo>
                <a:cubicBezTo>
                  <a:pt x="6991468" y="1370885"/>
                  <a:pt x="6992103" y="1373044"/>
                  <a:pt x="6992103" y="1375076"/>
                </a:cubicBezTo>
                <a:cubicBezTo>
                  <a:pt x="6992103" y="1381680"/>
                  <a:pt x="6987023" y="1387268"/>
                  <a:pt x="6976863" y="1391840"/>
                </a:cubicBezTo>
                <a:cubicBezTo>
                  <a:pt x="6972799" y="1394380"/>
                  <a:pt x="6968481" y="1398444"/>
                  <a:pt x="6963909" y="1404032"/>
                </a:cubicBezTo>
                <a:cubicBezTo>
                  <a:pt x="6959337" y="1409620"/>
                  <a:pt x="6955527" y="1420542"/>
                  <a:pt x="6952479" y="1436798"/>
                </a:cubicBezTo>
                <a:lnTo>
                  <a:pt x="7002771" y="1436798"/>
                </a:lnTo>
                <a:cubicBezTo>
                  <a:pt x="7003279" y="1434766"/>
                  <a:pt x="7003787" y="1433496"/>
                  <a:pt x="7004295" y="1432988"/>
                </a:cubicBezTo>
                <a:cubicBezTo>
                  <a:pt x="7004803" y="1432480"/>
                  <a:pt x="7005565" y="1431718"/>
                  <a:pt x="7006581" y="1430702"/>
                </a:cubicBezTo>
                <a:cubicBezTo>
                  <a:pt x="7017249" y="1423590"/>
                  <a:pt x="7025758" y="1415589"/>
                  <a:pt x="7032108" y="1406699"/>
                </a:cubicBezTo>
                <a:cubicBezTo>
                  <a:pt x="7038458" y="1397809"/>
                  <a:pt x="7041633" y="1387268"/>
                  <a:pt x="7041633" y="1375076"/>
                </a:cubicBezTo>
                <a:cubicBezTo>
                  <a:pt x="7041633" y="1368980"/>
                  <a:pt x="7040617" y="1362503"/>
                  <a:pt x="7038585" y="1355645"/>
                </a:cubicBezTo>
                <a:cubicBezTo>
                  <a:pt x="7036553" y="1348787"/>
                  <a:pt x="7033251" y="1342437"/>
                  <a:pt x="7028679" y="1336595"/>
                </a:cubicBezTo>
                <a:cubicBezTo>
                  <a:pt x="7024107" y="1330753"/>
                  <a:pt x="7017884" y="1325800"/>
                  <a:pt x="7010010" y="1321736"/>
                </a:cubicBezTo>
                <a:cubicBezTo>
                  <a:pt x="7002136" y="1317672"/>
                  <a:pt x="6992103" y="1315640"/>
                  <a:pt x="6979911" y="1315640"/>
                </a:cubicBezTo>
                <a:close/>
                <a:moveTo>
                  <a:pt x="4996806" y="1260776"/>
                </a:moveTo>
                <a:cubicBezTo>
                  <a:pt x="4992234" y="1270428"/>
                  <a:pt x="4987409" y="1276524"/>
                  <a:pt x="4982328" y="1279064"/>
                </a:cubicBezTo>
                <a:cubicBezTo>
                  <a:pt x="4977248" y="1281604"/>
                  <a:pt x="4971152" y="1282874"/>
                  <a:pt x="4964041" y="1282874"/>
                </a:cubicBezTo>
                <a:cubicBezTo>
                  <a:pt x="4958452" y="1282874"/>
                  <a:pt x="4953245" y="1281858"/>
                  <a:pt x="4948419" y="1279826"/>
                </a:cubicBezTo>
                <a:cubicBezTo>
                  <a:pt x="4943593" y="1277794"/>
                  <a:pt x="4938513" y="1275635"/>
                  <a:pt x="4933179" y="1273349"/>
                </a:cubicBezTo>
                <a:cubicBezTo>
                  <a:pt x="4927846" y="1271063"/>
                  <a:pt x="4922258" y="1268904"/>
                  <a:pt x="4916416" y="1266872"/>
                </a:cubicBezTo>
                <a:cubicBezTo>
                  <a:pt x="4910573" y="1264840"/>
                  <a:pt x="4903588" y="1263824"/>
                  <a:pt x="4895461" y="1263824"/>
                </a:cubicBezTo>
                <a:cubicBezTo>
                  <a:pt x="4882253" y="1263824"/>
                  <a:pt x="4869933" y="1267634"/>
                  <a:pt x="4858503" y="1275254"/>
                </a:cubicBezTo>
                <a:cubicBezTo>
                  <a:pt x="4847074" y="1282874"/>
                  <a:pt x="4837803" y="1296336"/>
                  <a:pt x="4830690" y="1315640"/>
                </a:cubicBezTo>
                <a:lnTo>
                  <a:pt x="4871076" y="1343834"/>
                </a:lnTo>
                <a:cubicBezTo>
                  <a:pt x="4875648" y="1334182"/>
                  <a:pt x="4880474" y="1328086"/>
                  <a:pt x="4885554" y="1325546"/>
                </a:cubicBezTo>
                <a:cubicBezTo>
                  <a:pt x="4890634" y="1323006"/>
                  <a:pt x="4896730" y="1321736"/>
                  <a:pt x="4903843" y="1321736"/>
                </a:cubicBezTo>
                <a:cubicBezTo>
                  <a:pt x="4909430" y="1321736"/>
                  <a:pt x="4914637" y="1322752"/>
                  <a:pt x="4919463" y="1324784"/>
                </a:cubicBezTo>
                <a:cubicBezTo>
                  <a:pt x="4924289" y="1326816"/>
                  <a:pt x="4929369" y="1328975"/>
                  <a:pt x="4934703" y="1331261"/>
                </a:cubicBezTo>
                <a:cubicBezTo>
                  <a:pt x="4940038" y="1333547"/>
                  <a:pt x="4945625" y="1335706"/>
                  <a:pt x="4951468" y="1337738"/>
                </a:cubicBezTo>
                <a:cubicBezTo>
                  <a:pt x="4957310" y="1339770"/>
                  <a:pt x="4964294" y="1340786"/>
                  <a:pt x="4972423" y="1340786"/>
                </a:cubicBezTo>
                <a:cubicBezTo>
                  <a:pt x="4985631" y="1340786"/>
                  <a:pt x="4997950" y="1336976"/>
                  <a:pt x="5009379" y="1329356"/>
                </a:cubicBezTo>
                <a:cubicBezTo>
                  <a:pt x="5020809" y="1321736"/>
                  <a:pt x="5030081" y="1308274"/>
                  <a:pt x="5037192" y="1288970"/>
                </a:cubicBezTo>
                <a:close/>
                <a:moveTo>
                  <a:pt x="3285354" y="866750"/>
                </a:moveTo>
                <a:lnTo>
                  <a:pt x="3285354" y="894010"/>
                </a:lnTo>
                <a:lnTo>
                  <a:pt x="3312614" y="894010"/>
                </a:lnTo>
                <a:lnTo>
                  <a:pt x="3312614" y="866750"/>
                </a:lnTo>
                <a:close/>
                <a:moveTo>
                  <a:pt x="3236624" y="866750"/>
                </a:moveTo>
                <a:lnTo>
                  <a:pt x="3236624" y="894010"/>
                </a:lnTo>
                <a:lnTo>
                  <a:pt x="3263884" y="894010"/>
                </a:lnTo>
                <a:lnTo>
                  <a:pt x="3263884" y="866750"/>
                </a:lnTo>
                <a:close/>
                <a:moveTo>
                  <a:pt x="3199076" y="866750"/>
                </a:moveTo>
                <a:lnTo>
                  <a:pt x="3199076" y="894010"/>
                </a:lnTo>
                <a:lnTo>
                  <a:pt x="3226337" y="894010"/>
                </a:lnTo>
                <a:lnTo>
                  <a:pt x="3226337" y="866750"/>
                </a:lnTo>
                <a:close/>
                <a:moveTo>
                  <a:pt x="3161529" y="866750"/>
                </a:moveTo>
                <a:lnTo>
                  <a:pt x="3161529" y="894010"/>
                </a:lnTo>
                <a:lnTo>
                  <a:pt x="3188789" y="894010"/>
                </a:lnTo>
                <a:lnTo>
                  <a:pt x="3188789" y="866750"/>
                </a:lnTo>
                <a:close/>
                <a:moveTo>
                  <a:pt x="3112799" y="866750"/>
                </a:moveTo>
                <a:lnTo>
                  <a:pt x="3112799" y="894010"/>
                </a:lnTo>
                <a:lnTo>
                  <a:pt x="3140059" y="894010"/>
                </a:lnTo>
                <a:lnTo>
                  <a:pt x="3140059" y="866750"/>
                </a:lnTo>
                <a:close/>
                <a:moveTo>
                  <a:pt x="3075251" y="866750"/>
                </a:moveTo>
                <a:lnTo>
                  <a:pt x="3075251" y="894010"/>
                </a:lnTo>
                <a:lnTo>
                  <a:pt x="3102512" y="894010"/>
                </a:lnTo>
                <a:lnTo>
                  <a:pt x="3102512" y="866750"/>
                </a:lnTo>
                <a:close/>
                <a:moveTo>
                  <a:pt x="3037704" y="866750"/>
                </a:moveTo>
                <a:lnTo>
                  <a:pt x="3037704" y="894010"/>
                </a:lnTo>
                <a:lnTo>
                  <a:pt x="3064964" y="894010"/>
                </a:lnTo>
                <a:lnTo>
                  <a:pt x="3064964" y="866750"/>
                </a:lnTo>
                <a:close/>
                <a:moveTo>
                  <a:pt x="2998499" y="866750"/>
                </a:moveTo>
                <a:lnTo>
                  <a:pt x="2998499" y="894010"/>
                </a:lnTo>
                <a:lnTo>
                  <a:pt x="3025759" y="894010"/>
                </a:lnTo>
                <a:lnTo>
                  <a:pt x="3025759" y="866750"/>
                </a:lnTo>
                <a:close/>
                <a:moveTo>
                  <a:pt x="2960951" y="866750"/>
                </a:moveTo>
                <a:lnTo>
                  <a:pt x="2960951" y="894010"/>
                </a:lnTo>
                <a:lnTo>
                  <a:pt x="2988212" y="894010"/>
                </a:lnTo>
                <a:lnTo>
                  <a:pt x="2988212" y="866750"/>
                </a:lnTo>
                <a:close/>
                <a:moveTo>
                  <a:pt x="2923403" y="866750"/>
                </a:moveTo>
                <a:lnTo>
                  <a:pt x="2923403" y="894010"/>
                </a:lnTo>
                <a:lnTo>
                  <a:pt x="2950664" y="894010"/>
                </a:lnTo>
                <a:lnTo>
                  <a:pt x="2950664" y="866750"/>
                </a:lnTo>
                <a:close/>
                <a:moveTo>
                  <a:pt x="2874674" y="866750"/>
                </a:moveTo>
                <a:lnTo>
                  <a:pt x="2874674" y="894010"/>
                </a:lnTo>
                <a:lnTo>
                  <a:pt x="2901934" y="894010"/>
                </a:lnTo>
                <a:lnTo>
                  <a:pt x="2901934" y="866750"/>
                </a:lnTo>
                <a:close/>
                <a:moveTo>
                  <a:pt x="2837126" y="866750"/>
                </a:moveTo>
                <a:lnTo>
                  <a:pt x="2837126" y="894010"/>
                </a:lnTo>
                <a:lnTo>
                  <a:pt x="2864387" y="894010"/>
                </a:lnTo>
                <a:lnTo>
                  <a:pt x="2864387" y="866750"/>
                </a:lnTo>
                <a:close/>
                <a:moveTo>
                  <a:pt x="2799579" y="866750"/>
                </a:moveTo>
                <a:lnTo>
                  <a:pt x="2799579" y="894010"/>
                </a:lnTo>
                <a:lnTo>
                  <a:pt x="2826839" y="894010"/>
                </a:lnTo>
                <a:lnTo>
                  <a:pt x="2826839" y="866750"/>
                </a:lnTo>
                <a:close/>
                <a:moveTo>
                  <a:pt x="2750848" y="866750"/>
                </a:moveTo>
                <a:lnTo>
                  <a:pt x="2750848" y="894010"/>
                </a:lnTo>
                <a:lnTo>
                  <a:pt x="2778109" y="894010"/>
                </a:lnTo>
                <a:lnTo>
                  <a:pt x="2778109" y="866750"/>
                </a:lnTo>
                <a:close/>
                <a:moveTo>
                  <a:pt x="2713301" y="866750"/>
                </a:moveTo>
                <a:lnTo>
                  <a:pt x="2713301" y="894010"/>
                </a:lnTo>
                <a:lnTo>
                  <a:pt x="2740562" y="894010"/>
                </a:lnTo>
                <a:lnTo>
                  <a:pt x="2740562" y="866750"/>
                </a:lnTo>
                <a:close/>
                <a:moveTo>
                  <a:pt x="2675754" y="866750"/>
                </a:moveTo>
                <a:lnTo>
                  <a:pt x="2675754" y="894010"/>
                </a:lnTo>
                <a:lnTo>
                  <a:pt x="2703014" y="894010"/>
                </a:lnTo>
                <a:lnTo>
                  <a:pt x="2703014" y="866750"/>
                </a:lnTo>
                <a:close/>
                <a:moveTo>
                  <a:pt x="2636549" y="866750"/>
                </a:moveTo>
                <a:lnTo>
                  <a:pt x="2636549" y="894010"/>
                </a:lnTo>
                <a:lnTo>
                  <a:pt x="2663809" y="894010"/>
                </a:lnTo>
                <a:lnTo>
                  <a:pt x="2663809" y="866750"/>
                </a:lnTo>
                <a:close/>
                <a:moveTo>
                  <a:pt x="2599001" y="866750"/>
                </a:moveTo>
                <a:lnTo>
                  <a:pt x="2599001" y="894010"/>
                </a:lnTo>
                <a:lnTo>
                  <a:pt x="2626262" y="894010"/>
                </a:lnTo>
                <a:lnTo>
                  <a:pt x="2626262" y="866750"/>
                </a:lnTo>
                <a:close/>
                <a:moveTo>
                  <a:pt x="2561454" y="866750"/>
                </a:moveTo>
                <a:lnTo>
                  <a:pt x="2561454" y="894010"/>
                </a:lnTo>
                <a:lnTo>
                  <a:pt x="2588714" y="894010"/>
                </a:lnTo>
                <a:lnTo>
                  <a:pt x="2588714" y="866750"/>
                </a:lnTo>
                <a:close/>
                <a:moveTo>
                  <a:pt x="2512724" y="866750"/>
                </a:moveTo>
                <a:lnTo>
                  <a:pt x="2512724" y="894010"/>
                </a:lnTo>
                <a:lnTo>
                  <a:pt x="2539984" y="894010"/>
                </a:lnTo>
                <a:lnTo>
                  <a:pt x="2539984" y="866750"/>
                </a:lnTo>
                <a:close/>
                <a:moveTo>
                  <a:pt x="2475176" y="866750"/>
                </a:moveTo>
                <a:lnTo>
                  <a:pt x="2475176" y="894010"/>
                </a:lnTo>
                <a:lnTo>
                  <a:pt x="2502437" y="894010"/>
                </a:lnTo>
                <a:lnTo>
                  <a:pt x="2502437" y="866750"/>
                </a:lnTo>
                <a:close/>
                <a:moveTo>
                  <a:pt x="2437629" y="866750"/>
                </a:moveTo>
                <a:lnTo>
                  <a:pt x="2437629" y="894010"/>
                </a:lnTo>
                <a:lnTo>
                  <a:pt x="2464889" y="894010"/>
                </a:lnTo>
                <a:lnTo>
                  <a:pt x="2464889" y="866750"/>
                </a:lnTo>
                <a:close/>
                <a:moveTo>
                  <a:pt x="2388899" y="866750"/>
                </a:moveTo>
                <a:lnTo>
                  <a:pt x="2388899" y="894010"/>
                </a:lnTo>
                <a:lnTo>
                  <a:pt x="2416159" y="894010"/>
                </a:lnTo>
                <a:lnTo>
                  <a:pt x="2416159" y="866750"/>
                </a:lnTo>
                <a:close/>
                <a:moveTo>
                  <a:pt x="2351351" y="866750"/>
                </a:moveTo>
                <a:lnTo>
                  <a:pt x="2351351" y="894010"/>
                </a:lnTo>
                <a:lnTo>
                  <a:pt x="2378612" y="894010"/>
                </a:lnTo>
                <a:lnTo>
                  <a:pt x="2378612" y="866750"/>
                </a:lnTo>
                <a:close/>
                <a:moveTo>
                  <a:pt x="2313804" y="866750"/>
                </a:moveTo>
                <a:lnTo>
                  <a:pt x="2313804" y="894010"/>
                </a:lnTo>
                <a:lnTo>
                  <a:pt x="2341064" y="894010"/>
                </a:lnTo>
                <a:lnTo>
                  <a:pt x="2341064" y="866750"/>
                </a:lnTo>
                <a:close/>
                <a:moveTo>
                  <a:pt x="2274599" y="866750"/>
                </a:moveTo>
                <a:lnTo>
                  <a:pt x="2274599" y="894010"/>
                </a:lnTo>
                <a:lnTo>
                  <a:pt x="2301859" y="894010"/>
                </a:lnTo>
                <a:lnTo>
                  <a:pt x="2301859" y="866750"/>
                </a:lnTo>
                <a:close/>
                <a:moveTo>
                  <a:pt x="2237051" y="866750"/>
                </a:moveTo>
                <a:lnTo>
                  <a:pt x="2237051" y="894010"/>
                </a:lnTo>
                <a:lnTo>
                  <a:pt x="2264312" y="894010"/>
                </a:lnTo>
                <a:lnTo>
                  <a:pt x="2264312" y="866750"/>
                </a:lnTo>
                <a:close/>
                <a:moveTo>
                  <a:pt x="2199503" y="866750"/>
                </a:moveTo>
                <a:lnTo>
                  <a:pt x="2199503" y="894010"/>
                </a:lnTo>
                <a:lnTo>
                  <a:pt x="2226764" y="894010"/>
                </a:lnTo>
                <a:lnTo>
                  <a:pt x="2226764" y="866750"/>
                </a:lnTo>
                <a:close/>
                <a:moveTo>
                  <a:pt x="2150774" y="866750"/>
                </a:moveTo>
                <a:lnTo>
                  <a:pt x="2150774" y="894010"/>
                </a:lnTo>
                <a:lnTo>
                  <a:pt x="2178034" y="894010"/>
                </a:lnTo>
                <a:lnTo>
                  <a:pt x="2178034" y="866750"/>
                </a:lnTo>
                <a:close/>
                <a:moveTo>
                  <a:pt x="2113226" y="866750"/>
                </a:moveTo>
                <a:lnTo>
                  <a:pt x="2113226" y="894010"/>
                </a:lnTo>
                <a:lnTo>
                  <a:pt x="2140487" y="894010"/>
                </a:lnTo>
                <a:lnTo>
                  <a:pt x="2140487" y="866750"/>
                </a:lnTo>
                <a:close/>
                <a:moveTo>
                  <a:pt x="2075679" y="866750"/>
                </a:moveTo>
                <a:lnTo>
                  <a:pt x="2075679" y="894010"/>
                </a:lnTo>
                <a:lnTo>
                  <a:pt x="2102939" y="894010"/>
                </a:lnTo>
                <a:lnTo>
                  <a:pt x="2102939" y="866750"/>
                </a:lnTo>
                <a:close/>
                <a:moveTo>
                  <a:pt x="2026948" y="866750"/>
                </a:moveTo>
                <a:lnTo>
                  <a:pt x="2026948" y="894010"/>
                </a:lnTo>
                <a:lnTo>
                  <a:pt x="2054209" y="894010"/>
                </a:lnTo>
                <a:lnTo>
                  <a:pt x="2054209" y="866750"/>
                </a:lnTo>
                <a:close/>
                <a:moveTo>
                  <a:pt x="1989401" y="866750"/>
                </a:moveTo>
                <a:lnTo>
                  <a:pt x="1989401" y="894010"/>
                </a:lnTo>
                <a:lnTo>
                  <a:pt x="2016661" y="894010"/>
                </a:lnTo>
                <a:lnTo>
                  <a:pt x="2016661" y="866750"/>
                </a:lnTo>
                <a:close/>
                <a:moveTo>
                  <a:pt x="1951853" y="866750"/>
                </a:moveTo>
                <a:lnTo>
                  <a:pt x="1951853" y="894010"/>
                </a:lnTo>
                <a:lnTo>
                  <a:pt x="1979114" y="894010"/>
                </a:lnTo>
                <a:lnTo>
                  <a:pt x="1979114" y="866750"/>
                </a:lnTo>
                <a:close/>
                <a:moveTo>
                  <a:pt x="1912649" y="866750"/>
                </a:moveTo>
                <a:lnTo>
                  <a:pt x="1912649" y="894010"/>
                </a:lnTo>
                <a:lnTo>
                  <a:pt x="1939909" y="894010"/>
                </a:lnTo>
                <a:lnTo>
                  <a:pt x="1939909" y="866750"/>
                </a:lnTo>
                <a:close/>
                <a:moveTo>
                  <a:pt x="1875101" y="866750"/>
                </a:moveTo>
                <a:lnTo>
                  <a:pt x="1875101" y="894010"/>
                </a:lnTo>
                <a:lnTo>
                  <a:pt x="1902362" y="894010"/>
                </a:lnTo>
                <a:lnTo>
                  <a:pt x="1902362" y="866750"/>
                </a:lnTo>
                <a:close/>
                <a:moveTo>
                  <a:pt x="1837554" y="866750"/>
                </a:moveTo>
                <a:lnTo>
                  <a:pt x="1837554" y="894010"/>
                </a:lnTo>
                <a:lnTo>
                  <a:pt x="1864814" y="894010"/>
                </a:lnTo>
                <a:lnTo>
                  <a:pt x="1864814" y="866750"/>
                </a:lnTo>
                <a:close/>
                <a:moveTo>
                  <a:pt x="1788824" y="866750"/>
                </a:moveTo>
                <a:lnTo>
                  <a:pt x="1788824" y="894010"/>
                </a:lnTo>
                <a:lnTo>
                  <a:pt x="1816084" y="894010"/>
                </a:lnTo>
                <a:lnTo>
                  <a:pt x="1816084" y="866750"/>
                </a:lnTo>
                <a:close/>
                <a:moveTo>
                  <a:pt x="1751276" y="866750"/>
                </a:moveTo>
                <a:lnTo>
                  <a:pt x="1751276" y="894010"/>
                </a:lnTo>
                <a:lnTo>
                  <a:pt x="1778536" y="894010"/>
                </a:lnTo>
                <a:lnTo>
                  <a:pt x="1778536" y="866750"/>
                </a:lnTo>
                <a:close/>
                <a:moveTo>
                  <a:pt x="1713728" y="866750"/>
                </a:moveTo>
                <a:lnTo>
                  <a:pt x="1713728" y="894010"/>
                </a:lnTo>
                <a:lnTo>
                  <a:pt x="1740989" y="894010"/>
                </a:lnTo>
                <a:lnTo>
                  <a:pt x="1740989" y="866750"/>
                </a:lnTo>
                <a:close/>
                <a:moveTo>
                  <a:pt x="1664999" y="866750"/>
                </a:moveTo>
                <a:lnTo>
                  <a:pt x="1664999" y="894010"/>
                </a:lnTo>
                <a:lnTo>
                  <a:pt x="1692259" y="894010"/>
                </a:lnTo>
                <a:lnTo>
                  <a:pt x="1692259" y="866750"/>
                </a:lnTo>
                <a:close/>
                <a:moveTo>
                  <a:pt x="1627451" y="866750"/>
                </a:moveTo>
                <a:lnTo>
                  <a:pt x="1627451" y="894010"/>
                </a:lnTo>
                <a:lnTo>
                  <a:pt x="1654712" y="894010"/>
                </a:lnTo>
                <a:lnTo>
                  <a:pt x="1654712" y="866750"/>
                </a:lnTo>
                <a:close/>
                <a:moveTo>
                  <a:pt x="1589904" y="866750"/>
                </a:moveTo>
                <a:lnTo>
                  <a:pt x="1589904" y="894010"/>
                </a:lnTo>
                <a:lnTo>
                  <a:pt x="1617164" y="894010"/>
                </a:lnTo>
                <a:lnTo>
                  <a:pt x="1617164" y="866750"/>
                </a:lnTo>
                <a:close/>
                <a:moveTo>
                  <a:pt x="1550699" y="866750"/>
                </a:moveTo>
                <a:lnTo>
                  <a:pt x="1550699" y="894010"/>
                </a:lnTo>
                <a:lnTo>
                  <a:pt x="1577959" y="894010"/>
                </a:lnTo>
                <a:lnTo>
                  <a:pt x="1577959" y="866750"/>
                </a:lnTo>
                <a:close/>
                <a:moveTo>
                  <a:pt x="1513151" y="866750"/>
                </a:moveTo>
                <a:lnTo>
                  <a:pt x="1513151" y="894010"/>
                </a:lnTo>
                <a:lnTo>
                  <a:pt x="1540411" y="894010"/>
                </a:lnTo>
                <a:lnTo>
                  <a:pt x="1540411" y="866750"/>
                </a:lnTo>
                <a:close/>
                <a:moveTo>
                  <a:pt x="1475603" y="866750"/>
                </a:moveTo>
                <a:lnTo>
                  <a:pt x="1475603" y="894010"/>
                </a:lnTo>
                <a:lnTo>
                  <a:pt x="1502864" y="894010"/>
                </a:lnTo>
                <a:lnTo>
                  <a:pt x="1502864" y="866750"/>
                </a:lnTo>
                <a:close/>
                <a:moveTo>
                  <a:pt x="1426874" y="866750"/>
                </a:moveTo>
                <a:lnTo>
                  <a:pt x="1426874" y="894010"/>
                </a:lnTo>
                <a:lnTo>
                  <a:pt x="1454134" y="894010"/>
                </a:lnTo>
                <a:lnTo>
                  <a:pt x="1454134" y="866750"/>
                </a:lnTo>
                <a:close/>
                <a:moveTo>
                  <a:pt x="1389326" y="866750"/>
                </a:moveTo>
                <a:lnTo>
                  <a:pt x="1389326" y="894010"/>
                </a:lnTo>
                <a:lnTo>
                  <a:pt x="1416587" y="894010"/>
                </a:lnTo>
                <a:lnTo>
                  <a:pt x="1416587" y="866750"/>
                </a:lnTo>
                <a:close/>
                <a:moveTo>
                  <a:pt x="1351778" y="866750"/>
                </a:moveTo>
                <a:lnTo>
                  <a:pt x="1351778" y="894010"/>
                </a:lnTo>
                <a:lnTo>
                  <a:pt x="1379039" y="894010"/>
                </a:lnTo>
                <a:lnTo>
                  <a:pt x="1379039" y="866750"/>
                </a:lnTo>
                <a:close/>
                <a:moveTo>
                  <a:pt x="1303048" y="866750"/>
                </a:moveTo>
                <a:lnTo>
                  <a:pt x="1303048" y="894010"/>
                </a:lnTo>
                <a:lnTo>
                  <a:pt x="1330309" y="894010"/>
                </a:lnTo>
                <a:lnTo>
                  <a:pt x="1330309" y="866750"/>
                </a:lnTo>
                <a:close/>
                <a:moveTo>
                  <a:pt x="1265501" y="866750"/>
                </a:moveTo>
                <a:lnTo>
                  <a:pt x="1265501" y="894010"/>
                </a:lnTo>
                <a:lnTo>
                  <a:pt x="1292762" y="894010"/>
                </a:lnTo>
                <a:lnTo>
                  <a:pt x="1292762" y="866750"/>
                </a:lnTo>
                <a:close/>
                <a:moveTo>
                  <a:pt x="1227953" y="866750"/>
                </a:moveTo>
                <a:lnTo>
                  <a:pt x="1227953" y="894010"/>
                </a:lnTo>
                <a:lnTo>
                  <a:pt x="1255214" y="894010"/>
                </a:lnTo>
                <a:lnTo>
                  <a:pt x="1255214" y="866750"/>
                </a:lnTo>
                <a:close/>
                <a:moveTo>
                  <a:pt x="1188749" y="866750"/>
                </a:moveTo>
                <a:lnTo>
                  <a:pt x="1188749" y="894010"/>
                </a:lnTo>
                <a:lnTo>
                  <a:pt x="1216009" y="894010"/>
                </a:lnTo>
                <a:lnTo>
                  <a:pt x="1216009" y="866750"/>
                </a:lnTo>
                <a:close/>
                <a:moveTo>
                  <a:pt x="1151201" y="866750"/>
                </a:moveTo>
                <a:lnTo>
                  <a:pt x="1151201" y="894010"/>
                </a:lnTo>
                <a:lnTo>
                  <a:pt x="1178462" y="894010"/>
                </a:lnTo>
                <a:lnTo>
                  <a:pt x="1178462" y="866750"/>
                </a:lnTo>
                <a:close/>
                <a:moveTo>
                  <a:pt x="1113653" y="866750"/>
                </a:moveTo>
                <a:lnTo>
                  <a:pt x="1113653" y="894010"/>
                </a:lnTo>
                <a:lnTo>
                  <a:pt x="1140914" y="894010"/>
                </a:lnTo>
                <a:lnTo>
                  <a:pt x="1140914" y="866750"/>
                </a:lnTo>
                <a:close/>
                <a:moveTo>
                  <a:pt x="1064923" y="866750"/>
                </a:moveTo>
                <a:lnTo>
                  <a:pt x="1064923" y="894010"/>
                </a:lnTo>
                <a:lnTo>
                  <a:pt x="1092184" y="894010"/>
                </a:lnTo>
                <a:lnTo>
                  <a:pt x="1092184" y="866750"/>
                </a:lnTo>
                <a:close/>
                <a:moveTo>
                  <a:pt x="1027376" y="866750"/>
                </a:moveTo>
                <a:lnTo>
                  <a:pt x="1027376" y="894010"/>
                </a:lnTo>
                <a:lnTo>
                  <a:pt x="1054636" y="894010"/>
                </a:lnTo>
                <a:lnTo>
                  <a:pt x="1054636" y="866750"/>
                </a:lnTo>
                <a:close/>
                <a:moveTo>
                  <a:pt x="989828" y="866750"/>
                </a:moveTo>
                <a:lnTo>
                  <a:pt x="989828" y="894010"/>
                </a:lnTo>
                <a:lnTo>
                  <a:pt x="1017089" y="894010"/>
                </a:lnTo>
                <a:lnTo>
                  <a:pt x="1017089" y="866750"/>
                </a:lnTo>
                <a:close/>
                <a:moveTo>
                  <a:pt x="484718" y="739705"/>
                </a:moveTo>
                <a:lnTo>
                  <a:pt x="498348" y="739705"/>
                </a:lnTo>
                <a:cubicBezTo>
                  <a:pt x="503320" y="739705"/>
                  <a:pt x="506963" y="741163"/>
                  <a:pt x="509278" y="744077"/>
                </a:cubicBezTo>
                <a:cubicBezTo>
                  <a:pt x="511592" y="746992"/>
                  <a:pt x="512750" y="751707"/>
                  <a:pt x="512750" y="758222"/>
                </a:cubicBezTo>
                <a:lnTo>
                  <a:pt x="512750" y="775967"/>
                </a:lnTo>
                <a:cubicBezTo>
                  <a:pt x="512750" y="783168"/>
                  <a:pt x="511250" y="788140"/>
                  <a:pt x="508249" y="790883"/>
                </a:cubicBezTo>
                <a:cubicBezTo>
                  <a:pt x="505249" y="793626"/>
                  <a:pt x="501091" y="794998"/>
                  <a:pt x="495776" y="794998"/>
                </a:cubicBezTo>
                <a:lnTo>
                  <a:pt x="484718" y="794998"/>
                </a:lnTo>
                <a:close/>
                <a:moveTo>
                  <a:pt x="706612" y="737648"/>
                </a:moveTo>
                <a:cubicBezTo>
                  <a:pt x="711070" y="737648"/>
                  <a:pt x="714627" y="738977"/>
                  <a:pt x="717285" y="741634"/>
                </a:cubicBezTo>
                <a:cubicBezTo>
                  <a:pt x="719942" y="744291"/>
                  <a:pt x="721271" y="748878"/>
                  <a:pt x="721271" y="755393"/>
                </a:cubicBezTo>
                <a:lnTo>
                  <a:pt x="721271" y="852605"/>
                </a:lnTo>
                <a:cubicBezTo>
                  <a:pt x="721271" y="859120"/>
                  <a:pt x="719942" y="863707"/>
                  <a:pt x="717285" y="866364"/>
                </a:cubicBezTo>
                <a:cubicBezTo>
                  <a:pt x="714627" y="869021"/>
                  <a:pt x="711070" y="870350"/>
                  <a:pt x="706612" y="870350"/>
                </a:cubicBezTo>
                <a:cubicBezTo>
                  <a:pt x="702154" y="870350"/>
                  <a:pt x="698597" y="869021"/>
                  <a:pt x="695939" y="866364"/>
                </a:cubicBezTo>
                <a:cubicBezTo>
                  <a:pt x="693282" y="863707"/>
                  <a:pt x="691953" y="859120"/>
                  <a:pt x="691953" y="852605"/>
                </a:cubicBezTo>
                <a:lnTo>
                  <a:pt x="691953" y="755393"/>
                </a:lnTo>
                <a:cubicBezTo>
                  <a:pt x="691953" y="748878"/>
                  <a:pt x="693282" y="744291"/>
                  <a:pt x="695939" y="741634"/>
                </a:cubicBezTo>
                <a:cubicBezTo>
                  <a:pt x="698597" y="738977"/>
                  <a:pt x="702154" y="737648"/>
                  <a:pt x="706612" y="737648"/>
                </a:cubicBezTo>
                <a:close/>
                <a:moveTo>
                  <a:pt x="770496" y="713988"/>
                </a:moveTo>
                <a:lnTo>
                  <a:pt x="770496" y="894010"/>
                </a:lnTo>
                <a:lnTo>
                  <a:pt x="795957" y="894010"/>
                </a:lnTo>
                <a:lnTo>
                  <a:pt x="795957" y="763622"/>
                </a:lnTo>
                <a:lnTo>
                  <a:pt x="831190" y="894010"/>
                </a:lnTo>
                <a:lnTo>
                  <a:pt x="860250" y="894010"/>
                </a:lnTo>
                <a:lnTo>
                  <a:pt x="860250" y="713988"/>
                </a:lnTo>
                <a:lnTo>
                  <a:pt x="835047" y="713988"/>
                </a:lnTo>
                <a:lnTo>
                  <a:pt x="835047" y="821744"/>
                </a:lnTo>
                <a:lnTo>
                  <a:pt x="805986" y="713988"/>
                </a:lnTo>
                <a:close/>
                <a:moveTo>
                  <a:pt x="456428" y="713988"/>
                </a:moveTo>
                <a:lnTo>
                  <a:pt x="456428" y="894010"/>
                </a:lnTo>
                <a:lnTo>
                  <a:pt x="484718" y="894010"/>
                </a:lnTo>
                <a:lnTo>
                  <a:pt x="484718" y="820715"/>
                </a:lnTo>
                <a:lnTo>
                  <a:pt x="494490" y="820715"/>
                </a:lnTo>
                <a:cubicBezTo>
                  <a:pt x="501005" y="820715"/>
                  <a:pt x="505720" y="822430"/>
                  <a:pt x="508635" y="825859"/>
                </a:cubicBezTo>
                <a:cubicBezTo>
                  <a:pt x="511550" y="829288"/>
                  <a:pt x="513007" y="835203"/>
                  <a:pt x="513007" y="843604"/>
                </a:cubicBezTo>
                <a:lnTo>
                  <a:pt x="513007" y="871893"/>
                </a:lnTo>
                <a:cubicBezTo>
                  <a:pt x="513007" y="875494"/>
                  <a:pt x="513050" y="878494"/>
                  <a:pt x="513136" y="880894"/>
                </a:cubicBezTo>
                <a:cubicBezTo>
                  <a:pt x="513221" y="883295"/>
                  <a:pt x="513393" y="885266"/>
                  <a:pt x="513650" y="886809"/>
                </a:cubicBezTo>
                <a:cubicBezTo>
                  <a:pt x="513907" y="888352"/>
                  <a:pt x="514207" y="889638"/>
                  <a:pt x="514550" y="890667"/>
                </a:cubicBezTo>
                <a:cubicBezTo>
                  <a:pt x="514893" y="891696"/>
                  <a:pt x="515236" y="892810"/>
                  <a:pt x="515579" y="894010"/>
                </a:cubicBezTo>
                <a:lnTo>
                  <a:pt x="544382" y="894010"/>
                </a:lnTo>
                <a:cubicBezTo>
                  <a:pt x="543011" y="890581"/>
                  <a:pt x="542153" y="887195"/>
                  <a:pt x="541811" y="883852"/>
                </a:cubicBezTo>
                <a:cubicBezTo>
                  <a:pt x="541468" y="880509"/>
                  <a:pt x="541296" y="876608"/>
                  <a:pt x="541296" y="872150"/>
                </a:cubicBezTo>
                <a:lnTo>
                  <a:pt x="541296" y="844375"/>
                </a:lnTo>
                <a:cubicBezTo>
                  <a:pt x="541296" y="834946"/>
                  <a:pt x="539967" y="826930"/>
                  <a:pt x="537310" y="820330"/>
                </a:cubicBezTo>
                <a:cubicBezTo>
                  <a:pt x="534653" y="813729"/>
                  <a:pt x="529723" y="808971"/>
                  <a:pt x="522522" y="806056"/>
                </a:cubicBezTo>
                <a:cubicBezTo>
                  <a:pt x="534867" y="800227"/>
                  <a:pt x="541039" y="788054"/>
                  <a:pt x="541039" y="769538"/>
                </a:cubicBezTo>
                <a:lnTo>
                  <a:pt x="541039" y="755393"/>
                </a:lnTo>
                <a:cubicBezTo>
                  <a:pt x="541039" y="741505"/>
                  <a:pt x="537739" y="731133"/>
                  <a:pt x="531138" y="724275"/>
                </a:cubicBezTo>
                <a:cubicBezTo>
                  <a:pt x="524537" y="717417"/>
                  <a:pt x="513864" y="713988"/>
                  <a:pt x="499120" y="713988"/>
                </a:cubicBezTo>
                <a:close/>
                <a:moveTo>
                  <a:pt x="352949" y="713988"/>
                </a:moveTo>
                <a:lnTo>
                  <a:pt x="352949" y="739705"/>
                </a:lnTo>
                <a:lnTo>
                  <a:pt x="382524" y="739705"/>
                </a:lnTo>
                <a:lnTo>
                  <a:pt x="382524" y="894010"/>
                </a:lnTo>
                <a:lnTo>
                  <a:pt x="410813" y="894010"/>
                </a:lnTo>
                <a:lnTo>
                  <a:pt x="410813" y="739705"/>
                </a:lnTo>
                <a:lnTo>
                  <a:pt x="440388" y="739705"/>
                </a:lnTo>
                <a:lnTo>
                  <a:pt x="440388" y="713988"/>
                </a:lnTo>
                <a:close/>
                <a:moveTo>
                  <a:pt x="924916" y="711930"/>
                </a:moveTo>
                <a:cubicBezTo>
                  <a:pt x="911028" y="711930"/>
                  <a:pt x="900527" y="715831"/>
                  <a:pt x="893412" y="723632"/>
                </a:cubicBezTo>
                <a:cubicBezTo>
                  <a:pt x="886296" y="731433"/>
                  <a:pt x="882739" y="742620"/>
                  <a:pt x="882739" y="757193"/>
                </a:cubicBezTo>
                <a:lnTo>
                  <a:pt x="882739" y="850805"/>
                </a:lnTo>
                <a:cubicBezTo>
                  <a:pt x="882739" y="865378"/>
                  <a:pt x="886296" y="876565"/>
                  <a:pt x="893412" y="884366"/>
                </a:cubicBezTo>
                <a:cubicBezTo>
                  <a:pt x="900527" y="892167"/>
                  <a:pt x="911028" y="896068"/>
                  <a:pt x="924916" y="896068"/>
                </a:cubicBezTo>
                <a:cubicBezTo>
                  <a:pt x="938803" y="896068"/>
                  <a:pt x="949304" y="892167"/>
                  <a:pt x="956420" y="884366"/>
                </a:cubicBezTo>
                <a:cubicBezTo>
                  <a:pt x="963535" y="876565"/>
                  <a:pt x="967092" y="865378"/>
                  <a:pt x="967092" y="850805"/>
                </a:cubicBezTo>
                <a:lnTo>
                  <a:pt x="967092" y="793712"/>
                </a:lnTo>
                <a:lnTo>
                  <a:pt x="927487" y="793712"/>
                </a:lnTo>
                <a:lnTo>
                  <a:pt x="927487" y="819430"/>
                </a:lnTo>
                <a:lnTo>
                  <a:pt x="940346" y="819430"/>
                </a:lnTo>
                <a:lnTo>
                  <a:pt x="940346" y="852774"/>
                </a:lnTo>
                <a:cubicBezTo>
                  <a:pt x="940346" y="859321"/>
                  <a:pt x="939017" y="863887"/>
                  <a:pt x="936360" y="866472"/>
                </a:cubicBezTo>
                <a:cubicBezTo>
                  <a:pt x="933702" y="869058"/>
                  <a:pt x="930145" y="870350"/>
                  <a:pt x="925687" y="870350"/>
                </a:cubicBezTo>
                <a:cubicBezTo>
                  <a:pt x="921229" y="870350"/>
                  <a:pt x="917672" y="869062"/>
                  <a:pt x="915014" y="866484"/>
                </a:cubicBezTo>
                <a:cubicBezTo>
                  <a:pt x="912357" y="863907"/>
                  <a:pt x="911028" y="859356"/>
                  <a:pt x="911028" y="852830"/>
                </a:cubicBezTo>
                <a:lnTo>
                  <a:pt x="911028" y="755429"/>
                </a:lnTo>
                <a:cubicBezTo>
                  <a:pt x="911028" y="748901"/>
                  <a:pt x="912357" y="744305"/>
                  <a:pt x="915014" y="741642"/>
                </a:cubicBezTo>
                <a:cubicBezTo>
                  <a:pt x="917672" y="738979"/>
                  <a:pt x="921229" y="737648"/>
                  <a:pt x="925687" y="737648"/>
                </a:cubicBezTo>
                <a:cubicBezTo>
                  <a:pt x="930145" y="737648"/>
                  <a:pt x="933702" y="738977"/>
                  <a:pt x="936360" y="741634"/>
                </a:cubicBezTo>
                <a:cubicBezTo>
                  <a:pt x="939017" y="744291"/>
                  <a:pt x="940346" y="748878"/>
                  <a:pt x="940346" y="755393"/>
                </a:cubicBezTo>
                <a:lnTo>
                  <a:pt x="940346" y="774681"/>
                </a:lnTo>
                <a:lnTo>
                  <a:pt x="967092" y="774681"/>
                </a:lnTo>
                <a:lnTo>
                  <a:pt x="967092" y="757193"/>
                </a:lnTo>
                <a:cubicBezTo>
                  <a:pt x="967092" y="742620"/>
                  <a:pt x="963535" y="731433"/>
                  <a:pt x="956420" y="723632"/>
                </a:cubicBezTo>
                <a:cubicBezTo>
                  <a:pt x="949304" y="715831"/>
                  <a:pt x="938803" y="711930"/>
                  <a:pt x="924916" y="711930"/>
                </a:cubicBezTo>
                <a:close/>
                <a:moveTo>
                  <a:pt x="647357" y="704729"/>
                </a:moveTo>
                <a:cubicBezTo>
                  <a:pt x="647700" y="706615"/>
                  <a:pt x="647828" y="708073"/>
                  <a:pt x="647743" y="709101"/>
                </a:cubicBezTo>
                <a:cubicBezTo>
                  <a:pt x="647657" y="710130"/>
                  <a:pt x="647529" y="710902"/>
                  <a:pt x="647357" y="711416"/>
                </a:cubicBezTo>
                <a:cubicBezTo>
                  <a:pt x="647186" y="712788"/>
                  <a:pt x="646543" y="713559"/>
                  <a:pt x="645428" y="713731"/>
                </a:cubicBezTo>
                <a:cubicBezTo>
                  <a:pt x="644314" y="713902"/>
                  <a:pt x="643414" y="713988"/>
                  <a:pt x="642728" y="713988"/>
                </a:cubicBezTo>
                <a:lnTo>
                  <a:pt x="617525" y="713988"/>
                </a:lnTo>
                <a:lnTo>
                  <a:pt x="617525" y="853091"/>
                </a:lnTo>
                <a:cubicBezTo>
                  <a:pt x="617525" y="859617"/>
                  <a:pt x="616196" y="864168"/>
                  <a:pt x="613539" y="866744"/>
                </a:cubicBezTo>
                <a:cubicBezTo>
                  <a:pt x="610881" y="869319"/>
                  <a:pt x="607323" y="870607"/>
                  <a:pt x="602866" y="870607"/>
                </a:cubicBezTo>
                <a:cubicBezTo>
                  <a:pt x="598408" y="870607"/>
                  <a:pt x="594851" y="869319"/>
                  <a:pt x="592193" y="866744"/>
                </a:cubicBezTo>
                <a:cubicBezTo>
                  <a:pt x="589536" y="864168"/>
                  <a:pt x="588207" y="859617"/>
                  <a:pt x="588207" y="853091"/>
                </a:cubicBezTo>
                <a:lnTo>
                  <a:pt x="588207" y="713988"/>
                </a:lnTo>
                <a:lnTo>
                  <a:pt x="559918" y="713988"/>
                </a:lnTo>
                <a:lnTo>
                  <a:pt x="559918" y="851062"/>
                </a:lnTo>
                <a:cubicBezTo>
                  <a:pt x="559918" y="865635"/>
                  <a:pt x="563475" y="876822"/>
                  <a:pt x="570590" y="884623"/>
                </a:cubicBezTo>
                <a:cubicBezTo>
                  <a:pt x="577706" y="892424"/>
                  <a:pt x="588207" y="896325"/>
                  <a:pt x="602094" y="896325"/>
                </a:cubicBezTo>
                <a:cubicBezTo>
                  <a:pt x="615982" y="896325"/>
                  <a:pt x="626483" y="892424"/>
                  <a:pt x="633598" y="884623"/>
                </a:cubicBezTo>
                <a:cubicBezTo>
                  <a:pt x="640713" y="876822"/>
                  <a:pt x="644271" y="865635"/>
                  <a:pt x="644271" y="851062"/>
                </a:cubicBezTo>
                <a:lnTo>
                  <a:pt x="644271" y="731476"/>
                </a:lnTo>
                <a:cubicBezTo>
                  <a:pt x="645643" y="731476"/>
                  <a:pt x="647143" y="731390"/>
                  <a:pt x="648772" y="731218"/>
                </a:cubicBezTo>
                <a:cubicBezTo>
                  <a:pt x="650400" y="731047"/>
                  <a:pt x="652158" y="730704"/>
                  <a:pt x="654044" y="730190"/>
                </a:cubicBezTo>
                <a:cubicBezTo>
                  <a:pt x="658158" y="728647"/>
                  <a:pt x="660987" y="725689"/>
                  <a:pt x="662530" y="721317"/>
                </a:cubicBezTo>
                <a:cubicBezTo>
                  <a:pt x="664073" y="716945"/>
                  <a:pt x="664845" y="711416"/>
                  <a:pt x="664845" y="704729"/>
                </a:cubicBezTo>
                <a:close/>
                <a:moveTo>
                  <a:pt x="738245" y="704472"/>
                </a:moveTo>
                <a:cubicBezTo>
                  <a:pt x="738587" y="705844"/>
                  <a:pt x="738759" y="707130"/>
                  <a:pt x="738759" y="708330"/>
                </a:cubicBezTo>
                <a:cubicBezTo>
                  <a:pt x="738759" y="709530"/>
                  <a:pt x="738587" y="710559"/>
                  <a:pt x="738245" y="711416"/>
                </a:cubicBezTo>
                <a:cubicBezTo>
                  <a:pt x="737387" y="713302"/>
                  <a:pt x="735844" y="714588"/>
                  <a:pt x="733615" y="715274"/>
                </a:cubicBezTo>
                <a:cubicBezTo>
                  <a:pt x="731387" y="715959"/>
                  <a:pt x="727958" y="715702"/>
                  <a:pt x="723328" y="714502"/>
                </a:cubicBezTo>
                <a:cubicBezTo>
                  <a:pt x="720928" y="713645"/>
                  <a:pt x="718313" y="713002"/>
                  <a:pt x="715485" y="712573"/>
                </a:cubicBezTo>
                <a:cubicBezTo>
                  <a:pt x="712656" y="712145"/>
                  <a:pt x="709698" y="711930"/>
                  <a:pt x="706612" y="711930"/>
                </a:cubicBezTo>
                <a:cubicBezTo>
                  <a:pt x="692725" y="711930"/>
                  <a:pt x="682095" y="715831"/>
                  <a:pt x="674722" y="723632"/>
                </a:cubicBezTo>
                <a:cubicBezTo>
                  <a:pt x="667350" y="731433"/>
                  <a:pt x="663664" y="742620"/>
                  <a:pt x="663664" y="757193"/>
                </a:cubicBezTo>
                <a:lnTo>
                  <a:pt x="663664" y="850805"/>
                </a:lnTo>
                <a:cubicBezTo>
                  <a:pt x="663664" y="865378"/>
                  <a:pt x="667350" y="876565"/>
                  <a:pt x="674722" y="884366"/>
                </a:cubicBezTo>
                <a:cubicBezTo>
                  <a:pt x="682095" y="892167"/>
                  <a:pt x="692725" y="896068"/>
                  <a:pt x="706612" y="896068"/>
                </a:cubicBezTo>
                <a:cubicBezTo>
                  <a:pt x="720500" y="896068"/>
                  <a:pt x="731129" y="892167"/>
                  <a:pt x="738502" y="884366"/>
                </a:cubicBezTo>
                <a:cubicBezTo>
                  <a:pt x="745874" y="876565"/>
                  <a:pt x="749560" y="865378"/>
                  <a:pt x="749560" y="850805"/>
                </a:cubicBezTo>
                <a:lnTo>
                  <a:pt x="749560" y="757193"/>
                </a:lnTo>
                <a:cubicBezTo>
                  <a:pt x="749560" y="746563"/>
                  <a:pt x="747503" y="737734"/>
                  <a:pt x="743388" y="730704"/>
                </a:cubicBezTo>
                <a:lnTo>
                  <a:pt x="744931" y="730190"/>
                </a:lnTo>
                <a:cubicBezTo>
                  <a:pt x="749046" y="728647"/>
                  <a:pt x="751875" y="725646"/>
                  <a:pt x="753418" y="721189"/>
                </a:cubicBezTo>
                <a:cubicBezTo>
                  <a:pt x="754961" y="716731"/>
                  <a:pt x="755732" y="711159"/>
                  <a:pt x="755732" y="704472"/>
                </a:cubicBezTo>
                <a:close/>
                <a:moveTo>
                  <a:pt x="683981" y="675926"/>
                </a:moveTo>
                <a:lnTo>
                  <a:pt x="710213" y="704472"/>
                </a:lnTo>
                <a:lnTo>
                  <a:pt x="730529" y="704472"/>
                </a:lnTo>
                <a:lnTo>
                  <a:pt x="713041" y="675926"/>
                </a:lnTo>
                <a:close/>
                <a:moveTo>
                  <a:pt x="2288030" y="502639"/>
                </a:moveTo>
                <a:lnTo>
                  <a:pt x="2288030" y="523727"/>
                </a:lnTo>
                <a:lnTo>
                  <a:pt x="2308089" y="523727"/>
                </a:lnTo>
                <a:lnTo>
                  <a:pt x="2308089" y="502639"/>
                </a:lnTo>
                <a:close/>
                <a:moveTo>
                  <a:pt x="1449315" y="502639"/>
                </a:moveTo>
                <a:lnTo>
                  <a:pt x="1449315" y="523727"/>
                </a:lnTo>
                <a:lnTo>
                  <a:pt x="1469375" y="523727"/>
                </a:lnTo>
                <a:lnTo>
                  <a:pt x="1469375" y="502639"/>
                </a:lnTo>
                <a:close/>
                <a:moveTo>
                  <a:pt x="3274724" y="464320"/>
                </a:moveTo>
                <a:lnTo>
                  <a:pt x="3274724" y="491580"/>
                </a:lnTo>
                <a:lnTo>
                  <a:pt x="3301985" y="491580"/>
                </a:lnTo>
                <a:lnTo>
                  <a:pt x="3301985" y="464320"/>
                </a:lnTo>
                <a:close/>
                <a:moveTo>
                  <a:pt x="3237177" y="464320"/>
                </a:moveTo>
                <a:lnTo>
                  <a:pt x="3237177" y="491580"/>
                </a:lnTo>
                <a:lnTo>
                  <a:pt x="3264438" y="491580"/>
                </a:lnTo>
                <a:lnTo>
                  <a:pt x="3264438" y="464320"/>
                </a:lnTo>
                <a:close/>
                <a:moveTo>
                  <a:pt x="3199629" y="464320"/>
                </a:moveTo>
                <a:lnTo>
                  <a:pt x="3199629" y="491580"/>
                </a:lnTo>
                <a:lnTo>
                  <a:pt x="3226890" y="491580"/>
                </a:lnTo>
                <a:lnTo>
                  <a:pt x="3226890" y="464320"/>
                </a:lnTo>
                <a:close/>
                <a:moveTo>
                  <a:pt x="3160424" y="464320"/>
                </a:moveTo>
                <a:lnTo>
                  <a:pt x="3160424" y="491580"/>
                </a:lnTo>
                <a:lnTo>
                  <a:pt x="3187685" y="491580"/>
                </a:lnTo>
                <a:lnTo>
                  <a:pt x="3187685" y="464320"/>
                </a:lnTo>
                <a:close/>
                <a:moveTo>
                  <a:pt x="3122877" y="464320"/>
                </a:moveTo>
                <a:lnTo>
                  <a:pt x="3122877" y="491580"/>
                </a:lnTo>
                <a:lnTo>
                  <a:pt x="3150138" y="491580"/>
                </a:lnTo>
                <a:lnTo>
                  <a:pt x="3150138" y="464320"/>
                </a:lnTo>
                <a:close/>
                <a:moveTo>
                  <a:pt x="3085329" y="464320"/>
                </a:moveTo>
                <a:lnTo>
                  <a:pt x="3085329" y="491580"/>
                </a:lnTo>
                <a:lnTo>
                  <a:pt x="3112590" y="491580"/>
                </a:lnTo>
                <a:lnTo>
                  <a:pt x="3112590" y="464320"/>
                </a:lnTo>
                <a:close/>
                <a:moveTo>
                  <a:pt x="3036599" y="464320"/>
                </a:moveTo>
                <a:lnTo>
                  <a:pt x="3036599" y="491580"/>
                </a:lnTo>
                <a:lnTo>
                  <a:pt x="3063860" y="491580"/>
                </a:lnTo>
                <a:lnTo>
                  <a:pt x="3063860" y="464320"/>
                </a:lnTo>
                <a:close/>
                <a:moveTo>
                  <a:pt x="2999052" y="464320"/>
                </a:moveTo>
                <a:lnTo>
                  <a:pt x="2999052" y="491580"/>
                </a:lnTo>
                <a:lnTo>
                  <a:pt x="3026313" y="491580"/>
                </a:lnTo>
                <a:lnTo>
                  <a:pt x="3026313" y="464320"/>
                </a:lnTo>
                <a:close/>
                <a:moveTo>
                  <a:pt x="2961504" y="464320"/>
                </a:moveTo>
                <a:lnTo>
                  <a:pt x="2961504" y="491580"/>
                </a:lnTo>
                <a:lnTo>
                  <a:pt x="2988765" y="491580"/>
                </a:lnTo>
                <a:lnTo>
                  <a:pt x="2988765" y="464320"/>
                </a:lnTo>
                <a:close/>
                <a:moveTo>
                  <a:pt x="2912774" y="464320"/>
                </a:moveTo>
                <a:lnTo>
                  <a:pt x="2912774" y="491580"/>
                </a:lnTo>
                <a:lnTo>
                  <a:pt x="2940035" y="491580"/>
                </a:lnTo>
                <a:lnTo>
                  <a:pt x="2940035" y="464320"/>
                </a:lnTo>
                <a:close/>
                <a:moveTo>
                  <a:pt x="2875227" y="464320"/>
                </a:moveTo>
                <a:lnTo>
                  <a:pt x="2875227" y="491580"/>
                </a:lnTo>
                <a:lnTo>
                  <a:pt x="2902487" y="491580"/>
                </a:lnTo>
                <a:lnTo>
                  <a:pt x="2902487" y="464320"/>
                </a:lnTo>
                <a:close/>
                <a:moveTo>
                  <a:pt x="2837679" y="464320"/>
                </a:moveTo>
                <a:lnTo>
                  <a:pt x="2837679" y="491580"/>
                </a:lnTo>
                <a:lnTo>
                  <a:pt x="2864940" y="491580"/>
                </a:lnTo>
                <a:lnTo>
                  <a:pt x="2864940" y="464320"/>
                </a:lnTo>
                <a:close/>
                <a:moveTo>
                  <a:pt x="2788949" y="464320"/>
                </a:moveTo>
                <a:lnTo>
                  <a:pt x="2788949" y="491580"/>
                </a:lnTo>
                <a:lnTo>
                  <a:pt x="2816210" y="491580"/>
                </a:lnTo>
                <a:lnTo>
                  <a:pt x="2816210" y="464320"/>
                </a:lnTo>
                <a:close/>
                <a:moveTo>
                  <a:pt x="2751402" y="464320"/>
                </a:moveTo>
                <a:lnTo>
                  <a:pt x="2751402" y="491580"/>
                </a:lnTo>
                <a:lnTo>
                  <a:pt x="2778663" y="491580"/>
                </a:lnTo>
                <a:lnTo>
                  <a:pt x="2778663" y="464320"/>
                </a:lnTo>
                <a:close/>
                <a:moveTo>
                  <a:pt x="2713854" y="464320"/>
                </a:moveTo>
                <a:lnTo>
                  <a:pt x="2713854" y="491580"/>
                </a:lnTo>
                <a:lnTo>
                  <a:pt x="2741115" y="491580"/>
                </a:lnTo>
                <a:lnTo>
                  <a:pt x="2741115" y="464320"/>
                </a:lnTo>
                <a:close/>
                <a:moveTo>
                  <a:pt x="2665124" y="464320"/>
                </a:moveTo>
                <a:lnTo>
                  <a:pt x="2665124" y="491580"/>
                </a:lnTo>
                <a:lnTo>
                  <a:pt x="2692385" y="491580"/>
                </a:lnTo>
                <a:lnTo>
                  <a:pt x="2692385" y="464320"/>
                </a:lnTo>
                <a:close/>
                <a:moveTo>
                  <a:pt x="2627577" y="464320"/>
                </a:moveTo>
                <a:lnTo>
                  <a:pt x="2627577" y="491580"/>
                </a:lnTo>
                <a:lnTo>
                  <a:pt x="2654838" y="491580"/>
                </a:lnTo>
                <a:lnTo>
                  <a:pt x="2654838" y="464320"/>
                </a:lnTo>
                <a:close/>
                <a:moveTo>
                  <a:pt x="2590029" y="464320"/>
                </a:moveTo>
                <a:lnTo>
                  <a:pt x="2590029" y="491580"/>
                </a:lnTo>
                <a:lnTo>
                  <a:pt x="2617290" y="491580"/>
                </a:lnTo>
                <a:lnTo>
                  <a:pt x="2617290" y="464320"/>
                </a:lnTo>
                <a:close/>
                <a:moveTo>
                  <a:pt x="2541300" y="464320"/>
                </a:moveTo>
                <a:lnTo>
                  <a:pt x="2541300" y="491580"/>
                </a:lnTo>
                <a:lnTo>
                  <a:pt x="2568560" y="491580"/>
                </a:lnTo>
                <a:lnTo>
                  <a:pt x="2568560" y="464320"/>
                </a:lnTo>
                <a:close/>
                <a:moveTo>
                  <a:pt x="2503752" y="464320"/>
                </a:moveTo>
                <a:lnTo>
                  <a:pt x="2503752" y="491580"/>
                </a:lnTo>
                <a:lnTo>
                  <a:pt x="2531013" y="491580"/>
                </a:lnTo>
                <a:lnTo>
                  <a:pt x="2531013" y="464320"/>
                </a:lnTo>
                <a:close/>
                <a:moveTo>
                  <a:pt x="2466204" y="464320"/>
                </a:moveTo>
                <a:lnTo>
                  <a:pt x="2466204" y="491580"/>
                </a:lnTo>
                <a:lnTo>
                  <a:pt x="2493465" y="491580"/>
                </a:lnTo>
                <a:lnTo>
                  <a:pt x="2493465" y="464320"/>
                </a:lnTo>
                <a:close/>
                <a:moveTo>
                  <a:pt x="1646292" y="389996"/>
                </a:moveTo>
                <a:lnTo>
                  <a:pt x="1646292" y="413142"/>
                </a:lnTo>
                <a:lnTo>
                  <a:pt x="1774880" y="413142"/>
                </a:lnTo>
                <a:lnTo>
                  <a:pt x="1774880" y="389996"/>
                </a:lnTo>
                <a:close/>
                <a:moveTo>
                  <a:pt x="2297288" y="343447"/>
                </a:moveTo>
                <a:lnTo>
                  <a:pt x="2310918" y="434487"/>
                </a:lnTo>
                <a:lnTo>
                  <a:pt x="2283658" y="434487"/>
                </a:lnTo>
                <a:close/>
                <a:moveTo>
                  <a:pt x="1963913" y="343447"/>
                </a:moveTo>
                <a:lnTo>
                  <a:pt x="1977543" y="434487"/>
                </a:lnTo>
                <a:lnTo>
                  <a:pt x="1950283" y="434487"/>
                </a:lnTo>
                <a:close/>
                <a:moveTo>
                  <a:pt x="1116188" y="343447"/>
                </a:moveTo>
                <a:lnTo>
                  <a:pt x="1129818" y="434487"/>
                </a:lnTo>
                <a:lnTo>
                  <a:pt x="1102558" y="434487"/>
                </a:lnTo>
                <a:close/>
                <a:moveTo>
                  <a:pt x="1846794" y="337275"/>
                </a:moveTo>
                <a:lnTo>
                  <a:pt x="1862738" y="337275"/>
                </a:lnTo>
                <a:cubicBezTo>
                  <a:pt x="1867196" y="337275"/>
                  <a:pt x="1870711" y="338561"/>
                  <a:pt x="1873283" y="341133"/>
                </a:cubicBezTo>
                <a:cubicBezTo>
                  <a:pt x="1875854" y="343704"/>
                  <a:pt x="1877140" y="348248"/>
                  <a:pt x="1877140" y="354763"/>
                </a:cubicBezTo>
                <a:lnTo>
                  <a:pt x="1877140" y="448375"/>
                </a:lnTo>
                <a:cubicBezTo>
                  <a:pt x="1877140" y="454890"/>
                  <a:pt x="1875854" y="459433"/>
                  <a:pt x="1873283" y="462005"/>
                </a:cubicBezTo>
                <a:cubicBezTo>
                  <a:pt x="1870711" y="464577"/>
                  <a:pt x="1867196" y="465863"/>
                  <a:pt x="1862738" y="465863"/>
                </a:cubicBezTo>
                <a:lnTo>
                  <a:pt x="1846794" y="465863"/>
                </a:lnTo>
                <a:lnTo>
                  <a:pt x="1846794" y="413142"/>
                </a:lnTo>
                <a:lnTo>
                  <a:pt x="1864281" y="413142"/>
                </a:lnTo>
                <a:lnTo>
                  <a:pt x="1864281" y="389996"/>
                </a:lnTo>
                <a:lnTo>
                  <a:pt x="1846794" y="389996"/>
                </a:lnTo>
                <a:close/>
                <a:moveTo>
                  <a:pt x="1341968" y="337275"/>
                </a:moveTo>
                <a:lnTo>
                  <a:pt x="1357913" y="337275"/>
                </a:lnTo>
                <a:cubicBezTo>
                  <a:pt x="1362371" y="337275"/>
                  <a:pt x="1365886" y="338561"/>
                  <a:pt x="1368457" y="341133"/>
                </a:cubicBezTo>
                <a:cubicBezTo>
                  <a:pt x="1371029" y="343704"/>
                  <a:pt x="1372315" y="348248"/>
                  <a:pt x="1372315" y="354763"/>
                </a:cubicBezTo>
                <a:lnTo>
                  <a:pt x="1372315" y="448375"/>
                </a:lnTo>
                <a:cubicBezTo>
                  <a:pt x="1372315" y="454890"/>
                  <a:pt x="1371029" y="459433"/>
                  <a:pt x="1368457" y="462005"/>
                </a:cubicBezTo>
                <a:cubicBezTo>
                  <a:pt x="1365886" y="464577"/>
                  <a:pt x="1362371" y="465863"/>
                  <a:pt x="1357913" y="465863"/>
                </a:cubicBezTo>
                <a:lnTo>
                  <a:pt x="1341968" y="465863"/>
                </a:lnTo>
                <a:close/>
                <a:moveTo>
                  <a:pt x="389468" y="337275"/>
                </a:moveTo>
                <a:lnTo>
                  <a:pt x="402842" y="337275"/>
                </a:lnTo>
                <a:cubicBezTo>
                  <a:pt x="407299" y="337275"/>
                  <a:pt x="410728" y="338475"/>
                  <a:pt x="413129" y="340876"/>
                </a:cubicBezTo>
                <a:cubicBezTo>
                  <a:pt x="415529" y="343276"/>
                  <a:pt x="416729" y="347734"/>
                  <a:pt x="416729" y="354249"/>
                </a:cubicBezTo>
                <a:lnTo>
                  <a:pt x="416729" y="381252"/>
                </a:lnTo>
                <a:cubicBezTo>
                  <a:pt x="416729" y="387767"/>
                  <a:pt x="415529" y="392225"/>
                  <a:pt x="413129" y="394625"/>
                </a:cubicBezTo>
                <a:cubicBezTo>
                  <a:pt x="410728" y="397025"/>
                  <a:pt x="407299" y="398226"/>
                  <a:pt x="402842" y="398226"/>
                </a:cubicBezTo>
                <a:lnTo>
                  <a:pt x="389468" y="398226"/>
                </a:lnTo>
                <a:close/>
                <a:moveTo>
                  <a:pt x="2402063" y="335218"/>
                </a:moveTo>
                <a:cubicBezTo>
                  <a:pt x="2406521" y="335218"/>
                  <a:pt x="2410078" y="336547"/>
                  <a:pt x="2412736" y="339204"/>
                </a:cubicBezTo>
                <a:cubicBezTo>
                  <a:pt x="2415393" y="341861"/>
                  <a:pt x="2416722" y="346448"/>
                  <a:pt x="2416722" y="352963"/>
                </a:cubicBezTo>
                <a:lnTo>
                  <a:pt x="2416722" y="450175"/>
                </a:lnTo>
                <a:cubicBezTo>
                  <a:pt x="2416722" y="456690"/>
                  <a:pt x="2415393" y="461276"/>
                  <a:pt x="2412736" y="463934"/>
                </a:cubicBezTo>
                <a:cubicBezTo>
                  <a:pt x="2410078" y="466591"/>
                  <a:pt x="2406521" y="467920"/>
                  <a:pt x="2402063" y="467920"/>
                </a:cubicBezTo>
                <a:cubicBezTo>
                  <a:pt x="2397605" y="467920"/>
                  <a:pt x="2394048" y="466591"/>
                  <a:pt x="2391390" y="463934"/>
                </a:cubicBezTo>
                <a:cubicBezTo>
                  <a:pt x="2388733" y="461276"/>
                  <a:pt x="2387404" y="456690"/>
                  <a:pt x="2387404" y="450175"/>
                </a:cubicBezTo>
                <a:lnTo>
                  <a:pt x="2387404" y="352963"/>
                </a:lnTo>
                <a:cubicBezTo>
                  <a:pt x="2387404" y="346448"/>
                  <a:pt x="2388733" y="341861"/>
                  <a:pt x="2391390" y="339204"/>
                </a:cubicBezTo>
                <a:cubicBezTo>
                  <a:pt x="2394048" y="336547"/>
                  <a:pt x="2397605" y="335218"/>
                  <a:pt x="2402063" y="335218"/>
                </a:cubicBezTo>
                <a:close/>
                <a:moveTo>
                  <a:pt x="2068688" y="335218"/>
                </a:moveTo>
                <a:cubicBezTo>
                  <a:pt x="2073146" y="335218"/>
                  <a:pt x="2076703" y="336547"/>
                  <a:pt x="2079361" y="339204"/>
                </a:cubicBezTo>
                <a:cubicBezTo>
                  <a:pt x="2082018" y="341861"/>
                  <a:pt x="2083347" y="346448"/>
                  <a:pt x="2083347" y="352963"/>
                </a:cubicBezTo>
                <a:lnTo>
                  <a:pt x="2083347" y="450175"/>
                </a:lnTo>
                <a:cubicBezTo>
                  <a:pt x="2083347" y="456690"/>
                  <a:pt x="2082018" y="461276"/>
                  <a:pt x="2079361" y="463934"/>
                </a:cubicBezTo>
                <a:cubicBezTo>
                  <a:pt x="2076703" y="466591"/>
                  <a:pt x="2073146" y="467920"/>
                  <a:pt x="2068688" y="467920"/>
                </a:cubicBezTo>
                <a:cubicBezTo>
                  <a:pt x="2064230" y="467920"/>
                  <a:pt x="2060673" y="466591"/>
                  <a:pt x="2058015" y="463934"/>
                </a:cubicBezTo>
                <a:cubicBezTo>
                  <a:pt x="2055358" y="461276"/>
                  <a:pt x="2054029" y="456690"/>
                  <a:pt x="2054029" y="450175"/>
                </a:cubicBezTo>
                <a:lnTo>
                  <a:pt x="2054029" y="352963"/>
                </a:lnTo>
                <a:cubicBezTo>
                  <a:pt x="2054029" y="346448"/>
                  <a:pt x="2055358" y="341861"/>
                  <a:pt x="2058015" y="339204"/>
                </a:cubicBezTo>
                <a:cubicBezTo>
                  <a:pt x="2060673" y="336547"/>
                  <a:pt x="2064230" y="335218"/>
                  <a:pt x="2068688" y="335218"/>
                </a:cubicBezTo>
                <a:close/>
                <a:moveTo>
                  <a:pt x="1220963" y="335218"/>
                </a:moveTo>
                <a:cubicBezTo>
                  <a:pt x="1225421" y="335218"/>
                  <a:pt x="1228978" y="336547"/>
                  <a:pt x="1231636" y="339204"/>
                </a:cubicBezTo>
                <a:cubicBezTo>
                  <a:pt x="1234293" y="341861"/>
                  <a:pt x="1235622" y="346448"/>
                  <a:pt x="1235622" y="352963"/>
                </a:cubicBezTo>
                <a:lnTo>
                  <a:pt x="1235622" y="450175"/>
                </a:lnTo>
                <a:cubicBezTo>
                  <a:pt x="1235622" y="456690"/>
                  <a:pt x="1234293" y="461276"/>
                  <a:pt x="1231636" y="463934"/>
                </a:cubicBezTo>
                <a:cubicBezTo>
                  <a:pt x="1228978" y="466591"/>
                  <a:pt x="1225421" y="467920"/>
                  <a:pt x="1220963" y="467920"/>
                </a:cubicBezTo>
                <a:cubicBezTo>
                  <a:pt x="1216505" y="467920"/>
                  <a:pt x="1212948" y="466591"/>
                  <a:pt x="1210290" y="463934"/>
                </a:cubicBezTo>
                <a:cubicBezTo>
                  <a:pt x="1207633" y="461276"/>
                  <a:pt x="1206304" y="456690"/>
                  <a:pt x="1206304" y="450175"/>
                </a:cubicBezTo>
                <a:lnTo>
                  <a:pt x="1206304" y="352963"/>
                </a:lnTo>
                <a:cubicBezTo>
                  <a:pt x="1206304" y="346448"/>
                  <a:pt x="1207633" y="341861"/>
                  <a:pt x="1210290" y="339204"/>
                </a:cubicBezTo>
                <a:cubicBezTo>
                  <a:pt x="1212948" y="336547"/>
                  <a:pt x="1216505" y="335218"/>
                  <a:pt x="1220963" y="335218"/>
                </a:cubicBezTo>
                <a:close/>
                <a:moveTo>
                  <a:pt x="611363" y="335218"/>
                </a:moveTo>
                <a:cubicBezTo>
                  <a:pt x="615821" y="335218"/>
                  <a:pt x="619378" y="336547"/>
                  <a:pt x="622036" y="339204"/>
                </a:cubicBezTo>
                <a:cubicBezTo>
                  <a:pt x="624693" y="341861"/>
                  <a:pt x="626022" y="346448"/>
                  <a:pt x="626022" y="352963"/>
                </a:cubicBezTo>
                <a:lnTo>
                  <a:pt x="626022" y="450175"/>
                </a:lnTo>
                <a:cubicBezTo>
                  <a:pt x="626022" y="456690"/>
                  <a:pt x="624693" y="461276"/>
                  <a:pt x="622036" y="463934"/>
                </a:cubicBezTo>
                <a:cubicBezTo>
                  <a:pt x="619378" y="466591"/>
                  <a:pt x="615821" y="467920"/>
                  <a:pt x="611363" y="467920"/>
                </a:cubicBezTo>
                <a:cubicBezTo>
                  <a:pt x="606905" y="467920"/>
                  <a:pt x="603348" y="466591"/>
                  <a:pt x="600690" y="463934"/>
                </a:cubicBezTo>
                <a:cubicBezTo>
                  <a:pt x="598033" y="461276"/>
                  <a:pt x="596704" y="456690"/>
                  <a:pt x="596704" y="450175"/>
                </a:cubicBezTo>
                <a:lnTo>
                  <a:pt x="596704" y="352963"/>
                </a:lnTo>
                <a:cubicBezTo>
                  <a:pt x="596704" y="346448"/>
                  <a:pt x="598033" y="341861"/>
                  <a:pt x="600690" y="339204"/>
                </a:cubicBezTo>
                <a:cubicBezTo>
                  <a:pt x="603348" y="336547"/>
                  <a:pt x="606905" y="335218"/>
                  <a:pt x="611363" y="335218"/>
                </a:cubicBezTo>
                <a:close/>
                <a:moveTo>
                  <a:pt x="2278000" y="311558"/>
                </a:moveTo>
                <a:lnTo>
                  <a:pt x="2249196" y="491580"/>
                </a:lnTo>
                <a:lnTo>
                  <a:pt x="2275171" y="491580"/>
                </a:lnTo>
                <a:lnTo>
                  <a:pt x="2280057" y="458919"/>
                </a:lnTo>
                <a:lnTo>
                  <a:pt x="2314776" y="458919"/>
                </a:lnTo>
                <a:lnTo>
                  <a:pt x="2319662" y="491580"/>
                </a:lnTo>
                <a:lnTo>
                  <a:pt x="2348208" y="491580"/>
                </a:lnTo>
                <a:lnTo>
                  <a:pt x="2319405" y="311558"/>
                </a:lnTo>
                <a:close/>
                <a:moveTo>
                  <a:pt x="2153175" y="311558"/>
                </a:moveTo>
                <a:lnTo>
                  <a:pt x="2153175" y="337275"/>
                </a:lnTo>
                <a:lnTo>
                  <a:pt x="2182750" y="337275"/>
                </a:lnTo>
                <a:lnTo>
                  <a:pt x="2182750" y="491580"/>
                </a:lnTo>
                <a:lnTo>
                  <a:pt x="2211039" y="491580"/>
                </a:lnTo>
                <a:lnTo>
                  <a:pt x="2211039" y="337275"/>
                </a:lnTo>
                <a:lnTo>
                  <a:pt x="2240614" y="337275"/>
                </a:lnTo>
                <a:lnTo>
                  <a:pt x="2240614" y="311558"/>
                </a:lnTo>
                <a:close/>
                <a:moveTo>
                  <a:pt x="1944625" y="311558"/>
                </a:moveTo>
                <a:lnTo>
                  <a:pt x="1915821" y="491580"/>
                </a:lnTo>
                <a:lnTo>
                  <a:pt x="1941796" y="491580"/>
                </a:lnTo>
                <a:lnTo>
                  <a:pt x="1946682" y="458919"/>
                </a:lnTo>
                <a:lnTo>
                  <a:pt x="1981401" y="458919"/>
                </a:lnTo>
                <a:lnTo>
                  <a:pt x="1986287" y="491580"/>
                </a:lnTo>
                <a:lnTo>
                  <a:pt x="2014834" y="491580"/>
                </a:lnTo>
                <a:lnTo>
                  <a:pt x="1986030" y="311558"/>
                </a:lnTo>
                <a:close/>
                <a:moveTo>
                  <a:pt x="1818504" y="311558"/>
                </a:moveTo>
                <a:lnTo>
                  <a:pt x="1818504" y="389996"/>
                </a:lnTo>
                <a:lnTo>
                  <a:pt x="1809246" y="389996"/>
                </a:lnTo>
                <a:lnTo>
                  <a:pt x="1809246" y="413142"/>
                </a:lnTo>
                <a:lnTo>
                  <a:pt x="1818504" y="413142"/>
                </a:lnTo>
                <a:lnTo>
                  <a:pt x="1818504" y="491580"/>
                </a:lnTo>
                <a:lnTo>
                  <a:pt x="1863253" y="491580"/>
                </a:lnTo>
                <a:cubicBezTo>
                  <a:pt x="1877483" y="491580"/>
                  <a:pt x="1888070" y="487808"/>
                  <a:pt x="1895014" y="480264"/>
                </a:cubicBezTo>
                <a:cubicBezTo>
                  <a:pt x="1901958" y="472721"/>
                  <a:pt x="1905429" y="461662"/>
                  <a:pt x="1905429" y="447089"/>
                </a:cubicBezTo>
                <a:lnTo>
                  <a:pt x="1905429" y="356049"/>
                </a:lnTo>
                <a:cubicBezTo>
                  <a:pt x="1905429" y="341476"/>
                  <a:pt x="1901958" y="330417"/>
                  <a:pt x="1895014" y="322873"/>
                </a:cubicBezTo>
                <a:cubicBezTo>
                  <a:pt x="1888070" y="315330"/>
                  <a:pt x="1877483" y="311558"/>
                  <a:pt x="1863253" y="311558"/>
                </a:cubicBezTo>
                <a:close/>
                <a:moveTo>
                  <a:pt x="1417168" y="311558"/>
                </a:moveTo>
                <a:lnTo>
                  <a:pt x="1417168" y="448632"/>
                </a:lnTo>
                <a:cubicBezTo>
                  <a:pt x="1417168" y="463205"/>
                  <a:pt x="1420726" y="474392"/>
                  <a:pt x="1427841" y="482193"/>
                </a:cubicBezTo>
                <a:cubicBezTo>
                  <a:pt x="1434956" y="489994"/>
                  <a:pt x="1445458" y="493895"/>
                  <a:pt x="1459345" y="493895"/>
                </a:cubicBezTo>
                <a:cubicBezTo>
                  <a:pt x="1473233" y="493895"/>
                  <a:pt x="1483734" y="489994"/>
                  <a:pt x="1490849" y="482193"/>
                </a:cubicBezTo>
                <a:cubicBezTo>
                  <a:pt x="1497964" y="474392"/>
                  <a:pt x="1501522" y="463205"/>
                  <a:pt x="1501522" y="448632"/>
                </a:cubicBezTo>
                <a:lnTo>
                  <a:pt x="1501522" y="311558"/>
                </a:lnTo>
                <a:lnTo>
                  <a:pt x="1474776" y="311558"/>
                </a:lnTo>
                <a:lnTo>
                  <a:pt x="1474776" y="450661"/>
                </a:lnTo>
                <a:cubicBezTo>
                  <a:pt x="1474776" y="457187"/>
                  <a:pt x="1473447" y="461738"/>
                  <a:pt x="1470789" y="464313"/>
                </a:cubicBezTo>
                <a:cubicBezTo>
                  <a:pt x="1468132" y="466889"/>
                  <a:pt x="1464574" y="468177"/>
                  <a:pt x="1460117" y="468177"/>
                </a:cubicBezTo>
                <a:cubicBezTo>
                  <a:pt x="1455659" y="468177"/>
                  <a:pt x="1452101" y="466889"/>
                  <a:pt x="1449444" y="464313"/>
                </a:cubicBezTo>
                <a:cubicBezTo>
                  <a:pt x="1446786" y="461738"/>
                  <a:pt x="1445458" y="457187"/>
                  <a:pt x="1445458" y="450661"/>
                </a:cubicBezTo>
                <a:lnTo>
                  <a:pt x="1445458" y="311558"/>
                </a:lnTo>
                <a:close/>
                <a:moveTo>
                  <a:pt x="1313679" y="311558"/>
                </a:moveTo>
                <a:lnTo>
                  <a:pt x="1313679" y="491580"/>
                </a:lnTo>
                <a:lnTo>
                  <a:pt x="1358428" y="491580"/>
                </a:lnTo>
                <a:cubicBezTo>
                  <a:pt x="1372658" y="491580"/>
                  <a:pt x="1383245" y="487808"/>
                  <a:pt x="1390189" y="480264"/>
                </a:cubicBezTo>
                <a:cubicBezTo>
                  <a:pt x="1397132" y="472721"/>
                  <a:pt x="1400604" y="461662"/>
                  <a:pt x="1400604" y="447089"/>
                </a:cubicBezTo>
                <a:lnTo>
                  <a:pt x="1400604" y="356049"/>
                </a:lnTo>
                <a:cubicBezTo>
                  <a:pt x="1400604" y="341476"/>
                  <a:pt x="1397132" y="330417"/>
                  <a:pt x="1390189" y="322873"/>
                </a:cubicBezTo>
                <a:cubicBezTo>
                  <a:pt x="1383245" y="315330"/>
                  <a:pt x="1372658" y="311558"/>
                  <a:pt x="1358428" y="311558"/>
                </a:cubicBezTo>
                <a:close/>
                <a:moveTo>
                  <a:pt x="1096900" y="311558"/>
                </a:moveTo>
                <a:lnTo>
                  <a:pt x="1068096" y="491580"/>
                </a:lnTo>
                <a:lnTo>
                  <a:pt x="1094071" y="491580"/>
                </a:lnTo>
                <a:lnTo>
                  <a:pt x="1098957" y="458919"/>
                </a:lnTo>
                <a:lnTo>
                  <a:pt x="1133676" y="458919"/>
                </a:lnTo>
                <a:lnTo>
                  <a:pt x="1138562" y="491580"/>
                </a:lnTo>
                <a:lnTo>
                  <a:pt x="1167109" y="491580"/>
                </a:lnTo>
                <a:lnTo>
                  <a:pt x="1138305" y="311558"/>
                </a:lnTo>
                <a:close/>
                <a:moveTo>
                  <a:pt x="1027929" y="311558"/>
                </a:moveTo>
                <a:lnTo>
                  <a:pt x="1027929" y="491580"/>
                </a:lnTo>
                <a:lnTo>
                  <a:pt x="1056219" y="491580"/>
                </a:lnTo>
                <a:lnTo>
                  <a:pt x="1056219" y="311558"/>
                </a:lnTo>
                <a:close/>
                <a:moveTo>
                  <a:pt x="675247" y="311558"/>
                </a:moveTo>
                <a:lnTo>
                  <a:pt x="675247" y="491580"/>
                </a:lnTo>
                <a:lnTo>
                  <a:pt x="700707" y="491580"/>
                </a:lnTo>
                <a:lnTo>
                  <a:pt x="700707" y="361192"/>
                </a:lnTo>
                <a:lnTo>
                  <a:pt x="735940" y="491580"/>
                </a:lnTo>
                <a:lnTo>
                  <a:pt x="765001" y="491580"/>
                </a:lnTo>
                <a:lnTo>
                  <a:pt x="765001" y="311558"/>
                </a:lnTo>
                <a:lnTo>
                  <a:pt x="739798" y="311558"/>
                </a:lnTo>
                <a:lnTo>
                  <a:pt x="739798" y="419314"/>
                </a:lnTo>
                <a:lnTo>
                  <a:pt x="710737" y="311558"/>
                </a:lnTo>
                <a:close/>
                <a:moveTo>
                  <a:pt x="465954" y="311558"/>
                </a:moveTo>
                <a:lnTo>
                  <a:pt x="465954" y="491580"/>
                </a:lnTo>
                <a:lnTo>
                  <a:pt x="494244" y="491580"/>
                </a:lnTo>
                <a:lnTo>
                  <a:pt x="494244" y="414428"/>
                </a:lnTo>
                <a:lnTo>
                  <a:pt x="526390" y="414428"/>
                </a:lnTo>
                <a:lnTo>
                  <a:pt x="526390" y="491580"/>
                </a:lnTo>
                <a:lnTo>
                  <a:pt x="555194" y="491580"/>
                </a:lnTo>
                <a:lnTo>
                  <a:pt x="555194" y="311558"/>
                </a:lnTo>
                <a:lnTo>
                  <a:pt x="526390" y="311558"/>
                </a:lnTo>
                <a:lnTo>
                  <a:pt x="526390" y="388710"/>
                </a:lnTo>
                <a:lnTo>
                  <a:pt x="494244" y="388710"/>
                </a:lnTo>
                <a:lnTo>
                  <a:pt x="494244" y="311558"/>
                </a:lnTo>
                <a:close/>
                <a:moveTo>
                  <a:pt x="361179" y="311558"/>
                </a:moveTo>
                <a:lnTo>
                  <a:pt x="361179" y="491580"/>
                </a:lnTo>
                <a:lnTo>
                  <a:pt x="389468" y="491580"/>
                </a:lnTo>
                <a:lnTo>
                  <a:pt x="389468" y="423943"/>
                </a:lnTo>
                <a:lnTo>
                  <a:pt x="402842" y="423943"/>
                </a:lnTo>
                <a:cubicBezTo>
                  <a:pt x="417072" y="423943"/>
                  <a:pt x="427659" y="420171"/>
                  <a:pt x="434603" y="412627"/>
                </a:cubicBezTo>
                <a:cubicBezTo>
                  <a:pt x="441547" y="405084"/>
                  <a:pt x="445018" y="394025"/>
                  <a:pt x="445018" y="379452"/>
                </a:cubicBezTo>
                <a:lnTo>
                  <a:pt x="445018" y="356049"/>
                </a:lnTo>
                <a:cubicBezTo>
                  <a:pt x="445018" y="341476"/>
                  <a:pt x="441547" y="330417"/>
                  <a:pt x="434603" y="322873"/>
                </a:cubicBezTo>
                <a:cubicBezTo>
                  <a:pt x="427659" y="315330"/>
                  <a:pt x="417072" y="311558"/>
                  <a:pt x="402842" y="311558"/>
                </a:cubicBezTo>
                <a:close/>
                <a:moveTo>
                  <a:pt x="2402063" y="309500"/>
                </a:moveTo>
                <a:cubicBezTo>
                  <a:pt x="2388176" y="309500"/>
                  <a:pt x="2377546" y="313401"/>
                  <a:pt x="2370173" y="321202"/>
                </a:cubicBezTo>
                <a:cubicBezTo>
                  <a:pt x="2362801" y="329003"/>
                  <a:pt x="2359115" y="340190"/>
                  <a:pt x="2359115" y="354763"/>
                </a:cubicBezTo>
                <a:lnTo>
                  <a:pt x="2359115" y="448375"/>
                </a:lnTo>
                <a:cubicBezTo>
                  <a:pt x="2359115" y="462948"/>
                  <a:pt x="2362801" y="474135"/>
                  <a:pt x="2370173" y="481936"/>
                </a:cubicBezTo>
                <a:cubicBezTo>
                  <a:pt x="2377546" y="489737"/>
                  <a:pt x="2388176" y="493638"/>
                  <a:pt x="2402063" y="493638"/>
                </a:cubicBezTo>
                <a:cubicBezTo>
                  <a:pt x="2415951" y="493638"/>
                  <a:pt x="2426580" y="489737"/>
                  <a:pt x="2433953" y="481936"/>
                </a:cubicBezTo>
                <a:cubicBezTo>
                  <a:pt x="2441325" y="474135"/>
                  <a:pt x="2445011" y="462948"/>
                  <a:pt x="2445011" y="448375"/>
                </a:cubicBezTo>
                <a:lnTo>
                  <a:pt x="2445011" y="354763"/>
                </a:lnTo>
                <a:cubicBezTo>
                  <a:pt x="2445011" y="340190"/>
                  <a:pt x="2441325" y="329003"/>
                  <a:pt x="2433953" y="321202"/>
                </a:cubicBezTo>
                <a:cubicBezTo>
                  <a:pt x="2426580" y="313401"/>
                  <a:pt x="2415951" y="309500"/>
                  <a:pt x="2402063" y="309500"/>
                </a:cubicBezTo>
                <a:close/>
                <a:moveTo>
                  <a:pt x="2068688" y="309500"/>
                </a:moveTo>
                <a:cubicBezTo>
                  <a:pt x="2054800" y="309500"/>
                  <a:pt x="2044171" y="313401"/>
                  <a:pt x="2036798" y="321202"/>
                </a:cubicBezTo>
                <a:cubicBezTo>
                  <a:pt x="2029426" y="329003"/>
                  <a:pt x="2025740" y="340190"/>
                  <a:pt x="2025740" y="354763"/>
                </a:cubicBezTo>
                <a:lnTo>
                  <a:pt x="2025740" y="448375"/>
                </a:lnTo>
                <a:cubicBezTo>
                  <a:pt x="2025740" y="462948"/>
                  <a:pt x="2029426" y="474135"/>
                  <a:pt x="2036798" y="481936"/>
                </a:cubicBezTo>
                <a:cubicBezTo>
                  <a:pt x="2044171" y="489737"/>
                  <a:pt x="2054800" y="493638"/>
                  <a:pt x="2068688" y="493638"/>
                </a:cubicBezTo>
                <a:cubicBezTo>
                  <a:pt x="2082575" y="493638"/>
                  <a:pt x="2093205" y="489737"/>
                  <a:pt x="2100578" y="481936"/>
                </a:cubicBezTo>
                <a:cubicBezTo>
                  <a:pt x="2107950" y="474135"/>
                  <a:pt x="2111636" y="462948"/>
                  <a:pt x="2111636" y="448375"/>
                </a:cubicBezTo>
                <a:lnTo>
                  <a:pt x="2111636" y="354763"/>
                </a:lnTo>
                <a:cubicBezTo>
                  <a:pt x="2111636" y="340190"/>
                  <a:pt x="2107950" y="329003"/>
                  <a:pt x="2100578" y="321202"/>
                </a:cubicBezTo>
                <a:cubicBezTo>
                  <a:pt x="2093205" y="313401"/>
                  <a:pt x="2082575" y="309500"/>
                  <a:pt x="2068688" y="309500"/>
                </a:cubicBezTo>
                <a:close/>
                <a:moveTo>
                  <a:pt x="1563091" y="309500"/>
                </a:moveTo>
                <a:cubicBezTo>
                  <a:pt x="1549204" y="309500"/>
                  <a:pt x="1538703" y="313401"/>
                  <a:pt x="1531588" y="321202"/>
                </a:cubicBezTo>
                <a:cubicBezTo>
                  <a:pt x="1524472" y="329003"/>
                  <a:pt x="1520915" y="340190"/>
                  <a:pt x="1520915" y="354763"/>
                </a:cubicBezTo>
                <a:lnTo>
                  <a:pt x="1520915" y="448375"/>
                </a:lnTo>
                <a:cubicBezTo>
                  <a:pt x="1520915" y="462948"/>
                  <a:pt x="1524472" y="474135"/>
                  <a:pt x="1531588" y="481936"/>
                </a:cubicBezTo>
                <a:cubicBezTo>
                  <a:pt x="1538703" y="489737"/>
                  <a:pt x="1549204" y="493638"/>
                  <a:pt x="1563091" y="493638"/>
                </a:cubicBezTo>
                <a:cubicBezTo>
                  <a:pt x="1576979" y="493638"/>
                  <a:pt x="1587480" y="489776"/>
                  <a:pt x="1594595" y="482053"/>
                </a:cubicBezTo>
                <a:cubicBezTo>
                  <a:pt x="1601711" y="474329"/>
                  <a:pt x="1605268" y="463189"/>
                  <a:pt x="1605268" y="448632"/>
                </a:cubicBezTo>
                <a:lnTo>
                  <a:pt x="1605268" y="424715"/>
                </a:lnTo>
                <a:lnTo>
                  <a:pt x="1578522" y="424715"/>
                </a:lnTo>
                <a:lnTo>
                  <a:pt x="1578522" y="450432"/>
                </a:lnTo>
                <a:cubicBezTo>
                  <a:pt x="1578522" y="456947"/>
                  <a:pt x="1577193" y="461491"/>
                  <a:pt x="1574536" y="464062"/>
                </a:cubicBezTo>
                <a:cubicBezTo>
                  <a:pt x="1571878" y="466634"/>
                  <a:pt x="1568321" y="467920"/>
                  <a:pt x="1563863" y="467920"/>
                </a:cubicBezTo>
                <a:cubicBezTo>
                  <a:pt x="1559405" y="467920"/>
                  <a:pt x="1555848" y="466632"/>
                  <a:pt x="1553190" y="464054"/>
                </a:cubicBezTo>
                <a:cubicBezTo>
                  <a:pt x="1550533" y="461477"/>
                  <a:pt x="1549204" y="456926"/>
                  <a:pt x="1549204" y="450400"/>
                </a:cubicBezTo>
                <a:lnTo>
                  <a:pt x="1549204" y="352999"/>
                </a:lnTo>
                <a:cubicBezTo>
                  <a:pt x="1549204" y="346470"/>
                  <a:pt x="1550533" y="341875"/>
                  <a:pt x="1553190" y="339212"/>
                </a:cubicBezTo>
                <a:cubicBezTo>
                  <a:pt x="1555848" y="336549"/>
                  <a:pt x="1559405" y="335218"/>
                  <a:pt x="1563863" y="335218"/>
                </a:cubicBezTo>
                <a:cubicBezTo>
                  <a:pt x="1568321" y="335218"/>
                  <a:pt x="1571878" y="336547"/>
                  <a:pt x="1574536" y="339204"/>
                </a:cubicBezTo>
                <a:cubicBezTo>
                  <a:pt x="1577193" y="341861"/>
                  <a:pt x="1578522" y="346448"/>
                  <a:pt x="1578522" y="352963"/>
                </a:cubicBezTo>
                <a:lnTo>
                  <a:pt x="1578522" y="372251"/>
                </a:lnTo>
                <a:lnTo>
                  <a:pt x="1605268" y="372251"/>
                </a:lnTo>
                <a:lnTo>
                  <a:pt x="1605268" y="354763"/>
                </a:lnTo>
                <a:cubicBezTo>
                  <a:pt x="1605268" y="340190"/>
                  <a:pt x="1601711" y="329003"/>
                  <a:pt x="1594595" y="321202"/>
                </a:cubicBezTo>
                <a:cubicBezTo>
                  <a:pt x="1587480" y="313401"/>
                  <a:pt x="1576979" y="309500"/>
                  <a:pt x="1563091" y="309500"/>
                </a:cubicBezTo>
                <a:close/>
                <a:moveTo>
                  <a:pt x="1220963" y="309500"/>
                </a:moveTo>
                <a:cubicBezTo>
                  <a:pt x="1207076" y="309500"/>
                  <a:pt x="1196446" y="313401"/>
                  <a:pt x="1189073" y="321202"/>
                </a:cubicBezTo>
                <a:cubicBezTo>
                  <a:pt x="1181701" y="329003"/>
                  <a:pt x="1178015" y="340190"/>
                  <a:pt x="1178015" y="354763"/>
                </a:cubicBezTo>
                <a:lnTo>
                  <a:pt x="1178015" y="448375"/>
                </a:lnTo>
                <a:cubicBezTo>
                  <a:pt x="1178015" y="462948"/>
                  <a:pt x="1181701" y="474135"/>
                  <a:pt x="1189073" y="481936"/>
                </a:cubicBezTo>
                <a:cubicBezTo>
                  <a:pt x="1196446" y="489737"/>
                  <a:pt x="1207076" y="493638"/>
                  <a:pt x="1220963" y="493638"/>
                </a:cubicBezTo>
                <a:cubicBezTo>
                  <a:pt x="1234850" y="493638"/>
                  <a:pt x="1245480" y="489737"/>
                  <a:pt x="1252853" y="481936"/>
                </a:cubicBezTo>
                <a:cubicBezTo>
                  <a:pt x="1260225" y="474135"/>
                  <a:pt x="1263911" y="462948"/>
                  <a:pt x="1263911" y="448375"/>
                </a:cubicBezTo>
                <a:lnTo>
                  <a:pt x="1263911" y="354763"/>
                </a:lnTo>
                <a:cubicBezTo>
                  <a:pt x="1263911" y="340190"/>
                  <a:pt x="1260225" y="329003"/>
                  <a:pt x="1252853" y="321202"/>
                </a:cubicBezTo>
                <a:cubicBezTo>
                  <a:pt x="1245480" y="313401"/>
                  <a:pt x="1234850" y="309500"/>
                  <a:pt x="1220963" y="309500"/>
                </a:cubicBezTo>
                <a:close/>
                <a:moveTo>
                  <a:pt x="963016" y="309500"/>
                </a:moveTo>
                <a:cubicBezTo>
                  <a:pt x="949129" y="309500"/>
                  <a:pt x="938628" y="313401"/>
                  <a:pt x="931512" y="321202"/>
                </a:cubicBezTo>
                <a:cubicBezTo>
                  <a:pt x="924397" y="329003"/>
                  <a:pt x="920840" y="340190"/>
                  <a:pt x="920840" y="354763"/>
                </a:cubicBezTo>
                <a:lnTo>
                  <a:pt x="920840" y="448375"/>
                </a:lnTo>
                <a:cubicBezTo>
                  <a:pt x="920840" y="462948"/>
                  <a:pt x="924397" y="474135"/>
                  <a:pt x="931512" y="481936"/>
                </a:cubicBezTo>
                <a:cubicBezTo>
                  <a:pt x="938628" y="489737"/>
                  <a:pt x="949129" y="493638"/>
                  <a:pt x="963016" y="493638"/>
                </a:cubicBezTo>
                <a:cubicBezTo>
                  <a:pt x="976904" y="493638"/>
                  <a:pt x="987405" y="489737"/>
                  <a:pt x="994520" y="481936"/>
                </a:cubicBezTo>
                <a:cubicBezTo>
                  <a:pt x="1001636" y="474135"/>
                  <a:pt x="1005193" y="462948"/>
                  <a:pt x="1005193" y="448375"/>
                </a:cubicBezTo>
                <a:lnTo>
                  <a:pt x="1005193" y="391282"/>
                </a:lnTo>
                <a:lnTo>
                  <a:pt x="965588" y="391282"/>
                </a:lnTo>
                <a:lnTo>
                  <a:pt x="965588" y="416999"/>
                </a:lnTo>
                <a:lnTo>
                  <a:pt x="978447" y="416999"/>
                </a:lnTo>
                <a:lnTo>
                  <a:pt x="978447" y="450344"/>
                </a:lnTo>
                <a:cubicBezTo>
                  <a:pt x="978447" y="456891"/>
                  <a:pt x="977118" y="461457"/>
                  <a:pt x="974461" y="464042"/>
                </a:cubicBezTo>
                <a:cubicBezTo>
                  <a:pt x="971803" y="466627"/>
                  <a:pt x="968246" y="467920"/>
                  <a:pt x="963788" y="467920"/>
                </a:cubicBezTo>
                <a:cubicBezTo>
                  <a:pt x="959330" y="467920"/>
                  <a:pt x="955773" y="466632"/>
                  <a:pt x="953115" y="464054"/>
                </a:cubicBezTo>
                <a:cubicBezTo>
                  <a:pt x="950458" y="461477"/>
                  <a:pt x="949129" y="456926"/>
                  <a:pt x="949129" y="450400"/>
                </a:cubicBezTo>
                <a:lnTo>
                  <a:pt x="949129" y="352999"/>
                </a:lnTo>
                <a:cubicBezTo>
                  <a:pt x="949129" y="346470"/>
                  <a:pt x="950458" y="341875"/>
                  <a:pt x="953115" y="339212"/>
                </a:cubicBezTo>
                <a:cubicBezTo>
                  <a:pt x="955773" y="336549"/>
                  <a:pt x="959330" y="335218"/>
                  <a:pt x="963788" y="335218"/>
                </a:cubicBezTo>
                <a:cubicBezTo>
                  <a:pt x="968246" y="335218"/>
                  <a:pt x="971803" y="336547"/>
                  <a:pt x="974461" y="339204"/>
                </a:cubicBezTo>
                <a:cubicBezTo>
                  <a:pt x="977118" y="341861"/>
                  <a:pt x="978447" y="346448"/>
                  <a:pt x="978447" y="352963"/>
                </a:cubicBezTo>
                <a:lnTo>
                  <a:pt x="978447" y="372251"/>
                </a:lnTo>
                <a:lnTo>
                  <a:pt x="1005193" y="372251"/>
                </a:lnTo>
                <a:lnTo>
                  <a:pt x="1005193" y="354763"/>
                </a:lnTo>
                <a:cubicBezTo>
                  <a:pt x="1005193" y="340190"/>
                  <a:pt x="1001636" y="329003"/>
                  <a:pt x="994520" y="321202"/>
                </a:cubicBezTo>
                <a:cubicBezTo>
                  <a:pt x="987405" y="313401"/>
                  <a:pt x="976904" y="309500"/>
                  <a:pt x="963016" y="309500"/>
                </a:cubicBezTo>
                <a:close/>
                <a:moveTo>
                  <a:pt x="829666" y="309500"/>
                </a:moveTo>
                <a:cubicBezTo>
                  <a:pt x="815779" y="309500"/>
                  <a:pt x="805278" y="313401"/>
                  <a:pt x="798162" y="321202"/>
                </a:cubicBezTo>
                <a:cubicBezTo>
                  <a:pt x="791047" y="329003"/>
                  <a:pt x="787490" y="340190"/>
                  <a:pt x="787490" y="354763"/>
                </a:cubicBezTo>
                <a:lnTo>
                  <a:pt x="787490" y="448375"/>
                </a:lnTo>
                <a:cubicBezTo>
                  <a:pt x="787490" y="462948"/>
                  <a:pt x="791047" y="474135"/>
                  <a:pt x="798162" y="481936"/>
                </a:cubicBezTo>
                <a:cubicBezTo>
                  <a:pt x="805278" y="489737"/>
                  <a:pt x="815779" y="493638"/>
                  <a:pt x="829666" y="493638"/>
                </a:cubicBezTo>
                <a:cubicBezTo>
                  <a:pt x="843554" y="493638"/>
                  <a:pt x="854055" y="489737"/>
                  <a:pt x="861170" y="481936"/>
                </a:cubicBezTo>
                <a:cubicBezTo>
                  <a:pt x="868286" y="474135"/>
                  <a:pt x="871843" y="462948"/>
                  <a:pt x="871843" y="448375"/>
                </a:cubicBezTo>
                <a:lnTo>
                  <a:pt x="871843" y="391282"/>
                </a:lnTo>
                <a:lnTo>
                  <a:pt x="832238" y="391282"/>
                </a:lnTo>
                <a:lnTo>
                  <a:pt x="832238" y="416999"/>
                </a:lnTo>
                <a:lnTo>
                  <a:pt x="845097" y="416999"/>
                </a:lnTo>
                <a:lnTo>
                  <a:pt x="845097" y="450344"/>
                </a:lnTo>
                <a:cubicBezTo>
                  <a:pt x="845097" y="456891"/>
                  <a:pt x="843768" y="461457"/>
                  <a:pt x="841111" y="464042"/>
                </a:cubicBezTo>
                <a:cubicBezTo>
                  <a:pt x="838453" y="466627"/>
                  <a:pt x="834896" y="467920"/>
                  <a:pt x="830438" y="467920"/>
                </a:cubicBezTo>
                <a:cubicBezTo>
                  <a:pt x="825980" y="467920"/>
                  <a:pt x="822423" y="466632"/>
                  <a:pt x="819765" y="464054"/>
                </a:cubicBezTo>
                <a:cubicBezTo>
                  <a:pt x="817108" y="461477"/>
                  <a:pt x="815779" y="456926"/>
                  <a:pt x="815779" y="450400"/>
                </a:cubicBezTo>
                <a:lnTo>
                  <a:pt x="815779" y="352999"/>
                </a:lnTo>
                <a:cubicBezTo>
                  <a:pt x="815779" y="346470"/>
                  <a:pt x="817108" y="341875"/>
                  <a:pt x="819765" y="339212"/>
                </a:cubicBezTo>
                <a:cubicBezTo>
                  <a:pt x="822423" y="336549"/>
                  <a:pt x="825980" y="335218"/>
                  <a:pt x="830438" y="335218"/>
                </a:cubicBezTo>
                <a:cubicBezTo>
                  <a:pt x="834896" y="335218"/>
                  <a:pt x="838453" y="336547"/>
                  <a:pt x="841111" y="339204"/>
                </a:cubicBezTo>
                <a:cubicBezTo>
                  <a:pt x="843768" y="341861"/>
                  <a:pt x="845097" y="346448"/>
                  <a:pt x="845097" y="352963"/>
                </a:cubicBezTo>
                <a:lnTo>
                  <a:pt x="845097" y="372251"/>
                </a:lnTo>
                <a:lnTo>
                  <a:pt x="871843" y="372251"/>
                </a:lnTo>
                <a:lnTo>
                  <a:pt x="871843" y="354763"/>
                </a:lnTo>
                <a:cubicBezTo>
                  <a:pt x="871843" y="340190"/>
                  <a:pt x="868286" y="329003"/>
                  <a:pt x="861170" y="321202"/>
                </a:cubicBezTo>
                <a:cubicBezTo>
                  <a:pt x="854055" y="313401"/>
                  <a:pt x="843554" y="309500"/>
                  <a:pt x="829666" y="309500"/>
                </a:cubicBezTo>
                <a:close/>
                <a:moveTo>
                  <a:pt x="611363" y="309500"/>
                </a:moveTo>
                <a:cubicBezTo>
                  <a:pt x="597476" y="309500"/>
                  <a:pt x="586846" y="313401"/>
                  <a:pt x="579473" y="321202"/>
                </a:cubicBezTo>
                <a:cubicBezTo>
                  <a:pt x="572101" y="329003"/>
                  <a:pt x="568415" y="340190"/>
                  <a:pt x="568415" y="354763"/>
                </a:cubicBezTo>
                <a:lnTo>
                  <a:pt x="568415" y="448375"/>
                </a:lnTo>
                <a:cubicBezTo>
                  <a:pt x="568415" y="462948"/>
                  <a:pt x="572101" y="474135"/>
                  <a:pt x="579473" y="481936"/>
                </a:cubicBezTo>
                <a:cubicBezTo>
                  <a:pt x="586846" y="489737"/>
                  <a:pt x="597476" y="493638"/>
                  <a:pt x="611363" y="493638"/>
                </a:cubicBezTo>
                <a:cubicBezTo>
                  <a:pt x="625250" y="493638"/>
                  <a:pt x="635880" y="489737"/>
                  <a:pt x="643253" y="481936"/>
                </a:cubicBezTo>
                <a:cubicBezTo>
                  <a:pt x="650625" y="474135"/>
                  <a:pt x="654311" y="462948"/>
                  <a:pt x="654311" y="448375"/>
                </a:cubicBezTo>
                <a:lnTo>
                  <a:pt x="654311" y="354763"/>
                </a:lnTo>
                <a:cubicBezTo>
                  <a:pt x="654311" y="340190"/>
                  <a:pt x="650625" y="329003"/>
                  <a:pt x="643253" y="321202"/>
                </a:cubicBezTo>
                <a:cubicBezTo>
                  <a:pt x="635880" y="313401"/>
                  <a:pt x="625250" y="309500"/>
                  <a:pt x="611363" y="309500"/>
                </a:cubicBezTo>
                <a:close/>
                <a:moveTo>
                  <a:pt x="1934338" y="273496"/>
                </a:moveTo>
                <a:lnTo>
                  <a:pt x="1960570" y="302042"/>
                </a:lnTo>
                <a:lnTo>
                  <a:pt x="1980886" y="302042"/>
                </a:lnTo>
                <a:lnTo>
                  <a:pt x="1963399" y="273496"/>
                </a:lnTo>
                <a:close/>
                <a:moveTo>
                  <a:pt x="1120045" y="273496"/>
                </a:moveTo>
                <a:lnTo>
                  <a:pt x="1102558" y="302042"/>
                </a:lnTo>
                <a:lnTo>
                  <a:pt x="1121588" y="302042"/>
                </a:lnTo>
                <a:lnTo>
                  <a:pt x="1147820" y="273496"/>
                </a:lnTo>
                <a:close/>
                <a:moveTo>
                  <a:pt x="580245" y="273496"/>
                </a:moveTo>
                <a:lnTo>
                  <a:pt x="606477" y="302042"/>
                </a:lnTo>
                <a:lnTo>
                  <a:pt x="626793" y="302042"/>
                </a:lnTo>
                <a:lnTo>
                  <a:pt x="609306" y="273496"/>
                </a:ln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7999"/>
                </a:lnTo>
                <a:lnTo>
                  <a:pt x="9927414" y="6857999"/>
                </a:lnTo>
                <a:lnTo>
                  <a:pt x="0" y="6857999"/>
                </a:lnTo>
                <a:close/>
              </a:path>
            </a:pathLst>
          </a:cu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371531">
              <a:defRPr/>
            </a:pPr>
            <a:endParaRPr lang="en-US" sz="285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39" name="Graphic 38">
            <a:extLst>
              <a:ext uri="{FF2B5EF4-FFF2-40B4-BE49-F238E27FC236}">
                <a16:creationId xmlns:a16="http://schemas.microsoft.com/office/drawing/2014/main" id="{3494FD94-0264-4FAD-BF4A-5A3AC2528B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 b="81396"/>
          <a:stretch>
            <a:fillRect/>
          </a:stretch>
        </p:blipFill>
        <p:spPr>
          <a:xfrm>
            <a:off x="1" y="9969568"/>
            <a:ext cx="9914711" cy="319160"/>
          </a:xfrm>
          <a:custGeom>
            <a:avLst/>
            <a:gdLst>
              <a:gd name="connsiteX0" fmla="*/ 0 w 6609807"/>
              <a:gd name="connsiteY0" fmla="*/ 0 h 212773"/>
              <a:gd name="connsiteX1" fmla="*/ 6609807 w 6609807"/>
              <a:gd name="connsiteY1" fmla="*/ 0 h 212773"/>
              <a:gd name="connsiteX2" fmla="*/ 6609807 w 6609807"/>
              <a:gd name="connsiteY2" fmla="*/ 212773 h 212773"/>
              <a:gd name="connsiteX3" fmla="*/ 0 w 6609807"/>
              <a:gd name="connsiteY3" fmla="*/ 212773 h 212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09807" h="212773">
                <a:moveTo>
                  <a:pt x="0" y="0"/>
                </a:moveTo>
                <a:lnTo>
                  <a:pt x="6609807" y="0"/>
                </a:lnTo>
                <a:lnTo>
                  <a:pt x="6609807" y="212773"/>
                </a:lnTo>
                <a:lnTo>
                  <a:pt x="0" y="212773"/>
                </a:lnTo>
                <a:close/>
              </a:path>
            </a:pathLst>
          </a:custGeom>
        </p:spPr>
      </p:pic>
      <p:pic>
        <p:nvPicPr>
          <p:cNvPr id="23" name="12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79" t="20025" r="2299" b="24802"/>
          <a:stretch/>
        </p:blipFill>
        <p:spPr>
          <a:xfrm rot="2429147">
            <a:off x="8351853" y="5940392"/>
            <a:ext cx="3167739" cy="375038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B79A4089-6ECA-450A-8068-866132C1557B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01" t="16411" r="18479" b="23751"/>
          <a:stretch/>
        </p:blipFill>
        <p:spPr>
          <a:xfrm rot="3353561">
            <a:off x="15867783" y="-348527"/>
            <a:ext cx="1954653" cy="1844163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B79A4089-6ECA-450A-8068-866132C1557B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01" t="16411" r="18479" b="23751"/>
          <a:stretch/>
        </p:blipFill>
        <p:spPr>
          <a:xfrm rot="293946">
            <a:off x="16766193" y="285839"/>
            <a:ext cx="1939962" cy="1886859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759" y="605981"/>
            <a:ext cx="742950" cy="657225"/>
          </a:xfrm>
          <a:prstGeom prst="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1872" y="448850"/>
            <a:ext cx="880239" cy="657225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73250" y="909705"/>
            <a:ext cx="742950" cy="657225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36739" y="3086652"/>
            <a:ext cx="1065620" cy="1169970"/>
          </a:xfrm>
          <a:prstGeom prst="rect">
            <a:avLst/>
          </a:prstGeom>
        </p:spPr>
      </p:pic>
      <p:pic>
        <p:nvPicPr>
          <p:cNvPr id="41" name="Picture 4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463" y="2137427"/>
            <a:ext cx="742950" cy="657225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4131" y="4256622"/>
            <a:ext cx="742950" cy="657225"/>
          </a:xfrm>
          <a:prstGeom prst="rect">
            <a:avLst/>
          </a:prstGeom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2203" y="5350968"/>
            <a:ext cx="742950" cy="657225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6758" y="6223256"/>
            <a:ext cx="742950" cy="657225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09578" y="138627"/>
            <a:ext cx="742950" cy="657225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809" y="6223256"/>
            <a:ext cx="742950" cy="657225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4169" y="9537992"/>
            <a:ext cx="742950" cy="657225"/>
          </a:xfrm>
          <a:prstGeom prst="rect">
            <a:avLst/>
          </a:prstGeom>
        </p:spPr>
      </p:pic>
      <p:pic>
        <p:nvPicPr>
          <p:cNvPr id="48" name="Picture 4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1" y="12908"/>
            <a:ext cx="742950" cy="657225"/>
          </a:xfrm>
          <a:prstGeom prst="rect">
            <a:avLst/>
          </a:prstGeom>
        </p:spPr>
      </p:pic>
      <p:pic>
        <p:nvPicPr>
          <p:cNvPr id="3" name="y2mate.com - Vui Đến Trường  Nhóm Hoa Tay  Nhạc Thiếu Nhi Sôi Động Remix_1080p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 rot="21060229">
            <a:off x="17795552" y="78699"/>
            <a:ext cx="598226" cy="514290"/>
          </a:xfrm>
          <a:prstGeom prst="rect">
            <a:avLst/>
          </a:prstGeom>
        </p:spPr>
      </p:pic>
      <p:sp>
        <p:nvSpPr>
          <p:cNvPr id="27" name="Rectangle 26"/>
          <p:cNvSpPr/>
          <p:nvPr/>
        </p:nvSpPr>
        <p:spPr>
          <a:xfrm>
            <a:off x="93944" y="1721486"/>
            <a:ext cx="18361914" cy="3898547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lnSpc>
                <a:spcPct val="150000"/>
              </a:lnSpc>
              <a:defRPr/>
            </a:pPr>
            <a:r>
              <a:rPr lang="en-US" sz="7000" dirty="0" err="1">
                <a:solidFill>
                  <a:prstClr val="white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Kính</a:t>
            </a:r>
            <a:r>
              <a:rPr lang="en-US" sz="7000" dirty="0">
                <a:solidFill>
                  <a:prstClr val="white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 </a:t>
            </a:r>
            <a:r>
              <a:rPr lang="en-US" sz="7000" dirty="0" err="1">
                <a:solidFill>
                  <a:prstClr val="white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chúc</a:t>
            </a:r>
            <a:r>
              <a:rPr lang="en-US" sz="7000" dirty="0">
                <a:solidFill>
                  <a:prstClr val="white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 </a:t>
            </a:r>
            <a:r>
              <a:rPr lang="en-US" sz="7000" dirty="0" err="1" smtClean="0">
                <a:solidFill>
                  <a:prstClr val="white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các</a:t>
            </a:r>
            <a:r>
              <a:rPr lang="en-US" sz="7000" dirty="0" smtClean="0">
                <a:solidFill>
                  <a:prstClr val="white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 </a:t>
            </a:r>
            <a:r>
              <a:rPr lang="en-US" sz="7000" dirty="0" err="1" smtClean="0">
                <a:solidFill>
                  <a:prstClr val="white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thầy</a:t>
            </a:r>
            <a:r>
              <a:rPr lang="en-US" sz="7000" dirty="0" smtClean="0">
                <a:solidFill>
                  <a:prstClr val="white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 </a:t>
            </a:r>
            <a:r>
              <a:rPr lang="en-US" sz="7000" dirty="0" err="1">
                <a:solidFill>
                  <a:prstClr val="white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cô</a:t>
            </a:r>
            <a:r>
              <a:rPr lang="en-US" sz="7000" dirty="0">
                <a:solidFill>
                  <a:prstClr val="white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 </a:t>
            </a:r>
            <a:r>
              <a:rPr lang="en-US" sz="7000" dirty="0" err="1">
                <a:solidFill>
                  <a:prstClr val="white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mạnh</a:t>
            </a:r>
            <a:r>
              <a:rPr lang="en-US" sz="7000" dirty="0">
                <a:solidFill>
                  <a:prstClr val="white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 </a:t>
            </a:r>
            <a:r>
              <a:rPr lang="en-US" sz="7000" dirty="0" err="1" smtClean="0">
                <a:solidFill>
                  <a:prstClr val="white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khỏe,công</a:t>
            </a:r>
            <a:r>
              <a:rPr lang="en-US" sz="7000" dirty="0" smtClean="0">
                <a:solidFill>
                  <a:prstClr val="white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 </a:t>
            </a:r>
            <a:r>
              <a:rPr lang="en-US" sz="7000" dirty="0" err="1">
                <a:solidFill>
                  <a:prstClr val="white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tác</a:t>
            </a:r>
            <a:r>
              <a:rPr lang="en-US" sz="7000" dirty="0">
                <a:solidFill>
                  <a:prstClr val="white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 </a:t>
            </a:r>
            <a:r>
              <a:rPr lang="en-US" sz="7000" dirty="0" err="1">
                <a:solidFill>
                  <a:prstClr val="white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tốt</a:t>
            </a:r>
            <a:r>
              <a:rPr lang="en-US" sz="7000" dirty="0">
                <a:solidFill>
                  <a:prstClr val="white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 !</a:t>
            </a:r>
          </a:p>
          <a:p>
            <a:pPr algn="ctr" defTabSz="1371600">
              <a:lnSpc>
                <a:spcPct val="150000"/>
              </a:lnSpc>
              <a:defRPr/>
            </a:pPr>
            <a:r>
              <a:rPr lang="en-US" sz="7000" dirty="0">
                <a:solidFill>
                  <a:prstClr val="white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 </a:t>
            </a:r>
            <a:r>
              <a:rPr lang="en-US" sz="7000" dirty="0" err="1">
                <a:solidFill>
                  <a:prstClr val="white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Chúc</a:t>
            </a:r>
            <a:r>
              <a:rPr lang="en-US" sz="7000" dirty="0">
                <a:solidFill>
                  <a:prstClr val="white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 </a:t>
            </a:r>
            <a:r>
              <a:rPr lang="en-US" sz="7000" dirty="0" err="1">
                <a:solidFill>
                  <a:prstClr val="white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các</a:t>
            </a:r>
            <a:r>
              <a:rPr lang="en-US" sz="7000" dirty="0">
                <a:solidFill>
                  <a:prstClr val="white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 </a:t>
            </a:r>
            <a:r>
              <a:rPr lang="en-US" sz="7000" dirty="0" err="1">
                <a:solidFill>
                  <a:prstClr val="white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em</a:t>
            </a:r>
            <a:r>
              <a:rPr lang="en-US" sz="7000" dirty="0">
                <a:solidFill>
                  <a:prstClr val="white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 </a:t>
            </a:r>
            <a:r>
              <a:rPr lang="en-US" sz="7000" dirty="0" err="1">
                <a:solidFill>
                  <a:prstClr val="white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chăm</a:t>
            </a:r>
            <a:r>
              <a:rPr lang="en-US" sz="7000" dirty="0">
                <a:solidFill>
                  <a:prstClr val="white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 </a:t>
            </a:r>
            <a:r>
              <a:rPr lang="en-US" sz="7000" dirty="0" err="1">
                <a:solidFill>
                  <a:prstClr val="white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ngoan</a:t>
            </a:r>
            <a:r>
              <a:rPr lang="en-US" sz="7000" dirty="0">
                <a:solidFill>
                  <a:prstClr val="white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, </a:t>
            </a:r>
            <a:r>
              <a:rPr lang="en-US" sz="7000" dirty="0" err="1">
                <a:solidFill>
                  <a:prstClr val="white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học</a:t>
            </a:r>
            <a:r>
              <a:rPr lang="en-US" sz="7000" dirty="0">
                <a:solidFill>
                  <a:prstClr val="white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 </a:t>
            </a:r>
            <a:r>
              <a:rPr lang="en-US" sz="7000" dirty="0" err="1">
                <a:solidFill>
                  <a:prstClr val="white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giỏi</a:t>
            </a:r>
            <a:r>
              <a:rPr lang="en-US" sz="7000" dirty="0">
                <a:solidFill>
                  <a:prstClr val="white"/>
                </a:solidFill>
                <a:latin typeface="SVN-Bershire Swash" pitchFamily="18" charset="0"/>
                <a:ea typeface="Arial Rounded"/>
                <a:cs typeface="Times New Roman" panose="02020603050405020304" pitchFamily="18" charset="0"/>
                <a:sym typeface="Arial Rounded"/>
              </a:rPr>
              <a:t>.</a:t>
            </a: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B79A4089-6ECA-450A-8068-866132C1557B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01" t="16411" r="18479" b="23751"/>
          <a:stretch/>
        </p:blipFill>
        <p:spPr>
          <a:xfrm rot="20071893">
            <a:off x="-213794" y="256751"/>
            <a:ext cx="1954653" cy="226385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B79A4089-6ECA-450A-8068-866132C1557B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01" t="16411" r="18479" b="23751"/>
          <a:stretch/>
        </p:blipFill>
        <p:spPr>
          <a:xfrm rot="17517233">
            <a:off x="705672" y="-519926"/>
            <a:ext cx="1939962" cy="2192319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C85E50CE-F5A7-4B40-9D6C-F9FDD5C3B27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926118" y="5797031"/>
            <a:ext cx="6529740" cy="5147613"/>
          </a:xfrm>
          <a:prstGeom prst="rect">
            <a:avLst/>
          </a:prstGeom>
        </p:spPr>
      </p:pic>
      <p:pic>
        <p:nvPicPr>
          <p:cNvPr id="51" name="图片 4" descr="图片包含 事情, 餐桌&#10;&#10;已生成极高可信度的说明">
            <a:extLst>
              <a:ext uri="{FF2B5EF4-FFF2-40B4-BE49-F238E27FC236}">
                <a16:creationId xmlns:a16="http://schemas.microsoft.com/office/drawing/2014/main" id="{9B05B0F3-3973-434A-9264-2C1E2E1AD205}"/>
              </a:ext>
            </a:extLst>
          </p:cNvPr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785" y="5538825"/>
            <a:ext cx="5710926" cy="4824414"/>
          </a:xfrm>
          <a:prstGeom prst="rect">
            <a:avLst/>
          </a:prstGeom>
        </p:spPr>
      </p:pic>
      <p:pic>
        <p:nvPicPr>
          <p:cNvPr id="30" name="12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379" t="20025" r="2299" b="24802"/>
          <a:stretch/>
        </p:blipFill>
        <p:spPr>
          <a:xfrm rot="19419750">
            <a:off x="5879123" y="6111140"/>
            <a:ext cx="3117717" cy="3463452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3793" y="6583290"/>
            <a:ext cx="742950" cy="657225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066" y="4027622"/>
            <a:ext cx="880239" cy="657225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4000" y="5775420"/>
            <a:ext cx="880239" cy="657225"/>
          </a:xfrm>
          <a:prstGeom prst="rect">
            <a:avLst/>
          </a:prstGeom>
        </p:spPr>
      </p:pic>
      <p:pic>
        <p:nvPicPr>
          <p:cNvPr id="53" name="图片 10">
            <a:extLst>
              <a:ext uri="{FF2B5EF4-FFF2-40B4-BE49-F238E27FC236}">
                <a16:creationId xmlns:a16="http://schemas.microsoft.com/office/drawing/2014/main" id="{CFBE018C-B768-45ED-AB07-13AC4723ED0D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64" r="71083" b="46860"/>
          <a:stretch/>
        </p:blipFill>
        <p:spPr>
          <a:xfrm>
            <a:off x="7067665" y="8154725"/>
            <a:ext cx="3037115" cy="2060322"/>
          </a:xfrm>
          <a:prstGeom prst="rect">
            <a:avLst/>
          </a:prstGeom>
        </p:spPr>
      </p:pic>
      <p:pic>
        <p:nvPicPr>
          <p:cNvPr id="55" name="图片 28">
            <a:extLst>
              <a:ext uri="{FF2B5EF4-FFF2-40B4-BE49-F238E27FC236}">
                <a16:creationId xmlns:a16="http://schemas.microsoft.com/office/drawing/2014/main" id="{1A4622F0-FCA1-4C54-8B51-8AC117D7F927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8918">
            <a:off x="2664881" y="-82986"/>
            <a:ext cx="1285877" cy="1663536"/>
          </a:xfrm>
          <a:prstGeom prst="rect">
            <a:avLst/>
          </a:prstGeom>
        </p:spPr>
      </p:pic>
      <p:pic>
        <p:nvPicPr>
          <p:cNvPr id="57" name="图片 28">
            <a:extLst>
              <a:ext uri="{FF2B5EF4-FFF2-40B4-BE49-F238E27FC236}">
                <a16:creationId xmlns:a16="http://schemas.microsoft.com/office/drawing/2014/main" id="{1A4622F0-FCA1-4C54-8B51-8AC117D7F927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08918">
            <a:off x="14561329" y="-2021"/>
            <a:ext cx="1285877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666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250" advTm="69000">
        <p:random/>
      </p:transition>
    </mc:Choice>
    <mc:Fallback xmlns="">
      <p:transition spd="slow" advTm="69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43939">
                <p:cTn id="15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img4.thuthuatphanmem.vn/uploads/2020/07/05/background-dep-mam-non_04010899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0" y="0"/>
            <a:ext cx="21717000" cy="10384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图片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38100"/>
            <a:ext cx="11963400" cy="4191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248400" y="723900"/>
            <a:ext cx="9601200" cy="2696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KHỞI ĐỘNG </a:t>
            </a:r>
          </a:p>
          <a:p>
            <a:pPr algn="ctr">
              <a:lnSpc>
                <a:spcPct val="150000"/>
              </a:lnSpc>
            </a:pPr>
            <a:r>
              <a:rPr lang="en-US" sz="6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6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endParaRPr lang="en-US" sz="6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1713966443591119716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286000" y="38100"/>
            <a:ext cx="21717000" cy="10248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28788">
                <p:cTn id="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Bộ SGK Lớp 6 - Kết nối tri thức với cuộc sống - Công ty Cổ phần Đầu tư và  Phát triển Giáo dục Phương Nam">
            <a:extLst>
              <a:ext uri="{FF2B5EF4-FFF2-40B4-BE49-F238E27FC236}">
                <a16:creationId xmlns:a16="http://schemas.microsoft.com/office/drawing/2014/main" id="{D1A59C5F-5E2A-465C-A839-19558C4E4B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963" y="744275"/>
            <a:ext cx="2573082" cy="2573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val 2"/>
          <p:cNvSpPr/>
          <p:nvPr/>
        </p:nvSpPr>
        <p:spPr>
          <a:xfrm>
            <a:off x="6022259" y="858575"/>
            <a:ext cx="9979742" cy="8742106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800">
              <a:buClr>
                <a:srgbClr val="000000"/>
              </a:buClr>
            </a:pPr>
            <a:endParaRPr lang="en-US" sz="2800" kern="0">
              <a:solidFill>
                <a:srgbClr val="BAE5E4"/>
              </a:solidFill>
              <a:latin typeface="Arial"/>
              <a:sym typeface="Arial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20013" y="3569205"/>
            <a:ext cx="257308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828800">
              <a:buClr>
                <a:srgbClr val="000000"/>
              </a:buClr>
            </a:pPr>
            <a:r>
              <a:rPr lang="en-US" sz="8000" kern="0" dirty="0">
                <a:solidFill>
                  <a:srgbClr val="FB5B53"/>
                </a:solidFill>
                <a:latin typeface="UTM Cookies" panose="02040603050506020204" pitchFamily="18" charset="0"/>
                <a:cs typeface="Arial"/>
                <a:sym typeface="Arial"/>
              </a:rPr>
              <a:t>ĐI HỌC VUI SAO</a:t>
            </a:r>
          </a:p>
        </p:txBody>
      </p:sp>
    </p:spTree>
    <p:extLst>
      <p:ext uri="{BB962C8B-B14F-4D97-AF65-F5344CB8AC3E}">
        <p14:creationId xmlns:p14="http://schemas.microsoft.com/office/powerpoint/2010/main" val="124855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95E2A01A-37E7-4E49-A4B0-0BE4C4D94941}"/>
              </a:ext>
            </a:extLst>
          </p:cNvPr>
          <p:cNvGrpSpPr/>
          <p:nvPr/>
        </p:nvGrpSpPr>
        <p:grpSpPr>
          <a:xfrm>
            <a:off x="609599" y="2217922"/>
            <a:ext cx="16999502" cy="7794700"/>
            <a:chOff x="-259052" y="1317253"/>
            <a:chExt cx="4929389" cy="3594907"/>
          </a:xfrm>
        </p:grpSpPr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A5687987-9381-4BDA-8E8A-5CD79A8EE4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-259052" y="1317253"/>
              <a:ext cx="4734410" cy="3594907"/>
            </a:xfrm>
            <a:prstGeom prst="rect">
              <a:avLst/>
            </a:prstGeom>
          </p:spPr>
        </p:pic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F041EC8-55B2-4FCF-BB45-E1C5B0EA5B49}"/>
                </a:ext>
              </a:extLst>
            </p:cNvPr>
            <p:cNvSpPr txBox="1"/>
            <p:nvPr/>
          </p:nvSpPr>
          <p:spPr>
            <a:xfrm>
              <a:off x="460816" y="3310026"/>
              <a:ext cx="4209521" cy="8410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828800">
                <a:lnSpc>
                  <a:spcPct val="150000"/>
                </a:lnSpc>
                <a:buClr>
                  <a:srgbClr val="000000"/>
                </a:buClr>
              </a:pPr>
              <a:r>
                <a:rPr lang="en-US" sz="4000" b="1" kern="0" dirty="0">
                  <a:solidFill>
                    <a:srgbClr val="17479D"/>
                  </a:solidFill>
                  <a:latin typeface="UTM Avo" panose="02040603050506020204" pitchFamily="18" charset="0"/>
                  <a:cs typeface="Arial"/>
                  <a:sym typeface="Arial"/>
                </a:rPr>
                <a:t> </a:t>
              </a:r>
              <a:r>
                <a:rPr lang="en-US" sz="4000" b="1" kern="0" dirty="0" smtClean="0">
                  <a:solidFill>
                    <a:srgbClr val="17479D"/>
                  </a:solidFill>
                  <a:latin typeface="UTM Avo" panose="02040603050506020204" pitchFamily="18" charset="0"/>
                  <a:cs typeface="Arial"/>
                  <a:sym typeface="Arial"/>
                </a:rPr>
                <a:t>             LUYỆN TẬP : </a:t>
              </a:r>
            </a:p>
            <a:p>
              <a:pPr defTabSz="1828800">
                <a:lnSpc>
                  <a:spcPct val="150000"/>
                </a:lnSpc>
                <a:buClr>
                  <a:srgbClr val="000000"/>
                </a:buClr>
              </a:pPr>
              <a:r>
                <a:rPr lang="en-US" sz="3500" b="1" kern="0" dirty="0" err="1" smtClean="0">
                  <a:solidFill>
                    <a:srgbClr val="17479D"/>
                  </a:solidFill>
                  <a:latin typeface="UTM Avo" panose="02040603050506020204" pitchFamily="18" charset="0"/>
                  <a:cs typeface="Arial"/>
                  <a:sym typeface="Arial"/>
                </a:rPr>
                <a:t>Từ</a:t>
              </a:r>
              <a:r>
                <a:rPr lang="en-US" sz="3500" b="1" kern="0" dirty="0" smtClean="0">
                  <a:solidFill>
                    <a:srgbClr val="17479D"/>
                  </a:solidFill>
                  <a:latin typeface="UTM Avo" panose="02040603050506020204" pitchFamily="18" charset="0"/>
                  <a:cs typeface="Arial"/>
                  <a:sym typeface="Arial"/>
                </a:rPr>
                <a:t> </a:t>
              </a:r>
              <a:r>
                <a:rPr lang="en-US" sz="3500" b="1" kern="0" dirty="0" err="1" smtClean="0">
                  <a:solidFill>
                    <a:srgbClr val="17479D"/>
                  </a:solidFill>
                  <a:latin typeface="UTM Avo" panose="02040603050506020204" pitchFamily="18" charset="0"/>
                  <a:cs typeface="Arial"/>
                  <a:sym typeface="Arial"/>
                </a:rPr>
                <a:t>ngữ</a:t>
              </a:r>
              <a:r>
                <a:rPr lang="en-US" sz="3500" b="1" kern="0" dirty="0" smtClean="0">
                  <a:solidFill>
                    <a:srgbClr val="17479D"/>
                  </a:solidFill>
                  <a:latin typeface="UTM Avo" panose="02040603050506020204" pitchFamily="18" charset="0"/>
                  <a:cs typeface="Arial"/>
                  <a:sym typeface="Arial"/>
                </a:rPr>
                <a:t> </a:t>
              </a:r>
              <a:r>
                <a:rPr lang="en-US" sz="3500" b="1" kern="0" dirty="0" err="1" smtClean="0">
                  <a:solidFill>
                    <a:srgbClr val="17479D"/>
                  </a:solidFill>
                  <a:latin typeface="UTM Avo" panose="02040603050506020204" pitchFamily="18" charset="0"/>
                  <a:cs typeface="Arial"/>
                  <a:sym typeface="Arial"/>
                </a:rPr>
                <a:t>về</a:t>
              </a:r>
              <a:r>
                <a:rPr lang="en-US" sz="3500" b="1" kern="0" dirty="0" smtClean="0">
                  <a:solidFill>
                    <a:srgbClr val="17479D"/>
                  </a:solidFill>
                  <a:latin typeface="UTM Avo" panose="02040603050506020204" pitchFamily="18" charset="0"/>
                  <a:cs typeface="Arial"/>
                  <a:sym typeface="Arial"/>
                </a:rPr>
                <a:t> </a:t>
              </a:r>
              <a:r>
                <a:rPr lang="en-US" sz="3500" b="1" kern="0" dirty="0" err="1" smtClean="0">
                  <a:solidFill>
                    <a:srgbClr val="17479D"/>
                  </a:solidFill>
                  <a:latin typeface="UTM Avo" panose="02040603050506020204" pitchFamily="18" charset="0"/>
                  <a:cs typeface="Arial"/>
                  <a:sym typeface="Arial"/>
                </a:rPr>
                <a:t>đồ</a:t>
              </a:r>
              <a:r>
                <a:rPr lang="en-US" sz="3500" b="1" kern="0" dirty="0" smtClean="0">
                  <a:solidFill>
                    <a:srgbClr val="17479D"/>
                  </a:solidFill>
                  <a:latin typeface="UTM Avo" panose="02040603050506020204" pitchFamily="18" charset="0"/>
                  <a:cs typeface="Arial"/>
                  <a:sym typeface="Arial"/>
                </a:rPr>
                <a:t> </a:t>
              </a:r>
              <a:r>
                <a:rPr lang="en-US" sz="3500" b="1" kern="0" dirty="0" err="1" smtClean="0">
                  <a:solidFill>
                    <a:srgbClr val="17479D"/>
                  </a:solidFill>
                  <a:latin typeface="UTM Avo" panose="02040603050506020204" pitchFamily="18" charset="0"/>
                  <a:cs typeface="Arial"/>
                  <a:sym typeface="Arial"/>
                </a:rPr>
                <a:t>dùng</a:t>
              </a:r>
              <a:r>
                <a:rPr lang="en-US" sz="3500" b="1" kern="0" dirty="0" smtClean="0">
                  <a:solidFill>
                    <a:srgbClr val="17479D"/>
                  </a:solidFill>
                  <a:latin typeface="UTM Avo" panose="02040603050506020204" pitchFamily="18" charset="0"/>
                  <a:cs typeface="Arial"/>
                  <a:sym typeface="Arial"/>
                </a:rPr>
                <a:t> </a:t>
              </a:r>
              <a:r>
                <a:rPr lang="en-US" sz="3500" b="1" kern="0" dirty="0" err="1" smtClean="0">
                  <a:solidFill>
                    <a:srgbClr val="17479D"/>
                  </a:solidFill>
                  <a:latin typeface="UTM Avo" panose="02040603050506020204" pitchFamily="18" charset="0"/>
                  <a:cs typeface="Arial"/>
                  <a:sym typeface="Arial"/>
                </a:rPr>
                <a:t>học</a:t>
              </a:r>
              <a:r>
                <a:rPr lang="en-US" sz="3500" b="1" kern="0" dirty="0" smtClean="0">
                  <a:solidFill>
                    <a:srgbClr val="17479D"/>
                  </a:solidFill>
                  <a:latin typeface="UTM Avo" panose="02040603050506020204" pitchFamily="18" charset="0"/>
                  <a:cs typeface="Arial"/>
                  <a:sym typeface="Arial"/>
                </a:rPr>
                <a:t> </a:t>
              </a:r>
              <a:r>
                <a:rPr lang="en-US" sz="3500" b="1" kern="0" dirty="0" err="1" smtClean="0">
                  <a:solidFill>
                    <a:srgbClr val="17479D"/>
                  </a:solidFill>
                  <a:latin typeface="UTM Avo" panose="02040603050506020204" pitchFamily="18" charset="0"/>
                  <a:cs typeface="Arial"/>
                  <a:sym typeface="Arial"/>
                </a:rPr>
                <a:t>tập</a:t>
              </a:r>
              <a:r>
                <a:rPr lang="en-US" sz="3500" b="1" kern="0" dirty="0" smtClean="0">
                  <a:solidFill>
                    <a:srgbClr val="17479D"/>
                  </a:solidFill>
                  <a:latin typeface="UTM Avo" panose="02040603050506020204" pitchFamily="18" charset="0"/>
                  <a:cs typeface="Arial"/>
                  <a:sym typeface="Arial"/>
                </a:rPr>
                <a:t>. </a:t>
              </a:r>
              <a:r>
                <a:rPr lang="en-US" sz="3500" b="1" kern="0" dirty="0" err="1" smtClean="0">
                  <a:solidFill>
                    <a:srgbClr val="17479D"/>
                  </a:solidFill>
                  <a:latin typeface="UTM Avo" panose="02040603050506020204" pitchFamily="18" charset="0"/>
                  <a:cs typeface="Arial"/>
                  <a:sym typeface="Arial"/>
                </a:rPr>
                <a:t>Dấu</a:t>
              </a:r>
              <a:r>
                <a:rPr lang="en-US" sz="3500" b="1" kern="0" dirty="0" smtClean="0">
                  <a:solidFill>
                    <a:srgbClr val="17479D"/>
                  </a:solidFill>
                  <a:latin typeface="UTM Avo" panose="02040603050506020204" pitchFamily="18" charset="0"/>
                  <a:cs typeface="Arial"/>
                  <a:sym typeface="Arial"/>
                </a:rPr>
                <a:t> </a:t>
              </a:r>
              <a:r>
                <a:rPr lang="en-US" sz="3500" b="1" kern="0" dirty="0" err="1" smtClean="0">
                  <a:solidFill>
                    <a:srgbClr val="17479D"/>
                  </a:solidFill>
                  <a:latin typeface="UTM Avo" panose="02040603050506020204" pitchFamily="18" charset="0"/>
                  <a:cs typeface="Arial"/>
                  <a:sym typeface="Arial"/>
                </a:rPr>
                <a:t>chấm</a:t>
              </a:r>
              <a:r>
                <a:rPr lang="en-US" sz="3500" b="1" kern="0" dirty="0" smtClean="0">
                  <a:solidFill>
                    <a:srgbClr val="17479D"/>
                  </a:solidFill>
                  <a:latin typeface="UTM Avo" panose="02040603050506020204" pitchFamily="18" charset="0"/>
                  <a:cs typeface="Arial"/>
                  <a:sym typeface="Arial"/>
                </a:rPr>
                <a:t>, </a:t>
              </a:r>
              <a:r>
                <a:rPr lang="en-US" sz="3500" b="1" kern="0" dirty="0" err="1" smtClean="0">
                  <a:solidFill>
                    <a:srgbClr val="17479D"/>
                  </a:solidFill>
                  <a:latin typeface="UTM Avo" panose="02040603050506020204" pitchFamily="18" charset="0"/>
                  <a:cs typeface="Arial"/>
                  <a:sym typeface="Arial"/>
                </a:rPr>
                <a:t>dấu</a:t>
              </a:r>
              <a:r>
                <a:rPr lang="en-US" sz="3500" b="1" kern="0" dirty="0" smtClean="0">
                  <a:solidFill>
                    <a:srgbClr val="17479D"/>
                  </a:solidFill>
                  <a:latin typeface="UTM Avo" panose="02040603050506020204" pitchFamily="18" charset="0"/>
                  <a:cs typeface="Arial"/>
                  <a:sym typeface="Arial"/>
                </a:rPr>
                <a:t> </a:t>
              </a:r>
              <a:r>
                <a:rPr lang="en-US" sz="3500" b="1" kern="0" dirty="0" err="1" smtClean="0">
                  <a:solidFill>
                    <a:srgbClr val="17479D"/>
                  </a:solidFill>
                  <a:latin typeface="UTM Avo" panose="02040603050506020204" pitchFamily="18" charset="0"/>
                  <a:cs typeface="Arial"/>
                  <a:sym typeface="Arial"/>
                </a:rPr>
                <a:t>chấm</a:t>
              </a:r>
              <a:r>
                <a:rPr lang="en-US" sz="3500" b="1" kern="0" dirty="0" smtClean="0">
                  <a:solidFill>
                    <a:srgbClr val="17479D"/>
                  </a:solidFill>
                  <a:latin typeface="UTM Avo" panose="02040603050506020204" pitchFamily="18" charset="0"/>
                  <a:cs typeface="Arial"/>
                  <a:sym typeface="Arial"/>
                </a:rPr>
                <a:t> </a:t>
              </a:r>
              <a:r>
                <a:rPr lang="en-US" sz="3500" b="1" kern="0" dirty="0" err="1" smtClean="0">
                  <a:solidFill>
                    <a:srgbClr val="17479D"/>
                  </a:solidFill>
                  <a:latin typeface="UTM Avo" panose="02040603050506020204" pitchFamily="18" charset="0"/>
                  <a:cs typeface="Arial"/>
                  <a:sym typeface="Arial"/>
                </a:rPr>
                <a:t>hỏi</a:t>
              </a:r>
              <a:endParaRPr lang="en-US" sz="3500" b="1" kern="0" dirty="0">
                <a:solidFill>
                  <a:srgbClr val="17479D"/>
                </a:solidFill>
                <a:latin typeface="UTM Avo" panose="02040603050506020204" pitchFamily="18" charset="0"/>
                <a:cs typeface="Arial"/>
                <a:sym typeface="Arial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572C51F-CECB-48A7-8A70-7BA2BE8A7350}"/>
                </a:ext>
              </a:extLst>
            </p:cNvPr>
            <p:cNvSpPr txBox="1"/>
            <p:nvPr/>
          </p:nvSpPr>
          <p:spPr>
            <a:xfrm>
              <a:off x="795004" y="2683688"/>
              <a:ext cx="3041009" cy="5613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1828800">
                <a:lnSpc>
                  <a:spcPct val="150000"/>
                </a:lnSpc>
                <a:buClr>
                  <a:srgbClr val="000000"/>
                </a:buClr>
              </a:pPr>
              <a:r>
                <a:rPr lang="vi-VN" sz="5600" b="1" kern="0" dirty="0">
                  <a:solidFill>
                    <a:srgbClr val="FF0000"/>
                  </a:solidFill>
                  <a:latin typeface="UTM Avo" panose="02040603050506020204" pitchFamily="18" charset="0"/>
                  <a:cs typeface="Arial"/>
                  <a:sym typeface="Arial"/>
                </a:rPr>
                <a:t>TIẾT 4</a:t>
              </a:r>
              <a:endParaRPr lang="en-US" sz="5600" b="1" kern="0" dirty="0">
                <a:solidFill>
                  <a:srgbClr val="FF0000"/>
                </a:solidFill>
                <a:latin typeface="UTM Avo" panose="02040603050506020204" pitchFamily="18" charset="0"/>
                <a:cs typeface="Arial"/>
                <a:sym typeface="Arial"/>
              </a:endParaRPr>
            </a:p>
          </p:txBody>
        </p:sp>
      </p:grpSp>
      <p:pic>
        <p:nvPicPr>
          <p:cNvPr id="32" name="Picture 2">
            <a:extLst>
              <a:ext uri="{FF2B5EF4-FFF2-40B4-BE49-F238E27FC236}">
                <a16:creationId xmlns:a16="http://schemas.microsoft.com/office/drawing/2014/main" id="{166231DB-40FF-4C3A-B8D2-2317012A9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4578" y="796347"/>
            <a:ext cx="3521120" cy="3521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0" name="Group 59">
            <a:extLst>
              <a:ext uri="{FF2B5EF4-FFF2-40B4-BE49-F238E27FC236}">
                <a16:creationId xmlns:a16="http://schemas.microsoft.com/office/drawing/2014/main" id="{317816FD-9AC0-4D9F-95CF-E65FBC4086FF}"/>
              </a:ext>
            </a:extLst>
          </p:cNvPr>
          <p:cNvGrpSpPr/>
          <p:nvPr/>
        </p:nvGrpSpPr>
        <p:grpSpPr>
          <a:xfrm>
            <a:off x="1104187" y="755453"/>
            <a:ext cx="3865902" cy="1123330"/>
            <a:chOff x="367797" y="617893"/>
            <a:chExt cx="1932951" cy="561665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6A553182-F3C1-4121-8FDA-73CEE8D72B23}"/>
                </a:ext>
              </a:extLst>
            </p:cNvPr>
            <p:cNvSpPr txBox="1"/>
            <p:nvPr/>
          </p:nvSpPr>
          <p:spPr>
            <a:xfrm>
              <a:off x="369343" y="617893"/>
              <a:ext cx="1931405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828800">
                <a:buClr>
                  <a:srgbClr val="000000"/>
                </a:buClr>
              </a:pPr>
              <a:r>
                <a:rPr lang="en-US" sz="6400" kern="0" dirty="0">
                  <a:solidFill>
                    <a:srgbClr val="BAE5E4">
                      <a:lumMod val="25000"/>
                    </a:srgbClr>
                  </a:solidFill>
                  <a:latin typeface="UTM Cookies" panose="02040603050506020204" pitchFamily="18" charset="0"/>
                  <a:cs typeface="Arial"/>
                  <a:sym typeface="Arial"/>
                </a:rPr>
                <a:t>BÀI 14 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31A601FE-6892-4EC6-ACDD-75D395FCC956}"/>
                </a:ext>
              </a:extLst>
            </p:cNvPr>
            <p:cNvSpPr txBox="1"/>
            <p:nvPr/>
          </p:nvSpPr>
          <p:spPr>
            <a:xfrm>
              <a:off x="367797" y="640949"/>
              <a:ext cx="1452028" cy="5386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828800">
                <a:buClr>
                  <a:srgbClr val="000000"/>
                </a:buClr>
              </a:pPr>
              <a:r>
                <a:rPr lang="en-US" sz="6400" kern="0" dirty="0">
                  <a:solidFill>
                    <a:srgbClr val="BAE5E4">
                      <a:lumMod val="75000"/>
                    </a:srgbClr>
                  </a:solidFill>
                  <a:latin typeface="UTM Cookies" panose="02040603050506020204" pitchFamily="18" charset="0"/>
                  <a:cs typeface="Arial"/>
                  <a:sym typeface="Arial"/>
                </a:rPr>
                <a:t>BÀI 14</a:t>
              </a:r>
            </a:p>
          </p:txBody>
        </p:sp>
      </p:grpSp>
      <p:sp>
        <p:nvSpPr>
          <p:cNvPr id="63" name="TextBox 62"/>
          <p:cNvSpPr txBox="1"/>
          <p:nvPr/>
        </p:nvSpPr>
        <p:spPr>
          <a:xfrm>
            <a:off x="1447800" y="693897"/>
            <a:ext cx="94443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828800">
              <a:buClr>
                <a:srgbClr val="000000"/>
              </a:buClr>
            </a:pPr>
            <a:r>
              <a:rPr lang="en-US" sz="7200" kern="0" dirty="0">
                <a:ln>
                  <a:solidFill>
                    <a:srgbClr val="BAE5E4">
                      <a:lumMod val="25000"/>
                    </a:srgbClr>
                  </a:solidFill>
                </a:ln>
                <a:solidFill>
                  <a:srgbClr val="FFAB40"/>
                </a:solidFill>
                <a:latin typeface="UTM Cookies" panose="02040603050506020204" pitchFamily="18" charset="0"/>
                <a:cs typeface="Arial"/>
                <a:sym typeface="Arial"/>
              </a:rPr>
              <a:t>EM HỌC VẼ</a:t>
            </a:r>
          </a:p>
        </p:txBody>
      </p:sp>
      <p:sp>
        <p:nvSpPr>
          <p:cNvPr id="64" name="Google Shape;1714;p64"/>
          <p:cNvSpPr/>
          <p:nvPr/>
        </p:nvSpPr>
        <p:spPr>
          <a:xfrm rot="-2019064">
            <a:off x="5015625" y="2296277"/>
            <a:ext cx="349698" cy="368974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defTabSz="1828800">
              <a:buClr>
                <a:srgbClr val="000000"/>
              </a:buClr>
            </a:pPr>
            <a:endParaRPr sz="2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5" name="Google Shape;1715;p64"/>
          <p:cNvSpPr/>
          <p:nvPr/>
        </p:nvSpPr>
        <p:spPr>
          <a:xfrm rot="-2019064">
            <a:off x="3367991" y="2378984"/>
            <a:ext cx="211894" cy="195480"/>
          </a:xfrm>
          <a:custGeom>
            <a:avLst/>
            <a:gdLst/>
            <a:ahLst/>
            <a:cxnLst/>
            <a:rect l="l" t="t" r="r" b="b"/>
            <a:pathLst>
              <a:path w="2737" h="2525" extrusionOk="0">
                <a:moveTo>
                  <a:pt x="514" y="0"/>
                </a:moveTo>
                <a:cubicBezTo>
                  <a:pt x="329" y="0"/>
                  <a:pt x="187" y="258"/>
                  <a:pt x="344" y="415"/>
                </a:cubicBezTo>
                <a:cubicBezTo>
                  <a:pt x="502" y="573"/>
                  <a:pt x="621" y="692"/>
                  <a:pt x="780" y="811"/>
                </a:cubicBezTo>
                <a:lnTo>
                  <a:pt x="304" y="851"/>
                </a:lnTo>
                <a:cubicBezTo>
                  <a:pt x="0" y="889"/>
                  <a:pt x="25" y="1328"/>
                  <a:pt x="307" y="1328"/>
                </a:cubicBezTo>
                <a:cubicBezTo>
                  <a:pt x="319" y="1328"/>
                  <a:pt x="331" y="1328"/>
                  <a:pt x="344" y="1326"/>
                </a:cubicBezTo>
                <a:lnTo>
                  <a:pt x="740" y="1286"/>
                </a:lnTo>
                <a:lnTo>
                  <a:pt x="740" y="1286"/>
                </a:lnTo>
                <a:cubicBezTo>
                  <a:pt x="582" y="1484"/>
                  <a:pt x="423" y="1722"/>
                  <a:pt x="265" y="1960"/>
                </a:cubicBezTo>
                <a:cubicBezTo>
                  <a:pt x="130" y="2121"/>
                  <a:pt x="288" y="2283"/>
                  <a:pt x="453" y="2283"/>
                </a:cubicBezTo>
                <a:cubicBezTo>
                  <a:pt x="531" y="2283"/>
                  <a:pt x="610" y="2247"/>
                  <a:pt x="661" y="2158"/>
                </a:cubicBezTo>
                <a:lnTo>
                  <a:pt x="1017" y="1603"/>
                </a:lnTo>
                <a:cubicBezTo>
                  <a:pt x="1057" y="1841"/>
                  <a:pt x="1097" y="2118"/>
                  <a:pt x="1097" y="2316"/>
                </a:cubicBezTo>
                <a:cubicBezTo>
                  <a:pt x="1116" y="2455"/>
                  <a:pt x="1225" y="2524"/>
                  <a:pt x="1334" y="2524"/>
                </a:cubicBezTo>
                <a:cubicBezTo>
                  <a:pt x="1443" y="2524"/>
                  <a:pt x="1552" y="2455"/>
                  <a:pt x="1572" y="2316"/>
                </a:cubicBezTo>
                <a:cubicBezTo>
                  <a:pt x="1572" y="2039"/>
                  <a:pt x="1493" y="1762"/>
                  <a:pt x="1493" y="1484"/>
                </a:cubicBezTo>
                <a:lnTo>
                  <a:pt x="1493" y="1484"/>
                </a:lnTo>
                <a:lnTo>
                  <a:pt x="1849" y="1762"/>
                </a:lnTo>
                <a:cubicBezTo>
                  <a:pt x="1898" y="1802"/>
                  <a:pt x="1949" y="1820"/>
                  <a:pt x="1996" y="1820"/>
                </a:cubicBezTo>
                <a:cubicBezTo>
                  <a:pt x="2179" y="1820"/>
                  <a:pt x="2315" y="1562"/>
                  <a:pt x="2127" y="1405"/>
                </a:cubicBezTo>
                <a:cubicBezTo>
                  <a:pt x="2008" y="1326"/>
                  <a:pt x="1929" y="1247"/>
                  <a:pt x="1810" y="1128"/>
                </a:cubicBezTo>
                <a:lnTo>
                  <a:pt x="2443" y="1049"/>
                </a:lnTo>
                <a:cubicBezTo>
                  <a:pt x="2736" y="975"/>
                  <a:pt x="2725" y="564"/>
                  <a:pt x="2503" y="564"/>
                </a:cubicBezTo>
                <a:cubicBezTo>
                  <a:pt x="2484" y="564"/>
                  <a:pt x="2465" y="567"/>
                  <a:pt x="2443" y="573"/>
                </a:cubicBezTo>
                <a:lnTo>
                  <a:pt x="1691" y="653"/>
                </a:lnTo>
                <a:lnTo>
                  <a:pt x="1849" y="415"/>
                </a:lnTo>
                <a:cubicBezTo>
                  <a:pt x="1994" y="241"/>
                  <a:pt x="1843" y="47"/>
                  <a:pt x="1674" y="47"/>
                </a:cubicBezTo>
                <a:cubicBezTo>
                  <a:pt x="1611" y="47"/>
                  <a:pt x="1546" y="73"/>
                  <a:pt x="1493" y="138"/>
                </a:cubicBezTo>
                <a:lnTo>
                  <a:pt x="1374" y="336"/>
                </a:lnTo>
                <a:lnTo>
                  <a:pt x="1374" y="296"/>
                </a:lnTo>
                <a:cubicBezTo>
                  <a:pt x="1355" y="143"/>
                  <a:pt x="1234" y="73"/>
                  <a:pt x="1118" y="73"/>
                </a:cubicBezTo>
                <a:cubicBezTo>
                  <a:pt x="995" y="73"/>
                  <a:pt x="878" y="153"/>
                  <a:pt x="899" y="296"/>
                </a:cubicBezTo>
                <a:lnTo>
                  <a:pt x="661" y="58"/>
                </a:lnTo>
                <a:cubicBezTo>
                  <a:pt x="612" y="18"/>
                  <a:pt x="561" y="0"/>
                  <a:pt x="514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defTabSz="1828800">
              <a:buClr>
                <a:srgbClr val="000000"/>
              </a:buClr>
            </a:pPr>
            <a:endParaRPr sz="2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6" name="Google Shape;1716;p64"/>
          <p:cNvSpPr/>
          <p:nvPr/>
        </p:nvSpPr>
        <p:spPr>
          <a:xfrm rot="-2019064">
            <a:off x="3767836" y="2636273"/>
            <a:ext cx="555476" cy="549978"/>
          </a:xfrm>
          <a:custGeom>
            <a:avLst/>
            <a:gdLst/>
            <a:ahLst/>
            <a:cxnLst/>
            <a:rect l="l" t="t" r="r" b="b"/>
            <a:pathLst>
              <a:path w="7175" h="7104" extrusionOk="0">
                <a:moveTo>
                  <a:pt x="1980" y="0"/>
                </a:moveTo>
                <a:cubicBezTo>
                  <a:pt x="1831" y="0"/>
                  <a:pt x="1685" y="128"/>
                  <a:pt x="1760" y="303"/>
                </a:cubicBezTo>
                <a:cubicBezTo>
                  <a:pt x="2116" y="1016"/>
                  <a:pt x="2433" y="1729"/>
                  <a:pt x="2750" y="2482"/>
                </a:cubicBezTo>
                <a:cubicBezTo>
                  <a:pt x="1958" y="2284"/>
                  <a:pt x="1126" y="2086"/>
                  <a:pt x="334" y="1888"/>
                </a:cubicBezTo>
                <a:cubicBezTo>
                  <a:pt x="311" y="1881"/>
                  <a:pt x="289" y="1878"/>
                  <a:pt x="269" y="1878"/>
                </a:cubicBezTo>
                <a:cubicBezTo>
                  <a:pt x="46" y="1878"/>
                  <a:pt x="0" y="2251"/>
                  <a:pt x="255" y="2324"/>
                </a:cubicBezTo>
                <a:lnTo>
                  <a:pt x="2631" y="2918"/>
                </a:lnTo>
                <a:lnTo>
                  <a:pt x="1364" y="3552"/>
                </a:lnTo>
                <a:cubicBezTo>
                  <a:pt x="1159" y="3688"/>
                  <a:pt x="1307" y="3972"/>
                  <a:pt x="1529" y="3972"/>
                </a:cubicBezTo>
                <a:cubicBezTo>
                  <a:pt x="1565" y="3972"/>
                  <a:pt x="1603" y="3964"/>
                  <a:pt x="1641" y="3948"/>
                </a:cubicBezTo>
                <a:lnTo>
                  <a:pt x="2909" y="3314"/>
                </a:lnTo>
                <a:lnTo>
                  <a:pt x="2909" y="3314"/>
                </a:lnTo>
                <a:cubicBezTo>
                  <a:pt x="2552" y="4067"/>
                  <a:pt x="2275" y="4819"/>
                  <a:pt x="1958" y="5611"/>
                </a:cubicBezTo>
                <a:cubicBezTo>
                  <a:pt x="1906" y="5795"/>
                  <a:pt x="2060" y="5943"/>
                  <a:pt x="2206" y="5943"/>
                </a:cubicBezTo>
                <a:cubicBezTo>
                  <a:pt x="2281" y="5943"/>
                  <a:pt x="2353" y="5904"/>
                  <a:pt x="2394" y="5809"/>
                </a:cubicBezTo>
                <a:cubicBezTo>
                  <a:pt x="2671" y="5057"/>
                  <a:pt x="2988" y="4304"/>
                  <a:pt x="3305" y="3591"/>
                </a:cubicBezTo>
                <a:cubicBezTo>
                  <a:pt x="3780" y="4700"/>
                  <a:pt x="4255" y="5809"/>
                  <a:pt x="4691" y="6958"/>
                </a:cubicBezTo>
                <a:cubicBezTo>
                  <a:pt x="4735" y="7060"/>
                  <a:pt x="4810" y="7103"/>
                  <a:pt x="4887" y="7103"/>
                </a:cubicBezTo>
                <a:cubicBezTo>
                  <a:pt x="5018" y="7103"/>
                  <a:pt x="5152" y="6975"/>
                  <a:pt x="5127" y="6800"/>
                </a:cubicBezTo>
                <a:cubicBezTo>
                  <a:pt x="4651" y="5572"/>
                  <a:pt x="4137" y="4344"/>
                  <a:pt x="3582" y="3155"/>
                </a:cubicBezTo>
                <a:lnTo>
                  <a:pt x="3582" y="3155"/>
                </a:lnTo>
                <a:cubicBezTo>
                  <a:pt x="4651" y="3393"/>
                  <a:pt x="5721" y="3631"/>
                  <a:pt x="6830" y="3868"/>
                </a:cubicBezTo>
                <a:cubicBezTo>
                  <a:pt x="6842" y="3870"/>
                  <a:pt x="6854" y="3871"/>
                  <a:pt x="6865" y="3871"/>
                </a:cubicBezTo>
                <a:cubicBezTo>
                  <a:pt x="7114" y="3871"/>
                  <a:pt x="7175" y="3469"/>
                  <a:pt x="6909" y="3393"/>
                </a:cubicBezTo>
                <a:cubicBezTo>
                  <a:pt x="5919" y="3195"/>
                  <a:pt x="4929" y="2957"/>
                  <a:pt x="3978" y="2759"/>
                </a:cubicBezTo>
                <a:lnTo>
                  <a:pt x="5483" y="1927"/>
                </a:lnTo>
                <a:cubicBezTo>
                  <a:pt x="5722" y="1825"/>
                  <a:pt x="5550" y="1547"/>
                  <a:pt x="5346" y="1547"/>
                </a:cubicBezTo>
                <a:cubicBezTo>
                  <a:pt x="5313" y="1547"/>
                  <a:pt x="5279" y="1554"/>
                  <a:pt x="5246" y="1571"/>
                </a:cubicBezTo>
                <a:lnTo>
                  <a:pt x="3859" y="2284"/>
                </a:lnTo>
                <a:cubicBezTo>
                  <a:pt x="4176" y="1690"/>
                  <a:pt x="4453" y="1096"/>
                  <a:pt x="4770" y="501"/>
                </a:cubicBezTo>
                <a:cubicBezTo>
                  <a:pt x="4849" y="318"/>
                  <a:pt x="4703" y="170"/>
                  <a:pt x="4549" y="170"/>
                </a:cubicBezTo>
                <a:cubicBezTo>
                  <a:pt x="4470" y="170"/>
                  <a:pt x="4388" y="209"/>
                  <a:pt x="4335" y="303"/>
                </a:cubicBezTo>
                <a:cubicBezTo>
                  <a:pt x="3978" y="1016"/>
                  <a:pt x="3622" y="1729"/>
                  <a:pt x="3265" y="2482"/>
                </a:cubicBezTo>
                <a:cubicBezTo>
                  <a:pt x="2909" y="1690"/>
                  <a:pt x="2552" y="898"/>
                  <a:pt x="2196" y="145"/>
                </a:cubicBezTo>
                <a:cubicBezTo>
                  <a:pt x="2152" y="43"/>
                  <a:pt x="2066" y="0"/>
                  <a:pt x="1980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defTabSz="1828800">
              <a:buClr>
                <a:srgbClr val="000000"/>
              </a:buClr>
            </a:pPr>
            <a:endParaRPr sz="2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67" name="Google Shape;1725;p64"/>
          <p:cNvGrpSpPr/>
          <p:nvPr/>
        </p:nvGrpSpPr>
        <p:grpSpPr>
          <a:xfrm rot="-1723955">
            <a:off x="4461839" y="812856"/>
            <a:ext cx="445514" cy="492688"/>
            <a:chOff x="5414907" y="2017485"/>
            <a:chExt cx="220338" cy="243702"/>
          </a:xfrm>
        </p:grpSpPr>
        <p:sp>
          <p:nvSpPr>
            <p:cNvPr id="68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69" name="Google Shape;1727;p64"/>
            <p:cNvSpPr/>
            <p:nvPr/>
          </p:nvSpPr>
          <p:spPr>
            <a:xfrm>
              <a:off x="5469978" y="2200929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0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71" name="Google Shape;1714;p64"/>
          <p:cNvSpPr/>
          <p:nvPr/>
        </p:nvSpPr>
        <p:spPr>
          <a:xfrm rot="-2019064">
            <a:off x="3622947" y="1016375"/>
            <a:ext cx="349698" cy="368974"/>
          </a:xfrm>
          <a:custGeom>
            <a:avLst/>
            <a:gdLst/>
            <a:ahLst/>
            <a:cxnLst/>
            <a:rect l="l" t="t" r="r" b="b"/>
            <a:pathLst>
              <a:path w="4517" h="4766" extrusionOk="0">
                <a:moveTo>
                  <a:pt x="1687" y="1"/>
                </a:moveTo>
                <a:cubicBezTo>
                  <a:pt x="1549" y="1"/>
                  <a:pt x="1405" y="121"/>
                  <a:pt x="1453" y="315"/>
                </a:cubicBezTo>
                <a:cubicBezTo>
                  <a:pt x="1612" y="790"/>
                  <a:pt x="1730" y="1305"/>
                  <a:pt x="1889" y="1741"/>
                </a:cubicBezTo>
                <a:cubicBezTo>
                  <a:pt x="1612" y="1582"/>
                  <a:pt x="1334" y="1384"/>
                  <a:pt x="1057" y="1186"/>
                </a:cubicBezTo>
                <a:cubicBezTo>
                  <a:pt x="1009" y="1158"/>
                  <a:pt x="960" y="1147"/>
                  <a:pt x="914" y="1147"/>
                </a:cubicBezTo>
                <a:cubicBezTo>
                  <a:pt x="698" y="1147"/>
                  <a:pt x="544" y="1412"/>
                  <a:pt x="740" y="1543"/>
                </a:cubicBezTo>
                <a:cubicBezTo>
                  <a:pt x="1097" y="1780"/>
                  <a:pt x="1453" y="2018"/>
                  <a:pt x="1810" y="2256"/>
                </a:cubicBezTo>
                <a:cubicBezTo>
                  <a:pt x="1295" y="2414"/>
                  <a:pt x="780" y="2573"/>
                  <a:pt x="265" y="2731"/>
                </a:cubicBezTo>
                <a:cubicBezTo>
                  <a:pt x="1" y="2807"/>
                  <a:pt x="132" y="3170"/>
                  <a:pt x="385" y="3170"/>
                </a:cubicBezTo>
                <a:cubicBezTo>
                  <a:pt x="397" y="3170"/>
                  <a:pt x="410" y="3169"/>
                  <a:pt x="423" y="3167"/>
                </a:cubicBezTo>
                <a:lnTo>
                  <a:pt x="1730" y="2771"/>
                </a:lnTo>
                <a:lnTo>
                  <a:pt x="1730" y="2771"/>
                </a:lnTo>
                <a:cubicBezTo>
                  <a:pt x="1532" y="3127"/>
                  <a:pt x="1334" y="3444"/>
                  <a:pt x="1097" y="3801"/>
                </a:cubicBezTo>
                <a:cubicBezTo>
                  <a:pt x="989" y="3963"/>
                  <a:pt x="1156" y="4106"/>
                  <a:pt x="1324" y="4106"/>
                </a:cubicBezTo>
                <a:cubicBezTo>
                  <a:pt x="1403" y="4106"/>
                  <a:pt x="1482" y="4075"/>
                  <a:pt x="1532" y="3999"/>
                </a:cubicBezTo>
                <a:cubicBezTo>
                  <a:pt x="1770" y="3642"/>
                  <a:pt x="1968" y="3246"/>
                  <a:pt x="2206" y="2890"/>
                </a:cubicBezTo>
                <a:cubicBezTo>
                  <a:pt x="2364" y="3444"/>
                  <a:pt x="2523" y="4038"/>
                  <a:pt x="2642" y="4593"/>
                </a:cubicBezTo>
                <a:cubicBezTo>
                  <a:pt x="2672" y="4714"/>
                  <a:pt x="2754" y="4766"/>
                  <a:pt x="2840" y="4766"/>
                </a:cubicBezTo>
                <a:cubicBezTo>
                  <a:pt x="2979" y="4766"/>
                  <a:pt x="3126" y="4630"/>
                  <a:pt x="3077" y="4434"/>
                </a:cubicBezTo>
                <a:cubicBezTo>
                  <a:pt x="2958" y="3880"/>
                  <a:pt x="2800" y="3286"/>
                  <a:pt x="2642" y="2731"/>
                </a:cubicBezTo>
                <a:lnTo>
                  <a:pt x="2642" y="2731"/>
                </a:lnTo>
                <a:cubicBezTo>
                  <a:pt x="2998" y="2929"/>
                  <a:pt x="3315" y="3127"/>
                  <a:pt x="3671" y="3286"/>
                </a:cubicBezTo>
                <a:cubicBezTo>
                  <a:pt x="3713" y="3310"/>
                  <a:pt x="3753" y="3320"/>
                  <a:pt x="3790" y="3320"/>
                </a:cubicBezTo>
                <a:cubicBezTo>
                  <a:pt x="3998" y="3320"/>
                  <a:pt x="4105" y="2990"/>
                  <a:pt x="3870" y="2890"/>
                </a:cubicBezTo>
                <a:cubicBezTo>
                  <a:pt x="3553" y="2731"/>
                  <a:pt x="3236" y="2573"/>
                  <a:pt x="2958" y="2375"/>
                </a:cubicBezTo>
                <a:cubicBezTo>
                  <a:pt x="3394" y="2256"/>
                  <a:pt x="3790" y="2137"/>
                  <a:pt x="4226" y="1978"/>
                </a:cubicBezTo>
                <a:cubicBezTo>
                  <a:pt x="4517" y="1869"/>
                  <a:pt x="4407" y="1494"/>
                  <a:pt x="4143" y="1494"/>
                </a:cubicBezTo>
                <a:cubicBezTo>
                  <a:pt x="4119" y="1494"/>
                  <a:pt x="4094" y="1497"/>
                  <a:pt x="4068" y="1503"/>
                </a:cubicBezTo>
                <a:cubicBezTo>
                  <a:pt x="3632" y="1662"/>
                  <a:pt x="3196" y="1820"/>
                  <a:pt x="2721" y="1939"/>
                </a:cubicBezTo>
                <a:cubicBezTo>
                  <a:pt x="2919" y="1622"/>
                  <a:pt x="3077" y="1305"/>
                  <a:pt x="3236" y="949"/>
                </a:cubicBezTo>
                <a:cubicBezTo>
                  <a:pt x="3340" y="765"/>
                  <a:pt x="3186" y="617"/>
                  <a:pt x="3035" y="617"/>
                </a:cubicBezTo>
                <a:cubicBezTo>
                  <a:pt x="2957" y="617"/>
                  <a:pt x="2880" y="656"/>
                  <a:pt x="2840" y="750"/>
                </a:cubicBezTo>
                <a:cubicBezTo>
                  <a:pt x="2681" y="1067"/>
                  <a:pt x="2523" y="1384"/>
                  <a:pt x="2364" y="1701"/>
                </a:cubicBezTo>
                <a:cubicBezTo>
                  <a:pt x="2206" y="1186"/>
                  <a:pt x="2047" y="671"/>
                  <a:pt x="1889" y="156"/>
                </a:cubicBezTo>
                <a:cubicBezTo>
                  <a:pt x="1858" y="49"/>
                  <a:pt x="1774" y="1"/>
                  <a:pt x="1687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defTabSz="1828800">
              <a:buClr>
                <a:srgbClr val="000000"/>
              </a:buClr>
            </a:pPr>
            <a:endParaRPr sz="2800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grpSp>
        <p:nvGrpSpPr>
          <p:cNvPr id="72" name="Google Shape;1725;p64"/>
          <p:cNvGrpSpPr/>
          <p:nvPr/>
        </p:nvGrpSpPr>
        <p:grpSpPr>
          <a:xfrm rot="6447076">
            <a:off x="4325678" y="2418220"/>
            <a:ext cx="545308" cy="625624"/>
            <a:chOff x="5365548" y="2017485"/>
            <a:chExt cx="269696" cy="309455"/>
          </a:xfrm>
        </p:grpSpPr>
        <p:sp>
          <p:nvSpPr>
            <p:cNvPr id="73" name="Google Shape;1726;p64"/>
            <p:cNvSpPr/>
            <p:nvPr/>
          </p:nvSpPr>
          <p:spPr>
            <a:xfrm>
              <a:off x="5414907" y="2017485"/>
              <a:ext cx="131370" cy="113351"/>
            </a:xfrm>
            <a:custGeom>
              <a:avLst/>
              <a:gdLst/>
              <a:ahLst/>
              <a:cxnLst/>
              <a:rect l="l" t="t" r="r" b="b"/>
              <a:pathLst>
                <a:path w="2457" h="2120" extrusionOk="0">
                  <a:moveTo>
                    <a:pt x="1361" y="470"/>
                  </a:moveTo>
                  <a:cubicBezTo>
                    <a:pt x="1383" y="470"/>
                    <a:pt x="1405" y="472"/>
                    <a:pt x="1427" y="476"/>
                  </a:cubicBezTo>
                  <a:cubicBezTo>
                    <a:pt x="1506" y="555"/>
                    <a:pt x="1585" y="634"/>
                    <a:pt x="1664" y="714"/>
                  </a:cubicBezTo>
                  <a:cubicBezTo>
                    <a:pt x="1902" y="951"/>
                    <a:pt x="2021" y="1308"/>
                    <a:pt x="1704" y="1546"/>
                  </a:cubicBezTo>
                  <a:cubicBezTo>
                    <a:pt x="1565" y="1645"/>
                    <a:pt x="1407" y="1694"/>
                    <a:pt x="1248" y="1694"/>
                  </a:cubicBezTo>
                  <a:cubicBezTo>
                    <a:pt x="1090" y="1694"/>
                    <a:pt x="931" y="1645"/>
                    <a:pt x="793" y="1546"/>
                  </a:cubicBezTo>
                  <a:cubicBezTo>
                    <a:pt x="515" y="1347"/>
                    <a:pt x="515" y="951"/>
                    <a:pt x="753" y="714"/>
                  </a:cubicBezTo>
                  <a:lnTo>
                    <a:pt x="793" y="714"/>
                  </a:lnTo>
                  <a:cubicBezTo>
                    <a:pt x="934" y="608"/>
                    <a:pt x="1171" y="470"/>
                    <a:pt x="1361" y="470"/>
                  </a:cubicBezTo>
                  <a:close/>
                  <a:moveTo>
                    <a:pt x="1427" y="1"/>
                  </a:moveTo>
                  <a:cubicBezTo>
                    <a:pt x="1149" y="1"/>
                    <a:pt x="872" y="80"/>
                    <a:pt x="634" y="238"/>
                  </a:cubicBezTo>
                  <a:cubicBezTo>
                    <a:pt x="623" y="227"/>
                    <a:pt x="608" y="222"/>
                    <a:pt x="591" y="222"/>
                  </a:cubicBezTo>
                  <a:cubicBezTo>
                    <a:pt x="552" y="222"/>
                    <a:pt x="504" y="250"/>
                    <a:pt x="476" y="278"/>
                  </a:cubicBezTo>
                  <a:cubicBezTo>
                    <a:pt x="40" y="714"/>
                    <a:pt x="1" y="1387"/>
                    <a:pt x="436" y="1823"/>
                  </a:cubicBezTo>
                  <a:cubicBezTo>
                    <a:pt x="674" y="2021"/>
                    <a:pt x="961" y="2120"/>
                    <a:pt x="1248" y="2120"/>
                  </a:cubicBezTo>
                  <a:cubicBezTo>
                    <a:pt x="1536" y="2120"/>
                    <a:pt x="1823" y="2021"/>
                    <a:pt x="2060" y="1823"/>
                  </a:cubicBezTo>
                  <a:cubicBezTo>
                    <a:pt x="2417" y="1466"/>
                    <a:pt x="2456" y="833"/>
                    <a:pt x="2100" y="476"/>
                  </a:cubicBezTo>
                  <a:cubicBezTo>
                    <a:pt x="1942" y="238"/>
                    <a:pt x="1704" y="80"/>
                    <a:pt x="14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4" name="Google Shape;1727;p64"/>
            <p:cNvSpPr/>
            <p:nvPr/>
          </p:nvSpPr>
          <p:spPr>
            <a:xfrm>
              <a:off x="5365548" y="2266682"/>
              <a:ext cx="77849" cy="60258"/>
            </a:xfrm>
            <a:custGeom>
              <a:avLst/>
              <a:gdLst/>
              <a:ahLst/>
              <a:cxnLst/>
              <a:rect l="l" t="t" r="r" b="b"/>
              <a:pathLst>
                <a:path w="1456" h="1127" extrusionOk="0">
                  <a:moveTo>
                    <a:pt x="707" y="0"/>
                  </a:moveTo>
                  <a:cubicBezTo>
                    <a:pt x="599" y="0"/>
                    <a:pt x="492" y="32"/>
                    <a:pt x="397" y="95"/>
                  </a:cubicBezTo>
                  <a:cubicBezTo>
                    <a:pt x="278" y="95"/>
                    <a:pt x="238" y="135"/>
                    <a:pt x="199" y="214"/>
                  </a:cubicBezTo>
                  <a:cubicBezTo>
                    <a:pt x="40" y="372"/>
                    <a:pt x="0" y="610"/>
                    <a:pt x="80" y="808"/>
                  </a:cubicBezTo>
                  <a:cubicBezTo>
                    <a:pt x="199" y="1006"/>
                    <a:pt x="436" y="1125"/>
                    <a:pt x="634" y="1125"/>
                  </a:cubicBezTo>
                  <a:cubicBezTo>
                    <a:pt x="651" y="1126"/>
                    <a:pt x="667" y="1127"/>
                    <a:pt x="683" y="1127"/>
                  </a:cubicBezTo>
                  <a:cubicBezTo>
                    <a:pt x="1169" y="1127"/>
                    <a:pt x="1456" y="559"/>
                    <a:pt x="1149" y="214"/>
                  </a:cubicBezTo>
                  <a:cubicBezTo>
                    <a:pt x="1030" y="71"/>
                    <a:pt x="869" y="0"/>
                    <a:pt x="7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75" name="Google Shape;1728;p64"/>
            <p:cNvSpPr/>
            <p:nvPr/>
          </p:nvSpPr>
          <p:spPr>
            <a:xfrm>
              <a:off x="5603431" y="2178473"/>
              <a:ext cx="31813" cy="25451"/>
            </a:xfrm>
            <a:custGeom>
              <a:avLst/>
              <a:gdLst/>
              <a:ahLst/>
              <a:cxnLst/>
              <a:rect l="l" t="t" r="r" b="b"/>
              <a:pathLst>
                <a:path w="595" h="476" extrusionOk="0">
                  <a:moveTo>
                    <a:pt x="277" y="0"/>
                  </a:moveTo>
                  <a:cubicBezTo>
                    <a:pt x="0" y="0"/>
                    <a:pt x="0" y="476"/>
                    <a:pt x="317" y="476"/>
                  </a:cubicBezTo>
                  <a:cubicBezTo>
                    <a:pt x="594" y="476"/>
                    <a:pt x="594" y="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4203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07330" y="744183"/>
            <a:ext cx="11503742" cy="813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828800">
              <a:lnSpc>
                <a:spcPct val="150000"/>
              </a:lnSpc>
              <a:buClr>
                <a:srgbClr val="000000"/>
              </a:buClr>
            </a:pPr>
            <a:r>
              <a:rPr lang="en-US" sz="3600" b="1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1. </a:t>
            </a:r>
            <a:r>
              <a:rPr lang="en-US" sz="3600" b="1" kern="0" dirty="0" err="1" smtClean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Nói</a:t>
            </a:r>
            <a:r>
              <a:rPr lang="en-US" sz="3600" b="1" kern="0" dirty="0" smtClean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tên</a:t>
            </a:r>
            <a:r>
              <a:rPr lang="en-US" sz="3600" b="1" kern="0" dirty="0" smtClean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các</a:t>
            </a:r>
            <a:r>
              <a:rPr lang="en-US" sz="3600" b="1" kern="0" dirty="0" smtClean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đồ</a:t>
            </a:r>
            <a:r>
              <a:rPr lang="en-US" sz="3600" b="1" kern="0" dirty="0" smtClean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dùng</a:t>
            </a:r>
            <a:r>
              <a:rPr lang="en-US" sz="3600" b="1" kern="0" dirty="0" smtClean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có</a:t>
            </a:r>
            <a:r>
              <a:rPr lang="en-US" sz="3600" b="1" kern="0" dirty="0" smtClean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ở </a:t>
            </a:r>
            <a:r>
              <a:rPr lang="en-US" sz="3600" b="1" kern="0" dirty="0" err="1" smtClean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góc</a:t>
            </a:r>
            <a:r>
              <a:rPr lang="en-US" sz="3600" b="1" kern="0" dirty="0" smtClean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học</a:t>
            </a:r>
            <a:r>
              <a:rPr lang="en-US" sz="3600" b="1" kern="0" dirty="0" smtClean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tập</a:t>
            </a:r>
            <a:endParaRPr lang="en-US" sz="3600" b="1" kern="0" dirty="0">
              <a:solidFill>
                <a:srgbClr val="000000"/>
              </a:solidFill>
              <a:latin typeface="UTM Avo" panose="02040603050506020204" pitchFamily="18" charset="0"/>
              <a:cs typeface="Arial"/>
              <a:sym typeface="Arial"/>
            </a:endParaRPr>
          </a:p>
        </p:txBody>
      </p:sp>
      <p:pic>
        <p:nvPicPr>
          <p:cNvPr id="7170" name="Picture 2" descr="20210409090849_wm_shs-tieng-viet-2-tap-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744" t="70908" r="21129" b="8217"/>
          <a:stretch/>
        </p:blipFill>
        <p:spPr bwMode="auto">
          <a:xfrm>
            <a:off x="1330228" y="1728917"/>
            <a:ext cx="16348171" cy="7910383"/>
          </a:xfrm>
          <a:prstGeom prst="round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20210409090849_wm_shs-tieng-viet-2-tap-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87" t="65907" r="85646" b="29243"/>
          <a:stretch/>
        </p:blipFill>
        <p:spPr bwMode="auto">
          <a:xfrm>
            <a:off x="1267068" y="744183"/>
            <a:ext cx="2012662" cy="1478280"/>
          </a:xfrm>
          <a:prstGeom prst="roundRect">
            <a:avLst>
              <a:gd name="adj" fmla="val 50000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 rot="20494451">
            <a:off x="3331659" y="5288970"/>
            <a:ext cx="1543808" cy="482548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1828800">
              <a:buClr>
                <a:srgbClr val="000000"/>
              </a:buClr>
            </a:pPr>
            <a:r>
              <a:rPr lang="en-US" sz="2800" kern="0" dirty="0" err="1">
                <a:solidFill>
                  <a:srgbClr val="000000"/>
                </a:solidFill>
                <a:latin typeface="UTM Avo" panose="02040603050506020204" pitchFamily="18" charset="0"/>
                <a:sym typeface="Arial"/>
              </a:rPr>
              <a:t>đèn</a:t>
            </a:r>
            <a:r>
              <a:rPr lang="en-US" sz="2800" kern="0" dirty="0">
                <a:solidFill>
                  <a:srgbClr val="00000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0000"/>
                </a:solidFill>
                <a:latin typeface="UTM Avo" panose="02040603050506020204" pitchFamily="18" charset="0"/>
                <a:sym typeface="Arial"/>
              </a:rPr>
              <a:t>học</a:t>
            </a:r>
            <a:endParaRPr lang="en-US" sz="2800" kern="0" dirty="0">
              <a:solidFill>
                <a:srgbClr val="000000"/>
              </a:solidFill>
              <a:latin typeface="UTM Avo" panose="02040603050506020204" pitchFamily="18" charset="0"/>
              <a:sym typeface="Arial"/>
            </a:endParaRPr>
          </a:p>
        </p:txBody>
      </p:sp>
      <p:sp>
        <p:nvSpPr>
          <p:cNvPr id="8" name="Rounded Rectangle 7"/>
          <p:cNvSpPr/>
          <p:nvPr/>
        </p:nvSpPr>
        <p:spPr>
          <a:xfrm rot="21304156">
            <a:off x="5531286" y="5305759"/>
            <a:ext cx="2657836" cy="528506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1828800">
              <a:buClr>
                <a:srgbClr val="000000"/>
              </a:buClr>
            </a:pPr>
            <a:r>
              <a:rPr lang="en-US" sz="2800" kern="0" dirty="0" err="1" smtClean="0">
                <a:solidFill>
                  <a:srgbClr val="000000"/>
                </a:solidFill>
                <a:latin typeface="UTM Avo" panose="02040603050506020204" pitchFamily="18" charset="0"/>
                <a:sym typeface="Arial"/>
              </a:rPr>
              <a:t>Ống</a:t>
            </a:r>
            <a:r>
              <a:rPr lang="en-US" sz="2800" kern="0" dirty="0" smtClean="0">
                <a:solidFill>
                  <a:srgbClr val="00000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0000"/>
                </a:solidFill>
                <a:latin typeface="UTM Avo" panose="02040603050506020204" pitchFamily="18" charset="0"/>
                <a:sym typeface="Arial"/>
              </a:rPr>
              <a:t>đựng</a:t>
            </a:r>
            <a:r>
              <a:rPr lang="en-US" sz="2800" kern="0" dirty="0" smtClean="0">
                <a:solidFill>
                  <a:srgbClr val="00000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0000"/>
                </a:solidFill>
                <a:latin typeface="UTM Avo" panose="02040603050506020204" pitchFamily="18" charset="0"/>
                <a:sym typeface="Arial"/>
              </a:rPr>
              <a:t>bút</a:t>
            </a:r>
            <a:endParaRPr lang="en-US" sz="2800" kern="0" dirty="0">
              <a:solidFill>
                <a:srgbClr val="000000"/>
              </a:solidFill>
              <a:latin typeface="UTM Avo" panose="02040603050506020204" pitchFamily="18" charset="0"/>
              <a:sym typeface="Arial"/>
            </a:endParaRPr>
          </a:p>
        </p:txBody>
      </p:sp>
      <p:sp>
        <p:nvSpPr>
          <p:cNvPr id="9" name="Rounded Rectangle 8"/>
          <p:cNvSpPr/>
          <p:nvPr/>
        </p:nvSpPr>
        <p:spPr>
          <a:xfrm rot="21304156">
            <a:off x="8643871" y="4434479"/>
            <a:ext cx="788558" cy="446528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1828800">
              <a:buClr>
                <a:srgbClr val="000000"/>
              </a:buClr>
            </a:pPr>
            <a:r>
              <a:rPr lang="en-US" sz="2800" kern="0" dirty="0" err="1">
                <a:solidFill>
                  <a:srgbClr val="000000"/>
                </a:solidFill>
                <a:latin typeface="UTM Avo" panose="02040603050506020204" pitchFamily="18" charset="0"/>
                <a:sym typeface="Arial"/>
              </a:rPr>
              <a:t>vở</a:t>
            </a:r>
            <a:endParaRPr lang="en-US" sz="2800" kern="0" dirty="0">
              <a:solidFill>
                <a:srgbClr val="000000"/>
              </a:solidFill>
              <a:latin typeface="UTM Avo" panose="02040603050506020204" pitchFamily="18" charset="0"/>
              <a:sym typeface="Arial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4359267" y="3235385"/>
            <a:ext cx="903610" cy="524482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1828800">
              <a:buClr>
                <a:srgbClr val="000000"/>
              </a:buClr>
            </a:pPr>
            <a:r>
              <a:rPr lang="en-US" sz="2800" kern="0" dirty="0" err="1">
                <a:solidFill>
                  <a:srgbClr val="000000"/>
                </a:solidFill>
                <a:latin typeface="UTM Avo" panose="02040603050506020204" pitchFamily="18" charset="0"/>
                <a:sym typeface="Arial"/>
              </a:rPr>
              <a:t>sách</a:t>
            </a:r>
            <a:endParaRPr lang="en-US" sz="2800" kern="0" dirty="0">
              <a:solidFill>
                <a:srgbClr val="000000"/>
              </a:solidFill>
              <a:latin typeface="UTM Avo" panose="02040603050506020204" pitchFamily="18" charset="0"/>
              <a:sym typeface="Arial"/>
            </a:endParaRPr>
          </a:p>
        </p:txBody>
      </p:sp>
      <p:sp>
        <p:nvSpPr>
          <p:cNvPr id="11" name="Rounded Rectangle 10"/>
          <p:cNvSpPr/>
          <p:nvPr/>
        </p:nvSpPr>
        <p:spPr>
          <a:xfrm rot="161536">
            <a:off x="12015452" y="1980067"/>
            <a:ext cx="1576498" cy="524482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1828800">
              <a:buClr>
                <a:srgbClr val="000000"/>
              </a:buClr>
            </a:pPr>
            <a:r>
              <a:rPr lang="en-US" sz="2800" kern="0" dirty="0" err="1">
                <a:solidFill>
                  <a:srgbClr val="000000"/>
                </a:solidFill>
                <a:latin typeface="UTM Avo" panose="02040603050506020204" pitchFamily="18" charset="0"/>
                <a:sym typeface="Arial"/>
              </a:rPr>
              <a:t>giá</a:t>
            </a:r>
            <a:r>
              <a:rPr lang="en-US" sz="2800" kern="0" dirty="0">
                <a:solidFill>
                  <a:srgbClr val="00000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UTM Avo" panose="02040603050506020204" pitchFamily="18" charset="0"/>
                <a:sym typeface="Arial"/>
              </a:rPr>
              <a:t>sách</a:t>
            </a:r>
            <a:endParaRPr lang="en-US" sz="2800" kern="0" dirty="0">
              <a:solidFill>
                <a:srgbClr val="000000"/>
              </a:solidFill>
              <a:latin typeface="UTM Avo" panose="02040603050506020204" pitchFamily="18" charset="0"/>
              <a:sym typeface="Arial"/>
            </a:endParaRPr>
          </a:p>
        </p:txBody>
      </p:sp>
      <p:sp>
        <p:nvSpPr>
          <p:cNvPr id="12" name="Rounded Rectangle 11"/>
          <p:cNvSpPr/>
          <p:nvPr/>
        </p:nvSpPr>
        <p:spPr>
          <a:xfrm rot="161536">
            <a:off x="11482565" y="3724844"/>
            <a:ext cx="802296" cy="524482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1828800">
              <a:buClr>
                <a:srgbClr val="000000"/>
              </a:buClr>
            </a:pPr>
            <a:r>
              <a:rPr lang="en-US" sz="2800" kern="0" dirty="0" err="1">
                <a:solidFill>
                  <a:srgbClr val="000000"/>
                </a:solidFill>
                <a:latin typeface="UTM Avo" panose="02040603050506020204" pitchFamily="18" charset="0"/>
                <a:sym typeface="Arial"/>
              </a:rPr>
              <a:t>cốc</a:t>
            </a:r>
            <a:endParaRPr lang="en-US" sz="2800" kern="0" dirty="0">
              <a:solidFill>
                <a:srgbClr val="000000"/>
              </a:solidFill>
              <a:latin typeface="UTM Avo" panose="02040603050506020204" pitchFamily="18" charset="0"/>
              <a:sym typeface="Arial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7300500" y="2283867"/>
            <a:ext cx="1919700" cy="524482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1828800">
              <a:buClr>
                <a:srgbClr val="000000"/>
              </a:buClr>
            </a:pPr>
            <a:r>
              <a:rPr lang="en-US" sz="2800" kern="0" dirty="0" err="1">
                <a:solidFill>
                  <a:srgbClr val="000000"/>
                </a:solidFill>
                <a:latin typeface="UTM Avo" panose="02040603050506020204" pitchFamily="18" charset="0"/>
                <a:sym typeface="Arial"/>
              </a:rPr>
              <a:t>bức</a:t>
            </a:r>
            <a:r>
              <a:rPr lang="en-US" sz="2800" kern="0" dirty="0">
                <a:solidFill>
                  <a:srgbClr val="00000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UTM Avo" panose="02040603050506020204" pitchFamily="18" charset="0"/>
                <a:sym typeface="Arial"/>
              </a:rPr>
              <a:t>tranh</a:t>
            </a:r>
            <a:endParaRPr lang="en-US" sz="2800" kern="0" dirty="0">
              <a:solidFill>
                <a:srgbClr val="000000"/>
              </a:solidFill>
              <a:latin typeface="UTM Avo" panose="02040603050506020204" pitchFamily="18" charset="0"/>
              <a:sym typeface="Arial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3991793" y="6430505"/>
            <a:ext cx="1919700" cy="524482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1828800">
              <a:buClr>
                <a:srgbClr val="000000"/>
              </a:buClr>
            </a:pPr>
            <a:r>
              <a:rPr lang="en-US" sz="2800" kern="0" dirty="0" err="1">
                <a:solidFill>
                  <a:srgbClr val="000000"/>
                </a:solidFill>
                <a:latin typeface="UTM Avo" panose="02040603050506020204" pitchFamily="18" charset="0"/>
                <a:sym typeface="Arial"/>
              </a:rPr>
              <a:t>cái</a:t>
            </a:r>
            <a:r>
              <a:rPr lang="en-US" sz="2800" kern="0" dirty="0">
                <a:solidFill>
                  <a:srgbClr val="00000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UTM Avo" panose="02040603050506020204" pitchFamily="18" charset="0"/>
                <a:sym typeface="Arial"/>
              </a:rPr>
              <a:t>bàn</a:t>
            </a:r>
            <a:endParaRPr lang="en-US" sz="2800" kern="0" dirty="0">
              <a:solidFill>
                <a:srgbClr val="000000"/>
              </a:solidFill>
              <a:latin typeface="UTM Avo" panose="02040603050506020204" pitchFamily="18" charset="0"/>
              <a:sym typeface="Arial"/>
            </a:endParaRPr>
          </a:p>
        </p:txBody>
      </p:sp>
      <p:sp>
        <p:nvSpPr>
          <p:cNvPr id="15" name="Rounded Rectangle 14"/>
          <p:cNvSpPr/>
          <p:nvPr/>
        </p:nvSpPr>
        <p:spPr>
          <a:xfrm rot="20409025">
            <a:off x="7332517" y="8069434"/>
            <a:ext cx="1919700" cy="524482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1828800">
              <a:buClr>
                <a:srgbClr val="000000"/>
              </a:buClr>
            </a:pPr>
            <a:r>
              <a:rPr lang="en-US" sz="2800" kern="0" dirty="0" err="1" smtClean="0">
                <a:solidFill>
                  <a:srgbClr val="000000"/>
                </a:solidFill>
                <a:latin typeface="UTM Avo" panose="02040603050506020204" pitchFamily="18" charset="0"/>
                <a:sym typeface="Arial"/>
              </a:rPr>
              <a:t>Hộp</a:t>
            </a:r>
            <a:r>
              <a:rPr lang="en-US" sz="2800" kern="0" dirty="0" smtClean="0">
                <a:solidFill>
                  <a:srgbClr val="00000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2800" kern="0" dirty="0" err="1" smtClean="0">
                <a:solidFill>
                  <a:srgbClr val="000000"/>
                </a:solidFill>
                <a:latin typeface="UTM Avo" panose="02040603050506020204" pitchFamily="18" charset="0"/>
                <a:sym typeface="Arial"/>
              </a:rPr>
              <a:t>màu</a:t>
            </a:r>
            <a:endParaRPr lang="en-US" sz="2800" kern="0" dirty="0">
              <a:solidFill>
                <a:srgbClr val="000000"/>
              </a:solidFill>
              <a:latin typeface="UTM Avo" panose="02040603050506020204" pitchFamily="18" charset="0"/>
              <a:sym typeface="Arial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11044154" y="6211828"/>
            <a:ext cx="1919700" cy="480918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1828800">
              <a:buClr>
                <a:srgbClr val="000000"/>
              </a:buClr>
            </a:pPr>
            <a:r>
              <a:rPr lang="en-US" sz="2800" kern="0" dirty="0" err="1">
                <a:solidFill>
                  <a:srgbClr val="000000"/>
                </a:solidFill>
                <a:latin typeface="UTM Avo" panose="02040603050506020204" pitchFamily="18" charset="0"/>
                <a:sym typeface="Arial"/>
              </a:rPr>
              <a:t>cặp</a:t>
            </a:r>
            <a:r>
              <a:rPr lang="en-US" sz="2800" kern="0" dirty="0">
                <a:solidFill>
                  <a:srgbClr val="00000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UTM Avo" panose="02040603050506020204" pitchFamily="18" charset="0"/>
                <a:sym typeface="Arial"/>
              </a:rPr>
              <a:t>sách</a:t>
            </a:r>
            <a:endParaRPr lang="en-US" sz="2800" kern="0" dirty="0">
              <a:solidFill>
                <a:srgbClr val="000000"/>
              </a:solidFill>
              <a:latin typeface="UTM Avo" panose="02040603050506020204" pitchFamily="18" charset="0"/>
              <a:sym typeface="Arial"/>
            </a:endParaRPr>
          </a:p>
        </p:txBody>
      </p:sp>
      <p:sp>
        <p:nvSpPr>
          <p:cNvPr id="17" name="Rounded Rectangle 16"/>
          <p:cNvSpPr/>
          <p:nvPr/>
        </p:nvSpPr>
        <p:spPr>
          <a:xfrm rot="20581587">
            <a:off x="14846318" y="5281118"/>
            <a:ext cx="1604728" cy="480918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1828800">
              <a:buClr>
                <a:srgbClr val="000000"/>
              </a:buClr>
            </a:pPr>
            <a:r>
              <a:rPr lang="en-US" sz="2800" kern="0" dirty="0" err="1">
                <a:solidFill>
                  <a:srgbClr val="000000"/>
                </a:solidFill>
                <a:latin typeface="UTM Avo" panose="02040603050506020204" pitchFamily="18" charset="0"/>
                <a:sym typeface="Arial"/>
              </a:rPr>
              <a:t>cái</a:t>
            </a:r>
            <a:r>
              <a:rPr lang="en-US" sz="2800" kern="0" dirty="0">
                <a:solidFill>
                  <a:srgbClr val="00000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2800" kern="0" dirty="0" err="1">
                <a:solidFill>
                  <a:srgbClr val="000000"/>
                </a:solidFill>
                <a:latin typeface="UTM Avo" panose="02040603050506020204" pitchFamily="18" charset="0"/>
                <a:sym typeface="Arial"/>
              </a:rPr>
              <a:t>ghế</a:t>
            </a:r>
            <a:endParaRPr lang="en-US" sz="2800" kern="0" dirty="0">
              <a:solidFill>
                <a:srgbClr val="000000"/>
              </a:solidFill>
              <a:latin typeface="UTM Avo" panose="02040603050506020204" pitchFamily="18" charset="0"/>
              <a:sym typeface="Arial"/>
            </a:endParaRPr>
          </a:p>
        </p:txBody>
      </p:sp>
      <p:sp>
        <p:nvSpPr>
          <p:cNvPr id="18" name="Rounded Rectangle 17"/>
          <p:cNvSpPr/>
          <p:nvPr/>
        </p:nvSpPr>
        <p:spPr>
          <a:xfrm rot="20820592">
            <a:off x="5350253" y="3267136"/>
            <a:ext cx="1744633" cy="878310"/>
          </a:xfrm>
          <a:prstGeom prst="round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defTabSz="1828800">
              <a:buClr>
                <a:srgbClr val="000000"/>
              </a:buClr>
            </a:pPr>
            <a:r>
              <a:rPr lang="en-US" sz="2500" kern="0" dirty="0" err="1" smtClean="0">
                <a:solidFill>
                  <a:srgbClr val="000000"/>
                </a:solidFill>
                <a:latin typeface="UTM Avo" panose="02040603050506020204" pitchFamily="18" charset="0"/>
                <a:sym typeface="Arial"/>
              </a:rPr>
              <a:t>Bút</a:t>
            </a:r>
            <a:r>
              <a:rPr lang="en-US" sz="2500" kern="0" dirty="0" smtClean="0">
                <a:solidFill>
                  <a:srgbClr val="00000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2500" kern="0" dirty="0" err="1" smtClean="0">
                <a:solidFill>
                  <a:srgbClr val="000000"/>
                </a:solidFill>
                <a:latin typeface="UTM Avo" panose="02040603050506020204" pitchFamily="18" charset="0"/>
                <a:sym typeface="Arial"/>
              </a:rPr>
              <a:t>chì</a:t>
            </a:r>
            <a:r>
              <a:rPr lang="en-US" sz="2500" kern="0" dirty="0" smtClean="0">
                <a:solidFill>
                  <a:srgbClr val="000000"/>
                </a:solidFill>
                <a:latin typeface="UTM Avo" panose="02040603050506020204" pitchFamily="18" charset="0"/>
                <a:sym typeface="Arial"/>
              </a:rPr>
              <a:t>, </a:t>
            </a:r>
            <a:r>
              <a:rPr lang="en-US" sz="2500" kern="0" dirty="0" err="1" smtClean="0">
                <a:solidFill>
                  <a:srgbClr val="000000"/>
                </a:solidFill>
                <a:latin typeface="UTM Avo" panose="02040603050506020204" pitchFamily="18" charset="0"/>
                <a:sym typeface="Arial"/>
              </a:rPr>
              <a:t>thước</a:t>
            </a:r>
            <a:r>
              <a:rPr lang="en-US" sz="2500" kern="0" dirty="0" smtClean="0">
                <a:solidFill>
                  <a:srgbClr val="000000"/>
                </a:solidFill>
                <a:latin typeface="UTM Avo" panose="02040603050506020204" pitchFamily="18" charset="0"/>
                <a:sym typeface="Arial"/>
              </a:rPr>
              <a:t> </a:t>
            </a:r>
            <a:r>
              <a:rPr lang="en-US" sz="2500" kern="0" dirty="0" err="1" smtClean="0">
                <a:solidFill>
                  <a:srgbClr val="000000"/>
                </a:solidFill>
                <a:latin typeface="UTM Avo" panose="02040603050506020204" pitchFamily="18" charset="0"/>
                <a:sym typeface="Arial"/>
              </a:rPr>
              <a:t>kẻ</a:t>
            </a:r>
            <a:endParaRPr lang="en-US" sz="2500" kern="0" dirty="0">
              <a:solidFill>
                <a:srgbClr val="000000"/>
              </a:solidFill>
              <a:latin typeface="UTM Avo" panose="020406030505060202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57455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07881" y="744746"/>
            <a:ext cx="14443610" cy="8154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828800">
              <a:lnSpc>
                <a:spcPct val="150000"/>
              </a:lnSpc>
              <a:buClr>
                <a:srgbClr val="000000"/>
              </a:buClr>
            </a:pPr>
            <a:r>
              <a:rPr lang="en-US" sz="3600" b="1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2. </a:t>
            </a:r>
            <a:r>
              <a:rPr lang="en-US" sz="3600" b="1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Đặt</a:t>
            </a:r>
            <a:r>
              <a:rPr lang="en-US" sz="3600" b="1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một</a:t>
            </a:r>
            <a:r>
              <a:rPr lang="en-US" sz="3600" b="1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câu</a:t>
            </a:r>
            <a:r>
              <a:rPr lang="en-US" sz="3600" b="1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nêu</a:t>
            </a:r>
            <a:r>
              <a:rPr lang="en-US" sz="3600" b="1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công</a:t>
            </a:r>
            <a:r>
              <a:rPr lang="en-US" sz="3600" b="1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dụng</a:t>
            </a:r>
            <a:r>
              <a:rPr lang="en-US" sz="3600" b="1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của</a:t>
            </a:r>
            <a:r>
              <a:rPr lang="en-US" sz="3600" b="1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một</a:t>
            </a:r>
            <a:r>
              <a:rPr lang="en-US" sz="3600" b="1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đồ</a:t>
            </a:r>
            <a:r>
              <a:rPr lang="en-US" sz="3600" b="1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dùng</a:t>
            </a:r>
            <a:r>
              <a:rPr lang="en-US" sz="3600" b="1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học</a:t>
            </a:r>
            <a:r>
              <a:rPr lang="en-US" sz="3600" b="1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tập</a:t>
            </a:r>
            <a:endParaRPr lang="en-US" sz="3600" b="1" kern="0" dirty="0">
              <a:solidFill>
                <a:srgbClr val="000000"/>
              </a:solidFill>
              <a:latin typeface="UTM Avo" panose="02040603050506020204" pitchFamily="18" charset="0"/>
              <a:cs typeface="Arial"/>
              <a:sym typeface="Arial"/>
            </a:endParaRPr>
          </a:p>
        </p:txBody>
      </p:sp>
      <p:pic>
        <p:nvPicPr>
          <p:cNvPr id="3" name="Picture 2" descr="20210409090849_wm_shs-tieng-viet-2-tap-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87" t="65907" r="85646" b="29243"/>
          <a:stretch/>
        </p:blipFill>
        <p:spPr bwMode="auto">
          <a:xfrm>
            <a:off x="914400" y="647700"/>
            <a:ext cx="2012662" cy="1478280"/>
          </a:xfrm>
          <a:prstGeom prst="roundRect">
            <a:avLst>
              <a:gd name="adj" fmla="val 50000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1290339"/>
              </p:ext>
            </p:extLst>
          </p:nvPr>
        </p:nvGraphicFramePr>
        <p:xfrm>
          <a:off x="1524000" y="2075969"/>
          <a:ext cx="15535916" cy="5065039"/>
        </p:xfrm>
        <a:graphic>
          <a:graphicData uri="http://schemas.openxmlformats.org/drawingml/2006/table">
            <a:tbl>
              <a:tblPr firstRow="1" bandRow="1"/>
              <a:tblGrid>
                <a:gridCol w="2775459">
                  <a:extLst>
                    <a:ext uri="{9D8B030D-6E8A-4147-A177-3AD203B41FA5}">
                      <a16:colId xmlns:a16="http://schemas.microsoft.com/office/drawing/2014/main" val="2878530393"/>
                    </a:ext>
                  </a:extLst>
                </a:gridCol>
                <a:gridCol w="3173813">
                  <a:extLst>
                    <a:ext uri="{9D8B030D-6E8A-4147-A177-3AD203B41FA5}">
                      <a16:colId xmlns:a16="http://schemas.microsoft.com/office/drawing/2014/main" val="1927145733"/>
                    </a:ext>
                  </a:extLst>
                </a:gridCol>
                <a:gridCol w="9586644">
                  <a:extLst>
                    <a:ext uri="{9D8B030D-6E8A-4147-A177-3AD203B41FA5}">
                      <a16:colId xmlns:a16="http://schemas.microsoft.com/office/drawing/2014/main" val="2162826108"/>
                    </a:ext>
                  </a:extLst>
                </a:gridCol>
              </a:tblGrid>
              <a:tr h="888183"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35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500" b="1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</a:t>
                      </a:r>
                      <a:r>
                        <a:rPr lang="en-US" sz="3500" b="1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500" b="1" baseline="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tự</a:t>
                      </a:r>
                      <a:endParaRPr lang="en-US" sz="35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2880" marR="182880"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endParaRPr lang="en-US" sz="35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2880" marR="182880"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3500" b="1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en-US" sz="35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82880" marR="182880" marT="91440" marB="91440" anchor="ctr"/>
                </a:tc>
                <a:extLst>
                  <a:ext uri="{0D108BD9-81ED-4DB2-BD59-A6C34878D82A}">
                    <a16:rowId xmlns:a16="http://schemas.microsoft.com/office/drawing/2014/main" val="4162415262"/>
                  </a:ext>
                </a:extLst>
              </a:tr>
              <a:tr h="1006908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0000"/>
                          </a:solidFill>
                          <a:latin typeface="UTM Avo" panose="02040603050506020204" pitchFamily="18" charset="0"/>
                        </a:rPr>
                        <a:t>1</a:t>
                      </a:r>
                      <a:endParaRPr lang="en-US" sz="2800" b="1" dirty="0">
                        <a:solidFill>
                          <a:srgbClr val="00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182880" marR="182880" marT="91440" marB="9144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UTM Avo" panose="02040603050506020204" pitchFamily="18" charset="0"/>
                      </a:endParaRPr>
                    </a:p>
                  </a:txBody>
                  <a:tcPr marL="182880" marR="182880" marT="91440" marB="9144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UTM Avo" panose="02040603050506020204" pitchFamily="18" charset="0"/>
                      </a:endParaRPr>
                    </a:p>
                  </a:txBody>
                  <a:tcPr marL="182880" marR="182880" marT="91440" marB="91440" anchor="ctr"/>
                </a:tc>
                <a:extLst>
                  <a:ext uri="{0D108BD9-81ED-4DB2-BD59-A6C34878D82A}">
                    <a16:rowId xmlns:a16="http://schemas.microsoft.com/office/drawing/2014/main" val="1222832004"/>
                  </a:ext>
                </a:extLst>
              </a:tr>
              <a:tr h="1076709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0000"/>
                          </a:solidFill>
                          <a:latin typeface="UTM Avo" panose="02040603050506020204" pitchFamily="18" charset="0"/>
                        </a:rPr>
                        <a:t>2</a:t>
                      </a:r>
                      <a:endParaRPr lang="en-US" sz="2800" b="1" dirty="0">
                        <a:solidFill>
                          <a:srgbClr val="00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182880" marR="182880" marT="91440" marB="9144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baseline="0" dirty="0" smtClean="0">
                        <a:latin typeface="UTM Avo" panose="02040603050506020204" pitchFamily="18" charset="0"/>
                      </a:endParaRPr>
                    </a:p>
                  </a:txBody>
                  <a:tcPr marL="182880" marR="182880" marT="91440" marB="9144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UTM Avo" panose="02040603050506020204" pitchFamily="18" charset="0"/>
                      </a:endParaRPr>
                    </a:p>
                  </a:txBody>
                  <a:tcPr marL="182880" marR="182880" marT="91440" marB="91440" anchor="ctr"/>
                </a:tc>
                <a:extLst>
                  <a:ext uri="{0D108BD9-81ED-4DB2-BD59-A6C34878D82A}">
                    <a16:rowId xmlns:a16="http://schemas.microsoft.com/office/drawing/2014/main" val="291938486"/>
                  </a:ext>
                </a:extLst>
              </a:tr>
              <a:tr h="1086331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solidFill>
                            <a:srgbClr val="000000"/>
                          </a:solidFill>
                          <a:latin typeface="UTM Avo" panose="02040603050506020204" pitchFamily="18" charset="0"/>
                        </a:rPr>
                        <a:t>3</a:t>
                      </a:r>
                      <a:endParaRPr lang="en-US" sz="2800" b="1" dirty="0">
                        <a:solidFill>
                          <a:srgbClr val="000000"/>
                        </a:solidFill>
                        <a:latin typeface="UTM Avo" panose="02040603050506020204" pitchFamily="18" charset="0"/>
                      </a:endParaRPr>
                    </a:p>
                  </a:txBody>
                  <a:tcPr marL="182880" marR="182880" marT="91440" marB="9144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2800" baseline="0" dirty="0" smtClean="0">
                        <a:latin typeface="UTM Avo" panose="02040603050506020204" pitchFamily="18" charset="0"/>
                      </a:endParaRPr>
                    </a:p>
                  </a:txBody>
                  <a:tcPr marL="182880" marR="182880"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UTM Avo" panose="02040603050506020204" pitchFamily="18" charset="0"/>
                        </a:rPr>
                        <a:t>…</a:t>
                      </a:r>
                      <a:endParaRPr lang="en-US" sz="2800" dirty="0">
                        <a:latin typeface="UTM Avo" panose="02040603050506020204" pitchFamily="18" charset="0"/>
                      </a:endParaRPr>
                    </a:p>
                  </a:txBody>
                  <a:tcPr marL="182880" marR="182880" marT="91440" marB="91440" anchor="ctr"/>
                </a:tc>
                <a:extLst>
                  <a:ext uri="{0D108BD9-81ED-4DB2-BD59-A6C34878D82A}">
                    <a16:rowId xmlns:a16="http://schemas.microsoft.com/office/drawing/2014/main" val="1717222107"/>
                  </a:ext>
                </a:extLst>
              </a:tr>
              <a:tr h="1006908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UTM Avo" panose="02040603050506020204" pitchFamily="18" charset="0"/>
                        </a:rPr>
                        <a:t>…</a:t>
                      </a:r>
                      <a:endParaRPr lang="en-US" sz="2800" dirty="0">
                        <a:latin typeface="UTM Avo" panose="02040603050506020204" pitchFamily="18" charset="0"/>
                      </a:endParaRPr>
                    </a:p>
                  </a:txBody>
                  <a:tcPr marL="182880" marR="182880"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UTM Avo" panose="02040603050506020204" pitchFamily="18" charset="0"/>
                        </a:rPr>
                        <a:t>…</a:t>
                      </a:r>
                      <a:endParaRPr lang="en-US" sz="2800" dirty="0">
                        <a:latin typeface="UTM Avo" panose="02040603050506020204" pitchFamily="18" charset="0"/>
                      </a:endParaRPr>
                    </a:p>
                  </a:txBody>
                  <a:tcPr marL="182880" marR="182880" marT="91440" marB="9144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UTM Avo" panose="02040603050506020204" pitchFamily="18" charset="0"/>
                        </a:rPr>
                        <a:t>…</a:t>
                      </a:r>
                      <a:endParaRPr lang="en-US" sz="2800" dirty="0">
                        <a:latin typeface="UTM Avo" panose="02040603050506020204" pitchFamily="18" charset="0"/>
                      </a:endParaRPr>
                    </a:p>
                  </a:txBody>
                  <a:tcPr marL="182880" marR="182880" marT="91440" marB="91440" anchor="ctr"/>
                </a:tc>
                <a:extLst>
                  <a:ext uri="{0D108BD9-81ED-4DB2-BD59-A6C34878D82A}">
                    <a16:rowId xmlns:a16="http://schemas.microsoft.com/office/drawing/2014/main" val="1335330545"/>
                  </a:ext>
                </a:extLst>
              </a:tr>
            </a:tbl>
          </a:graphicData>
        </a:graphic>
      </p:graphicFrame>
      <p:grpSp>
        <p:nvGrpSpPr>
          <p:cNvPr id="6" name="Google Shape;1156;p45"/>
          <p:cNvGrpSpPr/>
          <p:nvPr/>
        </p:nvGrpSpPr>
        <p:grpSpPr>
          <a:xfrm>
            <a:off x="3089890" y="7689890"/>
            <a:ext cx="1755848" cy="1828792"/>
            <a:chOff x="4022111" y="879761"/>
            <a:chExt cx="1373687" cy="1426738"/>
          </a:xfrm>
        </p:grpSpPr>
        <p:sp>
          <p:nvSpPr>
            <p:cNvPr id="7" name="Google Shape;1157;p45"/>
            <p:cNvSpPr/>
            <p:nvPr/>
          </p:nvSpPr>
          <p:spPr>
            <a:xfrm>
              <a:off x="4154389" y="1027899"/>
              <a:ext cx="1198123" cy="1190500"/>
            </a:xfrm>
            <a:custGeom>
              <a:avLst/>
              <a:gdLst/>
              <a:ahLst/>
              <a:cxnLst/>
              <a:rect l="l" t="t" r="r" b="b"/>
              <a:pathLst>
                <a:path w="18658" h="18540" extrusionOk="0">
                  <a:moveTo>
                    <a:pt x="7719" y="3321"/>
                  </a:moveTo>
                  <a:cubicBezTo>
                    <a:pt x="7793" y="3321"/>
                    <a:pt x="7881" y="3380"/>
                    <a:pt x="8042" y="3487"/>
                  </a:cubicBezTo>
                  <a:lnTo>
                    <a:pt x="10379" y="5150"/>
                  </a:lnTo>
                  <a:cubicBezTo>
                    <a:pt x="10537" y="5269"/>
                    <a:pt x="10696" y="5388"/>
                    <a:pt x="10854" y="5507"/>
                  </a:cubicBezTo>
                  <a:cubicBezTo>
                    <a:pt x="10973" y="5586"/>
                    <a:pt x="10973" y="5784"/>
                    <a:pt x="10894" y="5903"/>
                  </a:cubicBezTo>
                  <a:cubicBezTo>
                    <a:pt x="10022" y="7210"/>
                    <a:pt x="9151" y="8518"/>
                    <a:pt x="8279" y="9825"/>
                  </a:cubicBezTo>
                  <a:cubicBezTo>
                    <a:pt x="7883" y="10379"/>
                    <a:pt x="7527" y="11013"/>
                    <a:pt x="7131" y="11607"/>
                  </a:cubicBezTo>
                  <a:cubicBezTo>
                    <a:pt x="7051" y="11687"/>
                    <a:pt x="6972" y="11726"/>
                    <a:pt x="6893" y="11766"/>
                  </a:cubicBezTo>
                  <a:cubicBezTo>
                    <a:pt x="6893" y="11726"/>
                    <a:pt x="6893" y="11726"/>
                    <a:pt x="6893" y="11687"/>
                  </a:cubicBezTo>
                  <a:cubicBezTo>
                    <a:pt x="6853" y="11607"/>
                    <a:pt x="6853" y="11528"/>
                    <a:pt x="6893" y="11449"/>
                  </a:cubicBezTo>
                  <a:cubicBezTo>
                    <a:pt x="7051" y="11092"/>
                    <a:pt x="7249" y="10736"/>
                    <a:pt x="7447" y="10419"/>
                  </a:cubicBezTo>
                  <a:cubicBezTo>
                    <a:pt x="8319" y="9033"/>
                    <a:pt x="9230" y="7686"/>
                    <a:pt x="10141" y="6339"/>
                  </a:cubicBezTo>
                  <a:cubicBezTo>
                    <a:pt x="10260" y="6180"/>
                    <a:pt x="10339" y="5982"/>
                    <a:pt x="10458" y="5784"/>
                  </a:cubicBezTo>
                  <a:lnTo>
                    <a:pt x="7844" y="3804"/>
                  </a:lnTo>
                  <a:cubicBezTo>
                    <a:pt x="6259" y="5586"/>
                    <a:pt x="4912" y="7567"/>
                    <a:pt x="3486" y="9468"/>
                  </a:cubicBezTo>
                  <a:lnTo>
                    <a:pt x="5744" y="10974"/>
                  </a:lnTo>
                  <a:cubicBezTo>
                    <a:pt x="5982" y="11132"/>
                    <a:pt x="6259" y="11251"/>
                    <a:pt x="6457" y="11409"/>
                  </a:cubicBezTo>
                  <a:cubicBezTo>
                    <a:pt x="6576" y="11528"/>
                    <a:pt x="6774" y="11607"/>
                    <a:pt x="6774" y="11726"/>
                  </a:cubicBezTo>
                  <a:cubicBezTo>
                    <a:pt x="6774" y="11766"/>
                    <a:pt x="6774" y="11845"/>
                    <a:pt x="6734" y="11885"/>
                  </a:cubicBezTo>
                  <a:cubicBezTo>
                    <a:pt x="6694" y="11953"/>
                    <a:pt x="6639" y="11979"/>
                    <a:pt x="6580" y="11979"/>
                  </a:cubicBezTo>
                  <a:cubicBezTo>
                    <a:pt x="6466" y="11979"/>
                    <a:pt x="6337" y="11883"/>
                    <a:pt x="6259" y="11805"/>
                  </a:cubicBezTo>
                  <a:cubicBezTo>
                    <a:pt x="5546" y="11370"/>
                    <a:pt x="4833" y="10894"/>
                    <a:pt x="4120" y="10419"/>
                  </a:cubicBezTo>
                  <a:cubicBezTo>
                    <a:pt x="3803" y="10181"/>
                    <a:pt x="3447" y="9983"/>
                    <a:pt x="3130" y="9746"/>
                  </a:cubicBezTo>
                  <a:cubicBezTo>
                    <a:pt x="3051" y="9666"/>
                    <a:pt x="3011" y="9587"/>
                    <a:pt x="2971" y="9508"/>
                  </a:cubicBezTo>
                  <a:cubicBezTo>
                    <a:pt x="2932" y="9508"/>
                    <a:pt x="3051" y="9429"/>
                    <a:pt x="3090" y="9389"/>
                  </a:cubicBezTo>
                  <a:cubicBezTo>
                    <a:pt x="3169" y="9349"/>
                    <a:pt x="3209" y="9310"/>
                    <a:pt x="3249" y="9270"/>
                  </a:cubicBezTo>
                  <a:cubicBezTo>
                    <a:pt x="4477" y="7290"/>
                    <a:pt x="5863" y="5388"/>
                    <a:pt x="7408" y="3606"/>
                  </a:cubicBezTo>
                  <a:cubicBezTo>
                    <a:pt x="7561" y="3409"/>
                    <a:pt x="7629" y="3321"/>
                    <a:pt x="7719" y="3321"/>
                  </a:cubicBezTo>
                  <a:close/>
                  <a:moveTo>
                    <a:pt x="6655" y="1"/>
                  </a:moveTo>
                  <a:cubicBezTo>
                    <a:pt x="6497" y="239"/>
                    <a:pt x="6299" y="437"/>
                    <a:pt x="6140" y="635"/>
                  </a:cubicBezTo>
                  <a:cubicBezTo>
                    <a:pt x="5031" y="2259"/>
                    <a:pt x="3962" y="3883"/>
                    <a:pt x="2813" y="5507"/>
                  </a:cubicBezTo>
                  <a:cubicBezTo>
                    <a:pt x="1862" y="6893"/>
                    <a:pt x="951" y="8240"/>
                    <a:pt x="0" y="9627"/>
                  </a:cubicBezTo>
                  <a:cubicBezTo>
                    <a:pt x="4160" y="12281"/>
                    <a:pt x="8161" y="15291"/>
                    <a:pt x="11924" y="18539"/>
                  </a:cubicBezTo>
                  <a:cubicBezTo>
                    <a:pt x="12478" y="17826"/>
                    <a:pt x="13112" y="17113"/>
                    <a:pt x="13627" y="16361"/>
                  </a:cubicBezTo>
                  <a:cubicBezTo>
                    <a:pt x="14697" y="14935"/>
                    <a:pt x="15687" y="13469"/>
                    <a:pt x="16677" y="12003"/>
                  </a:cubicBezTo>
                  <a:cubicBezTo>
                    <a:pt x="17390" y="11013"/>
                    <a:pt x="18024" y="9944"/>
                    <a:pt x="18658" y="9033"/>
                  </a:cubicBezTo>
                  <a:cubicBezTo>
                    <a:pt x="18024" y="8597"/>
                    <a:pt x="17390" y="8201"/>
                    <a:pt x="16836" y="7725"/>
                  </a:cubicBezTo>
                  <a:cubicBezTo>
                    <a:pt x="14697" y="5943"/>
                    <a:pt x="12557" y="4160"/>
                    <a:pt x="10260" y="2576"/>
                  </a:cubicBezTo>
                  <a:lnTo>
                    <a:pt x="8319" y="1189"/>
                  </a:lnTo>
                  <a:cubicBezTo>
                    <a:pt x="8002" y="991"/>
                    <a:pt x="7685" y="833"/>
                    <a:pt x="7408" y="595"/>
                  </a:cubicBezTo>
                  <a:cubicBezTo>
                    <a:pt x="7131" y="397"/>
                    <a:pt x="6933" y="199"/>
                    <a:pt x="6655" y="1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" name="Google Shape;1158;p45"/>
            <p:cNvSpPr/>
            <p:nvPr/>
          </p:nvSpPr>
          <p:spPr>
            <a:xfrm>
              <a:off x="4022111" y="879761"/>
              <a:ext cx="1373687" cy="1426738"/>
            </a:xfrm>
            <a:custGeom>
              <a:avLst/>
              <a:gdLst/>
              <a:ahLst/>
              <a:cxnLst/>
              <a:rect l="l" t="t" r="r" b="b"/>
              <a:pathLst>
                <a:path w="21392" h="22219" extrusionOk="0">
                  <a:moveTo>
                    <a:pt x="5705" y="763"/>
                  </a:moveTo>
                  <a:cubicBezTo>
                    <a:pt x="6457" y="1278"/>
                    <a:pt x="7250" y="1833"/>
                    <a:pt x="8002" y="2347"/>
                  </a:cubicBezTo>
                  <a:lnTo>
                    <a:pt x="2417" y="10587"/>
                  </a:lnTo>
                  <a:cubicBezTo>
                    <a:pt x="2457" y="10112"/>
                    <a:pt x="5150" y="1476"/>
                    <a:pt x="5705" y="763"/>
                  </a:cubicBezTo>
                  <a:close/>
                  <a:moveTo>
                    <a:pt x="2615" y="525"/>
                  </a:moveTo>
                  <a:lnTo>
                    <a:pt x="3090" y="961"/>
                  </a:lnTo>
                  <a:cubicBezTo>
                    <a:pt x="3566" y="1357"/>
                    <a:pt x="4001" y="1753"/>
                    <a:pt x="4437" y="2110"/>
                  </a:cubicBezTo>
                  <a:cubicBezTo>
                    <a:pt x="4556" y="2189"/>
                    <a:pt x="4596" y="2308"/>
                    <a:pt x="4556" y="2427"/>
                  </a:cubicBezTo>
                  <a:cubicBezTo>
                    <a:pt x="3724" y="5041"/>
                    <a:pt x="2892" y="7695"/>
                    <a:pt x="2060" y="10349"/>
                  </a:cubicBezTo>
                  <a:cubicBezTo>
                    <a:pt x="1981" y="10666"/>
                    <a:pt x="1902" y="10983"/>
                    <a:pt x="1823" y="11300"/>
                  </a:cubicBezTo>
                  <a:lnTo>
                    <a:pt x="1743" y="11260"/>
                  </a:lnTo>
                  <a:cubicBezTo>
                    <a:pt x="2060" y="7695"/>
                    <a:pt x="2338" y="4170"/>
                    <a:pt x="2615" y="525"/>
                  </a:cubicBezTo>
                  <a:close/>
                  <a:moveTo>
                    <a:pt x="2060" y="1872"/>
                  </a:moveTo>
                  <a:cubicBezTo>
                    <a:pt x="1981" y="3259"/>
                    <a:pt x="1862" y="4605"/>
                    <a:pt x="1783" y="5952"/>
                  </a:cubicBezTo>
                  <a:cubicBezTo>
                    <a:pt x="1664" y="7656"/>
                    <a:pt x="1506" y="9359"/>
                    <a:pt x="1427" y="11023"/>
                  </a:cubicBezTo>
                  <a:cubicBezTo>
                    <a:pt x="1427" y="11260"/>
                    <a:pt x="1427" y="11498"/>
                    <a:pt x="1466" y="11696"/>
                  </a:cubicBezTo>
                  <a:cubicBezTo>
                    <a:pt x="1354" y="11752"/>
                    <a:pt x="1242" y="11778"/>
                    <a:pt x="1133" y="11778"/>
                  </a:cubicBezTo>
                  <a:cubicBezTo>
                    <a:pt x="935" y="11778"/>
                    <a:pt x="748" y="11691"/>
                    <a:pt x="595" y="11538"/>
                  </a:cubicBezTo>
                  <a:cubicBezTo>
                    <a:pt x="516" y="11458"/>
                    <a:pt x="516" y="11379"/>
                    <a:pt x="516" y="11300"/>
                  </a:cubicBezTo>
                  <a:cubicBezTo>
                    <a:pt x="753" y="9240"/>
                    <a:pt x="991" y="7141"/>
                    <a:pt x="1268" y="5081"/>
                  </a:cubicBezTo>
                  <a:cubicBezTo>
                    <a:pt x="1387" y="4011"/>
                    <a:pt x="1545" y="2981"/>
                    <a:pt x="1704" y="1912"/>
                  </a:cubicBezTo>
                  <a:lnTo>
                    <a:pt x="2060" y="1872"/>
                  </a:lnTo>
                  <a:close/>
                  <a:moveTo>
                    <a:pt x="8715" y="2347"/>
                  </a:moveTo>
                  <a:cubicBezTo>
                    <a:pt x="8953" y="2546"/>
                    <a:pt x="9191" y="2744"/>
                    <a:pt x="9468" y="2942"/>
                  </a:cubicBezTo>
                  <a:cubicBezTo>
                    <a:pt x="9706" y="3100"/>
                    <a:pt x="10062" y="3338"/>
                    <a:pt x="10379" y="3536"/>
                  </a:cubicBezTo>
                  <a:lnTo>
                    <a:pt x="12320" y="4883"/>
                  </a:lnTo>
                  <a:cubicBezTo>
                    <a:pt x="14578" y="6467"/>
                    <a:pt x="16757" y="8250"/>
                    <a:pt x="18896" y="10072"/>
                  </a:cubicBezTo>
                  <a:cubicBezTo>
                    <a:pt x="19450" y="10508"/>
                    <a:pt x="20084" y="10904"/>
                    <a:pt x="20718" y="11340"/>
                  </a:cubicBezTo>
                  <a:cubicBezTo>
                    <a:pt x="20084" y="12290"/>
                    <a:pt x="19450" y="13281"/>
                    <a:pt x="18737" y="14310"/>
                  </a:cubicBezTo>
                  <a:cubicBezTo>
                    <a:pt x="17747" y="15776"/>
                    <a:pt x="16757" y="17242"/>
                    <a:pt x="15687" y="18707"/>
                  </a:cubicBezTo>
                  <a:cubicBezTo>
                    <a:pt x="15172" y="19460"/>
                    <a:pt x="14538" y="20133"/>
                    <a:pt x="13984" y="20846"/>
                  </a:cubicBezTo>
                  <a:cubicBezTo>
                    <a:pt x="10221" y="17598"/>
                    <a:pt x="6220" y="14627"/>
                    <a:pt x="2060" y="11934"/>
                  </a:cubicBezTo>
                  <a:cubicBezTo>
                    <a:pt x="3011" y="10547"/>
                    <a:pt x="3922" y="9200"/>
                    <a:pt x="4873" y="7814"/>
                  </a:cubicBezTo>
                  <a:cubicBezTo>
                    <a:pt x="5982" y="6229"/>
                    <a:pt x="7091" y="4566"/>
                    <a:pt x="8200" y="2981"/>
                  </a:cubicBezTo>
                  <a:cubicBezTo>
                    <a:pt x="8359" y="2744"/>
                    <a:pt x="8557" y="2546"/>
                    <a:pt x="8715" y="2347"/>
                  </a:cubicBezTo>
                  <a:close/>
                  <a:moveTo>
                    <a:pt x="2501" y="0"/>
                  </a:moveTo>
                  <a:cubicBezTo>
                    <a:pt x="2473" y="0"/>
                    <a:pt x="2445" y="3"/>
                    <a:pt x="2417" y="10"/>
                  </a:cubicBezTo>
                  <a:cubicBezTo>
                    <a:pt x="2298" y="50"/>
                    <a:pt x="2219" y="248"/>
                    <a:pt x="2219" y="367"/>
                  </a:cubicBezTo>
                  <a:cubicBezTo>
                    <a:pt x="2140" y="723"/>
                    <a:pt x="2100" y="1040"/>
                    <a:pt x="2060" y="1436"/>
                  </a:cubicBezTo>
                  <a:cubicBezTo>
                    <a:pt x="1961" y="1456"/>
                    <a:pt x="1872" y="1466"/>
                    <a:pt x="1788" y="1466"/>
                  </a:cubicBezTo>
                  <a:cubicBezTo>
                    <a:pt x="1704" y="1466"/>
                    <a:pt x="1625" y="1456"/>
                    <a:pt x="1545" y="1436"/>
                  </a:cubicBezTo>
                  <a:cubicBezTo>
                    <a:pt x="1465" y="1413"/>
                    <a:pt x="1401" y="1400"/>
                    <a:pt x="1350" y="1400"/>
                  </a:cubicBezTo>
                  <a:cubicBezTo>
                    <a:pt x="1225" y="1400"/>
                    <a:pt x="1177" y="1477"/>
                    <a:pt x="1149" y="1674"/>
                  </a:cubicBezTo>
                  <a:cubicBezTo>
                    <a:pt x="1110" y="2625"/>
                    <a:pt x="1030" y="3575"/>
                    <a:pt x="872" y="4487"/>
                  </a:cubicBezTo>
                  <a:cubicBezTo>
                    <a:pt x="634" y="5992"/>
                    <a:pt x="516" y="7457"/>
                    <a:pt x="357" y="8963"/>
                  </a:cubicBezTo>
                  <a:cubicBezTo>
                    <a:pt x="238" y="9795"/>
                    <a:pt x="199" y="10666"/>
                    <a:pt x="40" y="11538"/>
                  </a:cubicBezTo>
                  <a:cubicBezTo>
                    <a:pt x="1" y="11815"/>
                    <a:pt x="80" y="12092"/>
                    <a:pt x="278" y="12290"/>
                  </a:cubicBezTo>
                  <a:cubicBezTo>
                    <a:pt x="357" y="12369"/>
                    <a:pt x="436" y="12488"/>
                    <a:pt x="555" y="12567"/>
                  </a:cubicBezTo>
                  <a:cubicBezTo>
                    <a:pt x="1981" y="13716"/>
                    <a:pt x="3368" y="14905"/>
                    <a:pt x="4794" y="16014"/>
                  </a:cubicBezTo>
                  <a:cubicBezTo>
                    <a:pt x="6457" y="17361"/>
                    <a:pt x="8121" y="18668"/>
                    <a:pt x="9745" y="19935"/>
                  </a:cubicBezTo>
                  <a:cubicBezTo>
                    <a:pt x="10696" y="20648"/>
                    <a:pt x="11647" y="21322"/>
                    <a:pt x="12558" y="21995"/>
                  </a:cubicBezTo>
                  <a:cubicBezTo>
                    <a:pt x="12710" y="22148"/>
                    <a:pt x="12895" y="22219"/>
                    <a:pt x="13092" y="22219"/>
                  </a:cubicBezTo>
                  <a:cubicBezTo>
                    <a:pt x="13202" y="22219"/>
                    <a:pt x="13315" y="22196"/>
                    <a:pt x="13429" y="22154"/>
                  </a:cubicBezTo>
                  <a:cubicBezTo>
                    <a:pt x="13667" y="22035"/>
                    <a:pt x="13904" y="21876"/>
                    <a:pt x="14142" y="21718"/>
                  </a:cubicBezTo>
                  <a:cubicBezTo>
                    <a:pt x="14340" y="21560"/>
                    <a:pt x="14380" y="21282"/>
                    <a:pt x="14301" y="21084"/>
                  </a:cubicBezTo>
                  <a:cubicBezTo>
                    <a:pt x="14301" y="20965"/>
                    <a:pt x="14301" y="20886"/>
                    <a:pt x="14380" y="20807"/>
                  </a:cubicBezTo>
                  <a:cubicBezTo>
                    <a:pt x="14895" y="20292"/>
                    <a:pt x="15410" y="19777"/>
                    <a:pt x="15885" y="19183"/>
                  </a:cubicBezTo>
                  <a:cubicBezTo>
                    <a:pt x="16479" y="18430"/>
                    <a:pt x="17034" y="17598"/>
                    <a:pt x="17588" y="16766"/>
                  </a:cubicBezTo>
                  <a:cubicBezTo>
                    <a:pt x="18816" y="14944"/>
                    <a:pt x="20044" y="13122"/>
                    <a:pt x="21312" y="11260"/>
                  </a:cubicBezTo>
                  <a:cubicBezTo>
                    <a:pt x="21312" y="11260"/>
                    <a:pt x="21352" y="11221"/>
                    <a:pt x="21352" y="11181"/>
                  </a:cubicBezTo>
                  <a:cubicBezTo>
                    <a:pt x="21391" y="11062"/>
                    <a:pt x="21272" y="10904"/>
                    <a:pt x="21114" y="10904"/>
                  </a:cubicBezTo>
                  <a:lnTo>
                    <a:pt x="20955" y="10904"/>
                  </a:lnTo>
                  <a:cubicBezTo>
                    <a:pt x="20401" y="10547"/>
                    <a:pt x="19807" y="10191"/>
                    <a:pt x="19292" y="9755"/>
                  </a:cubicBezTo>
                  <a:cubicBezTo>
                    <a:pt x="17905" y="8646"/>
                    <a:pt x="16519" y="7537"/>
                    <a:pt x="15132" y="6388"/>
                  </a:cubicBezTo>
                  <a:cubicBezTo>
                    <a:pt x="14103" y="5596"/>
                    <a:pt x="13073" y="4803"/>
                    <a:pt x="12003" y="4051"/>
                  </a:cubicBezTo>
                  <a:cubicBezTo>
                    <a:pt x="10934" y="3298"/>
                    <a:pt x="9983" y="2664"/>
                    <a:pt x="8993" y="1991"/>
                  </a:cubicBezTo>
                  <a:cubicBezTo>
                    <a:pt x="8903" y="1902"/>
                    <a:pt x="8790" y="1861"/>
                    <a:pt x="8681" y="1861"/>
                  </a:cubicBezTo>
                  <a:cubicBezTo>
                    <a:pt x="8549" y="1861"/>
                    <a:pt x="8424" y="1922"/>
                    <a:pt x="8359" y="2031"/>
                  </a:cubicBezTo>
                  <a:cubicBezTo>
                    <a:pt x="8002" y="1793"/>
                    <a:pt x="7685" y="1595"/>
                    <a:pt x="7368" y="1397"/>
                  </a:cubicBezTo>
                  <a:cubicBezTo>
                    <a:pt x="6893" y="1080"/>
                    <a:pt x="6457" y="723"/>
                    <a:pt x="5942" y="446"/>
                  </a:cubicBezTo>
                  <a:cubicBezTo>
                    <a:pt x="5794" y="357"/>
                    <a:pt x="5679" y="312"/>
                    <a:pt x="5582" y="312"/>
                  </a:cubicBezTo>
                  <a:cubicBezTo>
                    <a:pt x="5422" y="312"/>
                    <a:pt x="5314" y="436"/>
                    <a:pt x="5190" y="684"/>
                  </a:cubicBezTo>
                  <a:cubicBezTo>
                    <a:pt x="5031" y="1119"/>
                    <a:pt x="4912" y="1397"/>
                    <a:pt x="4754" y="1753"/>
                  </a:cubicBezTo>
                  <a:lnTo>
                    <a:pt x="4596" y="1634"/>
                  </a:lnTo>
                  <a:cubicBezTo>
                    <a:pt x="4001" y="1159"/>
                    <a:pt x="3447" y="644"/>
                    <a:pt x="2853" y="169"/>
                  </a:cubicBezTo>
                  <a:cubicBezTo>
                    <a:pt x="2755" y="71"/>
                    <a:pt x="2630" y="0"/>
                    <a:pt x="25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9" name="Google Shape;1159;p45"/>
            <p:cNvSpPr/>
            <p:nvPr/>
          </p:nvSpPr>
          <p:spPr>
            <a:xfrm>
              <a:off x="4342597" y="1241148"/>
              <a:ext cx="521554" cy="556851"/>
            </a:xfrm>
            <a:custGeom>
              <a:avLst/>
              <a:gdLst/>
              <a:ahLst/>
              <a:cxnLst/>
              <a:rect l="l" t="t" r="r" b="b"/>
              <a:pathLst>
                <a:path w="8122" h="8672" extrusionOk="0">
                  <a:moveTo>
                    <a:pt x="4788" y="0"/>
                  </a:moveTo>
                  <a:cubicBezTo>
                    <a:pt x="4698" y="0"/>
                    <a:pt x="4630" y="88"/>
                    <a:pt x="4477" y="285"/>
                  </a:cubicBezTo>
                  <a:cubicBezTo>
                    <a:pt x="2972" y="2067"/>
                    <a:pt x="1585" y="3969"/>
                    <a:pt x="318" y="5949"/>
                  </a:cubicBezTo>
                  <a:cubicBezTo>
                    <a:pt x="278" y="5989"/>
                    <a:pt x="238" y="6028"/>
                    <a:pt x="199" y="6068"/>
                  </a:cubicBezTo>
                  <a:cubicBezTo>
                    <a:pt x="120" y="6108"/>
                    <a:pt x="1" y="6187"/>
                    <a:pt x="1" y="6226"/>
                  </a:cubicBezTo>
                  <a:cubicBezTo>
                    <a:pt x="40" y="6306"/>
                    <a:pt x="80" y="6385"/>
                    <a:pt x="159" y="6425"/>
                  </a:cubicBezTo>
                  <a:cubicBezTo>
                    <a:pt x="476" y="6662"/>
                    <a:pt x="833" y="6900"/>
                    <a:pt x="1149" y="7138"/>
                  </a:cubicBezTo>
                  <a:cubicBezTo>
                    <a:pt x="1862" y="7613"/>
                    <a:pt x="2575" y="8049"/>
                    <a:pt x="3289" y="8524"/>
                  </a:cubicBezTo>
                  <a:cubicBezTo>
                    <a:pt x="3370" y="8579"/>
                    <a:pt x="3490" y="8671"/>
                    <a:pt x="3609" y="8671"/>
                  </a:cubicBezTo>
                  <a:cubicBezTo>
                    <a:pt x="3662" y="8671"/>
                    <a:pt x="3715" y="8652"/>
                    <a:pt x="3764" y="8603"/>
                  </a:cubicBezTo>
                  <a:cubicBezTo>
                    <a:pt x="3784" y="8623"/>
                    <a:pt x="3803" y="8633"/>
                    <a:pt x="3823" y="8633"/>
                  </a:cubicBezTo>
                  <a:cubicBezTo>
                    <a:pt x="3843" y="8633"/>
                    <a:pt x="3863" y="8623"/>
                    <a:pt x="3883" y="8603"/>
                  </a:cubicBezTo>
                  <a:lnTo>
                    <a:pt x="3962" y="8603"/>
                  </a:lnTo>
                  <a:cubicBezTo>
                    <a:pt x="4041" y="8524"/>
                    <a:pt x="4120" y="8445"/>
                    <a:pt x="4200" y="8326"/>
                  </a:cubicBezTo>
                  <a:lnTo>
                    <a:pt x="4239" y="8286"/>
                  </a:lnTo>
                  <a:cubicBezTo>
                    <a:pt x="4635" y="7692"/>
                    <a:pt x="4992" y="7098"/>
                    <a:pt x="5388" y="6504"/>
                  </a:cubicBezTo>
                  <a:cubicBezTo>
                    <a:pt x="6259" y="5197"/>
                    <a:pt x="7131" y="3889"/>
                    <a:pt x="8002" y="2582"/>
                  </a:cubicBezTo>
                  <a:cubicBezTo>
                    <a:pt x="8121" y="2463"/>
                    <a:pt x="8082" y="2265"/>
                    <a:pt x="7923" y="2186"/>
                  </a:cubicBezTo>
                  <a:cubicBezTo>
                    <a:pt x="7765" y="2067"/>
                    <a:pt x="7606" y="1948"/>
                    <a:pt x="7487" y="1829"/>
                  </a:cubicBezTo>
                  <a:lnTo>
                    <a:pt x="5111" y="166"/>
                  </a:lnTo>
                  <a:cubicBezTo>
                    <a:pt x="4950" y="59"/>
                    <a:pt x="4862" y="0"/>
                    <a:pt x="47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" name="Google Shape;1160;p45"/>
          <p:cNvGrpSpPr/>
          <p:nvPr/>
        </p:nvGrpSpPr>
        <p:grpSpPr>
          <a:xfrm rot="506022">
            <a:off x="11216574" y="7779796"/>
            <a:ext cx="1828690" cy="1211548"/>
            <a:chOff x="7328322" y="3673510"/>
            <a:chExt cx="1126909" cy="745122"/>
          </a:xfrm>
        </p:grpSpPr>
        <p:sp>
          <p:nvSpPr>
            <p:cNvPr id="11" name="Google Shape;1161;p45"/>
            <p:cNvSpPr/>
            <p:nvPr/>
          </p:nvSpPr>
          <p:spPr>
            <a:xfrm>
              <a:off x="7394461" y="3703818"/>
              <a:ext cx="1030265" cy="689385"/>
            </a:xfrm>
            <a:custGeom>
              <a:avLst/>
              <a:gdLst/>
              <a:ahLst/>
              <a:cxnLst/>
              <a:rect l="l" t="t" r="r" b="b"/>
              <a:pathLst>
                <a:path w="16044" h="10736" extrusionOk="0">
                  <a:moveTo>
                    <a:pt x="11587" y="2580"/>
                  </a:moveTo>
                  <a:cubicBezTo>
                    <a:pt x="11642" y="2580"/>
                    <a:pt x="11688" y="2622"/>
                    <a:pt x="11726" y="2734"/>
                  </a:cubicBezTo>
                  <a:cubicBezTo>
                    <a:pt x="11844" y="2972"/>
                    <a:pt x="11924" y="3130"/>
                    <a:pt x="12003" y="3328"/>
                  </a:cubicBezTo>
                  <a:cubicBezTo>
                    <a:pt x="12439" y="4715"/>
                    <a:pt x="12835" y="6062"/>
                    <a:pt x="13231" y="7448"/>
                  </a:cubicBezTo>
                  <a:cubicBezTo>
                    <a:pt x="13350" y="7844"/>
                    <a:pt x="13468" y="8240"/>
                    <a:pt x="13587" y="8636"/>
                  </a:cubicBezTo>
                  <a:cubicBezTo>
                    <a:pt x="13587" y="8676"/>
                    <a:pt x="13667" y="8716"/>
                    <a:pt x="13706" y="8755"/>
                  </a:cubicBezTo>
                  <a:cubicBezTo>
                    <a:pt x="13746" y="8795"/>
                    <a:pt x="13865" y="8914"/>
                    <a:pt x="13825" y="8914"/>
                  </a:cubicBezTo>
                  <a:cubicBezTo>
                    <a:pt x="13825" y="8953"/>
                    <a:pt x="13706" y="9112"/>
                    <a:pt x="13627" y="9112"/>
                  </a:cubicBezTo>
                  <a:cubicBezTo>
                    <a:pt x="13270" y="9151"/>
                    <a:pt x="12874" y="9191"/>
                    <a:pt x="12518" y="9191"/>
                  </a:cubicBezTo>
                  <a:lnTo>
                    <a:pt x="12201" y="9191"/>
                  </a:lnTo>
                  <a:lnTo>
                    <a:pt x="10022" y="9151"/>
                  </a:lnTo>
                  <a:lnTo>
                    <a:pt x="8240" y="9112"/>
                  </a:lnTo>
                  <a:lnTo>
                    <a:pt x="5506" y="9112"/>
                  </a:lnTo>
                  <a:cubicBezTo>
                    <a:pt x="5110" y="9072"/>
                    <a:pt x="4714" y="9072"/>
                    <a:pt x="4318" y="9032"/>
                  </a:cubicBezTo>
                  <a:cubicBezTo>
                    <a:pt x="4041" y="9032"/>
                    <a:pt x="3922" y="8795"/>
                    <a:pt x="4120" y="8478"/>
                  </a:cubicBezTo>
                  <a:cubicBezTo>
                    <a:pt x="4278" y="8359"/>
                    <a:pt x="4476" y="8161"/>
                    <a:pt x="4714" y="8003"/>
                  </a:cubicBezTo>
                  <a:cubicBezTo>
                    <a:pt x="6378" y="6695"/>
                    <a:pt x="8042" y="5428"/>
                    <a:pt x="9745" y="4121"/>
                  </a:cubicBezTo>
                  <a:cubicBezTo>
                    <a:pt x="10299" y="3645"/>
                    <a:pt x="10814" y="3170"/>
                    <a:pt x="11369" y="2694"/>
                  </a:cubicBezTo>
                  <a:cubicBezTo>
                    <a:pt x="11453" y="2632"/>
                    <a:pt x="11525" y="2580"/>
                    <a:pt x="11587" y="2580"/>
                  </a:cubicBezTo>
                  <a:close/>
                  <a:moveTo>
                    <a:pt x="12439" y="1"/>
                  </a:moveTo>
                  <a:cubicBezTo>
                    <a:pt x="12003" y="437"/>
                    <a:pt x="11527" y="952"/>
                    <a:pt x="11052" y="1348"/>
                  </a:cubicBezTo>
                  <a:cubicBezTo>
                    <a:pt x="9626" y="2576"/>
                    <a:pt x="8160" y="3724"/>
                    <a:pt x="6734" y="4913"/>
                  </a:cubicBezTo>
                  <a:cubicBezTo>
                    <a:pt x="4595" y="6695"/>
                    <a:pt x="2535" y="8478"/>
                    <a:pt x="436" y="10260"/>
                  </a:cubicBezTo>
                  <a:lnTo>
                    <a:pt x="0" y="10617"/>
                  </a:lnTo>
                  <a:lnTo>
                    <a:pt x="2417" y="10577"/>
                  </a:lnTo>
                  <a:cubicBezTo>
                    <a:pt x="2417" y="10340"/>
                    <a:pt x="2456" y="10142"/>
                    <a:pt x="2496" y="9944"/>
                  </a:cubicBezTo>
                  <a:cubicBezTo>
                    <a:pt x="2496" y="9864"/>
                    <a:pt x="2615" y="9785"/>
                    <a:pt x="2694" y="9666"/>
                  </a:cubicBezTo>
                  <a:cubicBezTo>
                    <a:pt x="2773" y="9785"/>
                    <a:pt x="2852" y="9864"/>
                    <a:pt x="2892" y="9983"/>
                  </a:cubicBezTo>
                  <a:cubicBezTo>
                    <a:pt x="2932" y="10181"/>
                    <a:pt x="2932" y="10379"/>
                    <a:pt x="2932" y="10577"/>
                  </a:cubicBezTo>
                  <a:lnTo>
                    <a:pt x="4358" y="10538"/>
                  </a:lnTo>
                  <a:cubicBezTo>
                    <a:pt x="4358" y="10379"/>
                    <a:pt x="4358" y="10221"/>
                    <a:pt x="4358" y="10102"/>
                  </a:cubicBezTo>
                  <a:cubicBezTo>
                    <a:pt x="4397" y="9983"/>
                    <a:pt x="4437" y="9904"/>
                    <a:pt x="4516" y="9785"/>
                  </a:cubicBezTo>
                  <a:cubicBezTo>
                    <a:pt x="4595" y="9864"/>
                    <a:pt x="4714" y="9944"/>
                    <a:pt x="4754" y="10062"/>
                  </a:cubicBezTo>
                  <a:cubicBezTo>
                    <a:pt x="4793" y="10221"/>
                    <a:pt x="4833" y="10379"/>
                    <a:pt x="4833" y="10538"/>
                  </a:cubicBezTo>
                  <a:lnTo>
                    <a:pt x="6219" y="10538"/>
                  </a:lnTo>
                  <a:cubicBezTo>
                    <a:pt x="6180" y="10340"/>
                    <a:pt x="6180" y="10142"/>
                    <a:pt x="6219" y="9944"/>
                  </a:cubicBezTo>
                  <a:cubicBezTo>
                    <a:pt x="6219" y="9864"/>
                    <a:pt x="6299" y="9785"/>
                    <a:pt x="6378" y="9706"/>
                  </a:cubicBezTo>
                  <a:cubicBezTo>
                    <a:pt x="6457" y="9785"/>
                    <a:pt x="6576" y="9825"/>
                    <a:pt x="6616" y="9944"/>
                  </a:cubicBezTo>
                  <a:cubicBezTo>
                    <a:pt x="6655" y="10142"/>
                    <a:pt x="6695" y="10340"/>
                    <a:pt x="6734" y="10538"/>
                  </a:cubicBezTo>
                  <a:lnTo>
                    <a:pt x="8042" y="10538"/>
                  </a:lnTo>
                  <a:cubicBezTo>
                    <a:pt x="8002" y="10379"/>
                    <a:pt x="8002" y="10181"/>
                    <a:pt x="8042" y="10023"/>
                  </a:cubicBezTo>
                  <a:cubicBezTo>
                    <a:pt x="8081" y="9904"/>
                    <a:pt x="8121" y="9785"/>
                    <a:pt x="8200" y="9666"/>
                  </a:cubicBezTo>
                  <a:cubicBezTo>
                    <a:pt x="8279" y="9785"/>
                    <a:pt x="8438" y="9864"/>
                    <a:pt x="8477" y="9983"/>
                  </a:cubicBezTo>
                  <a:cubicBezTo>
                    <a:pt x="8517" y="10181"/>
                    <a:pt x="8517" y="10379"/>
                    <a:pt x="8517" y="10577"/>
                  </a:cubicBezTo>
                  <a:lnTo>
                    <a:pt x="9943" y="10577"/>
                  </a:lnTo>
                  <a:cubicBezTo>
                    <a:pt x="9903" y="10340"/>
                    <a:pt x="9903" y="10142"/>
                    <a:pt x="9903" y="9944"/>
                  </a:cubicBezTo>
                  <a:cubicBezTo>
                    <a:pt x="9903" y="9864"/>
                    <a:pt x="9943" y="9706"/>
                    <a:pt x="9983" y="9706"/>
                  </a:cubicBezTo>
                  <a:lnTo>
                    <a:pt x="10062" y="9706"/>
                  </a:lnTo>
                  <a:cubicBezTo>
                    <a:pt x="10141" y="9706"/>
                    <a:pt x="10181" y="9706"/>
                    <a:pt x="10260" y="9746"/>
                  </a:cubicBezTo>
                  <a:cubicBezTo>
                    <a:pt x="10339" y="9864"/>
                    <a:pt x="10379" y="9983"/>
                    <a:pt x="10418" y="10102"/>
                  </a:cubicBezTo>
                  <a:cubicBezTo>
                    <a:pt x="10458" y="10260"/>
                    <a:pt x="10458" y="10379"/>
                    <a:pt x="10458" y="10538"/>
                  </a:cubicBezTo>
                  <a:lnTo>
                    <a:pt x="12082" y="10617"/>
                  </a:lnTo>
                  <a:cubicBezTo>
                    <a:pt x="12042" y="10459"/>
                    <a:pt x="12042" y="10260"/>
                    <a:pt x="12042" y="10062"/>
                  </a:cubicBezTo>
                  <a:cubicBezTo>
                    <a:pt x="12082" y="9944"/>
                    <a:pt x="12122" y="9825"/>
                    <a:pt x="12201" y="9746"/>
                  </a:cubicBezTo>
                  <a:cubicBezTo>
                    <a:pt x="12320" y="9825"/>
                    <a:pt x="12399" y="9944"/>
                    <a:pt x="12439" y="10062"/>
                  </a:cubicBezTo>
                  <a:cubicBezTo>
                    <a:pt x="12518" y="10260"/>
                    <a:pt x="12557" y="10459"/>
                    <a:pt x="12557" y="10657"/>
                  </a:cubicBezTo>
                  <a:lnTo>
                    <a:pt x="14221" y="10696"/>
                  </a:lnTo>
                  <a:cubicBezTo>
                    <a:pt x="14181" y="10538"/>
                    <a:pt x="14181" y="10379"/>
                    <a:pt x="14181" y="10221"/>
                  </a:cubicBezTo>
                  <a:cubicBezTo>
                    <a:pt x="14221" y="10102"/>
                    <a:pt x="14300" y="9983"/>
                    <a:pt x="14380" y="9904"/>
                  </a:cubicBezTo>
                  <a:cubicBezTo>
                    <a:pt x="14459" y="9983"/>
                    <a:pt x="14578" y="10062"/>
                    <a:pt x="14617" y="10181"/>
                  </a:cubicBezTo>
                  <a:cubicBezTo>
                    <a:pt x="14657" y="10340"/>
                    <a:pt x="14736" y="10538"/>
                    <a:pt x="14776" y="10736"/>
                  </a:cubicBezTo>
                  <a:lnTo>
                    <a:pt x="16043" y="10736"/>
                  </a:lnTo>
                  <a:cubicBezTo>
                    <a:pt x="14815" y="7171"/>
                    <a:pt x="13627" y="3566"/>
                    <a:pt x="12439" y="1"/>
                  </a:cubicBezTo>
                  <a:close/>
                </a:path>
              </a:pathLst>
            </a:custGeom>
            <a:solidFill>
              <a:srgbClr val="B7D574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2" name="Google Shape;1162;p45"/>
            <p:cNvSpPr/>
            <p:nvPr/>
          </p:nvSpPr>
          <p:spPr>
            <a:xfrm>
              <a:off x="7328322" y="3673510"/>
              <a:ext cx="1126909" cy="745122"/>
            </a:xfrm>
            <a:custGeom>
              <a:avLst/>
              <a:gdLst/>
              <a:ahLst/>
              <a:cxnLst/>
              <a:rect l="l" t="t" r="r" b="b"/>
              <a:pathLst>
                <a:path w="17549" h="11604" extrusionOk="0">
                  <a:moveTo>
                    <a:pt x="13469" y="473"/>
                  </a:moveTo>
                  <a:cubicBezTo>
                    <a:pt x="14657" y="4038"/>
                    <a:pt x="15845" y="7643"/>
                    <a:pt x="17034" y="11208"/>
                  </a:cubicBezTo>
                  <a:lnTo>
                    <a:pt x="15766" y="11208"/>
                  </a:lnTo>
                  <a:cubicBezTo>
                    <a:pt x="15726" y="11010"/>
                    <a:pt x="15687" y="10812"/>
                    <a:pt x="15608" y="10614"/>
                  </a:cubicBezTo>
                  <a:cubicBezTo>
                    <a:pt x="15568" y="10534"/>
                    <a:pt x="15449" y="10455"/>
                    <a:pt x="15370" y="10376"/>
                  </a:cubicBezTo>
                  <a:cubicBezTo>
                    <a:pt x="15291" y="10455"/>
                    <a:pt x="15251" y="10534"/>
                    <a:pt x="15211" y="10653"/>
                  </a:cubicBezTo>
                  <a:cubicBezTo>
                    <a:pt x="15172" y="10812"/>
                    <a:pt x="15211" y="11010"/>
                    <a:pt x="15211" y="11168"/>
                  </a:cubicBezTo>
                  <a:lnTo>
                    <a:pt x="13587" y="11089"/>
                  </a:lnTo>
                  <a:cubicBezTo>
                    <a:pt x="13548" y="10891"/>
                    <a:pt x="13508" y="10693"/>
                    <a:pt x="13469" y="10495"/>
                  </a:cubicBezTo>
                  <a:cubicBezTo>
                    <a:pt x="13389" y="10376"/>
                    <a:pt x="13310" y="10257"/>
                    <a:pt x="13231" y="10178"/>
                  </a:cubicBezTo>
                  <a:cubicBezTo>
                    <a:pt x="13152" y="10297"/>
                    <a:pt x="13072" y="10416"/>
                    <a:pt x="13033" y="10534"/>
                  </a:cubicBezTo>
                  <a:cubicBezTo>
                    <a:pt x="13033" y="10693"/>
                    <a:pt x="13072" y="10891"/>
                    <a:pt x="13072" y="11089"/>
                  </a:cubicBezTo>
                  <a:lnTo>
                    <a:pt x="11488" y="11010"/>
                  </a:lnTo>
                  <a:cubicBezTo>
                    <a:pt x="11488" y="10851"/>
                    <a:pt x="11448" y="10693"/>
                    <a:pt x="11448" y="10534"/>
                  </a:cubicBezTo>
                  <a:cubicBezTo>
                    <a:pt x="11409" y="10416"/>
                    <a:pt x="11369" y="10297"/>
                    <a:pt x="11290" y="10218"/>
                  </a:cubicBezTo>
                  <a:cubicBezTo>
                    <a:pt x="11211" y="10178"/>
                    <a:pt x="11131" y="10138"/>
                    <a:pt x="11052" y="10138"/>
                  </a:cubicBezTo>
                  <a:lnTo>
                    <a:pt x="11013" y="10138"/>
                  </a:lnTo>
                  <a:cubicBezTo>
                    <a:pt x="10933" y="10138"/>
                    <a:pt x="10894" y="10297"/>
                    <a:pt x="10933" y="10376"/>
                  </a:cubicBezTo>
                  <a:cubicBezTo>
                    <a:pt x="10933" y="10574"/>
                    <a:pt x="10973" y="10772"/>
                    <a:pt x="10973" y="11010"/>
                  </a:cubicBezTo>
                  <a:lnTo>
                    <a:pt x="9587" y="11010"/>
                  </a:lnTo>
                  <a:cubicBezTo>
                    <a:pt x="9587" y="10812"/>
                    <a:pt x="9547" y="10614"/>
                    <a:pt x="9507" y="10416"/>
                  </a:cubicBezTo>
                  <a:cubicBezTo>
                    <a:pt x="9468" y="10297"/>
                    <a:pt x="9349" y="10178"/>
                    <a:pt x="9230" y="10059"/>
                  </a:cubicBezTo>
                  <a:cubicBezTo>
                    <a:pt x="9190" y="10178"/>
                    <a:pt x="9111" y="10297"/>
                    <a:pt x="9072" y="10416"/>
                  </a:cubicBezTo>
                  <a:cubicBezTo>
                    <a:pt x="9072" y="10614"/>
                    <a:pt x="9072" y="10772"/>
                    <a:pt x="9072" y="10970"/>
                  </a:cubicBezTo>
                  <a:lnTo>
                    <a:pt x="7764" y="10970"/>
                  </a:lnTo>
                  <a:cubicBezTo>
                    <a:pt x="7725" y="10772"/>
                    <a:pt x="7685" y="10534"/>
                    <a:pt x="7646" y="10336"/>
                  </a:cubicBezTo>
                  <a:cubicBezTo>
                    <a:pt x="7606" y="10257"/>
                    <a:pt x="7487" y="10178"/>
                    <a:pt x="7408" y="10138"/>
                  </a:cubicBezTo>
                  <a:cubicBezTo>
                    <a:pt x="7368" y="10218"/>
                    <a:pt x="7249" y="10297"/>
                    <a:pt x="7249" y="10376"/>
                  </a:cubicBezTo>
                  <a:cubicBezTo>
                    <a:pt x="7249" y="10574"/>
                    <a:pt x="7249" y="10772"/>
                    <a:pt x="7249" y="10970"/>
                  </a:cubicBezTo>
                  <a:lnTo>
                    <a:pt x="5903" y="10970"/>
                  </a:lnTo>
                  <a:cubicBezTo>
                    <a:pt x="5863" y="10812"/>
                    <a:pt x="5863" y="10614"/>
                    <a:pt x="5823" y="10455"/>
                  </a:cubicBezTo>
                  <a:cubicBezTo>
                    <a:pt x="5784" y="10376"/>
                    <a:pt x="5625" y="10297"/>
                    <a:pt x="5546" y="10218"/>
                  </a:cubicBezTo>
                  <a:cubicBezTo>
                    <a:pt x="5506" y="10336"/>
                    <a:pt x="5427" y="10455"/>
                    <a:pt x="5427" y="10574"/>
                  </a:cubicBezTo>
                  <a:cubicBezTo>
                    <a:pt x="5388" y="10732"/>
                    <a:pt x="5388" y="10891"/>
                    <a:pt x="5427" y="11049"/>
                  </a:cubicBezTo>
                  <a:lnTo>
                    <a:pt x="3962" y="11049"/>
                  </a:lnTo>
                  <a:cubicBezTo>
                    <a:pt x="3962" y="10851"/>
                    <a:pt x="3962" y="10653"/>
                    <a:pt x="3922" y="10455"/>
                  </a:cubicBezTo>
                  <a:cubicBezTo>
                    <a:pt x="3922" y="10336"/>
                    <a:pt x="3803" y="10257"/>
                    <a:pt x="3724" y="10178"/>
                  </a:cubicBezTo>
                  <a:cubicBezTo>
                    <a:pt x="3645" y="10257"/>
                    <a:pt x="3565" y="10336"/>
                    <a:pt x="3526" y="10455"/>
                  </a:cubicBezTo>
                  <a:cubicBezTo>
                    <a:pt x="3486" y="10653"/>
                    <a:pt x="3486" y="10851"/>
                    <a:pt x="3486" y="11049"/>
                  </a:cubicBezTo>
                  <a:lnTo>
                    <a:pt x="1030" y="11089"/>
                  </a:lnTo>
                  <a:lnTo>
                    <a:pt x="1426" y="10732"/>
                  </a:lnTo>
                  <a:cubicBezTo>
                    <a:pt x="3526" y="8950"/>
                    <a:pt x="5625" y="7167"/>
                    <a:pt x="7725" y="5385"/>
                  </a:cubicBezTo>
                  <a:cubicBezTo>
                    <a:pt x="9151" y="4196"/>
                    <a:pt x="10616" y="3048"/>
                    <a:pt x="12043" y="1820"/>
                  </a:cubicBezTo>
                  <a:cubicBezTo>
                    <a:pt x="12557" y="1424"/>
                    <a:pt x="12993" y="909"/>
                    <a:pt x="13469" y="473"/>
                  </a:cubicBezTo>
                  <a:close/>
                  <a:moveTo>
                    <a:pt x="13605" y="0"/>
                  </a:moveTo>
                  <a:cubicBezTo>
                    <a:pt x="13505" y="0"/>
                    <a:pt x="13428" y="78"/>
                    <a:pt x="13350" y="156"/>
                  </a:cubicBezTo>
                  <a:cubicBezTo>
                    <a:pt x="12439" y="948"/>
                    <a:pt x="11528" y="1820"/>
                    <a:pt x="10577" y="2572"/>
                  </a:cubicBezTo>
                  <a:cubicBezTo>
                    <a:pt x="7210" y="5345"/>
                    <a:pt x="3764" y="8118"/>
                    <a:pt x="515" y="11049"/>
                  </a:cubicBezTo>
                  <a:cubicBezTo>
                    <a:pt x="436" y="11089"/>
                    <a:pt x="397" y="11089"/>
                    <a:pt x="317" y="11129"/>
                  </a:cubicBezTo>
                  <a:cubicBezTo>
                    <a:pt x="198" y="11168"/>
                    <a:pt x="0" y="11168"/>
                    <a:pt x="40" y="11366"/>
                  </a:cubicBezTo>
                  <a:cubicBezTo>
                    <a:pt x="119" y="11485"/>
                    <a:pt x="238" y="11564"/>
                    <a:pt x="397" y="11564"/>
                  </a:cubicBezTo>
                  <a:cubicBezTo>
                    <a:pt x="2179" y="11564"/>
                    <a:pt x="3962" y="11525"/>
                    <a:pt x="5705" y="11525"/>
                  </a:cubicBezTo>
                  <a:cubicBezTo>
                    <a:pt x="8240" y="11525"/>
                    <a:pt x="10775" y="11564"/>
                    <a:pt x="13310" y="11564"/>
                  </a:cubicBezTo>
                  <a:lnTo>
                    <a:pt x="17192" y="11604"/>
                  </a:lnTo>
                  <a:cubicBezTo>
                    <a:pt x="17509" y="11604"/>
                    <a:pt x="17549" y="11525"/>
                    <a:pt x="17509" y="11247"/>
                  </a:cubicBezTo>
                  <a:cubicBezTo>
                    <a:pt x="17469" y="11010"/>
                    <a:pt x="17390" y="10772"/>
                    <a:pt x="17351" y="10534"/>
                  </a:cubicBezTo>
                  <a:cubicBezTo>
                    <a:pt x="17152" y="9940"/>
                    <a:pt x="16954" y="9386"/>
                    <a:pt x="16717" y="8791"/>
                  </a:cubicBezTo>
                  <a:cubicBezTo>
                    <a:pt x="16162" y="7207"/>
                    <a:pt x="15608" y="5622"/>
                    <a:pt x="15093" y="3998"/>
                  </a:cubicBezTo>
                  <a:cubicBezTo>
                    <a:pt x="14657" y="2770"/>
                    <a:pt x="14300" y="1542"/>
                    <a:pt x="13944" y="275"/>
                  </a:cubicBezTo>
                  <a:cubicBezTo>
                    <a:pt x="13904" y="196"/>
                    <a:pt x="13865" y="116"/>
                    <a:pt x="13785" y="77"/>
                  </a:cubicBezTo>
                  <a:cubicBezTo>
                    <a:pt x="13717" y="22"/>
                    <a:pt x="13658" y="0"/>
                    <a:pt x="136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3" name="Google Shape;1163;p45"/>
            <p:cNvSpPr/>
            <p:nvPr/>
          </p:nvSpPr>
          <p:spPr>
            <a:xfrm>
              <a:off x="7646239" y="3868202"/>
              <a:ext cx="641123" cy="425793"/>
            </a:xfrm>
            <a:custGeom>
              <a:avLst/>
              <a:gdLst/>
              <a:ahLst/>
              <a:cxnLst/>
              <a:rect l="l" t="t" r="r" b="b"/>
              <a:pathLst>
                <a:path w="9984" h="6631" extrusionOk="0">
                  <a:moveTo>
                    <a:pt x="7646" y="610"/>
                  </a:moveTo>
                  <a:cubicBezTo>
                    <a:pt x="8201" y="2432"/>
                    <a:pt x="8716" y="4294"/>
                    <a:pt x="9270" y="6195"/>
                  </a:cubicBezTo>
                  <a:lnTo>
                    <a:pt x="714" y="6037"/>
                  </a:lnTo>
                  <a:lnTo>
                    <a:pt x="7646" y="610"/>
                  </a:lnTo>
                  <a:close/>
                  <a:moveTo>
                    <a:pt x="7646" y="0"/>
                  </a:moveTo>
                  <a:cubicBezTo>
                    <a:pt x="7589" y="0"/>
                    <a:pt x="7523" y="39"/>
                    <a:pt x="7448" y="95"/>
                  </a:cubicBezTo>
                  <a:cubicBezTo>
                    <a:pt x="6893" y="610"/>
                    <a:pt x="6378" y="1085"/>
                    <a:pt x="5824" y="1521"/>
                  </a:cubicBezTo>
                  <a:cubicBezTo>
                    <a:pt x="4160" y="2828"/>
                    <a:pt x="2457" y="4135"/>
                    <a:pt x="793" y="5443"/>
                  </a:cubicBezTo>
                  <a:cubicBezTo>
                    <a:pt x="555" y="5601"/>
                    <a:pt x="357" y="5799"/>
                    <a:pt x="199" y="5918"/>
                  </a:cubicBezTo>
                  <a:cubicBezTo>
                    <a:pt x="1" y="6235"/>
                    <a:pt x="120" y="6433"/>
                    <a:pt x="397" y="6472"/>
                  </a:cubicBezTo>
                  <a:cubicBezTo>
                    <a:pt x="793" y="6512"/>
                    <a:pt x="1189" y="6512"/>
                    <a:pt x="1585" y="6512"/>
                  </a:cubicBezTo>
                  <a:lnTo>
                    <a:pt x="2457" y="6512"/>
                  </a:lnTo>
                  <a:lnTo>
                    <a:pt x="4319" y="6552"/>
                  </a:lnTo>
                  <a:lnTo>
                    <a:pt x="6101" y="6591"/>
                  </a:lnTo>
                  <a:lnTo>
                    <a:pt x="8280" y="6631"/>
                  </a:lnTo>
                  <a:lnTo>
                    <a:pt x="8597" y="6631"/>
                  </a:lnTo>
                  <a:cubicBezTo>
                    <a:pt x="8953" y="6631"/>
                    <a:pt x="9349" y="6591"/>
                    <a:pt x="9706" y="6552"/>
                  </a:cubicBezTo>
                  <a:cubicBezTo>
                    <a:pt x="9785" y="6552"/>
                    <a:pt x="9864" y="6433"/>
                    <a:pt x="9904" y="6354"/>
                  </a:cubicBezTo>
                  <a:cubicBezTo>
                    <a:pt x="9983" y="6274"/>
                    <a:pt x="9825" y="6235"/>
                    <a:pt x="9785" y="6195"/>
                  </a:cubicBezTo>
                  <a:cubicBezTo>
                    <a:pt x="9746" y="6116"/>
                    <a:pt x="9706" y="6116"/>
                    <a:pt x="9666" y="6076"/>
                  </a:cubicBezTo>
                  <a:cubicBezTo>
                    <a:pt x="9547" y="5680"/>
                    <a:pt x="9429" y="5284"/>
                    <a:pt x="9310" y="4888"/>
                  </a:cubicBezTo>
                  <a:cubicBezTo>
                    <a:pt x="8914" y="3502"/>
                    <a:pt x="8518" y="2115"/>
                    <a:pt x="8082" y="768"/>
                  </a:cubicBezTo>
                  <a:cubicBezTo>
                    <a:pt x="8003" y="531"/>
                    <a:pt x="7884" y="372"/>
                    <a:pt x="7805" y="174"/>
                  </a:cubicBezTo>
                  <a:cubicBezTo>
                    <a:pt x="7763" y="49"/>
                    <a:pt x="7710" y="0"/>
                    <a:pt x="764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4" name="Google Shape;1206;p46"/>
          <p:cNvGrpSpPr/>
          <p:nvPr/>
        </p:nvGrpSpPr>
        <p:grpSpPr>
          <a:xfrm>
            <a:off x="5344889" y="7602067"/>
            <a:ext cx="1486956" cy="1785932"/>
            <a:chOff x="6192911" y="156630"/>
            <a:chExt cx="2526260" cy="3034202"/>
          </a:xfrm>
        </p:grpSpPr>
        <p:sp>
          <p:nvSpPr>
            <p:cNvPr id="15" name="Google Shape;1207;p46"/>
            <p:cNvSpPr/>
            <p:nvPr/>
          </p:nvSpPr>
          <p:spPr>
            <a:xfrm>
              <a:off x="6528644" y="236317"/>
              <a:ext cx="2099470" cy="2827955"/>
            </a:xfrm>
            <a:custGeom>
              <a:avLst/>
              <a:gdLst/>
              <a:ahLst/>
              <a:cxnLst/>
              <a:rect l="l" t="t" r="r" b="b"/>
              <a:pathLst>
                <a:path w="16440" h="22144" extrusionOk="0">
                  <a:moveTo>
                    <a:pt x="9801" y="3065"/>
                  </a:moveTo>
                  <a:cubicBezTo>
                    <a:pt x="9972" y="3065"/>
                    <a:pt x="10150" y="3172"/>
                    <a:pt x="10181" y="3328"/>
                  </a:cubicBezTo>
                  <a:cubicBezTo>
                    <a:pt x="10696" y="4596"/>
                    <a:pt x="11211" y="5863"/>
                    <a:pt x="11687" y="7131"/>
                  </a:cubicBezTo>
                  <a:cubicBezTo>
                    <a:pt x="11726" y="7329"/>
                    <a:pt x="11766" y="7527"/>
                    <a:pt x="11726" y="7765"/>
                  </a:cubicBezTo>
                  <a:cubicBezTo>
                    <a:pt x="11726" y="7844"/>
                    <a:pt x="11607" y="7923"/>
                    <a:pt x="11528" y="7963"/>
                  </a:cubicBezTo>
                  <a:cubicBezTo>
                    <a:pt x="10617" y="8398"/>
                    <a:pt x="9746" y="8794"/>
                    <a:pt x="8834" y="9191"/>
                  </a:cubicBezTo>
                  <a:cubicBezTo>
                    <a:pt x="8597" y="9309"/>
                    <a:pt x="8359" y="9389"/>
                    <a:pt x="8082" y="9508"/>
                  </a:cubicBezTo>
                  <a:cubicBezTo>
                    <a:pt x="6854" y="9943"/>
                    <a:pt x="5626" y="10419"/>
                    <a:pt x="4398" y="10854"/>
                  </a:cubicBezTo>
                  <a:cubicBezTo>
                    <a:pt x="4081" y="10934"/>
                    <a:pt x="3724" y="10973"/>
                    <a:pt x="3368" y="10973"/>
                  </a:cubicBezTo>
                  <a:cubicBezTo>
                    <a:pt x="3289" y="10973"/>
                    <a:pt x="3170" y="10775"/>
                    <a:pt x="3130" y="10656"/>
                  </a:cubicBezTo>
                  <a:cubicBezTo>
                    <a:pt x="2972" y="10102"/>
                    <a:pt x="2893" y="9547"/>
                    <a:pt x="2734" y="9032"/>
                  </a:cubicBezTo>
                  <a:cubicBezTo>
                    <a:pt x="2496" y="8240"/>
                    <a:pt x="2219" y="7527"/>
                    <a:pt x="1942" y="6735"/>
                  </a:cubicBezTo>
                  <a:cubicBezTo>
                    <a:pt x="1863" y="6497"/>
                    <a:pt x="1863" y="6378"/>
                    <a:pt x="2140" y="6259"/>
                  </a:cubicBezTo>
                  <a:cubicBezTo>
                    <a:pt x="4358" y="5150"/>
                    <a:pt x="6656" y="4318"/>
                    <a:pt x="8953" y="3368"/>
                  </a:cubicBezTo>
                  <a:cubicBezTo>
                    <a:pt x="9151" y="3249"/>
                    <a:pt x="9429" y="3170"/>
                    <a:pt x="9666" y="3090"/>
                  </a:cubicBezTo>
                  <a:cubicBezTo>
                    <a:pt x="9709" y="3073"/>
                    <a:pt x="9755" y="3065"/>
                    <a:pt x="9801" y="3065"/>
                  </a:cubicBezTo>
                  <a:close/>
                  <a:moveTo>
                    <a:pt x="14175" y="14242"/>
                  </a:moveTo>
                  <a:cubicBezTo>
                    <a:pt x="14283" y="14302"/>
                    <a:pt x="14384" y="14312"/>
                    <a:pt x="14420" y="14419"/>
                  </a:cubicBezTo>
                  <a:cubicBezTo>
                    <a:pt x="14578" y="14657"/>
                    <a:pt x="14697" y="14895"/>
                    <a:pt x="14816" y="15172"/>
                  </a:cubicBezTo>
                  <a:cubicBezTo>
                    <a:pt x="14935" y="15489"/>
                    <a:pt x="15014" y="15766"/>
                    <a:pt x="15133" y="16083"/>
                  </a:cubicBezTo>
                  <a:cubicBezTo>
                    <a:pt x="15172" y="16202"/>
                    <a:pt x="15212" y="16321"/>
                    <a:pt x="15212" y="16440"/>
                  </a:cubicBezTo>
                  <a:cubicBezTo>
                    <a:pt x="15212" y="16519"/>
                    <a:pt x="15172" y="16598"/>
                    <a:pt x="15133" y="16638"/>
                  </a:cubicBezTo>
                  <a:cubicBezTo>
                    <a:pt x="15054" y="16638"/>
                    <a:pt x="14974" y="16598"/>
                    <a:pt x="14935" y="16559"/>
                  </a:cubicBezTo>
                  <a:cubicBezTo>
                    <a:pt x="14816" y="16400"/>
                    <a:pt x="14697" y="16202"/>
                    <a:pt x="14618" y="16044"/>
                  </a:cubicBezTo>
                  <a:cubicBezTo>
                    <a:pt x="14459" y="15529"/>
                    <a:pt x="14261" y="15053"/>
                    <a:pt x="14103" y="14538"/>
                  </a:cubicBezTo>
                  <a:cubicBezTo>
                    <a:pt x="14103" y="14464"/>
                    <a:pt x="14138" y="14354"/>
                    <a:pt x="14175" y="14242"/>
                  </a:cubicBezTo>
                  <a:close/>
                  <a:moveTo>
                    <a:pt x="4437" y="14657"/>
                  </a:moveTo>
                  <a:cubicBezTo>
                    <a:pt x="4517" y="14697"/>
                    <a:pt x="4596" y="14697"/>
                    <a:pt x="4636" y="14776"/>
                  </a:cubicBezTo>
                  <a:cubicBezTo>
                    <a:pt x="4794" y="15014"/>
                    <a:pt x="4952" y="15291"/>
                    <a:pt x="5032" y="15449"/>
                  </a:cubicBezTo>
                  <a:cubicBezTo>
                    <a:pt x="5150" y="15647"/>
                    <a:pt x="5190" y="15964"/>
                    <a:pt x="5269" y="16123"/>
                  </a:cubicBezTo>
                  <a:cubicBezTo>
                    <a:pt x="5309" y="16242"/>
                    <a:pt x="5349" y="16360"/>
                    <a:pt x="5349" y="16519"/>
                  </a:cubicBezTo>
                  <a:cubicBezTo>
                    <a:pt x="5388" y="16598"/>
                    <a:pt x="5309" y="16717"/>
                    <a:pt x="5309" y="16836"/>
                  </a:cubicBezTo>
                  <a:cubicBezTo>
                    <a:pt x="5190" y="16757"/>
                    <a:pt x="5032" y="16717"/>
                    <a:pt x="4992" y="16598"/>
                  </a:cubicBezTo>
                  <a:cubicBezTo>
                    <a:pt x="4794" y="16044"/>
                    <a:pt x="4596" y="15449"/>
                    <a:pt x="4398" y="14855"/>
                  </a:cubicBezTo>
                  <a:cubicBezTo>
                    <a:pt x="4398" y="14816"/>
                    <a:pt x="4398" y="14736"/>
                    <a:pt x="4437" y="14657"/>
                  </a:cubicBezTo>
                  <a:close/>
                  <a:moveTo>
                    <a:pt x="5894" y="15710"/>
                  </a:moveTo>
                  <a:cubicBezTo>
                    <a:pt x="5950" y="15710"/>
                    <a:pt x="6006" y="15738"/>
                    <a:pt x="6062" y="15766"/>
                  </a:cubicBezTo>
                  <a:cubicBezTo>
                    <a:pt x="6141" y="15885"/>
                    <a:pt x="6220" y="16044"/>
                    <a:pt x="6299" y="16202"/>
                  </a:cubicBezTo>
                  <a:cubicBezTo>
                    <a:pt x="6378" y="16440"/>
                    <a:pt x="6458" y="16677"/>
                    <a:pt x="6497" y="16915"/>
                  </a:cubicBezTo>
                  <a:cubicBezTo>
                    <a:pt x="6497" y="16994"/>
                    <a:pt x="6418" y="17113"/>
                    <a:pt x="6378" y="17232"/>
                  </a:cubicBezTo>
                  <a:lnTo>
                    <a:pt x="6220" y="17153"/>
                  </a:lnTo>
                  <a:cubicBezTo>
                    <a:pt x="6180" y="17113"/>
                    <a:pt x="6141" y="17073"/>
                    <a:pt x="6141" y="17034"/>
                  </a:cubicBezTo>
                  <a:cubicBezTo>
                    <a:pt x="5982" y="16677"/>
                    <a:pt x="5864" y="16360"/>
                    <a:pt x="5784" y="16004"/>
                  </a:cubicBezTo>
                  <a:cubicBezTo>
                    <a:pt x="5784" y="15964"/>
                    <a:pt x="5784" y="15925"/>
                    <a:pt x="5784" y="15925"/>
                  </a:cubicBezTo>
                  <a:cubicBezTo>
                    <a:pt x="5745" y="15846"/>
                    <a:pt x="5784" y="15766"/>
                    <a:pt x="5824" y="15727"/>
                  </a:cubicBezTo>
                  <a:cubicBezTo>
                    <a:pt x="5847" y="15715"/>
                    <a:pt x="5870" y="15710"/>
                    <a:pt x="5894" y="15710"/>
                  </a:cubicBezTo>
                  <a:close/>
                  <a:moveTo>
                    <a:pt x="13899" y="15817"/>
                  </a:moveTo>
                  <a:cubicBezTo>
                    <a:pt x="13999" y="15846"/>
                    <a:pt x="14067" y="15849"/>
                    <a:pt x="14103" y="15885"/>
                  </a:cubicBezTo>
                  <a:cubicBezTo>
                    <a:pt x="14222" y="16044"/>
                    <a:pt x="14301" y="16242"/>
                    <a:pt x="14380" y="16400"/>
                  </a:cubicBezTo>
                  <a:cubicBezTo>
                    <a:pt x="14459" y="16598"/>
                    <a:pt x="14499" y="16757"/>
                    <a:pt x="14539" y="16955"/>
                  </a:cubicBezTo>
                  <a:cubicBezTo>
                    <a:pt x="14539" y="17073"/>
                    <a:pt x="14459" y="17153"/>
                    <a:pt x="14459" y="17232"/>
                  </a:cubicBezTo>
                  <a:cubicBezTo>
                    <a:pt x="14341" y="17192"/>
                    <a:pt x="14222" y="17192"/>
                    <a:pt x="14182" y="17113"/>
                  </a:cubicBezTo>
                  <a:cubicBezTo>
                    <a:pt x="14063" y="16757"/>
                    <a:pt x="13944" y="16400"/>
                    <a:pt x="13826" y="16044"/>
                  </a:cubicBezTo>
                  <a:cubicBezTo>
                    <a:pt x="13826" y="15968"/>
                    <a:pt x="13862" y="15892"/>
                    <a:pt x="13899" y="15817"/>
                  </a:cubicBezTo>
                  <a:close/>
                  <a:moveTo>
                    <a:pt x="13340" y="16621"/>
                  </a:moveTo>
                  <a:cubicBezTo>
                    <a:pt x="13393" y="16621"/>
                    <a:pt x="13441" y="16649"/>
                    <a:pt x="13469" y="16677"/>
                  </a:cubicBezTo>
                  <a:cubicBezTo>
                    <a:pt x="13548" y="16757"/>
                    <a:pt x="13628" y="16875"/>
                    <a:pt x="13667" y="16994"/>
                  </a:cubicBezTo>
                  <a:cubicBezTo>
                    <a:pt x="13707" y="17113"/>
                    <a:pt x="13746" y="17272"/>
                    <a:pt x="13746" y="17390"/>
                  </a:cubicBezTo>
                  <a:cubicBezTo>
                    <a:pt x="13746" y="17470"/>
                    <a:pt x="13667" y="17628"/>
                    <a:pt x="13628" y="17628"/>
                  </a:cubicBezTo>
                  <a:cubicBezTo>
                    <a:pt x="13588" y="17628"/>
                    <a:pt x="13390" y="17588"/>
                    <a:pt x="13390" y="17509"/>
                  </a:cubicBezTo>
                  <a:cubicBezTo>
                    <a:pt x="13311" y="17272"/>
                    <a:pt x="13231" y="17034"/>
                    <a:pt x="13192" y="16796"/>
                  </a:cubicBezTo>
                  <a:cubicBezTo>
                    <a:pt x="13192" y="16717"/>
                    <a:pt x="13231" y="16638"/>
                    <a:pt x="13311" y="16638"/>
                  </a:cubicBezTo>
                  <a:lnTo>
                    <a:pt x="13271" y="16638"/>
                  </a:lnTo>
                  <a:cubicBezTo>
                    <a:pt x="13294" y="16626"/>
                    <a:pt x="13317" y="16621"/>
                    <a:pt x="13340" y="16621"/>
                  </a:cubicBezTo>
                  <a:close/>
                  <a:moveTo>
                    <a:pt x="5626" y="17272"/>
                  </a:moveTo>
                  <a:cubicBezTo>
                    <a:pt x="5705" y="17311"/>
                    <a:pt x="5745" y="17311"/>
                    <a:pt x="5824" y="17351"/>
                  </a:cubicBezTo>
                  <a:cubicBezTo>
                    <a:pt x="5864" y="17390"/>
                    <a:pt x="5864" y="17390"/>
                    <a:pt x="5903" y="17430"/>
                  </a:cubicBezTo>
                  <a:cubicBezTo>
                    <a:pt x="6062" y="17747"/>
                    <a:pt x="6180" y="18064"/>
                    <a:pt x="6299" y="18381"/>
                  </a:cubicBezTo>
                  <a:cubicBezTo>
                    <a:pt x="6458" y="18816"/>
                    <a:pt x="6577" y="19252"/>
                    <a:pt x="6735" y="19688"/>
                  </a:cubicBezTo>
                  <a:cubicBezTo>
                    <a:pt x="6775" y="19728"/>
                    <a:pt x="6814" y="19807"/>
                    <a:pt x="6814" y="19886"/>
                  </a:cubicBezTo>
                  <a:cubicBezTo>
                    <a:pt x="6775" y="19965"/>
                    <a:pt x="6735" y="20084"/>
                    <a:pt x="6695" y="20163"/>
                  </a:cubicBezTo>
                  <a:cubicBezTo>
                    <a:pt x="6616" y="20124"/>
                    <a:pt x="6497" y="20084"/>
                    <a:pt x="6458" y="20005"/>
                  </a:cubicBezTo>
                  <a:cubicBezTo>
                    <a:pt x="6299" y="19767"/>
                    <a:pt x="6220" y="19529"/>
                    <a:pt x="6101" y="19331"/>
                  </a:cubicBezTo>
                  <a:cubicBezTo>
                    <a:pt x="5903" y="18698"/>
                    <a:pt x="5745" y="18143"/>
                    <a:pt x="5586" y="17549"/>
                  </a:cubicBezTo>
                  <a:cubicBezTo>
                    <a:pt x="5586" y="17470"/>
                    <a:pt x="5626" y="17351"/>
                    <a:pt x="5626" y="17272"/>
                  </a:cubicBezTo>
                  <a:close/>
                  <a:moveTo>
                    <a:pt x="10300" y="1"/>
                  </a:moveTo>
                  <a:lnTo>
                    <a:pt x="1" y="4358"/>
                  </a:lnTo>
                  <a:cubicBezTo>
                    <a:pt x="239" y="4833"/>
                    <a:pt x="516" y="5269"/>
                    <a:pt x="674" y="5705"/>
                  </a:cubicBezTo>
                  <a:cubicBezTo>
                    <a:pt x="1268" y="7170"/>
                    <a:pt x="1783" y="8636"/>
                    <a:pt x="2338" y="10102"/>
                  </a:cubicBezTo>
                  <a:cubicBezTo>
                    <a:pt x="2576" y="10854"/>
                    <a:pt x="2774" y="11607"/>
                    <a:pt x="3011" y="12360"/>
                  </a:cubicBezTo>
                  <a:cubicBezTo>
                    <a:pt x="3249" y="13112"/>
                    <a:pt x="3447" y="13865"/>
                    <a:pt x="3685" y="14578"/>
                  </a:cubicBezTo>
                  <a:cubicBezTo>
                    <a:pt x="4319" y="16479"/>
                    <a:pt x="4992" y="18420"/>
                    <a:pt x="5626" y="20322"/>
                  </a:cubicBezTo>
                  <a:cubicBezTo>
                    <a:pt x="5864" y="20956"/>
                    <a:pt x="6022" y="21589"/>
                    <a:pt x="6180" y="22144"/>
                  </a:cubicBezTo>
                  <a:lnTo>
                    <a:pt x="16440" y="17588"/>
                  </a:lnTo>
                  <a:cubicBezTo>
                    <a:pt x="16083" y="16717"/>
                    <a:pt x="15806" y="15964"/>
                    <a:pt x="15529" y="15172"/>
                  </a:cubicBezTo>
                  <a:cubicBezTo>
                    <a:pt x="15172" y="14103"/>
                    <a:pt x="14816" y="12993"/>
                    <a:pt x="14459" y="11884"/>
                  </a:cubicBezTo>
                  <a:cubicBezTo>
                    <a:pt x="14063" y="10696"/>
                    <a:pt x="13707" y="9468"/>
                    <a:pt x="13311" y="8240"/>
                  </a:cubicBezTo>
                  <a:cubicBezTo>
                    <a:pt x="13033" y="7289"/>
                    <a:pt x="12796" y="6339"/>
                    <a:pt x="12439" y="5427"/>
                  </a:cubicBezTo>
                  <a:cubicBezTo>
                    <a:pt x="11805" y="3764"/>
                    <a:pt x="11132" y="2100"/>
                    <a:pt x="10498" y="436"/>
                  </a:cubicBezTo>
                  <a:cubicBezTo>
                    <a:pt x="10459" y="278"/>
                    <a:pt x="10379" y="159"/>
                    <a:pt x="1030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6" name="Google Shape;1208;p46"/>
            <p:cNvSpPr/>
            <p:nvPr/>
          </p:nvSpPr>
          <p:spPr>
            <a:xfrm>
              <a:off x="6192911" y="156630"/>
              <a:ext cx="2526260" cy="3034202"/>
            </a:xfrm>
            <a:custGeom>
              <a:avLst/>
              <a:gdLst/>
              <a:ahLst/>
              <a:cxnLst/>
              <a:rect l="l" t="t" r="r" b="b"/>
              <a:pathLst>
                <a:path w="19782" h="23759" extrusionOk="0">
                  <a:moveTo>
                    <a:pt x="2234" y="5140"/>
                  </a:moveTo>
                  <a:cubicBezTo>
                    <a:pt x="2313" y="5140"/>
                    <a:pt x="2392" y="5220"/>
                    <a:pt x="2392" y="5299"/>
                  </a:cubicBezTo>
                  <a:cubicBezTo>
                    <a:pt x="2511" y="5497"/>
                    <a:pt x="2590" y="5695"/>
                    <a:pt x="2670" y="5893"/>
                  </a:cubicBezTo>
                  <a:cubicBezTo>
                    <a:pt x="2788" y="6170"/>
                    <a:pt x="2907" y="6487"/>
                    <a:pt x="3066" y="6764"/>
                  </a:cubicBezTo>
                  <a:cubicBezTo>
                    <a:pt x="3066" y="6844"/>
                    <a:pt x="3105" y="6923"/>
                    <a:pt x="3184" y="7081"/>
                  </a:cubicBezTo>
                  <a:lnTo>
                    <a:pt x="1560" y="7755"/>
                  </a:lnTo>
                  <a:cubicBezTo>
                    <a:pt x="1402" y="7398"/>
                    <a:pt x="1243" y="7042"/>
                    <a:pt x="1085" y="6646"/>
                  </a:cubicBezTo>
                  <a:cubicBezTo>
                    <a:pt x="1006" y="6408"/>
                    <a:pt x="927" y="6170"/>
                    <a:pt x="808" y="5893"/>
                  </a:cubicBezTo>
                  <a:cubicBezTo>
                    <a:pt x="729" y="5814"/>
                    <a:pt x="768" y="5655"/>
                    <a:pt x="887" y="5576"/>
                  </a:cubicBezTo>
                  <a:cubicBezTo>
                    <a:pt x="1283" y="5259"/>
                    <a:pt x="1758" y="5140"/>
                    <a:pt x="2234" y="5140"/>
                  </a:cubicBezTo>
                  <a:close/>
                  <a:moveTo>
                    <a:pt x="3818" y="8824"/>
                  </a:moveTo>
                  <a:cubicBezTo>
                    <a:pt x="4135" y="9696"/>
                    <a:pt x="4412" y="10567"/>
                    <a:pt x="4729" y="11439"/>
                  </a:cubicBezTo>
                  <a:cubicBezTo>
                    <a:pt x="4254" y="11835"/>
                    <a:pt x="3739" y="12073"/>
                    <a:pt x="3145" y="12152"/>
                  </a:cubicBezTo>
                  <a:cubicBezTo>
                    <a:pt x="3105" y="12152"/>
                    <a:pt x="2947" y="12073"/>
                    <a:pt x="2907" y="12033"/>
                  </a:cubicBezTo>
                  <a:cubicBezTo>
                    <a:pt x="2670" y="11201"/>
                    <a:pt x="2392" y="10369"/>
                    <a:pt x="2155" y="9537"/>
                  </a:cubicBezTo>
                  <a:lnTo>
                    <a:pt x="2155" y="9498"/>
                  </a:lnTo>
                  <a:cubicBezTo>
                    <a:pt x="2749" y="9418"/>
                    <a:pt x="3343" y="9220"/>
                    <a:pt x="3818" y="8824"/>
                  </a:cubicBezTo>
                  <a:close/>
                  <a:moveTo>
                    <a:pt x="5957" y="15440"/>
                  </a:moveTo>
                  <a:cubicBezTo>
                    <a:pt x="6433" y="16826"/>
                    <a:pt x="6868" y="18173"/>
                    <a:pt x="7383" y="19559"/>
                  </a:cubicBezTo>
                  <a:cubicBezTo>
                    <a:pt x="6868" y="19916"/>
                    <a:pt x="6274" y="20153"/>
                    <a:pt x="5680" y="20153"/>
                  </a:cubicBezTo>
                  <a:cubicBezTo>
                    <a:pt x="5640" y="20153"/>
                    <a:pt x="5522" y="20035"/>
                    <a:pt x="5482" y="19916"/>
                  </a:cubicBezTo>
                  <a:cubicBezTo>
                    <a:pt x="5244" y="19282"/>
                    <a:pt x="5046" y="18648"/>
                    <a:pt x="4848" y="17975"/>
                  </a:cubicBezTo>
                  <a:cubicBezTo>
                    <a:pt x="4611" y="17341"/>
                    <a:pt x="4412" y="16668"/>
                    <a:pt x="4175" y="15994"/>
                  </a:cubicBezTo>
                  <a:cubicBezTo>
                    <a:pt x="4175" y="15955"/>
                    <a:pt x="4175" y="15915"/>
                    <a:pt x="4135" y="15836"/>
                  </a:cubicBezTo>
                  <a:lnTo>
                    <a:pt x="4135" y="15836"/>
                  </a:lnTo>
                  <a:cubicBezTo>
                    <a:pt x="4275" y="15862"/>
                    <a:pt x="4416" y="15875"/>
                    <a:pt x="4555" y="15875"/>
                  </a:cubicBezTo>
                  <a:cubicBezTo>
                    <a:pt x="5046" y="15875"/>
                    <a:pt x="5525" y="15717"/>
                    <a:pt x="5957" y="15440"/>
                  </a:cubicBezTo>
                  <a:close/>
                  <a:moveTo>
                    <a:pt x="12969" y="625"/>
                  </a:moveTo>
                  <a:cubicBezTo>
                    <a:pt x="13048" y="783"/>
                    <a:pt x="13088" y="941"/>
                    <a:pt x="13167" y="1100"/>
                  </a:cubicBezTo>
                  <a:cubicBezTo>
                    <a:pt x="13801" y="2764"/>
                    <a:pt x="14474" y="4388"/>
                    <a:pt x="15108" y="6091"/>
                  </a:cubicBezTo>
                  <a:cubicBezTo>
                    <a:pt x="15425" y="7002"/>
                    <a:pt x="15702" y="7953"/>
                    <a:pt x="15979" y="8864"/>
                  </a:cubicBezTo>
                  <a:cubicBezTo>
                    <a:pt x="16336" y="10092"/>
                    <a:pt x="16732" y="11320"/>
                    <a:pt x="17128" y="12548"/>
                  </a:cubicBezTo>
                  <a:cubicBezTo>
                    <a:pt x="17484" y="13617"/>
                    <a:pt x="17801" y="14727"/>
                    <a:pt x="18198" y="15836"/>
                  </a:cubicBezTo>
                  <a:cubicBezTo>
                    <a:pt x="18435" y="16588"/>
                    <a:pt x="18752" y="17381"/>
                    <a:pt x="19069" y="18212"/>
                  </a:cubicBezTo>
                  <a:lnTo>
                    <a:pt x="8849" y="22808"/>
                  </a:lnTo>
                  <a:cubicBezTo>
                    <a:pt x="8651" y="22213"/>
                    <a:pt x="8493" y="21580"/>
                    <a:pt x="8294" y="20985"/>
                  </a:cubicBezTo>
                  <a:cubicBezTo>
                    <a:pt x="7661" y="19044"/>
                    <a:pt x="6987" y="17143"/>
                    <a:pt x="6353" y="15202"/>
                  </a:cubicBezTo>
                  <a:cubicBezTo>
                    <a:pt x="6116" y="14489"/>
                    <a:pt x="5918" y="13736"/>
                    <a:pt x="5680" y="12984"/>
                  </a:cubicBezTo>
                  <a:cubicBezTo>
                    <a:pt x="5442" y="12271"/>
                    <a:pt x="5244" y="11518"/>
                    <a:pt x="4967" y="10765"/>
                  </a:cubicBezTo>
                  <a:cubicBezTo>
                    <a:pt x="4452" y="9300"/>
                    <a:pt x="3897" y="7794"/>
                    <a:pt x="3343" y="6368"/>
                  </a:cubicBezTo>
                  <a:cubicBezTo>
                    <a:pt x="3184" y="5893"/>
                    <a:pt x="2907" y="5457"/>
                    <a:pt x="2670" y="4982"/>
                  </a:cubicBezTo>
                  <a:lnTo>
                    <a:pt x="12969" y="625"/>
                  </a:lnTo>
                  <a:close/>
                  <a:moveTo>
                    <a:pt x="7978" y="21500"/>
                  </a:moveTo>
                  <a:cubicBezTo>
                    <a:pt x="8176" y="21976"/>
                    <a:pt x="8334" y="22411"/>
                    <a:pt x="8493" y="22887"/>
                  </a:cubicBezTo>
                  <a:cubicBezTo>
                    <a:pt x="8137" y="23136"/>
                    <a:pt x="7717" y="23289"/>
                    <a:pt x="7291" y="23289"/>
                  </a:cubicBezTo>
                  <a:cubicBezTo>
                    <a:pt x="7243" y="23289"/>
                    <a:pt x="7194" y="23287"/>
                    <a:pt x="7146" y="23283"/>
                  </a:cubicBezTo>
                  <a:cubicBezTo>
                    <a:pt x="6750" y="23283"/>
                    <a:pt x="6552" y="23204"/>
                    <a:pt x="6472" y="22808"/>
                  </a:cubicBezTo>
                  <a:cubicBezTo>
                    <a:pt x="6393" y="22570"/>
                    <a:pt x="6314" y="22332"/>
                    <a:pt x="6195" y="22094"/>
                  </a:cubicBezTo>
                  <a:lnTo>
                    <a:pt x="6195" y="22094"/>
                  </a:lnTo>
                  <a:cubicBezTo>
                    <a:pt x="6244" y="22097"/>
                    <a:pt x="6293" y="22099"/>
                    <a:pt x="6341" y="22099"/>
                  </a:cubicBezTo>
                  <a:cubicBezTo>
                    <a:pt x="6960" y="22099"/>
                    <a:pt x="7537" y="21868"/>
                    <a:pt x="7978" y="21500"/>
                  </a:cubicBezTo>
                  <a:close/>
                  <a:moveTo>
                    <a:pt x="2907" y="1"/>
                  </a:moveTo>
                  <a:cubicBezTo>
                    <a:pt x="2838" y="1"/>
                    <a:pt x="2769" y="11"/>
                    <a:pt x="2709" y="30"/>
                  </a:cubicBezTo>
                  <a:cubicBezTo>
                    <a:pt x="2630" y="110"/>
                    <a:pt x="2590" y="268"/>
                    <a:pt x="2630" y="387"/>
                  </a:cubicBezTo>
                  <a:cubicBezTo>
                    <a:pt x="2630" y="743"/>
                    <a:pt x="2670" y="1060"/>
                    <a:pt x="2749" y="1417"/>
                  </a:cubicBezTo>
                  <a:cubicBezTo>
                    <a:pt x="2749" y="1615"/>
                    <a:pt x="2709" y="1654"/>
                    <a:pt x="2511" y="1694"/>
                  </a:cubicBezTo>
                  <a:cubicBezTo>
                    <a:pt x="1838" y="1773"/>
                    <a:pt x="1125" y="1892"/>
                    <a:pt x="412" y="2011"/>
                  </a:cubicBezTo>
                  <a:cubicBezTo>
                    <a:pt x="387" y="2005"/>
                    <a:pt x="364" y="2002"/>
                    <a:pt x="343" y="2002"/>
                  </a:cubicBezTo>
                  <a:cubicBezTo>
                    <a:pt x="79" y="2002"/>
                    <a:pt x="0" y="2413"/>
                    <a:pt x="293" y="2486"/>
                  </a:cubicBezTo>
                  <a:cubicBezTo>
                    <a:pt x="451" y="2605"/>
                    <a:pt x="649" y="2684"/>
                    <a:pt x="847" y="2724"/>
                  </a:cubicBezTo>
                  <a:cubicBezTo>
                    <a:pt x="1679" y="3041"/>
                    <a:pt x="2471" y="3516"/>
                    <a:pt x="3105" y="4150"/>
                  </a:cubicBezTo>
                  <a:cubicBezTo>
                    <a:pt x="3184" y="4229"/>
                    <a:pt x="3264" y="4308"/>
                    <a:pt x="3303" y="4388"/>
                  </a:cubicBezTo>
                  <a:cubicBezTo>
                    <a:pt x="2828" y="4546"/>
                    <a:pt x="2353" y="4665"/>
                    <a:pt x="1877" y="4784"/>
                  </a:cubicBezTo>
                  <a:cubicBezTo>
                    <a:pt x="1323" y="4823"/>
                    <a:pt x="847" y="5022"/>
                    <a:pt x="491" y="5418"/>
                  </a:cubicBezTo>
                  <a:cubicBezTo>
                    <a:pt x="412" y="5497"/>
                    <a:pt x="332" y="5655"/>
                    <a:pt x="372" y="5814"/>
                  </a:cubicBezTo>
                  <a:cubicBezTo>
                    <a:pt x="412" y="6051"/>
                    <a:pt x="491" y="6289"/>
                    <a:pt x="610" y="6527"/>
                  </a:cubicBezTo>
                  <a:cubicBezTo>
                    <a:pt x="847" y="7240"/>
                    <a:pt x="1125" y="7953"/>
                    <a:pt x="1362" y="8666"/>
                  </a:cubicBezTo>
                  <a:cubicBezTo>
                    <a:pt x="2115" y="10963"/>
                    <a:pt x="2828" y="13221"/>
                    <a:pt x="3541" y="15519"/>
                  </a:cubicBezTo>
                  <a:cubicBezTo>
                    <a:pt x="3739" y="16113"/>
                    <a:pt x="3937" y="16668"/>
                    <a:pt x="4135" y="17262"/>
                  </a:cubicBezTo>
                  <a:cubicBezTo>
                    <a:pt x="4294" y="17816"/>
                    <a:pt x="4492" y="18411"/>
                    <a:pt x="4690" y="19005"/>
                  </a:cubicBezTo>
                  <a:cubicBezTo>
                    <a:pt x="4888" y="19559"/>
                    <a:pt x="5007" y="20114"/>
                    <a:pt x="5244" y="20668"/>
                  </a:cubicBezTo>
                  <a:cubicBezTo>
                    <a:pt x="5442" y="21223"/>
                    <a:pt x="5640" y="21896"/>
                    <a:pt x="5878" y="22530"/>
                  </a:cubicBezTo>
                  <a:cubicBezTo>
                    <a:pt x="5957" y="22768"/>
                    <a:pt x="6076" y="23006"/>
                    <a:pt x="6195" y="23243"/>
                  </a:cubicBezTo>
                  <a:cubicBezTo>
                    <a:pt x="6274" y="23402"/>
                    <a:pt x="6393" y="23560"/>
                    <a:pt x="6552" y="23639"/>
                  </a:cubicBezTo>
                  <a:cubicBezTo>
                    <a:pt x="6789" y="23719"/>
                    <a:pt x="7037" y="23758"/>
                    <a:pt x="7284" y="23758"/>
                  </a:cubicBezTo>
                  <a:cubicBezTo>
                    <a:pt x="7532" y="23758"/>
                    <a:pt x="7779" y="23719"/>
                    <a:pt x="8017" y="23639"/>
                  </a:cubicBezTo>
                  <a:cubicBezTo>
                    <a:pt x="8611" y="23402"/>
                    <a:pt x="9206" y="23124"/>
                    <a:pt x="9760" y="22887"/>
                  </a:cubicBezTo>
                  <a:cubicBezTo>
                    <a:pt x="10354" y="22609"/>
                    <a:pt x="10948" y="22293"/>
                    <a:pt x="11582" y="22015"/>
                  </a:cubicBezTo>
                  <a:lnTo>
                    <a:pt x="18396" y="19005"/>
                  </a:lnTo>
                  <a:cubicBezTo>
                    <a:pt x="18831" y="18807"/>
                    <a:pt x="19267" y="18569"/>
                    <a:pt x="19782" y="18331"/>
                  </a:cubicBezTo>
                  <a:cubicBezTo>
                    <a:pt x="19624" y="18173"/>
                    <a:pt x="19505" y="18014"/>
                    <a:pt x="19425" y="17816"/>
                  </a:cubicBezTo>
                  <a:cubicBezTo>
                    <a:pt x="19188" y="17341"/>
                    <a:pt x="18990" y="16866"/>
                    <a:pt x="18831" y="16351"/>
                  </a:cubicBezTo>
                  <a:cubicBezTo>
                    <a:pt x="18435" y="15202"/>
                    <a:pt x="18039" y="14053"/>
                    <a:pt x="17683" y="12865"/>
                  </a:cubicBezTo>
                  <a:cubicBezTo>
                    <a:pt x="17405" y="11993"/>
                    <a:pt x="17088" y="11122"/>
                    <a:pt x="16851" y="10250"/>
                  </a:cubicBezTo>
                  <a:cubicBezTo>
                    <a:pt x="16455" y="9022"/>
                    <a:pt x="16138" y="7755"/>
                    <a:pt x="15702" y="6566"/>
                  </a:cubicBezTo>
                  <a:cubicBezTo>
                    <a:pt x="15029" y="4665"/>
                    <a:pt x="14236" y="2764"/>
                    <a:pt x="13484" y="862"/>
                  </a:cubicBezTo>
                  <a:cubicBezTo>
                    <a:pt x="13312" y="420"/>
                    <a:pt x="13201" y="237"/>
                    <a:pt x="12971" y="237"/>
                  </a:cubicBezTo>
                  <a:cubicBezTo>
                    <a:pt x="12831" y="237"/>
                    <a:pt x="12646" y="306"/>
                    <a:pt x="12375" y="426"/>
                  </a:cubicBezTo>
                  <a:cubicBezTo>
                    <a:pt x="10552" y="1139"/>
                    <a:pt x="8770" y="1892"/>
                    <a:pt x="6948" y="2645"/>
                  </a:cubicBezTo>
                  <a:cubicBezTo>
                    <a:pt x="6895" y="2684"/>
                    <a:pt x="6838" y="2702"/>
                    <a:pt x="6780" y="2702"/>
                  </a:cubicBezTo>
                  <a:cubicBezTo>
                    <a:pt x="6666" y="2702"/>
                    <a:pt x="6552" y="2632"/>
                    <a:pt x="6472" y="2526"/>
                  </a:cubicBezTo>
                  <a:cubicBezTo>
                    <a:pt x="5522" y="1496"/>
                    <a:pt x="4373" y="664"/>
                    <a:pt x="3105" y="30"/>
                  </a:cubicBezTo>
                  <a:cubicBezTo>
                    <a:pt x="3046" y="11"/>
                    <a:pt x="2977" y="1"/>
                    <a:pt x="290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7" name="Google Shape;1209;p46"/>
            <p:cNvSpPr/>
            <p:nvPr/>
          </p:nvSpPr>
          <p:spPr>
            <a:xfrm>
              <a:off x="6771536" y="627092"/>
              <a:ext cx="1264790" cy="1007484"/>
            </a:xfrm>
            <a:custGeom>
              <a:avLst/>
              <a:gdLst/>
              <a:ahLst/>
              <a:cxnLst/>
              <a:rect l="l" t="t" r="r" b="b"/>
              <a:pathLst>
                <a:path w="9904" h="7889" extrusionOk="0">
                  <a:moveTo>
                    <a:pt x="7923" y="387"/>
                  </a:moveTo>
                  <a:cubicBezTo>
                    <a:pt x="8438" y="1773"/>
                    <a:pt x="8953" y="3120"/>
                    <a:pt x="9507" y="4507"/>
                  </a:cubicBezTo>
                  <a:cubicBezTo>
                    <a:pt x="7012" y="5774"/>
                    <a:pt x="4397" y="6685"/>
                    <a:pt x="1743" y="7675"/>
                  </a:cubicBezTo>
                  <a:cubicBezTo>
                    <a:pt x="1466" y="6249"/>
                    <a:pt x="1030" y="4863"/>
                    <a:pt x="436" y="3556"/>
                  </a:cubicBezTo>
                  <a:lnTo>
                    <a:pt x="7923" y="387"/>
                  </a:lnTo>
                  <a:close/>
                  <a:moveTo>
                    <a:pt x="7963" y="1"/>
                  </a:moveTo>
                  <a:cubicBezTo>
                    <a:pt x="7908" y="1"/>
                    <a:pt x="7853" y="10"/>
                    <a:pt x="7804" y="30"/>
                  </a:cubicBezTo>
                  <a:cubicBezTo>
                    <a:pt x="7566" y="110"/>
                    <a:pt x="7329" y="189"/>
                    <a:pt x="7091" y="308"/>
                  </a:cubicBezTo>
                  <a:cubicBezTo>
                    <a:pt x="4833" y="1258"/>
                    <a:pt x="2496" y="2051"/>
                    <a:pt x="278" y="3199"/>
                  </a:cubicBezTo>
                  <a:cubicBezTo>
                    <a:pt x="0" y="3318"/>
                    <a:pt x="40" y="3437"/>
                    <a:pt x="119" y="3675"/>
                  </a:cubicBezTo>
                  <a:cubicBezTo>
                    <a:pt x="317" y="4427"/>
                    <a:pt x="594" y="5180"/>
                    <a:pt x="832" y="5933"/>
                  </a:cubicBezTo>
                  <a:cubicBezTo>
                    <a:pt x="991" y="6487"/>
                    <a:pt x="1109" y="7042"/>
                    <a:pt x="1268" y="7596"/>
                  </a:cubicBezTo>
                  <a:cubicBezTo>
                    <a:pt x="1307" y="7715"/>
                    <a:pt x="1426" y="7874"/>
                    <a:pt x="1506" y="7874"/>
                  </a:cubicBezTo>
                  <a:cubicBezTo>
                    <a:pt x="1585" y="7883"/>
                    <a:pt x="1666" y="7888"/>
                    <a:pt x="1750" y="7888"/>
                  </a:cubicBezTo>
                  <a:cubicBezTo>
                    <a:pt x="2001" y="7888"/>
                    <a:pt x="2268" y="7844"/>
                    <a:pt x="2535" y="7755"/>
                  </a:cubicBezTo>
                  <a:cubicBezTo>
                    <a:pt x="3763" y="7359"/>
                    <a:pt x="4991" y="6883"/>
                    <a:pt x="6219" y="6448"/>
                  </a:cubicBezTo>
                  <a:cubicBezTo>
                    <a:pt x="6457" y="6329"/>
                    <a:pt x="6695" y="6249"/>
                    <a:pt x="6972" y="6131"/>
                  </a:cubicBezTo>
                  <a:cubicBezTo>
                    <a:pt x="7883" y="5695"/>
                    <a:pt x="8755" y="5299"/>
                    <a:pt x="9626" y="4903"/>
                  </a:cubicBezTo>
                  <a:cubicBezTo>
                    <a:pt x="9745" y="4863"/>
                    <a:pt x="9864" y="4744"/>
                    <a:pt x="9864" y="4665"/>
                  </a:cubicBezTo>
                  <a:cubicBezTo>
                    <a:pt x="9903" y="4467"/>
                    <a:pt x="9864" y="4229"/>
                    <a:pt x="9824" y="4031"/>
                  </a:cubicBezTo>
                  <a:cubicBezTo>
                    <a:pt x="9349" y="2764"/>
                    <a:pt x="8834" y="1536"/>
                    <a:pt x="8358" y="268"/>
                  </a:cubicBezTo>
                  <a:cubicBezTo>
                    <a:pt x="8299" y="90"/>
                    <a:pt x="8128" y="1"/>
                    <a:pt x="79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8" name="Google Shape;1210;p46"/>
            <p:cNvSpPr/>
            <p:nvPr/>
          </p:nvSpPr>
          <p:spPr>
            <a:xfrm>
              <a:off x="8329522" y="2052398"/>
              <a:ext cx="146861" cy="305732"/>
            </a:xfrm>
            <a:custGeom>
              <a:avLst/>
              <a:gdLst/>
              <a:ahLst/>
              <a:cxnLst/>
              <a:rect l="l" t="t" r="r" b="b"/>
              <a:pathLst>
                <a:path w="1150" h="2394" extrusionOk="0">
                  <a:moveTo>
                    <a:pt x="80" y="0"/>
                  </a:moveTo>
                  <a:cubicBezTo>
                    <a:pt x="80" y="119"/>
                    <a:pt x="1" y="238"/>
                    <a:pt x="40" y="317"/>
                  </a:cubicBezTo>
                  <a:cubicBezTo>
                    <a:pt x="199" y="832"/>
                    <a:pt x="357" y="1308"/>
                    <a:pt x="555" y="1823"/>
                  </a:cubicBezTo>
                  <a:cubicBezTo>
                    <a:pt x="635" y="1981"/>
                    <a:pt x="753" y="2139"/>
                    <a:pt x="833" y="2338"/>
                  </a:cubicBezTo>
                  <a:cubicBezTo>
                    <a:pt x="889" y="2366"/>
                    <a:pt x="945" y="2394"/>
                    <a:pt x="1001" y="2394"/>
                  </a:cubicBezTo>
                  <a:cubicBezTo>
                    <a:pt x="1024" y="2394"/>
                    <a:pt x="1047" y="2389"/>
                    <a:pt x="1070" y="2377"/>
                  </a:cubicBezTo>
                  <a:cubicBezTo>
                    <a:pt x="1110" y="2377"/>
                    <a:pt x="1150" y="2258"/>
                    <a:pt x="1150" y="2219"/>
                  </a:cubicBezTo>
                  <a:cubicBezTo>
                    <a:pt x="1150" y="2100"/>
                    <a:pt x="1110" y="1981"/>
                    <a:pt x="1070" y="1862"/>
                  </a:cubicBezTo>
                  <a:cubicBezTo>
                    <a:pt x="952" y="1545"/>
                    <a:pt x="872" y="1228"/>
                    <a:pt x="714" y="951"/>
                  </a:cubicBezTo>
                  <a:cubicBezTo>
                    <a:pt x="635" y="674"/>
                    <a:pt x="516" y="397"/>
                    <a:pt x="357" y="159"/>
                  </a:cubicBezTo>
                  <a:cubicBezTo>
                    <a:pt x="318" y="80"/>
                    <a:pt x="159" y="80"/>
                    <a:pt x="8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19" name="Google Shape;1211;p46"/>
            <p:cNvSpPr/>
            <p:nvPr/>
          </p:nvSpPr>
          <p:spPr>
            <a:xfrm>
              <a:off x="8294148" y="2254682"/>
              <a:ext cx="96290" cy="182239"/>
            </a:xfrm>
            <a:custGeom>
              <a:avLst/>
              <a:gdLst/>
              <a:ahLst/>
              <a:cxnLst/>
              <a:rect l="l" t="t" r="r" b="b"/>
              <a:pathLst>
                <a:path w="754" h="1427" extrusionOk="0">
                  <a:moveTo>
                    <a:pt x="80" y="1"/>
                  </a:moveTo>
                  <a:cubicBezTo>
                    <a:pt x="80" y="41"/>
                    <a:pt x="1" y="120"/>
                    <a:pt x="1" y="199"/>
                  </a:cubicBezTo>
                  <a:cubicBezTo>
                    <a:pt x="119" y="555"/>
                    <a:pt x="238" y="912"/>
                    <a:pt x="397" y="1268"/>
                  </a:cubicBezTo>
                  <a:cubicBezTo>
                    <a:pt x="397" y="1348"/>
                    <a:pt x="555" y="1387"/>
                    <a:pt x="634" y="1427"/>
                  </a:cubicBezTo>
                  <a:cubicBezTo>
                    <a:pt x="674" y="1348"/>
                    <a:pt x="753" y="1229"/>
                    <a:pt x="753" y="1150"/>
                  </a:cubicBezTo>
                  <a:cubicBezTo>
                    <a:pt x="714" y="952"/>
                    <a:pt x="634" y="754"/>
                    <a:pt x="595" y="595"/>
                  </a:cubicBezTo>
                  <a:cubicBezTo>
                    <a:pt x="476" y="397"/>
                    <a:pt x="397" y="239"/>
                    <a:pt x="317" y="80"/>
                  </a:cubicBezTo>
                  <a:cubicBezTo>
                    <a:pt x="278" y="41"/>
                    <a:pt x="159" y="1"/>
                    <a:pt x="8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0" name="Google Shape;1212;p46"/>
            <p:cNvSpPr/>
            <p:nvPr/>
          </p:nvSpPr>
          <p:spPr>
            <a:xfrm>
              <a:off x="8213184" y="2355951"/>
              <a:ext cx="75984" cy="132944"/>
            </a:xfrm>
            <a:custGeom>
              <a:avLst/>
              <a:gdLst/>
              <a:ahLst/>
              <a:cxnLst/>
              <a:rect l="l" t="t" r="r" b="b"/>
              <a:pathLst>
                <a:path w="595" h="1041" extrusionOk="0">
                  <a:moveTo>
                    <a:pt x="120" y="0"/>
                  </a:moveTo>
                  <a:cubicBezTo>
                    <a:pt x="40" y="40"/>
                    <a:pt x="1" y="119"/>
                    <a:pt x="1" y="198"/>
                  </a:cubicBezTo>
                  <a:cubicBezTo>
                    <a:pt x="40" y="436"/>
                    <a:pt x="120" y="674"/>
                    <a:pt x="199" y="911"/>
                  </a:cubicBezTo>
                  <a:cubicBezTo>
                    <a:pt x="231" y="976"/>
                    <a:pt x="316" y="1041"/>
                    <a:pt x="390" y="1041"/>
                  </a:cubicBezTo>
                  <a:cubicBezTo>
                    <a:pt x="406" y="1041"/>
                    <a:pt x="422" y="1037"/>
                    <a:pt x="437" y="1030"/>
                  </a:cubicBezTo>
                  <a:cubicBezTo>
                    <a:pt x="516" y="1030"/>
                    <a:pt x="595" y="872"/>
                    <a:pt x="555" y="792"/>
                  </a:cubicBezTo>
                  <a:cubicBezTo>
                    <a:pt x="555" y="674"/>
                    <a:pt x="516" y="515"/>
                    <a:pt x="476" y="396"/>
                  </a:cubicBezTo>
                  <a:cubicBezTo>
                    <a:pt x="437" y="277"/>
                    <a:pt x="357" y="159"/>
                    <a:pt x="278" y="79"/>
                  </a:cubicBezTo>
                  <a:cubicBezTo>
                    <a:pt x="238" y="40"/>
                    <a:pt x="159" y="0"/>
                    <a:pt x="12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1" name="Google Shape;1213;p46"/>
            <p:cNvSpPr/>
            <p:nvPr/>
          </p:nvSpPr>
          <p:spPr>
            <a:xfrm>
              <a:off x="7262174" y="2242550"/>
              <a:ext cx="96290" cy="194371"/>
            </a:xfrm>
            <a:custGeom>
              <a:avLst/>
              <a:gdLst/>
              <a:ahLst/>
              <a:cxnLst/>
              <a:rect l="l" t="t" r="r" b="b"/>
              <a:pathLst>
                <a:path w="754" h="1522" extrusionOk="0">
                  <a:moveTo>
                    <a:pt x="149" y="0"/>
                  </a:moveTo>
                  <a:cubicBezTo>
                    <a:pt x="126" y="0"/>
                    <a:pt x="103" y="5"/>
                    <a:pt x="80" y="17"/>
                  </a:cubicBezTo>
                  <a:cubicBezTo>
                    <a:pt x="1" y="56"/>
                    <a:pt x="1" y="136"/>
                    <a:pt x="1" y="215"/>
                  </a:cubicBezTo>
                  <a:cubicBezTo>
                    <a:pt x="1" y="215"/>
                    <a:pt x="1" y="254"/>
                    <a:pt x="1" y="254"/>
                  </a:cubicBezTo>
                  <a:cubicBezTo>
                    <a:pt x="120" y="650"/>
                    <a:pt x="238" y="967"/>
                    <a:pt x="397" y="1324"/>
                  </a:cubicBezTo>
                  <a:cubicBezTo>
                    <a:pt x="397" y="1363"/>
                    <a:pt x="436" y="1403"/>
                    <a:pt x="476" y="1443"/>
                  </a:cubicBezTo>
                  <a:lnTo>
                    <a:pt x="634" y="1522"/>
                  </a:lnTo>
                  <a:cubicBezTo>
                    <a:pt x="674" y="1403"/>
                    <a:pt x="753" y="1284"/>
                    <a:pt x="714" y="1205"/>
                  </a:cubicBezTo>
                  <a:cubicBezTo>
                    <a:pt x="674" y="967"/>
                    <a:pt x="634" y="730"/>
                    <a:pt x="555" y="492"/>
                  </a:cubicBezTo>
                  <a:cubicBezTo>
                    <a:pt x="476" y="334"/>
                    <a:pt x="397" y="175"/>
                    <a:pt x="278" y="56"/>
                  </a:cubicBezTo>
                  <a:cubicBezTo>
                    <a:pt x="250" y="28"/>
                    <a:pt x="202" y="0"/>
                    <a:pt x="1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2" name="Google Shape;1214;p46"/>
            <p:cNvSpPr/>
            <p:nvPr/>
          </p:nvSpPr>
          <p:spPr>
            <a:xfrm>
              <a:off x="7241997" y="2441896"/>
              <a:ext cx="151841" cy="369458"/>
            </a:xfrm>
            <a:custGeom>
              <a:avLst/>
              <a:gdLst/>
              <a:ahLst/>
              <a:cxnLst/>
              <a:rect l="l" t="t" r="r" b="b"/>
              <a:pathLst>
                <a:path w="1189" h="2893" extrusionOk="0">
                  <a:moveTo>
                    <a:pt x="40" y="1"/>
                  </a:moveTo>
                  <a:cubicBezTo>
                    <a:pt x="0" y="80"/>
                    <a:pt x="0" y="199"/>
                    <a:pt x="0" y="278"/>
                  </a:cubicBezTo>
                  <a:cubicBezTo>
                    <a:pt x="159" y="872"/>
                    <a:pt x="317" y="1427"/>
                    <a:pt x="476" y="2060"/>
                  </a:cubicBezTo>
                  <a:cubicBezTo>
                    <a:pt x="594" y="2258"/>
                    <a:pt x="713" y="2496"/>
                    <a:pt x="872" y="2734"/>
                  </a:cubicBezTo>
                  <a:cubicBezTo>
                    <a:pt x="872" y="2813"/>
                    <a:pt x="1030" y="2853"/>
                    <a:pt x="1109" y="2892"/>
                  </a:cubicBezTo>
                  <a:cubicBezTo>
                    <a:pt x="1149" y="2813"/>
                    <a:pt x="1149" y="2694"/>
                    <a:pt x="1189" y="2615"/>
                  </a:cubicBezTo>
                  <a:cubicBezTo>
                    <a:pt x="1189" y="2536"/>
                    <a:pt x="1149" y="2457"/>
                    <a:pt x="1149" y="2417"/>
                  </a:cubicBezTo>
                  <a:cubicBezTo>
                    <a:pt x="991" y="1981"/>
                    <a:pt x="832" y="1545"/>
                    <a:pt x="713" y="1110"/>
                  </a:cubicBezTo>
                  <a:cubicBezTo>
                    <a:pt x="594" y="793"/>
                    <a:pt x="436" y="476"/>
                    <a:pt x="278" y="159"/>
                  </a:cubicBezTo>
                  <a:cubicBezTo>
                    <a:pt x="278" y="119"/>
                    <a:pt x="238" y="119"/>
                    <a:pt x="238" y="80"/>
                  </a:cubicBezTo>
                  <a:cubicBezTo>
                    <a:pt x="159" y="40"/>
                    <a:pt x="79" y="40"/>
                    <a:pt x="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3" name="Google Shape;1215;p46"/>
            <p:cNvSpPr/>
            <p:nvPr/>
          </p:nvSpPr>
          <p:spPr>
            <a:xfrm>
              <a:off x="7085177" y="2108077"/>
              <a:ext cx="131664" cy="283383"/>
            </a:xfrm>
            <a:custGeom>
              <a:avLst/>
              <a:gdLst/>
              <a:ahLst/>
              <a:cxnLst/>
              <a:rect l="l" t="t" r="r" b="b"/>
              <a:pathLst>
                <a:path w="1031" h="2219" extrusionOk="0">
                  <a:moveTo>
                    <a:pt x="79" y="0"/>
                  </a:moveTo>
                  <a:cubicBezTo>
                    <a:pt x="79" y="79"/>
                    <a:pt x="0" y="159"/>
                    <a:pt x="40" y="238"/>
                  </a:cubicBezTo>
                  <a:cubicBezTo>
                    <a:pt x="238" y="832"/>
                    <a:pt x="436" y="1387"/>
                    <a:pt x="634" y="1981"/>
                  </a:cubicBezTo>
                  <a:cubicBezTo>
                    <a:pt x="674" y="2060"/>
                    <a:pt x="832" y="2139"/>
                    <a:pt x="911" y="2218"/>
                  </a:cubicBezTo>
                  <a:cubicBezTo>
                    <a:pt x="951" y="2100"/>
                    <a:pt x="1030" y="1981"/>
                    <a:pt x="991" y="1862"/>
                  </a:cubicBezTo>
                  <a:cubicBezTo>
                    <a:pt x="951" y="1743"/>
                    <a:pt x="951" y="1624"/>
                    <a:pt x="911" y="1505"/>
                  </a:cubicBezTo>
                  <a:cubicBezTo>
                    <a:pt x="832" y="1307"/>
                    <a:pt x="753" y="1070"/>
                    <a:pt x="674" y="832"/>
                  </a:cubicBezTo>
                  <a:cubicBezTo>
                    <a:pt x="594" y="594"/>
                    <a:pt x="436" y="396"/>
                    <a:pt x="278" y="119"/>
                  </a:cubicBezTo>
                  <a:cubicBezTo>
                    <a:pt x="238" y="79"/>
                    <a:pt x="119" y="40"/>
                    <a:pt x="7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4" name="Google Shape;96;p7"/>
          <p:cNvGrpSpPr/>
          <p:nvPr/>
        </p:nvGrpSpPr>
        <p:grpSpPr>
          <a:xfrm rot="-424879">
            <a:off x="7476862" y="8109903"/>
            <a:ext cx="1521850" cy="770260"/>
            <a:chOff x="6348021" y="1029754"/>
            <a:chExt cx="2339285" cy="1183990"/>
          </a:xfrm>
        </p:grpSpPr>
        <p:sp>
          <p:nvSpPr>
            <p:cNvPr id="25" name="Google Shape;97;p7"/>
            <p:cNvSpPr/>
            <p:nvPr/>
          </p:nvSpPr>
          <p:spPr>
            <a:xfrm>
              <a:off x="8350757" y="1080312"/>
              <a:ext cx="336535" cy="522691"/>
            </a:xfrm>
            <a:custGeom>
              <a:avLst/>
              <a:gdLst/>
              <a:ahLst/>
              <a:cxnLst/>
              <a:rect l="l" t="t" r="r" b="b"/>
              <a:pathLst>
                <a:path w="2576" h="4001" extrusionOk="0">
                  <a:moveTo>
                    <a:pt x="120" y="0"/>
                  </a:moveTo>
                  <a:lnTo>
                    <a:pt x="120" y="0"/>
                  </a:lnTo>
                  <a:cubicBezTo>
                    <a:pt x="1" y="634"/>
                    <a:pt x="1110" y="3328"/>
                    <a:pt x="1783" y="4001"/>
                  </a:cubicBezTo>
                  <a:cubicBezTo>
                    <a:pt x="2575" y="3169"/>
                    <a:pt x="1427" y="436"/>
                    <a:pt x="1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6" name="Google Shape;98;p7"/>
            <p:cNvSpPr/>
            <p:nvPr/>
          </p:nvSpPr>
          <p:spPr>
            <a:xfrm>
              <a:off x="6498128" y="2079046"/>
              <a:ext cx="77732" cy="31092"/>
            </a:xfrm>
            <a:custGeom>
              <a:avLst/>
              <a:gdLst/>
              <a:ahLst/>
              <a:cxnLst/>
              <a:rect l="l" t="t" r="r" b="b"/>
              <a:pathLst>
                <a:path w="595" h="238" extrusionOk="0">
                  <a:moveTo>
                    <a:pt x="595" y="0"/>
                  </a:moveTo>
                  <a:lnTo>
                    <a:pt x="40" y="40"/>
                  </a:lnTo>
                  <a:cubicBezTo>
                    <a:pt x="0" y="40"/>
                    <a:pt x="0" y="80"/>
                    <a:pt x="0" y="80"/>
                  </a:cubicBezTo>
                  <a:lnTo>
                    <a:pt x="555" y="238"/>
                  </a:lnTo>
                  <a:lnTo>
                    <a:pt x="595" y="0"/>
                  </a:lnTo>
                  <a:close/>
                </a:path>
              </a:pathLst>
            </a:custGeom>
            <a:solidFill>
              <a:srgbClr val="F41439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7" name="Google Shape;99;p7"/>
            <p:cNvSpPr/>
            <p:nvPr/>
          </p:nvSpPr>
          <p:spPr>
            <a:xfrm>
              <a:off x="6441169" y="2001708"/>
              <a:ext cx="134692" cy="30831"/>
            </a:xfrm>
            <a:custGeom>
              <a:avLst/>
              <a:gdLst/>
              <a:ahLst/>
              <a:cxnLst/>
              <a:rect l="l" t="t" r="r" b="b"/>
              <a:pathLst>
                <a:path w="1031" h="236" extrusionOk="0">
                  <a:moveTo>
                    <a:pt x="454" y="0"/>
                  </a:moveTo>
                  <a:cubicBezTo>
                    <a:pt x="297" y="0"/>
                    <a:pt x="141" y="51"/>
                    <a:pt x="1" y="157"/>
                  </a:cubicBezTo>
                  <a:lnTo>
                    <a:pt x="1031" y="236"/>
                  </a:lnTo>
                  <a:cubicBezTo>
                    <a:pt x="854" y="81"/>
                    <a:pt x="653" y="0"/>
                    <a:pt x="454" y="0"/>
                  </a:cubicBezTo>
                  <a:close/>
                </a:path>
              </a:pathLst>
            </a:custGeom>
            <a:solidFill>
              <a:srgbClr val="F41439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8" name="Google Shape;100;p7"/>
            <p:cNvSpPr/>
            <p:nvPr/>
          </p:nvSpPr>
          <p:spPr>
            <a:xfrm>
              <a:off x="7967846" y="1080312"/>
              <a:ext cx="559019" cy="667701"/>
            </a:xfrm>
            <a:custGeom>
              <a:avLst/>
              <a:gdLst/>
              <a:ahLst/>
              <a:cxnLst/>
              <a:rect l="l" t="t" r="r" b="b"/>
              <a:pathLst>
                <a:path w="4279" h="5111" extrusionOk="0">
                  <a:moveTo>
                    <a:pt x="2139" y="990"/>
                  </a:moveTo>
                  <a:cubicBezTo>
                    <a:pt x="2298" y="1228"/>
                    <a:pt x="2258" y="1505"/>
                    <a:pt x="2100" y="1545"/>
                  </a:cubicBezTo>
                  <a:cubicBezTo>
                    <a:pt x="2057" y="1556"/>
                    <a:pt x="2018" y="1561"/>
                    <a:pt x="1980" y="1561"/>
                  </a:cubicBezTo>
                  <a:cubicBezTo>
                    <a:pt x="1878" y="1561"/>
                    <a:pt x="1791" y="1524"/>
                    <a:pt x="1704" y="1466"/>
                  </a:cubicBezTo>
                  <a:cubicBezTo>
                    <a:pt x="1624" y="1268"/>
                    <a:pt x="1664" y="1109"/>
                    <a:pt x="1823" y="990"/>
                  </a:cubicBezTo>
                  <a:close/>
                  <a:moveTo>
                    <a:pt x="980" y="1717"/>
                  </a:moveTo>
                  <a:cubicBezTo>
                    <a:pt x="1050" y="1717"/>
                    <a:pt x="1119" y="1736"/>
                    <a:pt x="1189" y="1783"/>
                  </a:cubicBezTo>
                  <a:cubicBezTo>
                    <a:pt x="1228" y="1862"/>
                    <a:pt x="1189" y="2020"/>
                    <a:pt x="1189" y="2218"/>
                  </a:cubicBezTo>
                  <a:cubicBezTo>
                    <a:pt x="991" y="2179"/>
                    <a:pt x="832" y="2139"/>
                    <a:pt x="793" y="2060"/>
                  </a:cubicBezTo>
                  <a:cubicBezTo>
                    <a:pt x="713" y="1981"/>
                    <a:pt x="793" y="1783"/>
                    <a:pt x="832" y="1743"/>
                  </a:cubicBezTo>
                  <a:cubicBezTo>
                    <a:pt x="881" y="1727"/>
                    <a:pt x="931" y="1717"/>
                    <a:pt x="980" y="1717"/>
                  </a:cubicBezTo>
                  <a:close/>
                  <a:moveTo>
                    <a:pt x="2035" y="2320"/>
                  </a:moveTo>
                  <a:cubicBezTo>
                    <a:pt x="2109" y="2320"/>
                    <a:pt x="2205" y="2337"/>
                    <a:pt x="2337" y="2337"/>
                  </a:cubicBezTo>
                  <a:cubicBezTo>
                    <a:pt x="2298" y="2575"/>
                    <a:pt x="2258" y="2694"/>
                    <a:pt x="2179" y="2733"/>
                  </a:cubicBezTo>
                  <a:cubicBezTo>
                    <a:pt x="2100" y="2733"/>
                    <a:pt x="1981" y="2694"/>
                    <a:pt x="1862" y="2654"/>
                  </a:cubicBezTo>
                  <a:cubicBezTo>
                    <a:pt x="1862" y="2575"/>
                    <a:pt x="1862" y="2377"/>
                    <a:pt x="1941" y="2337"/>
                  </a:cubicBezTo>
                  <a:cubicBezTo>
                    <a:pt x="1968" y="2324"/>
                    <a:pt x="1999" y="2320"/>
                    <a:pt x="2035" y="2320"/>
                  </a:cubicBezTo>
                  <a:close/>
                  <a:moveTo>
                    <a:pt x="2654" y="0"/>
                  </a:moveTo>
                  <a:lnTo>
                    <a:pt x="1664" y="396"/>
                  </a:lnTo>
                  <a:lnTo>
                    <a:pt x="396" y="911"/>
                  </a:lnTo>
                  <a:cubicBezTo>
                    <a:pt x="0" y="1070"/>
                    <a:pt x="0" y="1070"/>
                    <a:pt x="80" y="1466"/>
                  </a:cubicBezTo>
                  <a:cubicBezTo>
                    <a:pt x="159" y="1703"/>
                    <a:pt x="238" y="1981"/>
                    <a:pt x="317" y="2218"/>
                  </a:cubicBezTo>
                  <a:cubicBezTo>
                    <a:pt x="396" y="2496"/>
                    <a:pt x="476" y="2733"/>
                    <a:pt x="555" y="2971"/>
                  </a:cubicBezTo>
                  <a:cubicBezTo>
                    <a:pt x="832" y="3644"/>
                    <a:pt x="1110" y="4278"/>
                    <a:pt x="1387" y="4952"/>
                  </a:cubicBezTo>
                  <a:cubicBezTo>
                    <a:pt x="1440" y="5057"/>
                    <a:pt x="1510" y="5110"/>
                    <a:pt x="1598" y="5110"/>
                  </a:cubicBezTo>
                  <a:cubicBezTo>
                    <a:pt x="1642" y="5110"/>
                    <a:pt x="1690" y="5097"/>
                    <a:pt x="1743" y="5070"/>
                  </a:cubicBezTo>
                  <a:cubicBezTo>
                    <a:pt x="2100" y="4952"/>
                    <a:pt x="2496" y="4833"/>
                    <a:pt x="2852" y="4714"/>
                  </a:cubicBezTo>
                  <a:lnTo>
                    <a:pt x="4278" y="4239"/>
                  </a:lnTo>
                  <a:cubicBezTo>
                    <a:pt x="4041" y="3763"/>
                    <a:pt x="3764" y="3328"/>
                    <a:pt x="3565" y="2892"/>
                  </a:cubicBezTo>
                  <a:cubicBezTo>
                    <a:pt x="3051" y="1981"/>
                    <a:pt x="2734" y="1030"/>
                    <a:pt x="265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29" name="Google Shape;101;p7"/>
            <p:cNvSpPr/>
            <p:nvPr/>
          </p:nvSpPr>
          <p:spPr>
            <a:xfrm>
              <a:off x="6348021" y="1029754"/>
              <a:ext cx="2339285" cy="1183990"/>
            </a:xfrm>
            <a:custGeom>
              <a:avLst/>
              <a:gdLst/>
              <a:ahLst/>
              <a:cxnLst/>
              <a:rect l="l" t="t" r="r" b="b"/>
              <a:pathLst>
                <a:path w="17906" h="9063" extrusionOk="0">
                  <a:moveTo>
                    <a:pt x="15450" y="387"/>
                  </a:moveTo>
                  <a:cubicBezTo>
                    <a:pt x="16757" y="823"/>
                    <a:pt x="17905" y="3556"/>
                    <a:pt x="17113" y="4388"/>
                  </a:cubicBezTo>
                  <a:cubicBezTo>
                    <a:pt x="16440" y="3754"/>
                    <a:pt x="15331" y="1021"/>
                    <a:pt x="15450" y="387"/>
                  </a:cubicBezTo>
                  <a:close/>
                  <a:moveTo>
                    <a:pt x="9785" y="2328"/>
                  </a:moveTo>
                  <a:cubicBezTo>
                    <a:pt x="9864" y="2764"/>
                    <a:pt x="9904" y="3160"/>
                    <a:pt x="9983" y="3596"/>
                  </a:cubicBezTo>
                  <a:lnTo>
                    <a:pt x="4041" y="5299"/>
                  </a:lnTo>
                  <a:cubicBezTo>
                    <a:pt x="4041" y="4863"/>
                    <a:pt x="3764" y="4744"/>
                    <a:pt x="3407" y="4626"/>
                  </a:cubicBezTo>
                  <a:lnTo>
                    <a:pt x="9785" y="2328"/>
                  </a:lnTo>
                  <a:close/>
                  <a:moveTo>
                    <a:pt x="15053" y="387"/>
                  </a:moveTo>
                  <a:cubicBezTo>
                    <a:pt x="15133" y="1377"/>
                    <a:pt x="15450" y="2368"/>
                    <a:pt x="15964" y="3239"/>
                  </a:cubicBezTo>
                  <a:cubicBezTo>
                    <a:pt x="16163" y="3675"/>
                    <a:pt x="16440" y="4111"/>
                    <a:pt x="16677" y="4626"/>
                  </a:cubicBezTo>
                  <a:lnTo>
                    <a:pt x="15251" y="5061"/>
                  </a:lnTo>
                  <a:cubicBezTo>
                    <a:pt x="14895" y="5220"/>
                    <a:pt x="14499" y="5339"/>
                    <a:pt x="14142" y="5457"/>
                  </a:cubicBezTo>
                  <a:cubicBezTo>
                    <a:pt x="14089" y="5471"/>
                    <a:pt x="14041" y="5479"/>
                    <a:pt x="13997" y="5479"/>
                  </a:cubicBezTo>
                  <a:cubicBezTo>
                    <a:pt x="13909" y="5479"/>
                    <a:pt x="13839" y="5444"/>
                    <a:pt x="13786" y="5339"/>
                  </a:cubicBezTo>
                  <a:cubicBezTo>
                    <a:pt x="13509" y="4665"/>
                    <a:pt x="13231" y="3992"/>
                    <a:pt x="12954" y="3318"/>
                  </a:cubicBezTo>
                  <a:cubicBezTo>
                    <a:pt x="12875" y="3081"/>
                    <a:pt x="12795" y="2843"/>
                    <a:pt x="12716" y="2605"/>
                  </a:cubicBezTo>
                  <a:cubicBezTo>
                    <a:pt x="12637" y="2368"/>
                    <a:pt x="12558" y="2090"/>
                    <a:pt x="12479" y="1813"/>
                  </a:cubicBezTo>
                  <a:cubicBezTo>
                    <a:pt x="12399" y="1417"/>
                    <a:pt x="12399" y="1417"/>
                    <a:pt x="12795" y="1259"/>
                  </a:cubicBezTo>
                  <a:lnTo>
                    <a:pt x="14063" y="783"/>
                  </a:lnTo>
                  <a:lnTo>
                    <a:pt x="15053" y="387"/>
                  </a:lnTo>
                  <a:close/>
                  <a:moveTo>
                    <a:pt x="12003" y="1536"/>
                  </a:moveTo>
                  <a:cubicBezTo>
                    <a:pt x="12201" y="2249"/>
                    <a:pt x="12399" y="2962"/>
                    <a:pt x="12637" y="3635"/>
                  </a:cubicBezTo>
                  <a:cubicBezTo>
                    <a:pt x="12875" y="4309"/>
                    <a:pt x="13152" y="4982"/>
                    <a:pt x="13469" y="5695"/>
                  </a:cubicBezTo>
                  <a:lnTo>
                    <a:pt x="12875" y="5933"/>
                  </a:lnTo>
                  <a:cubicBezTo>
                    <a:pt x="12162" y="4586"/>
                    <a:pt x="11409" y="3318"/>
                    <a:pt x="11211" y="1813"/>
                  </a:cubicBezTo>
                  <a:lnTo>
                    <a:pt x="12003" y="1536"/>
                  </a:lnTo>
                  <a:close/>
                  <a:moveTo>
                    <a:pt x="10141" y="3952"/>
                  </a:moveTo>
                  <a:lnTo>
                    <a:pt x="10617" y="5101"/>
                  </a:lnTo>
                  <a:lnTo>
                    <a:pt x="4635" y="6844"/>
                  </a:lnTo>
                  <a:cubicBezTo>
                    <a:pt x="4635" y="6606"/>
                    <a:pt x="4675" y="6369"/>
                    <a:pt x="4556" y="6170"/>
                  </a:cubicBezTo>
                  <a:cubicBezTo>
                    <a:pt x="4437" y="5933"/>
                    <a:pt x="4120" y="5893"/>
                    <a:pt x="3922" y="5774"/>
                  </a:cubicBezTo>
                  <a:lnTo>
                    <a:pt x="10141" y="3952"/>
                  </a:lnTo>
                  <a:close/>
                  <a:moveTo>
                    <a:pt x="10775" y="5497"/>
                  </a:moveTo>
                  <a:cubicBezTo>
                    <a:pt x="10815" y="5576"/>
                    <a:pt x="10894" y="5735"/>
                    <a:pt x="10973" y="5933"/>
                  </a:cubicBezTo>
                  <a:cubicBezTo>
                    <a:pt x="11053" y="6091"/>
                    <a:pt x="11171" y="6250"/>
                    <a:pt x="11251" y="6408"/>
                  </a:cubicBezTo>
                  <a:cubicBezTo>
                    <a:pt x="9072" y="7200"/>
                    <a:pt x="6893" y="7834"/>
                    <a:pt x="4675" y="8349"/>
                  </a:cubicBezTo>
                  <a:lnTo>
                    <a:pt x="4635" y="8349"/>
                  </a:lnTo>
                  <a:cubicBezTo>
                    <a:pt x="4873" y="7913"/>
                    <a:pt x="4873" y="7874"/>
                    <a:pt x="4556" y="7359"/>
                  </a:cubicBezTo>
                  <a:lnTo>
                    <a:pt x="10775" y="5497"/>
                  </a:lnTo>
                  <a:close/>
                  <a:moveTo>
                    <a:pt x="3172" y="5020"/>
                  </a:moveTo>
                  <a:cubicBezTo>
                    <a:pt x="3269" y="5020"/>
                    <a:pt x="3363" y="5033"/>
                    <a:pt x="3447" y="5061"/>
                  </a:cubicBezTo>
                  <a:cubicBezTo>
                    <a:pt x="3685" y="5141"/>
                    <a:pt x="3685" y="5259"/>
                    <a:pt x="3605" y="5418"/>
                  </a:cubicBezTo>
                  <a:cubicBezTo>
                    <a:pt x="3487" y="5576"/>
                    <a:pt x="3407" y="5656"/>
                    <a:pt x="3328" y="5735"/>
                  </a:cubicBezTo>
                  <a:cubicBezTo>
                    <a:pt x="3170" y="5972"/>
                    <a:pt x="3209" y="6091"/>
                    <a:pt x="3487" y="6131"/>
                  </a:cubicBezTo>
                  <a:cubicBezTo>
                    <a:pt x="3685" y="6170"/>
                    <a:pt x="3843" y="6170"/>
                    <a:pt x="4041" y="6210"/>
                  </a:cubicBezTo>
                  <a:cubicBezTo>
                    <a:pt x="4279" y="6289"/>
                    <a:pt x="4358" y="6448"/>
                    <a:pt x="4160" y="6646"/>
                  </a:cubicBezTo>
                  <a:cubicBezTo>
                    <a:pt x="4002" y="6844"/>
                    <a:pt x="3804" y="6923"/>
                    <a:pt x="3685" y="7082"/>
                  </a:cubicBezTo>
                  <a:cubicBezTo>
                    <a:pt x="3605" y="7161"/>
                    <a:pt x="3526" y="7280"/>
                    <a:pt x="3487" y="7398"/>
                  </a:cubicBezTo>
                  <a:cubicBezTo>
                    <a:pt x="3605" y="7478"/>
                    <a:pt x="3685" y="7517"/>
                    <a:pt x="3804" y="7557"/>
                  </a:cubicBezTo>
                  <a:cubicBezTo>
                    <a:pt x="3962" y="7597"/>
                    <a:pt x="4081" y="7597"/>
                    <a:pt x="4239" y="7636"/>
                  </a:cubicBezTo>
                  <a:cubicBezTo>
                    <a:pt x="4477" y="7715"/>
                    <a:pt x="4517" y="7953"/>
                    <a:pt x="4318" y="8112"/>
                  </a:cubicBezTo>
                  <a:cubicBezTo>
                    <a:pt x="4031" y="8431"/>
                    <a:pt x="3616" y="8621"/>
                    <a:pt x="3196" y="8621"/>
                  </a:cubicBezTo>
                  <a:cubicBezTo>
                    <a:pt x="3094" y="8621"/>
                    <a:pt x="2993" y="8610"/>
                    <a:pt x="2892" y="8587"/>
                  </a:cubicBezTo>
                  <a:lnTo>
                    <a:pt x="2140" y="8389"/>
                  </a:lnTo>
                  <a:cubicBezTo>
                    <a:pt x="2298" y="7636"/>
                    <a:pt x="2021" y="7002"/>
                    <a:pt x="1704" y="6369"/>
                  </a:cubicBezTo>
                  <a:cubicBezTo>
                    <a:pt x="1664" y="6289"/>
                    <a:pt x="1664" y="6170"/>
                    <a:pt x="1704" y="6052"/>
                  </a:cubicBezTo>
                  <a:cubicBezTo>
                    <a:pt x="1863" y="5774"/>
                    <a:pt x="2021" y="5497"/>
                    <a:pt x="2179" y="5259"/>
                  </a:cubicBezTo>
                  <a:cubicBezTo>
                    <a:pt x="2338" y="5220"/>
                    <a:pt x="2496" y="5180"/>
                    <a:pt x="2655" y="5141"/>
                  </a:cubicBezTo>
                  <a:cubicBezTo>
                    <a:pt x="2808" y="5064"/>
                    <a:pt x="2995" y="5020"/>
                    <a:pt x="3172" y="5020"/>
                  </a:cubicBezTo>
                  <a:close/>
                  <a:moveTo>
                    <a:pt x="15281" y="0"/>
                  </a:moveTo>
                  <a:cubicBezTo>
                    <a:pt x="15071" y="0"/>
                    <a:pt x="14859" y="49"/>
                    <a:pt x="14657" y="149"/>
                  </a:cubicBezTo>
                  <a:cubicBezTo>
                    <a:pt x="12518" y="942"/>
                    <a:pt x="10340" y="1655"/>
                    <a:pt x="8200" y="2407"/>
                  </a:cubicBezTo>
                  <a:cubicBezTo>
                    <a:pt x="6299" y="3081"/>
                    <a:pt x="4358" y="3794"/>
                    <a:pt x="2417" y="4507"/>
                  </a:cubicBezTo>
                  <a:cubicBezTo>
                    <a:pt x="2219" y="4586"/>
                    <a:pt x="2021" y="4705"/>
                    <a:pt x="1863" y="4903"/>
                  </a:cubicBezTo>
                  <a:cubicBezTo>
                    <a:pt x="1387" y="5616"/>
                    <a:pt x="951" y="6369"/>
                    <a:pt x="476" y="7121"/>
                  </a:cubicBezTo>
                  <a:cubicBezTo>
                    <a:pt x="397" y="7280"/>
                    <a:pt x="278" y="7398"/>
                    <a:pt x="199" y="7557"/>
                  </a:cubicBezTo>
                  <a:cubicBezTo>
                    <a:pt x="1" y="7953"/>
                    <a:pt x="80" y="8230"/>
                    <a:pt x="516" y="8349"/>
                  </a:cubicBezTo>
                  <a:cubicBezTo>
                    <a:pt x="1149" y="8547"/>
                    <a:pt x="1823" y="8745"/>
                    <a:pt x="2457" y="8904"/>
                  </a:cubicBezTo>
                  <a:cubicBezTo>
                    <a:pt x="2774" y="9023"/>
                    <a:pt x="3130" y="9062"/>
                    <a:pt x="3447" y="9062"/>
                  </a:cubicBezTo>
                  <a:cubicBezTo>
                    <a:pt x="3883" y="9023"/>
                    <a:pt x="4318" y="8904"/>
                    <a:pt x="4715" y="8785"/>
                  </a:cubicBezTo>
                  <a:cubicBezTo>
                    <a:pt x="6695" y="8230"/>
                    <a:pt x="8715" y="7676"/>
                    <a:pt x="10696" y="7082"/>
                  </a:cubicBezTo>
                  <a:cubicBezTo>
                    <a:pt x="12439" y="6567"/>
                    <a:pt x="14182" y="5933"/>
                    <a:pt x="15885" y="5339"/>
                  </a:cubicBezTo>
                  <a:cubicBezTo>
                    <a:pt x="16361" y="5180"/>
                    <a:pt x="16836" y="4982"/>
                    <a:pt x="17311" y="4824"/>
                  </a:cubicBezTo>
                  <a:cubicBezTo>
                    <a:pt x="17628" y="4586"/>
                    <a:pt x="17826" y="4190"/>
                    <a:pt x="17787" y="3794"/>
                  </a:cubicBezTo>
                  <a:cubicBezTo>
                    <a:pt x="17826" y="2487"/>
                    <a:pt x="17311" y="1219"/>
                    <a:pt x="16321" y="427"/>
                  </a:cubicBezTo>
                  <a:cubicBezTo>
                    <a:pt x="16018" y="149"/>
                    <a:pt x="15651" y="0"/>
                    <a:pt x="1528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0" name="Google Shape;102;p7"/>
            <p:cNvSpPr/>
            <p:nvPr/>
          </p:nvSpPr>
          <p:spPr>
            <a:xfrm>
              <a:off x="8211101" y="1383394"/>
              <a:ext cx="62186" cy="54085"/>
            </a:xfrm>
            <a:custGeom>
              <a:avLst/>
              <a:gdLst/>
              <a:ahLst/>
              <a:cxnLst/>
              <a:rect l="l" t="t" r="r" b="b"/>
              <a:pathLst>
                <a:path w="476" h="414" extrusionOk="0">
                  <a:moveTo>
                    <a:pt x="160" y="1"/>
                  </a:moveTo>
                  <a:cubicBezTo>
                    <a:pt x="129" y="1"/>
                    <a:pt x="103" y="6"/>
                    <a:pt x="79" y="17"/>
                  </a:cubicBezTo>
                  <a:cubicBezTo>
                    <a:pt x="0" y="96"/>
                    <a:pt x="0" y="255"/>
                    <a:pt x="0" y="334"/>
                  </a:cubicBezTo>
                  <a:cubicBezTo>
                    <a:pt x="119" y="334"/>
                    <a:pt x="238" y="413"/>
                    <a:pt x="317" y="413"/>
                  </a:cubicBezTo>
                  <a:cubicBezTo>
                    <a:pt x="436" y="374"/>
                    <a:pt x="436" y="215"/>
                    <a:pt x="475" y="57"/>
                  </a:cubicBezTo>
                  <a:cubicBezTo>
                    <a:pt x="335" y="29"/>
                    <a:pt x="235" y="1"/>
                    <a:pt x="16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1" name="Google Shape;103;p7"/>
            <p:cNvSpPr/>
            <p:nvPr/>
          </p:nvSpPr>
          <p:spPr>
            <a:xfrm>
              <a:off x="8180008" y="1210951"/>
              <a:ext cx="88053" cy="78515"/>
            </a:xfrm>
            <a:custGeom>
              <a:avLst/>
              <a:gdLst/>
              <a:ahLst/>
              <a:cxnLst/>
              <a:rect l="l" t="t" r="r" b="b"/>
              <a:pathLst>
                <a:path w="674" h="601" extrusionOk="0">
                  <a:moveTo>
                    <a:pt x="397" y="0"/>
                  </a:moveTo>
                  <a:cubicBezTo>
                    <a:pt x="357" y="0"/>
                    <a:pt x="317" y="10"/>
                    <a:pt x="278" y="30"/>
                  </a:cubicBezTo>
                  <a:lnTo>
                    <a:pt x="238" y="30"/>
                  </a:lnTo>
                  <a:cubicBezTo>
                    <a:pt x="80" y="109"/>
                    <a:pt x="0" y="307"/>
                    <a:pt x="80" y="466"/>
                  </a:cubicBezTo>
                  <a:cubicBezTo>
                    <a:pt x="80" y="466"/>
                    <a:pt x="80" y="505"/>
                    <a:pt x="80" y="505"/>
                  </a:cubicBezTo>
                  <a:cubicBezTo>
                    <a:pt x="167" y="563"/>
                    <a:pt x="275" y="600"/>
                    <a:pt x="373" y="600"/>
                  </a:cubicBezTo>
                  <a:cubicBezTo>
                    <a:pt x="409" y="600"/>
                    <a:pt x="444" y="595"/>
                    <a:pt x="476" y="585"/>
                  </a:cubicBezTo>
                  <a:cubicBezTo>
                    <a:pt x="634" y="505"/>
                    <a:pt x="674" y="268"/>
                    <a:pt x="515" y="30"/>
                  </a:cubicBezTo>
                  <a:cubicBezTo>
                    <a:pt x="476" y="10"/>
                    <a:pt x="436" y="0"/>
                    <a:pt x="39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2" name="Google Shape;104;p7"/>
            <p:cNvSpPr/>
            <p:nvPr/>
          </p:nvSpPr>
          <p:spPr>
            <a:xfrm>
              <a:off x="8060994" y="1304619"/>
              <a:ext cx="67412" cy="65581"/>
            </a:xfrm>
            <a:custGeom>
              <a:avLst/>
              <a:gdLst/>
              <a:ahLst/>
              <a:cxnLst/>
              <a:rect l="l" t="t" r="r" b="b"/>
              <a:pathLst>
                <a:path w="516" h="502" extrusionOk="0">
                  <a:moveTo>
                    <a:pt x="267" y="0"/>
                  </a:moveTo>
                  <a:cubicBezTo>
                    <a:pt x="218" y="0"/>
                    <a:pt x="168" y="10"/>
                    <a:pt x="119" y="26"/>
                  </a:cubicBezTo>
                  <a:cubicBezTo>
                    <a:pt x="40" y="26"/>
                    <a:pt x="0" y="264"/>
                    <a:pt x="80" y="343"/>
                  </a:cubicBezTo>
                  <a:cubicBezTo>
                    <a:pt x="119" y="422"/>
                    <a:pt x="278" y="462"/>
                    <a:pt x="476" y="501"/>
                  </a:cubicBezTo>
                  <a:cubicBezTo>
                    <a:pt x="476" y="303"/>
                    <a:pt x="515" y="145"/>
                    <a:pt x="476" y="66"/>
                  </a:cubicBezTo>
                  <a:cubicBezTo>
                    <a:pt x="406" y="19"/>
                    <a:pt x="337" y="0"/>
                    <a:pt x="2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3" name="Google Shape;105;p7"/>
          <p:cNvGrpSpPr/>
          <p:nvPr/>
        </p:nvGrpSpPr>
        <p:grpSpPr>
          <a:xfrm rot="-4027023">
            <a:off x="9683390" y="7549803"/>
            <a:ext cx="1092482" cy="1735964"/>
            <a:chOff x="6712570" y="2317359"/>
            <a:chExt cx="1863208" cy="2960654"/>
          </a:xfrm>
        </p:grpSpPr>
        <p:sp>
          <p:nvSpPr>
            <p:cNvPr id="34" name="Google Shape;106;p7"/>
            <p:cNvSpPr/>
            <p:nvPr/>
          </p:nvSpPr>
          <p:spPr>
            <a:xfrm>
              <a:off x="7420292" y="3361133"/>
              <a:ext cx="356355" cy="144514"/>
            </a:xfrm>
            <a:custGeom>
              <a:avLst/>
              <a:gdLst/>
              <a:ahLst/>
              <a:cxnLst/>
              <a:rect l="l" t="t" r="r" b="b"/>
              <a:pathLst>
                <a:path w="2932" h="1189" extrusionOk="0">
                  <a:moveTo>
                    <a:pt x="357" y="0"/>
                  </a:moveTo>
                  <a:cubicBezTo>
                    <a:pt x="277" y="0"/>
                    <a:pt x="119" y="79"/>
                    <a:pt x="0" y="159"/>
                  </a:cubicBezTo>
                  <a:cubicBezTo>
                    <a:pt x="79" y="238"/>
                    <a:pt x="119" y="357"/>
                    <a:pt x="198" y="396"/>
                  </a:cubicBezTo>
                  <a:cubicBezTo>
                    <a:pt x="515" y="634"/>
                    <a:pt x="911" y="792"/>
                    <a:pt x="1268" y="990"/>
                  </a:cubicBezTo>
                  <a:cubicBezTo>
                    <a:pt x="1624" y="1149"/>
                    <a:pt x="2060" y="1189"/>
                    <a:pt x="2496" y="1189"/>
                  </a:cubicBezTo>
                  <a:cubicBezTo>
                    <a:pt x="2614" y="1149"/>
                    <a:pt x="2773" y="1149"/>
                    <a:pt x="2931" y="1149"/>
                  </a:cubicBezTo>
                  <a:cubicBezTo>
                    <a:pt x="2931" y="1070"/>
                    <a:pt x="2931" y="1030"/>
                    <a:pt x="2931" y="990"/>
                  </a:cubicBezTo>
                  <a:cubicBezTo>
                    <a:pt x="2852" y="911"/>
                    <a:pt x="2773" y="872"/>
                    <a:pt x="2654" y="832"/>
                  </a:cubicBezTo>
                  <a:cubicBezTo>
                    <a:pt x="2179" y="634"/>
                    <a:pt x="1703" y="436"/>
                    <a:pt x="1228" y="238"/>
                  </a:cubicBezTo>
                  <a:cubicBezTo>
                    <a:pt x="951" y="119"/>
                    <a:pt x="673" y="40"/>
                    <a:pt x="357" y="0"/>
                  </a:cubicBezTo>
                  <a:close/>
                </a:path>
              </a:pathLst>
            </a:custGeom>
            <a:solidFill>
              <a:srgbClr val="A889CC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5" name="Google Shape;107;p7"/>
            <p:cNvSpPr/>
            <p:nvPr/>
          </p:nvSpPr>
          <p:spPr>
            <a:xfrm>
              <a:off x="8036496" y="2376913"/>
              <a:ext cx="476801" cy="965169"/>
            </a:xfrm>
            <a:custGeom>
              <a:avLst/>
              <a:gdLst/>
              <a:ahLst/>
              <a:cxnLst/>
              <a:rect l="l" t="t" r="r" b="b"/>
              <a:pathLst>
                <a:path w="3923" h="7941" extrusionOk="0">
                  <a:moveTo>
                    <a:pt x="1823" y="1126"/>
                  </a:moveTo>
                  <a:cubicBezTo>
                    <a:pt x="1823" y="1245"/>
                    <a:pt x="1823" y="1324"/>
                    <a:pt x="1823" y="1364"/>
                  </a:cubicBezTo>
                  <a:cubicBezTo>
                    <a:pt x="1783" y="1443"/>
                    <a:pt x="1704" y="1443"/>
                    <a:pt x="1664" y="1483"/>
                  </a:cubicBezTo>
                  <a:cubicBezTo>
                    <a:pt x="1308" y="1641"/>
                    <a:pt x="1268" y="2117"/>
                    <a:pt x="1545" y="2354"/>
                  </a:cubicBezTo>
                  <a:cubicBezTo>
                    <a:pt x="1981" y="2790"/>
                    <a:pt x="2219" y="3384"/>
                    <a:pt x="2140" y="4018"/>
                  </a:cubicBezTo>
                  <a:cubicBezTo>
                    <a:pt x="2100" y="4216"/>
                    <a:pt x="2021" y="4414"/>
                    <a:pt x="1902" y="4573"/>
                  </a:cubicBezTo>
                  <a:cubicBezTo>
                    <a:pt x="1862" y="4652"/>
                    <a:pt x="1704" y="4612"/>
                    <a:pt x="1625" y="4652"/>
                  </a:cubicBezTo>
                  <a:lnTo>
                    <a:pt x="1625" y="4573"/>
                  </a:lnTo>
                  <a:cubicBezTo>
                    <a:pt x="1585" y="4533"/>
                    <a:pt x="1585" y="4454"/>
                    <a:pt x="1625" y="4414"/>
                  </a:cubicBezTo>
                  <a:cubicBezTo>
                    <a:pt x="1862" y="3780"/>
                    <a:pt x="1704" y="3028"/>
                    <a:pt x="1228" y="2552"/>
                  </a:cubicBezTo>
                  <a:cubicBezTo>
                    <a:pt x="951" y="2275"/>
                    <a:pt x="912" y="1839"/>
                    <a:pt x="1149" y="1523"/>
                  </a:cubicBezTo>
                  <a:cubicBezTo>
                    <a:pt x="1228" y="1404"/>
                    <a:pt x="1308" y="1324"/>
                    <a:pt x="1387" y="1285"/>
                  </a:cubicBezTo>
                  <a:cubicBezTo>
                    <a:pt x="1545" y="1206"/>
                    <a:pt x="1664" y="1166"/>
                    <a:pt x="1823" y="1126"/>
                  </a:cubicBezTo>
                  <a:close/>
                  <a:moveTo>
                    <a:pt x="1962" y="1"/>
                  </a:moveTo>
                  <a:cubicBezTo>
                    <a:pt x="1852" y="1"/>
                    <a:pt x="1748" y="29"/>
                    <a:pt x="1664" y="57"/>
                  </a:cubicBezTo>
                  <a:cubicBezTo>
                    <a:pt x="1545" y="96"/>
                    <a:pt x="1466" y="176"/>
                    <a:pt x="1426" y="295"/>
                  </a:cubicBezTo>
                  <a:cubicBezTo>
                    <a:pt x="1189" y="611"/>
                    <a:pt x="951" y="928"/>
                    <a:pt x="753" y="1245"/>
                  </a:cubicBezTo>
                  <a:cubicBezTo>
                    <a:pt x="515" y="1483"/>
                    <a:pt x="357" y="1760"/>
                    <a:pt x="199" y="2077"/>
                  </a:cubicBezTo>
                  <a:cubicBezTo>
                    <a:pt x="119" y="2354"/>
                    <a:pt x="0" y="2711"/>
                    <a:pt x="357" y="2988"/>
                  </a:cubicBezTo>
                  <a:cubicBezTo>
                    <a:pt x="476" y="3107"/>
                    <a:pt x="515" y="3384"/>
                    <a:pt x="674" y="3543"/>
                  </a:cubicBezTo>
                  <a:cubicBezTo>
                    <a:pt x="872" y="3780"/>
                    <a:pt x="991" y="4097"/>
                    <a:pt x="1070" y="4375"/>
                  </a:cubicBezTo>
                  <a:cubicBezTo>
                    <a:pt x="1110" y="4810"/>
                    <a:pt x="1030" y="5206"/>
                    <a:pt x="793" y="5563"/>
                  </a:cubicBezTo>
                  <a:cubicBezTo>
                    <a:pt x="674" y="5801"/>
                    <a:pt x="476" y="6038"/>
                    <a:pt x="317" y="6316"/>
                  </a:cubicBezTo>
                  <a:cubicBezTo>
                    <a:pt x="159" y="6553"/>
                    <a:pt x="159" y="6831"/>
                    <a:pt x="317" y="7068"/>
                  </a:cubicBezTo>
                  <a:cubicBezTo>
                    <a:pt x="595" y="7544"/>
                    <a:pt x="1070" y="7861"/>
                    <a:pt x="1664" y="7900"/>
                  </a:cubicBezTo>
                  <a:cubicBezTo>
                    <a:pt x="1746" y="7927"/>
                    <a:pt x="1828" y="7940"/>
                    <a:pt x="1908" y="7940"/>
                  </a:cubicBezTo>
                  <a:cubicBezTo>
                    <a:pt x="2178" y="7940"/>
                    <a:pt x="2432" y="7797"/>
                    <a:pt x="2615" y="7583"/>
                  </a:cubicBezTo>
                  <a:cubicBezTo>
                    <a:pt x="2813" y="7227"/>
                    <a:pt x="2694" y="6949"/>
                    <a:pt x="2496" y="6633"/>
                  </a:cubicBezTo>
                  <a:cubicBezTo>
                    <a:pt x="2100" y="6236"/>
                    <a:pt x="2100" y="5563"/>
                    <a:pt x="2496" y="5167"/>
                  </a:cubicBezTo>
                  <a:lnTo>
                    <a:pt x="3209" y="4097"/>
                  </a:lnTo>
                  <a:cubicBezTo>
                    <a:pt x="3922" y="3028"/>
                    <a:pt x="3764" y="2037"/>
                    <a:pt x="2773" y="1602"/>
                  </a:cubicBezTo>
                  <a:cubicBezTo>
                    <a:pt x="2496" y="1483"/>
                    <a:pt x="2298" y="1285"/>
                    <a:pt x="2219" y="1008"/>
                  </a:cubicBezTo>
                  <a:cubicBezTo>
                    <a:pt x="2140" y="809"/>
                    <a:pt x="2140" y="611"/>
                    <a:pt x="2219" y="413"/>
                  </a:cubicBezTo>
                  <a:cubicBezTo>
                    <a:pt x="2219" y="255"/>
                    <a:pt x="2179" y="136"/>
                    <a:pt x="2100" y="17"/>
                  </a:cubicBezTo>
                  <a:cubicBezTo>
                    <a:pt x="2053" y="6"/>
                    <a:pt x="2007" y="1"/>
                    <a:pt x="1962" y="1"/>
                  </a:cubicBezTo>
                  <a:close/>
                </a:path>
              </a:pathLst>
            </a:custGeom>
            <a:solidFill>
              <a:srgbClr val="A889CC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6" name="Google Shape;108;p7"/>
            <p:cNvSpPr/>
            <p:nvPr/>
          </p:nvSpPr>
          <p:spPr>
            <a:xfrm>
              <a:off x="7997968" y="3463347"/>
              <a:ext cx="264957" cy="213672"/>
            </a:xfrm>
            <a:custGeom>
              <a:avLst/>
              <a:gdLst/>
              <a:ahLst/>
              <a:cxnLst/>
              <a:rect l="l" t="t" r="r" b="b"/>
              <a:pathLst>
                <a:path w="2180" h="1758" extrusionOk="0">
                  <a:moveTo>
                    <a:pt x="1387" y="1"/>
                  </a:moveTo>
                  <a:cubicBezTo>
                    <a:pt x="1347" y="1"/>
                    <a:pt x="1308" y="11"/>
                    <a:pt x="1268" y="31"/>
                  </a:cubicBezTo>
                  <a:cubicBezTo>
                    <a:pt x="1268" y="70"/>
                    <a:pt x="1268" y="110"/>
                    <a:pt x="1268" y="149"/>
                  </a:cubicBezTo>
                  <a:cubicBezTo>
                    <a:pt x="1268" y="189"/>
                    <a:pt x="1268" y="229"/>
                    <a:pt x="1308" y="268"/>
                  </a:cubicBezTo>
                  <a:cubicBezTo>
                    <a:pt x="1347" y="387"/>
                    <a:pt x="1466" y="466"/>
                    <a:pt x="1506" y="585"/>
                  </a:cubicBezTo>
                  <a:cubicBezTo>
                    <a:pt x="1743" y="1021"/>
                    <a:pt x="1585" y="1338"/>
                    <a:pt x="1070" y="1338"/>
                  </a:cubicBezTo>
                  <a:cubicBezTo>
                    <a:pt x="832" y="1338"/>
                    <a:pt x="595" y="1140"/>
                    <a:pt x="555" y="902"/>
                  </a:cubicBezTo>
                  <a:cubicBezTo>
                    <a:pt x="436" y="664"/>
                    <a:pt x="595" y="427"/>
                    <a:pt x="832" y="348"/>
                  </a:cubicBezTo>
                  <a:lnTo>
                    <a:pt x="1110" y="229"/>
                  </a:lnTo>
                  <a:lnTo>
                    <a:pt x="1110" y="149"/>
                  </a:lnTo>
                  <a:cubicBezTo>
                    <a:pt x="1030" y="70"/>
                    <a:pt x="912" y="70"/>
                    <a:pt x="793" y="70"/>
                  </a:cubicBezTo>
                  <a:cubicBezTo>
                    <a:pt x="317" y="110"/>
                    <a:pt x="1" y="546"/>
                    <a:pt x="159" y="1021"/>
                  </a:cubicBezTo>
                  <a:cubicBezTo>
                    <a:pt x="199" y="1377"/>
                    <a:pt x="516" y="1694"/>
                    <a:pt x="912" y="1734"/>
                  </a:cubicBezTo>
                  <a:cubicBezTo>
                    <a:pt x="983" y="1750"/>
                    <a:pt x="1056" y="1758"/>
                    <a:pt x="1129" y="1758"/>
                  </a:cubicBezTo>
                  <a:cubicBezTo>
                    <a:pt x="1420" y="1758"/>
                    <a:pt x="1712" y="1631"/>
                    <a:pt x="1902" y="1377"/>
                  </a:cubicBezTo>
                  <a:cubicBezTo>
                    <a:pt x="2179" y="902"/>
                    <a:pt x="1981" y="268"/>
                    <a:pt x="1506" y="31"/>
                  </a:cubicBezTo>
                  <a:cubicBezTo>
                    <a:pt x="1466" y="11"/>
                    <a:pt x="1427" y="1"/>
                    <a:pt x="138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7" name="Google Shape;109;p7"/>
            <p:cNvSpPr/>
            <p:nvPr/>
          </p:nvSpPr>
          <p:spPr>
            <a:xfrm>
              <a:off x="6712570" y="2317359"/>
              <a:ext cx="1863208" cy="2960654"/>
            </a:xfrm>
            <a:custGeom>
              <a:avLst/>
              <a:gdLst/>
              <a:ahLst/>
              <a:cxnLst/>
              <a:rect l="l" t="t" r="r" b="b"/>
              <a:pathLst>
                <a:path w="15330" h="24359" extrusionOk="0">
                  <a:moveTo>
                    <a:pt x="10656" y="2409"/>
                  </a:moveTo>
                  <a:cubicBezTo>
                    <a:pt x="10616" y="2607"/>
                    <a:pt x="10577" y="2805"/>
                    <a:pt x="10537" y="3003"/>
                  </a:cubicBezTo>
                  <a:cubicBezTo>
                    <a:pt x="10497" y="3082"/>
                    <a:pt x="10418" y="3161"/>
                    <a:pt x="10339" y="3201"/>
                  </a:cubicBezTo>
                  <a:cubicBezTo>
                    <a:pt x="9190" y="3755"/>
                    <a:pt x="8239" y="4587"/>
                    <a:pt x="7526" y="5657"/>
                  </a:cubicBezTo>
                  <a:cubicBezTo>
                    <a:pt x="7130" y="6211"/>
                    <a:pt x="6893" y="6885"/>
                    <a:pt x="6893" y="7558"/>
                  </a:cubicBezTo>
                  <a:cubicBezTo>
                    <a:pt x="6893" y="7796"/>
                    <a:pt x="6813" y="8034"/>
                    <a:pt x="6813" y="8271"/>
                  </a:cubicBezTo>
                  <a:cubicBezTo>
                    <a:pt x="6457" y="8232"/>
                    <a:pt x="6417" y="7994"/>
                    <a:pt x="6338" y="7756"/>
                  </a:cubicBezTo>
                  <a:cubicBezTo>
                    <a:pt x="6100" y="6845"/>
                    <a:pt x="6259" y="5895"/>
                    <a:pt x="6813" y="5102"/>
                  </a:cubicBezTo>
                  <a:cubicBezTo>
                    <a:pt x="7051" y="4627"/>
                    <a:pt x="7408" y="4270"/>
                    <a:pt x="7883" y="3993"/>
                  </a:cubicBezTo>
                  <a:cubicBezTo>
                    <a:pt x="8715" y="3478"/>
                    <a:pt x="9586" y="3003"/>
                    <a:pt x="10458" y="2488"/>
                  </a:cubicBezTo>
                  <a:cubicBezTo>
                    <a:pt x="10497" y="2448"/>
                    <a:pt x="10577" y="2409"/>
                    <a:pt x="10656" y="2409"/>
                  </a:cubicBezTo>
                  <a:close/>
                  <a:moveTo>
                    <a:pt x="10933" y="4112"/>
                  </a:moveTo>
                  <a:cubicBezTo>
                    <a:pt x="11488" y="4468"/>
                    <a:pt x="11646" y="5221"/>
                    <a:pt x="11250" y="5776"/>
                  </a:cubicBezTo>
                  <a:cubicBezTo>
                    <a:pt x="10616" y="6687"/>
                    <a:pt x="9784" y="7400"/>
                    <a:pt x="8834" y="7954"/>
                  </a:cubicBezTo>
                  <a:cubicBezTo>
                    <a:pt x="8556" y="8113"/>
                    <a:pt x="8239" y="8232"/>
                    <a:pt x="7962" y="8351"/>
                  </a:cubicBezTo>
                  <a:lnTo>
                    <a:pt x="7962" y="8311"/>
                  </a:lnTo>
                  <a:lnTo>
                    <a:pt x="10933" y="4112"/>
                  </a:lnTo>
                  <a:close/>
                  <a:moveTo>
                    <a:pt x="12822" y="491"/>
                  </a:moveTo>
                  <a:cubicBezTo>
                    <a:pt x="12864" y="491"/>
                    <a:pt x="12907" y="496"/>
                    <a:pt x="12953" y="507"/>
                  </a:cubicBezTo>
                  <a:cubicBezTo>
                    <a:pt x="13072" y="626"/>
                    <a:pt x="13112" y="745"/>
                    <a:pt x="13072" y="903"/>
                  </a:cubicBezTo>
                  <a:cubicBezTo>
                    <a:pt x="13033" y="1101"/>
                    <a:pt x="13033" y="1299"/>
                    <a:pt x="13072" y="1498"/>
                  </a:cubicBezTo>
                  <a:cubicBezTo>
                    <a:pt x="13191" y="1775"/>
                    <a:pt x="13389" y="1973"/>
                    <a:pt x="13627" y="2092"/>
                  </a:cubicBezTo>
                  <a:cubicBezTo>
                    <a:pt x="14617" y="2527"/>
                    <a:pt x="14775" y="3518"/>
                    <a:pt x="14102" y="4627"/>
                  </a:cubicBezTo>
                  <a:lnTo>
                    <a:pt x="13349" y="5657"/>
                  </a:lnTo>
                  <a:cubicBezTo>
                    <a:pt x="12993" y="6093"/>
                    <a:pt x="12993" y="6726"/>
                    <a:pt x="13389" y="7123"/>
                  </a:cubicBezTo>
                  <a:lnTo>
                    <a:pt x="13349" y="7123"/>
                  </a:lnTo>
                  <a:cubicBezTo>
                    <a:pt x="13547" y="7439"/>
                    <a:pt x="13706" y="7717"/>
                    <a:pt x="13468" y="8073"/>
                  </a:cubicBezTo>
                  <a:cubicBezTo>
                    <a:pt x="13316" y="8287"/>
                    <a:pt x="13045" y="8430"/>
                    <a:pt x="12766" y="8430"/>
                  </a:cubicBezTo>
                  <a:cubicBezTo>
                    <a:pt x="12683" y="8430"/>
                    <a:pt x="12599" y="8417"/>
                    <a:pt x="12518" y="8390"/>
                  </a:cubicBezTo>
                  <a:cubicBezTo>
                    <a:pt x="11963" y="8351"/>
                    <a:pt x="11448" y="8034"/>
                    <a:pt x="11171" y="7558"/>
                  </a:cubicBezTo>
                  <a:cubicBezTo>
                    <a:pt x="11052" y="7321"/>
                    <a:pt x="11052" y="7043"/>
                    <a:pt x="11171" y="6806"/>
                  </a:cubicBezTo>
                  <a:cubicBezTo>
                    <a:pt x="11329" y="6568"/>
                    <a:pt x="11527" y="6291"/>
                    <a:pt x="11686" y="6053"/>
                  </a:cubicBezTo>
                  <a:cubicBezTo>
                    <a:pt x="11884" y="5696"/>
                    <a:pt x="12003" y="5300"/>
                    <a:pt x="11923" y="4865"/>
                  </a:cubicBezTo>
                  <a:cubicBezTo>
                    <a:pt x="11884" y="4587"/>
                    <a:pt x="11725" y="4270"/>
                    <a:pt x="11527" y="4033"/>
                  </a:cubicBezTo>
                  <a:cubicBezTo>
                    <a:pt x="11408" y="3874"/>
                    <a:pt x="11369" y="3597"/>
                    <a:pt x="11210" y="3478"/>
                  </a:cubicBezTo>
                  <a:cubicBezTo>
                    <a:pt x="10854" y="3201"/>
                    <a:pt x="10973" y="2844"/>
                    <a:pt x="11092" y="2567"/>
                  </a:cubicBezTo>
                  <a:cubicBezTo>
                    <a:pt x="11250" y="2250"/>
                    <a:pt x="11408" y="1973"/>
                    <a:pt x="11606" y="1735"/>
                  </a:cubicBezTo>
                  <a:cubicBezTo>
                    <a:pt x="11844" y="1418"/>
                    <a:pt x="12082" y="1101"/>
                    <a:pt x="12280" y="785"/>
                  </a:cubicBezTo>
                  <a:cubicBezTo>
                    <a:pt x="12359" y="666"/>
                    <a:pt x="12438" y="586"/>
                    <a:pt x="12518" y="547"/>
                  </a:cubicBezTo>
                  <a:cubicBezTo>
                    <a:pt x="12630" y="519"/>
                    <a:pt x="12722" y="491"/>
                    <a:pt x="12822" y="491"/>
                  </a:cubicBezTo>
                  <a:close/>
                  <a:moveTo>
                    <a:pt x="10616" y="3597"/>
                  </a:moveTo>
                  <a:cubicBezTo>
                    <a:pt x="10775" y="3676"/>
                    <a:pt x="10735" y="3795"/>
                    <a:pt x="10656" y="3954"/>
                  </a:cubicBezTo>
                  <a:lnTo>
                    <a:pt x="7606" y="7994"/>
                  </a:lnTo>
                  <a:cubicBezTo>
                    <a:pt x="7526" y="8152"/>
                    <a:pt x="7408" y="8311"/>
                    <a:pt x="7328" y="8509"/>
                  </a:cubicBezTo>
                  <a:cubicBezTo>
                    <a:pt x="7210" y="8509"/>
                    <a:pt x="7130" y="8469"/>
                    <a:pt x="7210" y="8271"/>
                  </a:cubicBezTo>
                  <a:cubicBezTo>
                    <a:pt x="7249" y="8073"/>
                    <a:pt x="7289" y="7875"/>
                    <a:pt x="7289" y="7677"/>
                  </a:cubicBezTo>
                  <a:cubicBezTo>
                    <a:pt x="7368" y="6806"/>
                    <a:pt x="7764" y="5934"/>
                    <a:pt x="8398" y="5300"/>
                  </a:cubicBezTo>
                  <a:cubicBezTo>
                    <a:pt x="8992" y="4548"/>
                    <a:pt x="9745" y="3993"/>
                    <a:pt x="10616" y="3597"/>
                  </a:cubicBezTo>
                  <a:close/>
                  <a:moveTo>
                    <a:pt x="10656" y="7241"/>
                  </a:moveTo>
                  <a:lnTo>
                    <a:pt x="10656" y="7241"/>
                  </a:lnTo>
                  <a:cubicBezTo>
                    <a:pt x="10616" y="7360"/>
                    <a:pt x="10577" y="7519"/>
                    <a:pt x="10537" y="7637"/>
                  </a:cubicBezTo>
                  <a:lnTo>
                    <a:pt x="10497" y="7598"/>
                  </a:lnTo>
                  <a:cubicBezTo>
                    <a:pt x="10101" y="8311"/>
                    <a:pt x="9388" y="8826"/>
                    <a:pt x="8596" y="8945"/>
                  </a:cubicBezTo>
                  <a:cubicBezTo>
                    <a:pt x="8358" y="8945"/>
                    <a:pt x="8160" y="8905"/>
                    <a:pt x="7962" y="8786"/>
                  </a:cubicBezTo>
                  <a:cubicBezTo>
                    <a:pt x="8992" y="8549"/>
                    <a:pt x="9705" y="7796"/>
                    <a:pt x="10656" y="7241"/>
                  </a:cubicBezTo>
                  <a:close/>
                  <a:moveTo>
                    <a:pt x="6180" y="8549"/>
                  </a:moveTo>
                  <a:cubicBezTo>
                    <a:pt x="6457" y="8628"/>
                    <a:pt x="6774" y="8707"/>
                    <a:pt x="7051" y="8826"/>
                  </a:cubicBezTo>
                  <a:cubicBezTo>
                    <a:pt x="7526" y="9024"/>
                    <a:pt x="8002" y="9222"/>
                    <a:pt x="8477" y="9420"/>
                  </a:cubicBezTo>
                  <a:cubicBezTo>
                    <a:pt x="8556" y="9460"/>
                    <a:pt x="8636" y="9499"/>
                    <a:pt x="8715" y="9578"/>
                  </a:cubicBezTo>
                  <a:cubicBezTo>
                    <a:pt x="8715" y="9618"/>
                    <a:pt x="8715" y="9658"/>
                    <a:pt x="8715" y="9737"/>
                  </a:cubicBezTo>
                  <a:cubicBezTo>
                    <a:pt x="8556" y="9737"/>
                    <a:pt x="8437" y="9737"/>
                    <a:pt x="8319" y="9777"/>
                  </a:cubicBezTo>
                  <a:lnTo>
                    <a:pt x="8279" y="9777"/>
                  </a:lnTo>
                  <a:cubicBezTo>
                    <a:pt x="7843" y="9777"/>
                    <a:pt x="7447" y="9737"/>
                    <a:pt x="7051" y="9578"/>
                  </a:cubicBezTo>
                  <a:cubicBezTo>
                    <a:pt x="6695" y="9380"/>
                    <a:pt x="6338" y="9222"/>
                    <a:pt x="5982" y="8984"/>
                  </a:cubicBezTo>
                  <a:cubicBezTo>
                    <a:pt x="5902" y="8945"/>
                    <a:pt x="5863" y="8826"/>
                    <a:pt x="5823" y="8747"/>
                  </a:cubicBezTo>
                  <a:cubicBezTo>
                    <a:pt x="5942" y="8667"/>
                    <a:pt x="6061" y="8549"/>
                    <a:pt x="6180" y="8549"/>
                  </a:cubicBezTo>
                  <a:close/>
                  <a:moveTo>
                    <a:pt x="12829" y="1"/>
                  </a:moveTo>
                  <a:cubicBezTo>
                    <a:pt x="12696" y="1"/>
                    <a:pt x="12563" y="40"/>
                    <a:pt x="12438" y="111"/>
                  </a:cubicBezTo>
                  <a:cubicBezTo>
                    <a:pt x="12240" y="230"/>
                    <a:pt x="12082" y="388"/>
                    <a:pt x="11963" y="586"/>
                  </a:cubicBezTo>
                  <a:cubicBezTo>
                    <a:pt x="11805" y="785"/>
                    <a:pt x="11646" y="1022"/>
                    <a:pt x="11448" y="1220"/>
                  </a:cubicBezTo>
                  <a:cubicBezTo>
                    <a:pt x="11092" y="1537"/>
                    <a:pt x="10695" y="1814"/>
                    <a:pt x="10260" y="2052"/>
                  </a:cubicBezTo>
                  <a:cubicBezTo>
                    <a:pt x="9349" y="2607"/>
                    <a:pt x="8358" y="3082"/>
                    <a:pt x="7447" y="3716"/>
                  </a:cubicBezTo>
                  <a:cubicBezTo>
                    <a:pt x="6417" y="4468"/>
                    <a:pt x="5783" y="5696"/>
                    <a:pt x="5783" y="6964"/>
                  </a:cubicBezTo>
                  <a:cubicBezTo>
                    <a:pt x="5823" y="7360"/>
                    <a:pt x="5863" y="7717"/>
                    <a:pt x="5982" y="8113"/>
                  </a:cubicBezTo>
                  <a:cubicBezTo>
                    <a:pt x="5269" y="8469"/>
                    <a:pt x="5189" y="8826"/>
                    <a:pt x="5704" y="9341"/>
                  </a:cubicBezTo>
                  <a:lnTo>
                    <a:pt x="5546" y="9499"/>
                  </a:lnTo>
                  <a:cubicBezTo>
                    <a:pt x="4872" y="10450"/>
                    <a:pt x="4120" y="11361"/>
                    <a:pt x="3526" y="12312"/>
                  </a:cubicBezTo>
                  <a:cubicBezTo>
                    <a:pt x="2218" y="14372"/>
                    <a:pt x="1228" y="16550"/>
                    <a:pt x="555" y="18848"/>
                  </a:cubicBezTo>
                  <a:cubicBezTo>
                    <a:pt x="198" y="19917"/>
                    <a:pt x="0" y="21026"/>
                    <a:pt x="0" y="22136"/>
                  </a:cubicBezTo>
                  <a:cubicBezTo>
                    <a:pt x="0" y="22651"/>
                    <a:pt x="79" y="23166"/>
                    <a:pt x="238" y="23641"/>
                  </a:cubicBezTo>
                  <a:cubicBezTo>
                    <a:pt x="317" y="24077"/>
                    <a:pt x="713" y="24354"/>
                    <a:pt x="1149" y="24354"/>
                  </a:cubicBezTo>
                  <a:cubicBezTo>
                    <a:pt x="1182" y="24357"/>
                    <a:pt x="1216" y="24359"/>
                    <a:pt x="1249" y="24359"/>
                  </a:cubicBezTo>
                  <a:cubicBezTo>
                    <a:pt x="1611" y="24359"/>
                    <a:pt x="1958" y="24165"/>
                    <a:pt x="2139" y="23839"/>
                  </a:cubicBezTo>
                  <a:cubicBezTo>
                    <a:pt x="2773" y="22888"/>
                    <a:pt x="3446" y="22017"/>
                    <a:pt x="4001" y="21026"/>
                  </a:cubicBezTo>
                  <a:cubicBezTo>
                    <a:pt x="4595" y="19957"/>
                    <a:pt x="5070" y="18808"/>
                    <a:pt x="5585" y="17659"/>
                  </a:cubicBezTo>
                  <a:cubicBezTo>
                    <a:pt x="6061" y="16630"/>
                    <a:pt x="6536" y="15520"/>
                    <a:pt x="6893" y="14411"/>
                  </a:cubicBezTo>
                  <a:cubicBezTo>
                    <a:pt x="7328" y="13144"/>
                    <a:pt x="7566" y="11797"/>
                    <a:pt x="7883" y="10490"/>
                  </a:cubicBezTo>
                  <a:cubicBezTo>
                    <a:pt x="7923" y="10410"/>
                    <a:pt x="7923" y="10331"/>
                    <a:pt x="7923" y="10252"/>
                  </a:cubicBezTo>
                  <a:cubicBezTo>
                    <a:pt x="8279" y="10173"/>
                    <a:pt x="8596" y="10093"/>
                    <a:pt x="8913" y="9975"/>
                  </a:cubicBezTo>
                  <a:cubicBezTo>
                    <a:pt x="9190" y="9935"/>
                    <a:pt x="9269" y="9658"/>
                    <a:pt x="9151" y="9420"/>
                  </a:cubicBezTo>
                  <a:cubicBezTo>
                    <a:pt x="9151" y="9380"/>
                    <a:pt x="9111" y="9301"/>
                    <a:pt x="9071" y="9262"/>
                  </a:cubicBezTo>
                  <a:cubicBezTo>
                    <a:pt x="9824" y="9064"/>
                    <a:pt x="10497" y="8588"/>
                    <a:pt x="10893" y="7915"/>
                  </a:cubicBezTo>
                  <a:cubicBezTo>
                    <a:pt x="11290" y="8430"/>
                    <a:pt x="11884" y="8786"/>
                    <a:pt x="12518" y="8826"/>
                  </a:cubicBezTo>
                  <a:cubicBezTo>
                    <a:pt x="12632" y="8859"/>
                    <a:pt x="12746" y="8874"/>
                    <a:pt x="12858" y="8874"/>
                  </a:cubicBezTo>
                  <a:cubicBezTo>
                    <a:pt x="13289" y="8874"/>
                    <a:pt x="13684" y="8640"/>
                    <a:pt x="13904" y="8232"/>
                  </a:cubicBezTo>
                  <a:cubicBezTo>
                    <a:pt x="14181" y="7796"/>
                    <a:pt x="14142" y="7241"/>
                    <a:pt x="13785" y="6845"/>
                  </a:cubicBezTo>
                  <a:cubicBezTo>
                    <a:pt x="13508" y="6608"/>
                    <a:pt x="13508" y="6211"/>
                    <a:pt x="13785" y="5934"/>
                  </a:cubicBezTo>
                  <a:cubicBezTo>
                    <a:pt x="14023" y="5538"/>
                    <a:pt x="14340" y="5142"/>
                    <a:pt x="14617" y="4706"/>
                  </a:cubicBezTo>
                  <a:cubicBezTo>
                    <a:pt x="15330" y="3557"/>
                    <a:pt x="15132" y="2290"/>
                    <a:pt x="13944" y="1735"/>
                  </a:cubicBezTo>
                  <a:cubicBezTo>
                    <a:pt x="13587" y="1616"/>
                    <a:pt x="13429" y="1220"/>
                    <a:pt x="13547" y="864"/>
                  </a:cubicBezTo>
                  <a:cubicBezTo>
                    <a:pt x="13627" y="626"/>
                    <a:pt x="13508" y="309"/>
                    <a:pt x="13310" y="190"/>
                  </a:cubicBezTo>
                  <a:cubicBezTo>
                    <a:pt x="13157" y="59"/>
                    <a:pt x="12992" y="1"/>
                    <a:pt x="128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38" name="Google Shape;110;p7"/>
            <p:cNvSpPr/>
            <p:nvPr/>
          </p:nvSpPr>
          <p:spPr>
            <a:xfrm>
              <a:off x="8142356" y="2513765"/>
              <a:ext cx="149373" cy="428559"/>
            </a:xfrm>
            <a:custGeom>
              <a:avLst/>
              <a:gdLst/>
              <a:ahLst/>
              <a:cxnLst/>
              <a:rect l="l" t="t" r="r" b="b"/>
              <a:pathLst>
                <a:path w="1229" h="3526" extrusionOk="0">
                  <a:moveTo>
                    <a:pt x="912" y="0"/>
                  </a:moveTo>
                  <a:lnTo>
                    <a:pt x="912" y="0"/>
                  </a:lnTo>
                  <a:cubicBezTo>
                    <a:pt x="754" y="40"/>
                    <a:pt x="595" y="80"/>
                    <a:pt x="476" y="159"/>
                  </a:cubicBezTo>
                  <a:cubicBezTo>
                    <a:pt x="397" y="198"/>
                    <a:pt x="318" y="278"/>
                    <a:pt x="239" y="397"/>
                  </a:cubicBezTo>
                  <a:cubicBezTo>
                    <a:pt x="1" y="713"/>
                    <a:pt x="41" y="1149"/>
                    <a:pt x="318" y="1426"/>
                  </a:cubicBezTo>
                  <a:cubicBezTo>
                    <a:pt x="793" y="1902"/>
                    <a:pt x="952" y="2654"/>
                    <a:pt x="714" y="3288"/>
                  </a:cubicBezTo>
                  <a:cubicBezTo>
                    <a:pt x="674" y="3328"/>
                    <a:pt x="674" y="3407"/>
                    <a:pt x="714" y="3447"/>
                  </a:cubicBezTo>
                  <a:lnTo>
                    <a:pt x="714" y="3526"/>
                  </a:lnTo>
                  <a:cubicBezTo>
                    <a:pt x="793" y="3526"/>
                    <a:pt x="952" y="3526"/>
                    <a:pt x="952" y="3447"/>
                  </a:cubicBezTo>
                  <a:cubicBezTo>
                    <a:pt x="1070" y="3288"/>
                    <a:pt x="1150" y="3090"/>
                    <a:pt x="1189" y="2892"/>
                  </a:cubicBezTo>
                  <a:cubicBezTo>
                    <a:pt x="1229" y="2258"/>
                    <a:pt x="1031" y="1664"/>
                    <a:pt x="595" y="1228"/>
                  </a:cubicBezTo>
                  <a:cubicBezTo>
                    <a:pt x="318" y="951"/>
                    <a:pt x="397" y="515"/>
                    <a:pt x="714" y="357"/>
                  </a:cubicBezTo>
                  <a:cubicBezTo>
                    <a:pt x="793" y="317"/>
                    <a:pt x="872" y="317"/>
                    <a:pt x="872" y="238"/>
                  </a:cubicBezTo>
                  <a:cubicBezTo>
                    <a:pt x="912" y="198"/>
                    <a:pt x="872" y="119"/>
                    <a:pt x="91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9" name="Google Shape;1993;p71"/>
          <p:cNvGrpSpPr/>
          <p:nvPr/>
        </p:nvGrpSpPr>
        <p:grpSpPr>
          <a:xfrm>
            <a:off x="13726969" y="7779510"/>
            <a:ext cx="2171334" cy="1374772"/>
            <a:chOff x="5375905" y="267889"/>
            <a:chExt cx="3753524" cy="2387283"/>
          </a:xfrm>
        </p:grpSpPr>
        <p:sp>
          <p:nvSpPr>
            <p:cNvPr id="40" name="Google Shape;1994;p71"/>
            <p:cNvSpPr/>
            <p:nvPr/>
          </p:nvSpPr>
          <p:spPr>
            <a:xfrm>
              <a:off x="6006449" y="1524912"/>
              <a:ext cx="1463358" cy="743755"/>
            </a:xfrm>
            <a:custGeom>
              <a:avLst/>
              <a:gdLst/>
              <a:ahLst/>
              <a:cxnLst/>
              <a:rect l="l" t="t" r="r" b="b"/>
              <a:pathLst>
                <a:path w="9745" h="4953" extrusionOk="0">
                  <a:moveTo>
                    <a:pt x="1743" y="1228"/>
                  </a:moveTo>
                  <a:cubicBezTo>
                    <a:pt x="2139" y="1308"/>
                    <a:pt x="2496" y="1427"/>
                    <a:pt x="2852" y="1545"/>
                  </a:cubicBezTo>
                  <a:cubicBezTo>
                    <a:pt x="3011" y="1585"/>
                    <a:pt x="3130" y="1664"/>
                    <a:pt x="3249" y="1743"/>
                  </a:cubicBezTo>
                  <a:lnTo>
                    <a:pt x="3249" y="1862"/>
                  </a:lnTo>
                  <a:lnTo>
                    <a:pt x="2932" y="1862"/>
                  </a:lnTo>
                  <a:cubicBezTo>
                    <a:pt x="2496" y="1783"/>
                    <a:pt x="2060" y="1664"/>
                    <a:pt x="1664" y="1545"/>
                  </a:cubicBezTo>
                  <a:cubicBezTo>
                    <a:pt x="1585" y="1545"/>
                    <a:pt x="1545" y="1387"/>
                    <a:pt x="1466" y="1308"/>
                  </a:cubicBezTo>
                  <a:cubicBezTo>
                    <a:pt x="1545" y="1268"/>
                    <a:pt x="1664" y="1228"/>
                    <a:pt x="1743" y="1228"/>
                  </a:cubicBezTo>
                  <a:close/>
                  <a:moveTo>
                    <a:pt x="4499" y="1841"/>
                  </a:moveTo>
                  <a:cubicBezTo>
                    <a:pt x="4934" y="1841"/>
                    <a:pt x="5352" y="2004"/>
                    <a:pt x="5705" y="2298"/>
                  </a:cubicBezTo>
                  <a:cubicBezTo>
                    <a:pt x="5598" y="2356"/>
                    <a:pt x="5454" y="2381"/>
                    <a:pt x="5295" y="2381"/>
                  </a:cubicBezTo>
                  <a:cubicBezTo>
                    <a:pt x="4801" y="2381"/>
                    <a:pt x="4161" y="2141"/>
                    <a:pt x="4041" y="1902"/>
                  </a:cubicBezTo>
                  <a:cubicBezTo>
                    <a:pt x="4194" y="1861"/>
                    <a:pt x="4348" y="1841"/>
                    <a:pt x="4499" y="1841"/>
                  </a:cubicBezTo>
                  <a:close/>
                  <a:moveTo>
                    <a:pt x="2892" y="2298"/>
                  </a:moveTo>
                  <a:cubicBezTo>
                    <a:pt x="3407" y="2377"/>
                    <a:pt x="3882" y="2456"/>
                    <a:pt x="4397" y="2536"/>
                  </a:cubicBezTo>
                  <a:cubicBezTo>
                    <a:pt x="4437" y="2536"/>
                    <a:pt x="4437" y="2615"/>
                    <a:pt x="4556" y="2694"/>
                  </a:cubicBezTo>
                  <a:cubicBezTo>
                    <a:pt x="4358" y="2734"/>
                    <a:pt x="4160" y="2773"/>
                    <a:pt x="3922" y="2773"/>
                  </a:cubicBezTo>
                  <a:cubicBezTo>
                    <a:pt x="3565" y="2734"/>
                    <a:pt x="3209" y="2694"/>
                    <a:pt x="2892" y="2654"/>
                  </a:cubicBezTo>
                  <a:cubicBezTo>
                    <a:pt x="2813" y="2654"/>
                    <a:pt x="2773" y="2496"/>
                    <a:pt x="2694" y="2456"/>
                  </a:cubicBezTo>
                  <a:cubicBezTo>
                    <a:pt x="2773" y="2377"/>
                    <a:pt x="2852" y="2298"/>
                    <a:pt x="2892" y="2298"/>
                  </a:cubicBezTo>
                  <a:close/>
                  <a:moveTo>
                    <a:pt x="1070" y="0"/>
                  </a:moveTo>
                  <a:cubicBezTo>
                    <a:pt x="951" y="0"/>
                    <a:pt x="872" y="40"/>
                    <a:pt x="793" y="80"/>
                  </a:cubicBezTo>
                  <a:cubicBezTo>
                    <a:pt x="278" y="753"/>
                    <a:pt x="0" y="1585"/>
                    <a:pt x="0" y="2417"/>
                  </a:cubicBezTo>
                  <a:cubicBezTo>
                    <a:pt x="0" y="2892"/>
                    <a:pt x="0" y="2892"/>
                    <a:pt x="476" y="2971"/>
                  </a:cubicBezTo>
                  <a:cubicBezTo>
                    <a:pt x="1308" y="3130"/>
                    <a:pt x="2139" y="3288"/>
                    <a:pt x="2971" y="3486"/>
                  </a:cubicBezTo>
                  <a:cubicBezTo>
                    <a:pt x="4635" y="3922"/>
                    <a:pt x="6299" y="4318"/>
                    <a:pt x="7923" y="4754"/>
                  </a:cubicBezTo>
                  <a:cubicBezTo>
                    <a:pt x="8240" y="4833"/>
                    <a:pt x="8517" y="4912"/>
                    <a:pt x="8834" y="4952"/>
                  </a:cubicBezTo>
                  <a:cubicBezTo>
                    <a:pt x="8557" y="3803"/>
                    <a:pt x="8913" y="2615"/>
                    <a:pt x="9745" y="1823"/>
                  </a:cubicBezTo>
                  <a:cubicBezTo>
                    <a:pt x="9705" y="1783"/>
                    <a:pt x="9666" y="1783"/>
                    <a:pt x="9626" y="1743"/>
                  </a:cubicBezTo>
                  <a:cubicBezTo>
                    <a:pt x="8913" y="1625"/>
                    <a:pt x="8200" y="1466"/>
                    <a:pt x="7447" y="1347"/>
                  </a:cubicBezTo>
                  <a:lnTo>
                    <a:pt x="2932" y="397"/>
                  </a:lnTo>
                  <a:cubicBezTo>
                    <a:pt x="2298" y="278"/>
                    <a:pt x="1664" y="119"/>
                    <a:pt x="107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1" name="Google Shape;1995;p71"/>
            <p:cNvSpPr/>
            <p:nvPr/>
          </p:nvSpPr>
          <p:spPr>
            <a:xfrm>
              <a:off x="5851779" y="995434"/>
              <a:ext cx="702021" cy="529623"/>
            </a:xfrm>
            <a:custGeom>
              <a:avLst/>
              <a:gdLst/>
              <a:ahLst/>
              <a:cxnLst/>
              <a:rect l="l" t="t" r="r" b="b"/>
              <a:pathLst>
                <a:path w="4675" h="3527" extrusionOk="0">
                  <a:moveTo>
                    <a:pt x="991" y="516"/>
                  </a:moveTo>
                  <a:cubicBezTo>
                    <a:pt x="1466" y="516"/>
                    <a:pt x="1941" y="674"/>
                    <a:pt x="2338" y="912"/>
                  </a:cubicBezTo>
                  <a:cubicBezTo>
                    <a:pt x="2338" y="952"/>
                    <a:pt x="2377" y="991"/>
                    <a:pt x="2377" y="1031"/>
                  </a:cubicBezTo>
                  <a:cubicBezTo>
                    <a:pt x="2254" y="1051"/>
                    <a:pt x="2129" y="1061"/>
                    <a:pt x="2004" y="1061"/>
                  </a:cubicBezTo>
                  <a:cubicBezTo>
                    <a:pt x="1644" y="1061"/>
                    <a:pt x="1285" y="980"/>
                    <a:pt x="991" y="833"/>
                  </a:cubicBezTo>
                  <a:cubicBezTo>
                    <a:pt x="912" y="754"/>
                    <a:pt x="872" y="714"/>
                    <a:pt x="872" y="635"/>
                  </a:cubicBezTo>
                  <a:cubicBezTo>
                    <a:pt x="872" y="595"/>
                    <a:pt x="991" y="516"/>
                    <a:pt x="991" y="516"/>
                  </a:cubicBezTo>
                  <a:close/>
                  <a:moveTo>
                    <a:pt x="3233" y="1105"/>
                  </a:moveTo>
                  <a:cubicBezTo>
                    <a:pt x="3340" y="1105"/>
                    <a:pt x="3478" y="1150"/>
                    <a:pt x="3605" y="1150"/>
                  </a:cubicBezTo>
                  <a:lnTo>
                    <a:pt x="3922" y="1467"/>
                  </a:lnTo>
                  <a:lnTo>
                    <a:pt x="3447" y="1546"/>
                  </a:lnTo>
                  <a:cubicBezTo>
                    <a:pt x="3288" y="1467"/>
                    <a:pt x="2971" y="1506"/>
                    <a:pt x="3051" y="1269"/>
                  </a:cubicBezTo>
                  <a:cubicBezTo>
                    <a:pt x="3069" y="1139"/>
                    <a:pt x="3139" y="1105"/>
                    <a:pt x="3233" y="1105"/>
                  </a:cubicBezTo>
                  <a:close/>
                  <a:moveTo>
                    <a:pt x="1996" y="1635"/>
                  </a:moveTo>
                  <a:cubicBezTo>
                    <a:pt x="2090" y="1635"/>
                    <a:pt x="2199" y="1665"/>
                    <a:pt x="2298" y="1665"/>
                  </a:cubicBezTo>
                  <a:lnTo>
                    <a:pt x="2654" y="1982"/>
                  </a:lnTo>
                  <a:cubicBezTo>
                    <a:pt x="2496" y="2061"/>
                    <a:pt x="2338" y="2061"/>
                    <a:pt x="2140" y="2100"/>
                  </a:cubicBezTo>
                  <a:cubicBezTo>
                    <a:pt x="1981" y="2100"/>
                    <a:pt x="1743" y="2021"/>
                    <a:pt x="1783" y="1784"/>
                  </a:cubicBezTo>
                  <a:cubicBezTo>
                    <a:pt x="1823" y="1665"/>
                    <a:pt x="1902" y="1635"/>
                    <a:pt x="1996" y="1635"/>
                  </a:cubicBezTo>
                  <a:close/>
                  <a:moveTo>
                    <a:pt x="674" y="1"/>
                  </a:moveTo>
                  <a:lnTo>
                    <a:pt x="0" y="2774"/>
                  </a:lnTo>
                  <a:cubicBezTo>
                    <a:pt x="1347" y="3012"/>
                    <a:pt x="2694" y="3249"/>
                    <a:pt x="4001" y="3526"/>
                  </a:cubicBezTo>
                  <a:cubicBezTo>
                    <a:pt x="4239" y="2615"/>
                    <a:pt x="4477" y="1704"/>
                    <a:pt x="4675" y="793"/>
                  </a:cubicBezTo>
                  <a:cubicBezTo>
                    <a:pt x="3962" y="674"/>
                    <a:pt x="3288" y="556"/>
                    <a:pt x="2654" y="437"/>
                  </a:cubicBezTo>
                  <a:cubicBezTo>
                    <a:pt x="1981" y="318"/>
                    <a:pt x="1308" y="159"/>
                    <a:pt x="674" y="1"/>
                  </a:cubicBezTo>
                  <a:close/>
                </a:path>
              </a:pathLst>
            </a:custGeom>
            <a:solidFill>
              <a:schemeClr val="bg1">
                <a:lumMod val="90000"/>
              </a:schemeClr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2" name="Google Shape;1996;p71"/>
            <p:cNvSpPr/>
            <p:nvPr/>
          </p:nvSpPr>
          <p:spPr>
            <a:xfrm>
              <a:off x="8439278" y="1014504"/>
              <a:ext cx="606967" cy="611612"/>
            </a:xfrm>
            <a:custGeom>
              <a:avLst/>
              <a:gdLst/>
              <a:ahLst/>
              <a:cxnLst/>
              <a:rect l="l" t="t" r="r" b="b"/>
              <a:pathLst>
                <a:path w="4042" h="4073" extrusionOk="0">
                  <a:moveTo>
                    <a:pt x="1625" y="2409"/>
                  </a:moveTo>
                  <a:cubicBezTo>
                    <a:pt x="1783" y="2449"/>
                    <a:pt x="1981" y="2528"/>
                    <a:pt x="2179" y="2568"/>
                  </a:cubicBezTo>
                  <a:cubicBezTo>
                    <a:pt x="2179" y="2647"/>
                    <a:pt x="2140" y="2686"/>
                    <a:pt x="2140" y="2766"/>
                  </a:cubicBezTo>
                  <a:cubicBezTo>
                    <a:pt x="1942" y="2766"/>
                    <a:pt x="1744" y="2766"/>
                    <a:pt x="1546" y="2726"/>
                  </a:cubicBezTo>
                  <a:cubicBezTo>
                    <a:pt x="1506" y="2726"/>
                    <a:pt x="1427" y="2607"/>
                    <a:pt x="1466" y="2568"/>
                  </a:cubicBezTo>
                  <a:cubicBezTo>
                    <a:pt x="1466" y="2528"/>
                    <a:pt x="1585" y="2409"/>
                    <a:pt x="1625" y="2409"/>
                  </a:cubicBezTo>
                  <a:close/>
                  <a:moveTo>
                    <a:pt x="674" y="2885"/>
                  </a:moveTo>
                  <a:lnTo>
                    <a:pt x="674" y="2924"/>
                  </a:lnTo>
                  <a:cubicBezTo>
                    <a:pt x="1189" y="3043"/>
                    <a:pt x="1744" y="3162"/>
                    <a:pt x="2259" y="3320"/>
                  </a:cubicBezTo>
                  <a:lnTo>
                    <a:pt x="2298" y="3360"/>
                  </a:lnTo>
                  <a:lnTo>
                    <a:pt x="2298" y="3479"/>
                  </a:lnTo>
                  <a:cubicBezTo>
                    <a:pt x="2021" y="3479"/>
                    <a:pt x="1744" y="3439"/>
                    <a:pt x="1427" y="3439"/>
                  </a:cubicBezTo>
                  <a:cubicBezTo>
                    <a:pt x="1189" y="3360"/>
                    <a:pt x="912" y="3320"/>
                    <a:pt x="674" y="3201"/>
                  </a:cubicBezTo>
                  <a:cubicBezTo>
                    <a:pt x="595" y="3162"/>
                    <a:pt x="555" y="3122"/>
                    <a:pt x="555" y="3043"/>
                  </a:cubicBezTo>
                  <a:cubicBezTo>
                    <a:pt x="516" y="2964"/>
                    <a:pt x="635" y="2885"/>
                    <a:pt x="674" y="2885"/>
                  </a:cubicBezTo>
                  <a:close/>
                  <a:moveTo>
                    <a:pt x="1407" y="1"/>
                  </a:moveTo>
                  <a:cubicBezTo>
                    <a:pt x="1276" y="1"/>
                    <a:pt x="1221" y="84"/>
                    <a:pt x="1070" y="310"/>
                  </a:cubicBezTo>
                  <a:cubicBezTo>
                    <a:pt x="357" y="1181"/>
                    <a:pt x="1" y="2330"/>
                    <a:pt x="80" y="3439"/>
                  </a:cubicBezTo>
                  <a:cubicBezTo>
                    <a:pt x="1031" y="3637"/>
                    <a:pt x="1942" y="3875"/>
                    <a:pt x="2892" y="4073"/>
                  </a:cubicBezTo>
                  <a:cubicBezTo>
                    <a:pt x="2972" y="4073"/>
                    <a:pt x="3051" y="4033"/>
                    <a:pt x="3091" y="3994"/>
                  </a:cubicBezTo>
                  <a:cubicBezTo>
                    <a:pt x="3526" y="3598"/>
                    <a:pt x="3843" y="3043"/>
                    <a:pt x="3922" y="2449"/>
                  </a:cubicBezTo>
                  <a:cubicBezTo>
                    <a:pt x="4002" y="1894"/>
                    <a:pt x="4002" y="1340"/>
                    <a:pt x="4041" y="745"/>
                  </a:cubicBezTo>
                  <a:lnTo>
                    <a:pt x="3804" y="666"/>
                  </a:lnTo>
                  <a:cubicBezTo>
                    <a:pt x="3130" y="468"/>
                    <a:pt x="2457" y="310"/>
                    <a:pt x="1744" y="72"/>
                  </a:cubicBezTo>
                  <a:cubicBezTo>
                    <a:pt x="1584" y="29"/>
                    <a:pt x="1483" y="1"/>
                    <a:pt x="1407" y="1"/>
                  </a:cubicBez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3" name="Google Shape;1997;p71"/>
            <p:cNvSpPr/>
            <p:nvPr/>
          </p:nvSpPr>
          <p:spPr>
            <a:xfrm>
              <a:off x="6208722" y="430366"/>
              <a:ext cx="434277" cy="606957"/>
            </a:xfrm>
            <a:custGeom>
              <a:avLst/>
              <a:gdLst/>
              <a:ahLst/>
              <a:cxnLst/>
              <a:rect l="l" t="t" r="r" b="b"/>
              <a:pathLst>
                <a:path w="2892" h="4042" extrusionOk="0">
                  <a:moveTo>
                    <a:pt x="1030" y="1"/>
                  </a:moveTo>
                  <a:cubicBezTo>
                    <a:pt x="713" y="1268"/>
                    <a:pt x="357" y="2496"/>
                    <a:pt x="0" y="3724"/>
                  </a:cubicBezTo>
                  <a:lnTo>
                    <a:pt x="2020" y="4041"/>
                  </a:lnTo>
                  <a:cubicBezTo>
                    <a:pt x="2020" y="2734"/>
                    <a:pt x="2020" y="1466"/>
                    <a:pt x="2892" y="357"/>
                  </a:cubicBezTo>
                  <a:lnTo>
                    <a:pt x="1030" y="1"/>
                  </a:lnTo>
                  <a:close/>
                </a:path>
              </a:pathLst>
            </a:cu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4" name="Google Shape;1998;p71"/>
            <p:cNvSpPr/>
            <p:nvPr/>
          </p:nvSpPr>
          <p:spPr>
            <a:xfrm>
              <a:off x="5375905" y="267889"/>
              <a:ext cx="3753524" cy="2387283"/>
            </a:xfrm>
            <a:custGeom>
              <a:avLst/>
              <a:gdLst/>
              <a:ahLst/>
              <a:cxnLst/>
              <a:rect l="l" t="t" r="r" b="b"/>
              <a:pathLst>
                <a:path w="24996" h="15898" extrusionOk="0">
                  <a:moveTo>
                    <a:pt x="2100" y="449"/>
                  </a:moveTo>
                  <a:lnTo>
                    <a:pt x="6180" y="1083"/>
                  </a:lnTo>
                  <a:cubicBezTo>
                    <a:pt x="6061" y="1400"/>
                    <a:pt x="5982" y="1717"/>
                    <a:pt x="5863" y="1994"/>
                  </a:cubicBezTo>
                  <a:cubicBezTo>
                    <a:pt x="5784" y="2311"/>
                    <a:pt x="5744" y="2509"/>
                    <a:pt x="5665" y="2707"/>
                  </a:cubicBezTo>
                  <a:cubicBezTo>
                    <a:pt x="4516" y="2232"/>
                    <a:pt x="3288" y="2113"/>
                    <a:pt x="2100" y="1756"/>
                  </a:cubicBezTo>
                  <a:cubicBezTo>
                    <a:pt x="2140" y="1558"/>
                    <a:pt x="2179" y="1400"/>
                    <a:pt x="2219" y="1202"/>
                  </a:cubicBezTo>
                  <a:lnTo>
                    <a:pt x="5031" y="1994"/>
                  </a:lnTo>
                  <a:cubicBezTo>
                    <a:pt x="5229" y="2073"/>
                    <a:pt x="5388" y="2113"/>
                    <a:pt x="5586" y="2113"/>
                  </a:cubicBezTo>
                  <a:cubicBezTo>
                    <a:pt x="5665" y="2113"/>
                    <a:pt x="5744" y="2033"/>
                    <a:pt x="5823" y="1994"/>
                  </a:cubicBezTo>
                  <a:cubicBezTo>
                    <a:pt x="5784" y="1915"/>
                    <a:pt x="5744" y="1835"/>
                    <a:pt x="5665" y="1796"/>
                  </a:cubicBezTo>
                  <a:cubicBezTo>
                    <a:pt x="5269" y="1637"/>
                    <a:pt x="4912" y="1519"/>
                    <a:pt x="4477" y="1400"/>
                  </a:cubicBezTo>
                  <a:cubicBezTo>
                    <a:pt x="3882" y="1241"/>
                    <a:pt x="3249" y="1083"/>
                    <a:pt x="2654" y="885"/>
                  </a:cubicBezTo>
                  <a:cubicBezTo>
                    <a:pt x="2536" y="885"/>
                    <a:pt x="2377" y="845"/>
                    <a:pt x="2258" y="845"/>
                  </a:cubicBezTo>
                  <a:cubicBezTo>
                    <a:pt x="2179" y="726"/>
                    <a:pt x="2140" y="568"/>
                    <a:pt x="2100" y="449"/>
                  </a:cubicBezTo>
                  <a:close/>
                  <a:moveTo>
                    <a:pt x="2021" y="2192"/>
                  </a:moveTo>
                  <a:lnTo>
                    <a:pt x="5586" y="3063"/>
                  </a:lnTo>
                  <a:cubicBezTo>
                    <a:pt x="5507" y="3261"/>
                    <a:pt x="5427" y="3499"/>
                    <a:pt x="5348" y="3737"/>
                  </a:cubicBezTo>
                  <a:cubicBezTo>
                    <a:pt x="4279" y="3222"/>
                    <a:pt x="3090" y="3143"/>
                    <a:pt x="1941" y="2865"/>
                  </a:cubicBezTo>
                  <a:cubicBezTo>
                    <a:pt x="1941" y="2667"/>
                    <a:pt x="1981" y="2430"/>
                    <a:pt x="2021" y="2192"/>
                  </a:cubicBezTo>
                  <a:close/>
                  <a:moveTo>
                    <a:pt x="1823" y="3301"/>
                  </a:moveTo>
                  <a:lnTo>
                    <a:pt x="5309" y="4014"/>
                  </a:lnTo>
                  <a:lnTo>
                    <a:pt x="5071" y="4727"/>
                  </a:lnTo>
                  <a:cubicBezTo>
                    <a:pt x="4754" y="4608"/>
                    <a:pt x="4397" y="4648"/>
                    <a:pt x="4081" y="4410"/>
                  </a:cubicBezTo>
                  <a:cubicBezTo>
                    <a:pt x="3843" y="4291"/>
                    <a:pt x="3605" y="4173"/>
                    <a:pt x="3328" y="4133"/>
                  </a:cubicBezTo>
                  <a:lnTo>
                    <a:pt x="1783" y="3618"/>
                  </a:lnTo>
                  <a:cubicBezTo>
                    <a:pt x="1783" y="3539"/>
                    <a:pt x="1823" y="3420"/>
                    <a:pt x="1823" y="3301"/>
                  </a:cubicBezTo>
                  <a:close/>
                  <a:moveTo>
                    <a:pt x="6576" y="1083"/>
                  </a:moveTo>
                  <a:lnTo>
                    <a:pt x="8438" y="1439"/>
                  </a:lnTo>
                  <a:cubicBezTo>
                    <a:pt x="7566" y="2548"/>
                    <a:pt x="7566" y="3816"/>
                    <a:pt x="7566" y="5123"/>
                  </a:cubicBezTo>
                  <a:lnTo>
                    <a:pt x="5546" y="4806"/>
                  </a:lnTo>
                  <a:cubicBezTo>
                    <a:pt x="5903" y="3578"/>
                    <a:pt x="6259" y="2350"/>
                    <a:pt x="6576" y="1083"/>
                  </a:cubicBezTo>
                  <a:close/>
                  <a:moveTo>
                    <a:pt x="10982" y="2059"/>
                  </a:moveTo>
                  <a:cubicBezTo>
                    <a:pt x="11067" y="2059"/>
                    <a:pt x="11185" y="2096"/>
                    <a:pt x="11369" y="2152"/>
                  </a:cubicBezTo>
                  <a:lnTo>
                    <a:pt x="17192" y="3618"/>
                  </a:lnTo>
                  <a:cubicBezTo>
                    <a:pt x="17905" y="3776"/>
                    <a:pt x="18618" y="3974"/>
                    <a:pt x="19371" y="4173"/>
                  </a:cubicBezTo>
                  <a:cubicBezTo>
                    <a:pt x="18618" y="5242"/>
                    <a:pt x="18182" y="6470"/>
                    <a:pt x="18103" y="7738"/>
                  </a:cubicBezTo>
                  <a:lnTo>
                    <a:pt x="16123" y="7262"/>
                  </a:lnTo>
                  <a:cubicBezTo>
                    <a:pt x="14419" y="6827"/>
                    <a:pt x="12676" y="6391"/>
                    <a:pt x="10933" y="5955"/>
                  </a:cubicBezTo>
                  <a:cubicBezTo>
                    <a:pt x="10537" y="5836"/>
                    <a:pt x="10300" y="5757"/>
                    <a:pt x="10220" y="5282"/>
                  </a:cubicBezTo>
                  <a:cubicBezTo>
                    <a:pt x="10102" y="4331"/>
                    <a:pt x="10220" y="3380"/>
                    <a:pt x="10656" y="2509"/>
                  </a:cubicBezTo>
                  <a:cubicBezTo>
                    <a:pt x="10784" y="2178"/>
                    <a:pt x="10829" y="2059"/>
                    <a:pt x="10982" y="2059"/>
                  </a:cubicBezTo>
                  <a:close/>
                  <a:moveTo>
                    <a:pt x="3843" y="4846"/>
                  </a:moveTo>
                  <a:cubicBezTo>
                    <a:pt x="4477" y="5004"/>
                    <a:pt x="5150" y="5163"/>
                    <a:pt x="5823" y="5282"/>
                  </a:cubicBezTo>
                  <a:cubicBezTo>
                    <a:pt x="6497" y="5401"/>
                    <a:pt x="7131" y="5519"/>
                    <a:pt x="7844" y="5638"/>
                  </a:cubicBezTo>
                  <a:cubicBezTo>
                    <a:pt x="7646" y="6549"/>
                    <a:pt x="7408" y="7460"/>
                    <a:pt x="7210" y="8371"/>
                  </a:cubicBezTo>
                  <a:cubicBezTo>
                    <a:pt x="5863" y="8134"/>
                    <a:pt x="4556" y="7857"/>
                    <a:pt x="3169" y="7619"/>
                  </a:cubicBezTo>
                  <a:lnTo>
                    <a:pt x="3843" y="4846"/>
                  </a:lnTo>
                  <a:close/>
                  <a:moveTo>
                    <a:pt x="21804" y="4943"/>
                  </a:moveTo>
                  <a:cubicBezTo>
                    <a:pt x="21884" y="4943"/>
                    <a:pt x="21985" y="4981"/>
                    <a:pt x="22144" y="5044"/>
                  </a:cubicBezTo>
                  <a:cubicBezTo>
                    <a:pt x="22857" y="5242"/>
                    <a:pt x="23530" y="5401"/>
                    <a:pt x="24243" y="5599"/>
                  </a:cubicBezTo>
                  <a:lnTo>
                    <a:pt x="24441" y="5678"/>
                  </a:lnTo>
                  <a:cubicBezTo>
                    <a:pt x="24402" y="6272"/>
                    <a:pt x="24402" y="6866"/>
                    <a:pt x="24322" y="7421"/>
                  </a:cubicBezTo>
                  <a:lnTo>
                    <a:pt x="24362" y="7381"/>
                  </a:lnTo>
                  <a:lnTo>
                    <a:pt x="24362" y="7381"/>
                  </a:lnTo>
                  <a:cubicBezTo>
                    <a:pt x="24243" y="7975"/>
                    <a:pt x="23966" y="8530"/>
                    <a:pt x="23491" y="8926"/>
                  </a:cubicBezTo>
                  <a:cubicBezTo>
                    <a:pt x="23451" y="8966"/>
                    <a:pt x="23372" y="9005"/>
                    <a:pt x="23292" y="9005"/>
                  </a:cubicBezTo>
                  <a:cubicBezTo>
                    <a:pt x="22342" y="8807"/>
                    <a:pt x="21431" y="8609"/>
                    <a:pt x="20520" y="8371"/>
                  </a:cubicBezTo>
                  <a:cubicBezTo>
                    <a:pt x="20401" y="7262"/>
                    <a:pt x="20757" y="6114"/>
                    <a:pt x="21470" y="5242"/>
                  </a:cubicBezTo>
                  <a:cubicBezTo>
                    <a:pt x="21613" y="5028"/>
                    <a:pt x="21684" y="4943"/>
                    <a:pt x="21804" y="4943"/>
                  </a:cubicBezTo>
                  <a:close/>
                  <a:moveTo>
                    <a:pt x="17826" y="8094"/>
                  </a:moveTo>
                  <a:lnTo>
                    <a:pt x="21470" y="9084"/>
                  </a:lnTo>
                  <a:cubicBezTo>
                    <a:pt x="21391" y="9283"/>
                    <a:pt x="21351" y="9481"/>
                    <a:pt x="21312" y="9639"/>
                  </a:cubicBezTo>
                  <a:cubicBezTo>
                    <a:pt x="21272" y="9837"/>
                    <a:pt x="21233" y="10075"/>
                    <a:pt x="21153" y="10312"/>
                  </a:cubicBezTo>
                  <a:cubicBezTo>
                    <a:pt x="20559" y="10154"/>
                    <a:pt x="19965" y="9996"/>
                    <a:pt x="19371" y="9837"/>
                  </a:cubicBezTo>
                  <a:cubicBezTo>
                    <a:pt x="18777" y="9679"/>
                    <a:pt x="18182" y="9560"/>
                    <a:pt x="17588" y="9401"/>
                  </a:cubicBezTo>
                  <a:cubicBezTo>
                    <a:pt x="17588" y="9283"/>
                    <a:pt x="17628" y="9124"/>
                    <a:pt x="17668" y="8966"/>
                  </a:cubicBezTo>
                  <a:cubicBezTo>
                    <a:pt x="18301" y="9124"/>
                    <a:pt x="18856" y="9283"/>
                    <a:pt x="19450" y="9441"/>
                  </a:cubicBezTo>
                  <a:cubicBezTo>
                    <a:pt x="19965" y="9520"/>
                    <a:pt x="20440" y="9639"/>
                    <a:pt x="20916" y="9718"/>
                  </a:cubicBezTo>
                  <a:cubicBezTo>
                    <a:pt x="20995" y="9718"/>
                    <a:pt x="21153" y="9639"/>
                    <a:pt x="21233" y="9599"/>
                  </a:cubicBezTo>
                  <a:cubicBezTo>
                    <a:pt x="21153" y="9520"/>
                    <a:pt x="21074" y="9401"/>
                    <a:pt x="20955" y="9362"/>
                  </a:cubicBezTo>
                  <a:cubicBezTo>
                    <a:pt x="19886" y="9124"/>
                    <a:pt x="18816" y="8886"/>
                    <a:pt x="17747" y="8649"/>
                  </a:cubicBezTo>
                  <a:cubicBezTo>
                    <a:pt x="17747" y="8490"/>
                    <a:pt x="17786" y="8292"/>
                    <a:pt x="17826" y="8094"/>
                  </a:cubicBezTo>
                  <a:close/>
                  <a:moveTo>
                    <a:pt x="17509" y="9758"/>
                  </a:moveTo>
                  <a:lnTo>
                    <a:pt x="21074" y="10709"/>
                  </a:lnTo>
                  <a:cubicBezTo>
                    <a:pt x="20995" y="10986"/>
                    <a:pt x="20916" y="11303"/>
                    <a:pt x="20797" y="11620"/>
                  </a:cubicBezTo>
                  <a:lnTo>
                    <a:pt x="20638" y="11580"/>
                  </a:lnTo>
                  <a:lnTo>
                    <a:pt x="17469" y="10709"/>
                  </a:lnTo>
                  <a:cubicBezTo>
                    <a:pt x="17390" y="10669"/>
                    <a:pt x="17192" y="10669"/>
                    <a:pt x="17390" y="10431"/>
                  </a:cubicBezTo>
                  <a:lnTo>
                    <a:pt x="17390" y="10431"/>
                  </a:lnTo>
                  <a:cubicBezTo>
                    <a:pt x="18143" y="10669"/>
                    <a:pt x="18896" y="10907"/>
                    <a:pt x="19688" y="11144"/>
                  </a:cubicBezTo>
                  <a:cubicBezTo>
                    <a:pt x="19886" y="11184"/>
                    <a:pt x="20123" y="11263"/>
                    <a:pt x="20361" y="11303"/>
                  </a:cubicBezTo>
                  <a:lnTo>
                    <a:pt x="20678" y="11303"/>
                  </a:lnTo>
                  <a:cubicBezTo>
                    <a:pt x="20678" y="11263"/>
                    <a:pt x="20678" y="11224"/>
                    <a:pt x="20718" y="11144"/>
                  </a:cubicBezTo>
                  <a:cubicBezTo>
                    <a:pt x="20599" y="11065"/>
                    <a:pt x="20440" y="10986"/>
                    <a:pt x="20322" y="10946"/>
                  </a:cubicBezTo>
                  <a:cubicBezTo>
                    <a:pt x="19410" y="10669"/>
                    <a:pt x="18499" y="10471"/>
                    <a:pt x="17549" y="10194"/>
                  </a:cubicBezTo>
                  <a:lnTo>
                    <a:pt x="17390" y="10154"/>
                  </a:lnTo>
                  <a:lnTo>
                    <a:pt x="17509" y="9758"/>
                  </a:lnTo>
                  <a:close/>
                  <a:moveTo>
                    <a:pt x="5174" y="8395"/>
                  </a:moveTo>
                  <a:cubicBezTo>
                    <a:pt x="5203" y="8395"/>
                    <a:pt x="5234" y="8399"/>
                    <a:pt x="5269" y="8411"/>
                  </a:cubicBezTo>
                  <a:cubicBezTo>
                    <a:pt x="5903" y="8490"/>
                    <a:pt x="6536" y="8649"/>
                    <a:pt x="7131" y="8768"/>
                  </a:cubicBezTo>
                  <a:lnTo>
                    <a:pt x="11646" y="9718"/>
                  </a:lnTo>
                  <a:cubicBezTo>
                    <a:pt x="12399" y="9837"/>
                    <a:pt x="13112" y="9996"/>
                    <a:pt x="13825" y="10114"/>
                  </a:cubicBezTo>
                  <a:cubicBezTo>
                    <a:pt x="13865" y="10154"/>
                    <a:pt x="13904" y="10154"/>
                    <a:pt x="13944" y="10194"/>
                  </a:cubicBezTo>
                  <a:cubicBezTo>
                    <a:pt x="13112" y="10986"/>
                    <a:pt x="12756" y="12174"/>
                    <a:pt x="13033" y="13323"/>
                  </a:cubicBezTo>
                  <a:cubicBezTo>
                    <a:pt x="12716" y="13283"/>
                    <a:pt x="12439" y="13204"/>
                    <a:pt x="12161" y="13125"/>
                  </a:cubicBezTo>
                  <a:cubicBezTo>
                    <a:pt x="10498" y="12689"/>
                    <a:pt x="8834" y="12293"/>
                    <a:pt x="7210" y="11857"/>
                  </a:cubicBezTo>
                  <a:cubicBezTo>
                    <a:pt x="6338" y="11659"/>
                    <a:pt x="5507" y="11540"/>
                    <a:pt x="4675" y="11342"/>
                  </a:cubicBezTo>
                  <a:cubicBezTo>
                    <a:pt x="4239" y="11263"/>
                    <a:pt x="4239" y="11263"/>
                    <a:pt x="4239" y="10788"/>
                  </a:cubicBezTo>
                  <a:cubicBezTo>
                    <a:pt x="4199" y="9956"/>
                    <a:pt x="4477" y="9124"/>
                    <a:pt x="4992" y="8451"/>
                  </a:cubicBezTo>
                  <a:cubicBezTo>
                    <a:pt x="5048" y="8423"/>
                    <a:pt x="5104" y="8395"/>
                    <a:pt x="5174" y="8395"/>
                  </a:cubicBezTo>
                  <a:close/>
                  <a:moveTo>
                    <a:pt x="17034" y="10986"/>
                  </a:moveTo>
                  <a:cubicBezTo>
                    <a:pt x="18931" y="11421"/>
                    <a:pt x="20750" y="12092"/>
                    <a:pt x="22647" y="12607"/>
                  </a:cubicBezTo>
                  <a:lnTo>
                    <a:pt x="22647" y="12607"/>
                  </a:lnTo>
                  <a:cubicBezTo>
                    <a:pt x="22492" y="13068"/>
                    <a:pt x="22339" y="13492"/>
                    <a:pt x="22223" y="13878"/>
                  </a:cubicBezTo>
                  <a:lnTo>
                    <a:pt x="16440" y="12214"/>
                  </a:lnTo>
                  <a:cubicBezTo>
                    <a:pt x="16519" y="12016"/>
                    <a:pt x="16638" y="11818"/>
                    <a:pt x="16717" y="11580"/>
                  </a:cubicBezTo>
                  <a:cubicBezTo>
                    <a:pt x="17588" y="11857"/>
                    <a:pt x="18420" y="12135"/>
                    <a:pt x="19212" y="12372"/>
                  </a:cubicBezTo>
                  <a:cubicBezTo>
                    <a:pt x="20044" y="12610"/>
                    <a:pt x="20916" y="12848"/>
                    <a:pt x="21787" y="13085"/>
                  </a:cubicBezTo>
                  <a:cubicBezTo>
                    <a:pt x="21866" y="13085"/>
                    <a:pt x="21985" y="13006"/>
                    <a:pt x="22104" y="12967"/>
                  </a:cubicBezTo>
                  <a:cubicBezTo>
                    <a:pt x="22025" y="12887"/>
                    <a:pt x="21985" y="12729"/>
                    <a:pt x="21906" y="12729"/>
                  </a:cubicBezTo>
                  <a:cubicBezTo>
                    <a:pt x="21193" y="12491"/>
                    <a:pt x="20440" y="12293"/>
                    <a:pt x="19727" y="12095"/>
                  </a:cubicBezTo>
                  <a:lnTo>
                    <a:pt x="16915" y="11303"/>
                  </a:lnTo>
                  <a:cubicBezTo>
                    <a:pt x="16955" y="11184"/>
                    <a:pt x="16994" y="11105"/>
                    <a:pt x="17034" y="10986"/>
                  </a:cubicBezTo>
                  <a:close/>
                  <a:moveTo>
                    <a:pt x="16400" y="12531"/>
                  </a:moveTo>
                  <a:lnTo>
                    <a:pt x="22064" y="14353"/>
                  </a:lnTo>
                  <a:cubicBezTo>
                    <a:pt x="22030" y="14458"/>
                    <a:pt x="21995" y="14562"/>
                    <a:pt x="21933" y="14667"/>
                  </a:cubicBezTo>
                  <a:lnTo>
                    <a:pt x="21933" y="14667"/>
                  </a:lnTo>
                  <a:lnTo>
                    <a:pt x="20916" y="14432"/>
                  </a:lnTo>
                  <a:lnTo>
                    <a:pt x="16677" y="13244"/>
                  </a:lnTo>
                  <a:cubicBezTo>
                    <a:pt x="16281" y="13125"/>
                    <a:pt x="16281" y="13125"/>
                    <a:pt x="16360" y="12729"/>
                  </a:cubicBezTo>
                  <a:cubicBezTo>
                    <a:pt x="16360" y="12650"/>
                    <a:pt x="16360" y="12610"/>
                    <a:pt x="16400" y="12531"/>
                  </a:cubicBezTo>
                  <a:close/>
                  <a:moveTo>
                    <a:pt x="16281" y="13521"/>
                  </a:moveTo>
                  <a:lnTo>
                    <a:pt x="21787" y="15026"/>
                  </a:lnTo>
                  <a:cubicBezTo>
                    <a:pt x="21749" y="15181"/>
                    <a:pt x="21710" y="15297"/>
                    <a:pt x="21672" y="15413"/>
                  </a:cubicBezTo>
                  <a:lnTo>
                    <a:pt x="21672" y="15413"/>
                  </a:lnTo>
                  <a:cubicBezTo>
                    <a:pt x="21090" y="15259"/>
                    <a:pt x="20508" y="15143"/>
                    <a:pt x="19965" y="15026"/>
                  </a:cubicBezTo>
                  <a:lnTo>
                    <a:pt x="16875" y="14432"/>
                  </a:lnTo>
                  <a:cubicBezTo>
                    <a:pt x="16281" y="14313"/>
                    <a:pt x="16162" y="14155"/>
                    <a:pt x="16281" y="13521"/>
                  </a:cubicBezTo>
                  <a:close/>
                  <a:moveTo>
                    <a:pt x="2214" y="1"/>
                  </a:moveTo>
                  <a:cubicBezTo>
                    <a:pt x="2017" y="1"/>
                    <a:pt x="1934" y="82"/>
                    <a:pt x="1902" y="370"/>
                  </a:cubicBezTo>
                  <a:cubicBezTo>
                    <a:pt x="1862" y="726"/>
                    <a:pt x="1862" y="1043"/>
                    <a:pt x="1783" y="1360"/>
                  </a:cubicBezTo>
                  <a:cubicBezTo>
                    <a:pt x="1664" y="2033"/>
                    <a:pt x="1506" y="2746"/>
                    <a:pt x="1347" y="3420"/>
                  </a:cubicBezTo>
                  <a:cubicBezTo>
                    <a:pt x="1268" y="3697"/>
                    <a:pt x="1427" y="4014"/>
                    <a:pt x="1743" y="4054"/>
                  </a:cubicBezTo>
                  <a:cubicBezTo>
                    <a:pt x="2021" y="4173"/>
                    <a:pt x="2338" y="4252"/>
                    <a:pt x="2615" y="4371"/>
                  </a:cubicBezTo>
                  <a:lnTo>
                    <a:pt x="3526" y="4648"/>
                  </a:lnTo>
                  <a:lnTo>
                    <a:pt x="2734" y="7579"/>
                  </a:lnTo>
                  <a:cubicBezTo>
                    <a:pt x="2377" y="7500"/>
                    <a:pt x="1981" y="7421"/>
                    <a:pt x="1625" y="7342"/>
                  </a:cubicBezTo>
                  <a:cubicBezTo>
                    <a:pt x="1529" y="7306"/>
                    <a:pt x="1434" y="7288"/>
                    <a:pt x="1343" y="7288"/>
                  </a:cubicBezTo>
                  <a:cubicBezTo>
                    <a:pt x="1128" y="7288"/>
                    <a:pt x="931" y="7385"/>
                    <a:pt x="793" y="7579"/>
                  </a:cubicBezTo>
                  <a:cubicBezTo>
                    <a:pt x="397" y="8094"/>
                    <a:pt x="119" y="8728"/>
                    <a:pt x="80" y="9401"/>
                  </a:cubicBezTo>
                  <a:cubicBezTo>
                    <a:pt x="0" y="10035"/>
                    <a:pt x="357" y="10629"/>
                    <a:pt x="951" y="10827"/>
                  </a:cubicBezTo>
                  <a:cubicBezTo>
                    <a:pt x="1268" y="10946"/>
                    <a:pt x="1625" y="11065"/>
                    <a:pt x="1981" y="11144"/>
                  </a:cubicBezTo>
                  <a:cubicBezTo>
                    <a:pt x="3011" y="11382"/>
                    <a:pt x="4081" y="11659"/>
                    <a:pt x="5110" y="11937"/>
                  </a:cubicBezTo>
                  <a:cubicBezTo>
                    <a:pt x="6576" y="12253"/>
                    <a:pt x="8042" y="12570"/>
                    <a:pt x="9468" y="12927"/>
                  </a:cubicBezTo>
                  <a:cubicBezTo>
                    <a:pt x="10696" y="13204"/>
                    <a:pt x="11924" y="13521"/>
                    <a:pt x="13152" y="13838"/>
                  </a:cubicBezTo>
                  <a:cubicBezTo>
                    <a:pt x="13984" y="14036"/>
                    <a:pt x="14815" y="14234"/>
                    <a:pt x="15647" y="14432"/>
                  </a:cubicBezTo>
                  <a:cubicBezTo>
                    <a:pt x="16043" y="14551"/>
                    <a:pt x="16440" y="14749"/>
                    <a:pt x="16836" y="14828"/>
                  </a:cubicBezTo>
                  <a:cubicBezTo>
                    <a:pt x="18222" y="15145"/>
                    <a:pt x="19609" y="15422"/>
                    <a:pt x="20955" y="15700"/>
                  </a:cubicBezTo>
                  <a:cubicBezTo>
                    <a:pt x="21272" y="15739"/>
                    <a:pt x="21550" y="15819"/>
                    <a:pt x="21866" y="15898"/>
                  </a:cubicBezTo>
                  <a:cubicBezTo>
                    <a:pt x="22064" y="15898"/>
                    <a:pt x="22183" y="15819"/>
                    <a:pt x="22104" y="15581"/>
                  </a:cubicBezTo>
                  <a:cubicBezTo>
                    <a:pt x="22064" y="15502"/>
                    <a:pt x="22064" y="15462"/>
                    <a:pt x="22104" y="15383"/>
                  </a:cubicBezTo>
                  <a:cubicBezTo>
                    <a:pt x="22223" y="15185"/>
                    <a:pt x="22302" y="14947"/>
                    <a:pt x="22381" y="14709"/>
                  </a:cubicBezTo>
                  <a:cubicBezTo>
                    <a:pt x="22500" y="14194"/>
                    <a:pt x="22738" y="13680"/>
                    <a:pt x="22857" y="13165"/>
                  </a:cubicBezTo>
                  <a:cubicBezTo>
                    <a:pt x="23134" y="12253"/>
                    <a:pt x="23015" y="12293"/>
                    <a:pt x="22302" y="12055"/>
                  </a:cubicBezTo>
                  <a:lnTo>
                    <a:pt x="21272" y="11699"/>
                  </a:lnTo>
                  <a:lnTo>
                    <a:pt x="21827" y="9005"/>
                  </a:lnTo>
                  <a:cubicBezTo>
                    <a:pt x="22183" y="9124"/>
                    <a:pt x="22579" y="9203"/>
                    <a:pt x="22936" y="9362"/>
                  </a:cubicBezTo>
                  <a:cubicBezTo>
                    <a:pt x="23040" y="9403"/>
                    <a:pt x="23147" y="9423"/>
                    <a:pt x="23252" y="9423"/>
                  </a:cubicBezTo>
                  <a:cubicBezTo>
                    <a:pt x="23548" y="9423"/>
                    <a:pt x="23830" y="9268"/>
                    <a:pt x="24005" y="9005"/>
                  </a:cubicBezTo>
                  <a:cubicBezTo>
                    <a:pt x="24085" y="8926"/>
                    <a:pt x="24164" y="8847"/>
                    <a:pt x="24204" y="8768"/>
                  </a:cubicBezTo>
                  <a:cubicBezTo>
                    <a:pt x="24758" y="7936"/>
                    <a:pt x="24996" y="6945"/>
                    <a:pt x="24877" y="5995"/>
                  </a:cubicBezTo>
                  <a:cubicBezTo>
                    <a:pt x="24877" y="5599"/>
                    <a:pt x="24600" y="5282"/>
                    <a:pt x="24204" y="5242"/>
                  </a:cubicBezTo>
                  <a:cubicBezTo>
                    <a:pt x="23491" y="5044"/>
                    <a:pt x="22817" y="4846"/>
                    <a:pt x="22144" y="4608"/>
                  </a:cubicBezTo>
                  <a:cubicBezTo>
                    <a:pt x="19688" y="3816"/>
                    <a:pt x="17192" y="3143"/>
                    <a:pt x="14736" y="2509"/>
                  </a:cubicBezTo>
                  <a:cubicBezTo>
                    <a:pt x="13271" y="2152"/>
                    <a:pt x="11805" y="1796"/>
                    <a:pt x="10339" y="1479"/>
                  </a:cubicBezTo>
                  <a:cubicBezTo>
                    <a:pt x="10300" y="1439"/>
                    <a:pt x="10220" y="1400"/>
                    <a:pt x="10141" y="1360"/>
                  </a:cubicBezTo>
                  <a:lnTo>
                    <a:pt x="9943" y="1360"/>
                  </a:lnTo>
                  <a:cubicBezTo>
                    <a:pt x="8913" y="1122"/>
                    <a:pt x="7883" y="924"/>
                    <a:pt x="6853" y="726"/>
                  </a:cubicBezTo>
                  <a:cubicBezTo>
                    <a:pt x="5665" y="528"/>
                    <a:pt x="4477" y="409"/>
                    <a:pt x="3288" y="251"/>
                  </a:cubicBezTo>
                  <a:cubicBezTo>
                    <a:pt x="2971" y="172"/>
                    <a:pt x="2654" y="92"/>
                    <a:pt x="2377" y="13"/>
                  </a:cubicBezTo>
                  <a:cubicBezTo>
                    <a:pt x="2316" y="6"/>
                    <a:pt x="2262" y="1"/>
                    <a:pt x="22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5" name="Google Shape;1999;p71"/>
            <p:cNvSpPr/>
            <p:nvPr/>
          </p:nvSpPr>
          <p:spPr>
            <a:xfrm>
              <a:off x="8516613" y="1447578"/>
              <a:ext cx="267894" cy="83490"/>
            </a:xfrm>
            <a:custGeom>
              <a:avLst/>
              <a:gdLst/>
              <a:ahLst/>
              <a:cxnLst/>
              <a:rect l="l" t="t" r="r" b="b"/>
              <a:pathLst>
                <a:path w="1784" h="556" extrusionOk="0">
                  <a:moveTo>
                    <a:pt x="159" y="1"/>
                  </a:moveTo>
                  <a:cubicBezTo>
                    <a:pt x="120" y="1"/>
                    <a:pt x="1" y="80"/>
                    <a:pt x="1" y="119"/>
                  </a:cubicBezTo>
                  <a:cubicBezTo>
                    <a:pt x="1" y="199"/>
                    <a:pt x="80" y="278"/>
                    <a:pt x="159" y="317"/>
                  </a:cubicBezTo>
                  <a:cubicBezTo>
                    <a:pt x="397" y="397"/>
                    <a:pt x="635" y="476"/>
                    <a:pt x="912" y="515"/>
                  </a:cubicBezTo>
                  <a:cubicBezTo>
                    <a:pt x="1189" y="555"/>
                    <a:pt x="1466" y="555"/>
                    <a:pt x="1783" y="555"/>
                  </a:cubicBezTo>
                  <a:lnTo>
                    <a:pt x="1783" y="436"/>
                  </a:lnTo>
                  <a:cubicBezTo>
                    <a:pt x="1783" y="436"/>
                    <a:pt x="1783" y="397"/>
                    <a:pt x="1704" y="397"/>
                  </a:cubicBezTo>
                  <a:cubicBezTo>
                    <a:pt x="1189" y="238"/>
                    <a:pt x="674" y="119"/>
                    <a:pt x="15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6" name="Google Shape;2000;p71"/>
            <p:cNvSpPr/>
            <p:nvPr/>
          </p:nvSpPr>
          <p:spPr>
            <a:xfrm>
              <a:off x="8653413" y="1376250"/>
              <a:ext cx="113224" cy="53608"/>
            </a:xfrm>
            <a:custGeom>
              <a:avLst/>
              <a:gdLst/>
              <a:ahLst/>
              <a:cxnLst/>
              <a:rect l="l" t="t" r="r" b="b"/>
              <a:pathLst>
                <a:path w="754" h="357" extrusionOk="0">
                  <a:moveTo>
                    <a:pt x="199" y="0"/>
                  </a:moveTo>
                  <a:cubicBezTo>
                    <a:pt x="159" y="0"/>
                    <a:pt x="40" y="79"/>
                    <a:pt x="40" y="119"/>
                  </a:cubicBezTo>
                  <a:cubicBezTo>
                    <a:pt x="1" y="198"/>
                    <a:pt x="80" y="277"/>
                    <a:pt x="120" y="317"/>
                  </a:cubicBezTo>
                  <a:cubicBezTo>
                    <a:pt x="318" y="317"/>
                    <a:pt x="516" y="317"/>
                    <a:pt x="714" y="357"/>
                  </a:cubicBezTo>
                  <a:cubicBezTo>
                    <a:pt x="714" y="277"/>
                    <a:pt x="714" y="238"/>
                    <a:pt x="753" y="159"/>
                  </a:cubicBezTo>
                  <a:cubicBezTo>
                    <a:pt x="555" y="79"/>
                    <a:pt x="357" y="40"/>
                    <a:pt x="1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7" name="Google Shape;2001;p71"/>
            <p:cNvSpPr/>
            <p:nvPr/>
          </p:nvSpPr>
          <p:spPr>
            <a:xfrm>
              <a:off x="7077128" y="1108507"/>
              <a:ext cx="749624" cy="178543"/>
            </a:xfrm>
            <a:custGeom>
              <a:avLst/>
              <a:gdLst/>
              <a:ahLst/>
              <a:cxnLst/>
              <a:rect l="l" t="t" r="r" b="b"/>
              <a:pathLst>
                <a:path w="4992" h="1189" extrusionOk="0">
                  <a:moveTo>
                    <a:pt x="238" y="1"/>
                  </a:moveTo>
                  <a:cubicBezTo>
                    <a:pt x="159" y="1"/>
                    <a:pt x="80" y="1"/>
                    <a:pt x="1" y="40"/>
                  </a:cubicBezTo>
                  <a:cubicBezTo>
                    <a:pt x="40" y="119"/>
                    <a:pt x="80" y="199"/>
                    <a:pt x="159" y="238"/>
                  </a:cubicBezTo>
                  <a:cubicBezTo>
                    <a:pt x="357" y="317"/>
                    <a:pt x="595" y="397"/>
                    <a:pt x="793" y="436"/>
                  </a:cubicBezTo>
                  <a:cubicBezTo>
                    <a:pt x="793" y="476"/>
                    <a:pt x="793" y="476"/>
                    <a:pt x="793" y="516"/>
                  </a:cubicBezTo>
                  <a:cubicBezTo>
                    <a:pt x="1823" y="714"/>
                    <a:pt x="2853" y="912"/>
                    <a:pt x="3883" y="1110"/>
                  </a:cubicBezTo>
                  <a:cubicBezTo>
                    <a:pt x="4199" y="1149"/>
                    <a:pt x="4477" y="1189"/>
                    <a:pt x="4794" y="1189"/>
                  </a:cubicBezTo>
                  <a:cubicBezTo>
                    <a:pt x="4833" y="1189"/>
                    <a:pt x="4912" y="1149"/>
                    <a:pt x="4992" y="1110"/>
                  </a:cubicBezTo>
                  <a:cubicBezTo>
                    <a:pt x="4952" y="1031"/>
                    <a:pt x="4912" y="951"/>
                    <a:pt x="4833" y="951"/>
                  </a:cubicBezTo>
                  <a:cubicBezTo>
                    <a:pt x="4714" y="872"/>
                    <a:pt x="4596" y="872"/>
                    <a:pt x="4477" y="832"/>
                  </a:cubicBezTo>
                  <a:lnTo>
                    <a:pt x="23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8" name="Google Shape;2002;p71"/>
            <p:cNvSpPr/>
            <p:nvPr/>
          </p:nvSpPr>
          <p:spPr>
            <a:xfrm>
              <a:off x="7392475" y="1090638"/>
              <a:ext cx="356942" cy="93101"/>
            </a:xfrm>
            <a:custGeom>
              <a:avLst/>
              <a:gdLst/>
              <a:ahLst/>
              <a:cxnLst/>
              <a:rect l="l" t="t" r="r" b="b"/>
              <a:pathLst>
                <a:path w="2377" h="620" extrusionOk="0">
                  <a:moveTo>
                    <a:pt x="0" y="1"/>
                  </a:moveTo>
                  <a:lnTo>
                    <a:pt x="0" y="1"/>
                  </a:lnTo>
                  <a:cubicBezTo>
                    <a:pt x="206" y="354"/>
                    <a:pt x="1219" y="619"/>
                    <a:pt x="1874" y="619"/>
                  </a:cubicBezTo>
                  <a:cubicBezTo>
                    <a:pt x="2101" y="619"/>
                    <a:pt x="2285" y="587"/>
                    <a:pt x="2377" y="516"/>
                  </a:cubicBezTo>
                  <a:cubicBezTo>
                    <a:pt x="1624" y="199"/>
                    <a:pt x="832" y="40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49" name="Google Shape;2003;p71"/>
            <p:cNvSpPr/>
            <p:nvPr/>
          </p:nvSpPr>
          <p:spPr>
            <a:xfrm>
              <a:off x="7588741" y="1019310"/>
              <a:ext cx="142807" cy="65621"/>
            </a:xfrm>
            <a:custGeom>
              <a:avLst/>
              <a:gdLst/>
              <a:ahLst/>
              <a:cxnLst/>
              <a:rect l="l" t="t" r="r" b="b"/>
              <a:pathLst>
                <a:path w="951" h="437" extrusionOk="0">
                  <a:moveTo>
                    <a:pt x="198" y="0"/>
                  </a:moveTo>
                  <a:cubicBezTo>
                    <a:pt x="119" y="0"/>
                    <a:pt x="79" y="40"/>
                    <a:pt x="0" y="80"/>
                  </a:cubicBezTo>
                  <a:cubicBezTo>
                    <a:pt x="79" y="159"/>
                    <a:pt x="79" y="278"/>
                    <a:pt x="159" y="278"/>
                  </a:cubicBezTo>
                  <a:cubicBezTo>
                    <a:pt x="436" y="357"/>
                    <a:pt x="713" y="397"/>
                    <a:pt x="951" y="436"/>
                  </a:cubicBezTo>
                  <a:lnTo>
                    <a:pt x="951" y="317"/>
                  </a:lnTo>
                  <a:cubicBezTo>
                    <a:pt x="753" y="119"/>
                    <a:pt x="476" y="0"/>
                    <a:pt x="1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0" name="Google Shape;2004;p71"/>
            <p:cNvSpPr/>
            <p:nvPr/>
          </p:nvSpPr>
          <p:spPr>
            <a:xfrm>
              <a:off x="6613117" y="1801364"/>
              <a:ext cx="250025" cy="81088"/>
            </a:xfrm>
            <a:custGeom>
              <a:avLst/>
              <a:gdLst/>
              <a:ahLst/>
              <a:cxnLst/>
              <a:rect l="l" t="t" r="r" b="b"/>
              <a:pathLst>
                <a:path w="1665" h="540" extrusionOk="0">
                  <a:moveTo>
                    <a:pt x="459" y="0"/>
                  </a:moveTo>
                  <a:cubicBezTo>
                    <a:pt x="308" y="0"/>
                    <a:pt x="154" y="20"/>
                    <a:pt x="1" y="61"/>
                  </a:cubicBezTo>
                  <a:cubicBezTo>
                    <a:pt x="121" y="300"/>
                    <a:pt x="761" y="540"/>
                    <a:pt x="1255" y="540"/>
                  </a:cubicBezTo>
                  <a:cubicBezTo>
                    <a:pt x="1414" y="540"/>
                    <a:pt x="1558" y="515"/>
                    <a:pt x="1665" y="457"/>
                  </a:cubicBezTo>
                  <a:cubicBezTo>
                    <a:pt x="1312" y="163"/>
                    <a:pt x="894" y="0"/>
                    <a:pt x="4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1" name="Google Shape;2005;p71"/>
            <p:cNvSpPr/>
            <p:nvPr/>
          </p:nvSpPr>
          <p:spPr>
            <a:xfrm>
              <a:off x="6410844" y="1869839"/>
              <a:ext cx="279757" cy="65621"/>
            </a:xfrm>
            <a:custGeom>
              <a:avLst/>
              <a:gdLst/>
              <a:ahLst/>
              <a:cxnLst/>
              <a:rect l="l" t="t" r="r" b="b"/>
              <a:pathLst>
                <a:path w="1863" h="437" extrusionOk="0">
                  <a:moveTo>
                    <a:pt x="199" y="1"/>
                  </a:moveTo>
                  <a:cubicBezTo>
                    <a:pt x="120" y="1"/>
                    <a:pt x="80" y="80"/>
                    <a:pt x="1" y="120"/>
                  </a:cubicBezTo>
                  <a:cubicBezTo>
                    <a:pt x="41" y="199"/>
                    <a:pt x="120" y="318"/>
                    <a:pt x="199" y="318"/>
                  </a:cubicBezTo>
                  <a:cubicBezTo>
                    <a:pt x="516" y="397"/>
                    <a:pt x="872" y="437"/>
                    <a:pt x="1229" y="437"/>
                  </a:cubicBezTo>
                  <a:cubicBezTo>
                    <a:pt x="1427" y="437"/>
                    <a:pt x="1665" y="437"/>
                    <a:pt x="1863" y="397"/>
                  </a:cubicBezTo>
                  <a:cubicBezTo>
                    <a:pt x="1744" y="318"/>
                    <a:pt x="1704" y="239"/>
                    <a:pt x="1665" y="239"/>
                  </a:cubicBezTo>
                  <a:cubicBezTo>
                    <a:pt x="1189" y="120"/>
                    <a:pt x="674" y="41"/>
                    <a:pt x="19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2" name="Google Shape;2006;p71"/>
            <p:cNvSpPr/>
            <p:nvPr/>
          </p:nvSpPr>
          <p:spPr>
            <a:xfrm>
              <a:off x="6226592" y="1709314"/>
              <a:ext cx="273751" cy="95353"/>
            </a:xfrm>
            <a:custGeom>
              <a:avLst/>
              <a:gdLst/>
              <a:ahLst/>
              <a:cxnLst/>
              <a:rect l="l" t="t" r="r" b="b"/>
              <a:pathLst>
                <a:path w="1823" h="635" extrusionOk="0">
                  <a:moveTo>
                    <a:pt x="277" y="0"/>
                  </a:moveTo>
                  <a:cubicBezTo>
                    <a:pt x="198" y="0"/>
                    <a:pt x="119" y="40"/>
                    <a:pt x="0" y="80"/>
                  </a:cubicBezTo>
                  <a:cubicBezTo>
                    <a:pt x="79" y="159"/>
                    <a:pt x="119" y="278"/>
                    <a:pt x="198" y="317"/>
                  </a:cubicBezTo>
                  <a:cubicBezTo>
                    <a:pt x="634" y="436"/>
                    <a:pt x="1070" y="555"/>
                    <a:pt x="1505" y="634"/>
                  </a:cubicBezTo>
                  <a:lnTo>
                    <a:pt x="1783" y="634"/>
                  </a:lnTo>
                  <a:lnTo>
                    <a:pt x="1822" y="515"/>
                  </a:lnTo>
                  <a:cubicBezTo>
                    <a:pt x="1664" y="436"/>
                    <a:pt x="1545" y="357"/>
                    <a:pt x="1426" y="317"/>
                  </a:cubicBezTo>
                  <a:cubicBezTo>
                    <a:pt x="1030" y="199"/>
                    <a:pt x="673" y="80"/>
                    <a:pt x="2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3" name="Google Shape;2007;p71"/>
            <p:cNvSpPr/>
            <p:nvPr/>
          </p:nvSpPr>
          <p:spPr>
            <a:xfrm>
              <a:off x="6297920" y="1157761"/>
              <a:ext cx="130944" cy="69826"/>
            </a:xfrm>
            <a:custGeom>
              <a:avLst/>
              <a:gdLst/>
              <a:ahLst/>
              <a:cxnLst/>
              <a:rect l="l" t="t" r="r" b="b"/>
              <a:pathLst>
                <a:path w="872" h="465" extrusionOk="0">
                  <a:moveTo>
                    <a:pt x="219" y="0"/>
                  </a:moveTo>
                  <a:cubicBezTo>
                    <a:pt x="139" y="0"/>
                    <a:pt x="73" y="34"/>
                    <a:pt x="40" y="148"/>
                  </a:cubicBezTo>
                  <a:cubicBezTo>
                    <a:pt x="0" y="425"/>
                    <a:pt x="278" y="386"/>
                    <a:pt x="476" y="465"/>
                  </a:cubicBezTo>
                  <a:lnTo>
                    <a:pt x="872" y="386"/>
                  </a:lnTo>
                  <a:lnTo>
                    <a:pt x="595" y="69"/>
                  </a:lnTo>
                  <a:cubicBezTo>
                    <a:pt x="478" y="69"/>
                    <a:pt x="334" y="0"/>
                    <a:pt x="21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4" name="Google Shape;2008;p71"/>
            <p:cNvSpPr/>
            <p:nvPr/>
          </p:nvSpPr>
          <p:spPr>
            <a:xfrm>
              <a:off x="6113517" y="1238549"/>
              <a:ext cx="142957" cy="66372"/>
            </a:xfrm>
            <a:custGeom>
              <a:avLst/>
              <a:gdLst/>
              <a:ahLst/>
              <a:cxnLst/>
              <a:rect l="l" t="t" r="r" b="b"/>
              <a:pathLst>
                <a:path w="952" h="442" extrusionOk="0">
                  <a:moveTo>
                    <a:pt x="234" y="1"/>
                  </a:moveTo>
                  <a:cubicBezTo>
                    <a:pt x="148" y="1"/>
                    <a:pt x="77" y="35"/>
                    <a:pt x="40" y="165"/>
                  </a:cubicBezTo>
                  <a:cubicBezTo>
                    <a:pt x="0" y="402"/>
                    <a:pt x="238" y="442"/>
                    <a:pt x="397" y="442"/>
                  </a:cubicBezTo>
                  <a:cubicBezTo>
                    <a:pt x="595" y="442"/>
                    <a:pt x="753" y="442"/>
                    <a:pt x="951" y="363"/>
                  </a:cubicBezTo>
                  <a:lnTo>
                    <a:pt x="555" y="46"/>
                  </a:lnTo>
                  <a:cubicBezTo>
                    <a:pt x="449" y="46"/>
                    <a:pt x="332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55" name="Google Shape;2009;p71"/>
            <p:cNvSpPr/>
            <p:nvPr/>
          </p:nvSpPr>
          <p:spPr>
            <a:xfrm>
              <a:off x="5982573" y="1072768"/>
              <a:ext cx="226299" cy="82139"/>
            </a:xfrm>
            <a:custGeom>
              <a:avLst/>
              <a:gdLst/>
              <a:ahLst/>
              <a:cxnLst/>
              <a:rect l="l" t="t" r="r" b="b"/>
              <a:pathLst>
                <a:path w="1507" h="547" extrusionOk="0">
                  <a:moveTo>
                    <a:pt x="120" y="1"/>
                  </a:moveTo>
                  <a:cubicBezTo>
                    <a:pt x="120" y="1"/>
                    <a:pt x="1" y="80"/>
                    <a:pt x="1" y="120"/>
                  </a:cubicBezTo>
                  <a:cubicBezTo>
                    <a:pt x="1" y="199"/>
                    <a:pt x="41" y="239"/>
                    <a:pt x="120" y="318"/>
                  </a:cubicBezTo>
                  <a:cubicBezTo>
                    <a:pt x="414" y="465"/>
                    <a:pt x="773" y="546"/>
                    <a:pt x="1133" y="546"/>
                  </a:cubicBezTo>
                  <a:cubicBezTo>
                    <a:pt x="1258" y="546"/>
                    <a:pt x="1383" y="536"/>
                    <a:pt x="1506" y="516"/>
                  </a:cubicBezTo>
                  <a:cubicBezTo>
                    <a:pt x="1506" y="476"/>
                    <a:pt x="1467" y="437"/>
                    <a:pt x="1467" y="397"/>
                  </a:cubicBezTo>
                  <a:cubicBezTo>
                    <a:pt x="1070" y="159"/>
                    <a:pt x="595" y="1"/>
                    <a:pt x="12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defTabSz="1828800">
                <a:buClr>
                  <a:srgbClr val="000000"/>
                </a:buClr>
              </a:pPr>
              <a:endParaRPr sz="2800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4351749" y="3137229"/>
            <a:ext cx="2426500" cy="6096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en-US" sz="3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endParaRPr lang="en-US" sz="3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7662705" y="3109960"/>
            <a:ext cx="6064263" cy="6096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5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en-US" sz="3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4656827" y="4190980"/>
            <a:ext cx="2056330" cy="6096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r>
              <a:rPr lang="en-US" sz="3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7617188" y="4112744"/>
            <a:ext cx="6162634" cy="6096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5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r>
              <a:rPr lang="en-US" sz="3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4656827" y="5314512"/>
            <a:ext cx="2426500" cy="6096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3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sz="3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7593594" y="5317610"/>
            <a:ext cx="6162634" cy="6096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5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Đèn</a:t>
            </a:r>
            <a:r>
              <a:rPr lang="en-US" sz="3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3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3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chiếu</a:t>
            </a:r>
            <a:r>
              <a:rPr lang="en-US" sz="3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35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5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1055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59" grpId="0" animBg="1"/>
      <p:bldP spid="60" grpId="0" animBg="1"/>
      <p:bldP spid="61" grpId="0" animBg="1"/>
      <p:bldP spid="62" grpId="0" animBg="1"/>
      <p:bldP spid="6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1862" y="643710"/>
            <a:ext cx="142923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828800">
              <a:lnSpc>
                <a:spcPct val="150000"/>
              </a:lnSpc>
              <a:buClr>
                <a:srgbClr val="000000"/>
              </a:buClr>
            </a:pPr>
            <a:r>
              <a:rPr lang="en-US" sz="3600" b="1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3. </a:t>
            </a:r>
            <a:r>
              <a:rPr lang="en-US" sz="3600" b="1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Chọn</a:t>
            </a:r>
            <a:r>
              <a:rPr lang="en-US" sz="3600" b="1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600" b="1" i="1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dấu</a:t>
            </a:r>
            <a:r>
              <a:rPr lang="en-US" sz="3600" b="1" i="1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600" b="1" i="1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chấm</a:t>
            </a:r>
            <a:r>
              <a:rPr lang="en-US" sz="3600" b="1" i="1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600" b="1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hoặc</a:t>
            </a:r>
            <a:r>
              <a:rPr lang="en-US" sz="3600" b="1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600" b="1" i="1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dấu</a:t>
            </a:r>
            <a:r>
              <a:rPr lang="en-US" sz="3600" b="1" i="1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600" b="1" i="1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chấm</a:t>
            </a:r>
            <a:r>
              <a:rPr lang="en-US" sz="3600" b="1" i="1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600" b="1" i="1" kern="0" dirty="0" err="1" smtClean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hỏi</a:t>
            </a:r>
            <a:r>
              <a:rPr lang="en-US" sz="3600" b="1" i="1" kern="0" dirty="0" smtClean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thay</a:t>
            </a:r>
            <a:r>
              <a:rPr lang="en-US" sz="3600" b="1" kern="0" dirty="0" smtClean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3600" b="1" kern="0" dirty="0" err="1" smtClean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cho</a:t>
            </a:r>
            <a:r>
              <a:rPr lang="en-US" sz="3600" b="1" kern="0" dirty="0" smtClean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ô </a:t>
            </a:r>
            <a:r>
              <a:rPr lang="en-US" sz="3600" b="1" kern="0" dirty="0" err="1" smtClean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vuông</a:t>
            </a:r>
            <a:r>
              <a:rPr lang="en-US" sz="3600" b="1" kern="0" dirty="0" smtClean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. </a:t>
            </a:r>
            <a:endParaRPr lang="en-US" sz="3600" b="1" kern="0" dirty="0">
              <a:solidFill>
                <a:srgbClr val="000000"/>
              </a:solidFill>
              <a:latin typeface="UTM Avo" panose="02040603050506020204" pitchFamily="18" charset="0"/>
              <a:cs typeface="Arial"/>
              <a:sym typeface="Arial"/>
            </a:endParaRPr>
          </a:p>
        </p:txBody>
      </p:sp>
      <p:pic>
        <p:nvPicPr>
          <p:cNvPr id="6" name="Picture 2" descr="20210409090849_wm_shs-tieng-viet-2-tap-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87" t="65907" r="85646" b="29243"/>
          <a:stretch/>
        </p:blipFill>
        <p:spPr bwMode="auto">
          <a:xfrm>
            <a:off x="1219200" y="564899"/>
            <a:ext cx="2012662" cy="1478280"/>
          </a:xfrm>
          <a:prstGeom prst="roundRect">
            <a:avLst>
              <a:gd name="adj" fmla="val 50000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20210409090849_wm_shs-tieng-viet-2-tap-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965" t="41032" r="7443" b="43097"/>
          <a:stretch/>
        </p:blipFill>
        <p:spPr bwMode="auto">
          <a:xfrm>
            <a:off x="990600" y="6385351"/>
            <a:ext cx="16764000" cy="3444940"/>
          </a:xfrm>
          <a:prstGeom prst="roundRect">
            <a:avLst>
              <a:gd name="adj" fmla="val 43214"/>
            </a:avLst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087920" y="1807111"/>
            <a:ext cx="14416203" cy="4578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828800">
              <a:lnSpc>
                <a:spcPct val="150000"/>
              </a:lnSpc>
              <a:buClr>
                <a:srgbClr val="000000"/>
              </a:buClr>
            </a:pPr>
            <a:r>
              <a:rPr lang="en-US" sz="40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Bút</a:t>
            </a:r>
            <a:r>
              <a:rPr lang="en-US" sz="40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chì</a:t>
            </a:r>
            <a:r>
              <a:rPr lang="en-US" sz="40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: </a:t>
            </a:r>
            <a:r>
              <a:rPr lang="en-US" sz="4000" kern="0" dirty="0" smtClean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- </a:t>
            </a:r>
            <a:r>
              <a:rPr lang="en-US" sz="40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Tẩy</a:t>
            </a:r>
            <a:r>
              <a:rPr lang="en-US" sz="40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ơi</a:t>
            </a:r>
            <a:r>
              <a:rPr lang="en-US" sz="40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, </a:t>
            </a:r>
            <a:r>
              <a:rPr lang="en-US" sz="40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cậu</a:t>
            </a:r>
            <a:r>
              <a:rPr lang="en-US" sz="40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giúp</a:t>
            </a:r>
            <a:r>
              <a:rPr lang="en-US" sz="40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tớ</a:t>
            </a:r>
            <a:r>
              <a:rPr lang="en-US" sz="40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một</a:t>
            </a:r>
            <a:r>
              <a:rPr lang="en-US" sz="40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chút</a:t>
            </a:r>
            <a:r>
              <a:rPr lang="en-US" sz="40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được</a:t>
            </a:r>
            <a:r>
              <a:rPr lang="en-US" sz="40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không</a:t>
            </a:r>
            <a:endParaRPr lang="en-US" sz="4000" kern="0" dirty="0">
              <a:solidFill>
                <a:srgbClr val="000000"/>
              </a:solidFill>
              <a:latin typeface="UTM Avo" panose="02040603050506020204" pitchFamily="18" charset="0"/>
              <a:cs typeface="Arial"/>
              <a:sym typeface="Arial"/>
            </a:endParaRPr>
          </a:p>
          <a:p>
            <a:pPr defTabSz="1828800">
              <a:lnSpc>
                <a:spcPct val="150000"/>
              </a:lnSpc>
              <a:buClr>
                <a:srgbClr val="000000"/>
              </a:buClr>
            </a:pPr>
            <a:r>
              <a:rPr lang="en-US" sz="40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Tẩy</a:t>
            </a:r>
            <a:r>
              <a:rPr lang="en-US" sz="40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:      </a:t>
            </a:r>
            <a:r>
              <a:rPr lang="en-US" sz="4000" kern="0" dirty="0" smtClean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 </a:t>
            </a:r>
            <a:r>
              <a:rPr lang="en-US" sz="40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- </a:t>
            </a:r>
            <a:r>
              <a:rPr lang="en-US" sz="40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Cậu</a:t>
            </a:r>
            <a:r>
              <a:rPr lang="en-US" sz="40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muốn</a:t>
            </a:r>
            <a:r>
              <a:rPr lang="en-US" sz="40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tớ</a:t>
            </a:r>
            <a:r>
              <a:rPr lang="en-US" sz="40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giúp</a:t>
            </a:r>
            <a:r>
              <a:rPr lang="en-US" sz="40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gì</a:t>
            </a:r>
            <a:r>
              <a:rPr lang="en-US" sz="40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nào</a:t>
            </a:r>
            <a:endParaRPr lang="en-US" sz="4000" kern="0" dirty="0">
              <a:solidFill>
                <a:srgbClr val="000000"/>
              </a:solidFill>
              <a:latin typeface="UTM Avo" panose="02040603050506020204" pitchFamily="18" charset="0"/>
              <a:cs typeface="Arial"/>
              <a:sym typeface="Arial"/>
            </a:endParaRPr>
          </a:p>
          <a:p>
            <a:pPr defTabSz="1828800">
              <a:lnSpc>
                <a:spcPct val="150000"/>
              </a:lnSpc>
              <a:buClr>
                <a:srgbClr val="000000"/>
              </a:buClr>
            </a:pPr>
            <a:r>
              <a:rPr lang="en-US" sz="40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Bút</a:t>
            </a:r>
            <a:r>
              <a:rPr lang="en-US" sz="40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chì</a:t>
            </a:r>
            <a:r>
              <a:rPr lang="en-US" sz="40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: </a:t>
            </a:r>
            <a:r>
              <a:rPr lang="en-US" sz="4000" kern="0" dirty="0" smtClean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- </a:t>
            </a:r>
            <a:r>
              <a:rPr lang="en-US" sz="40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Tớ</a:t>
            </a:r>
            <a:r>
              <a:rPr lang="en-US" sz="40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muốn</a:t>
            </a:r>
            <a:r>
              <a:rPr lang="en-US" sz="40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xóa</a:t>
            </a:r>
            <a:r>
              <a:rPr lang="en-US" sz="40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hình</a:t>
            </a:r>
            <a:r>
              <a:rPr lang="en-US" sz="40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vẽ</a:t>
            </a:r>
            <a:r>
              <a:rPr lang="en-US" sz="40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này</a:t>
            </a:r>
            <a:endParaRPr lang="en-US" sz="4000" kern="0" dirty="0">
              <a:solidFill>
                <a:srgbClr val="000000"/>
              </a:solidFill>
              <a:latin typeface="UTM Avo" panose="02040603050506020204" pitchFamily="18" charset="0"/>
              <a:cs typeface="Arial"/>
              <a:sym typeface="Arial"/>
            </a:endParaRPr>
          </a:p>
          <a:p>
            <a:pPr defTabSz="1828800">
              <a:lnSpc>
                <a:spcPct val="150000"/>
              </a:lnSpc>
              <a:buClr>
                <a:srgbClr val="000000"/>
              </a:buClr>
            </a:pPr>
            <a:r>
              <a:rPr lang="en-US" sz="40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Tẩy</a:t>
            </a:r>
            <a:r>
              <a:rPr lang="en-US" sz="40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:       </a:t>
            </a:r>
            <a:r>
              <a:rPr lang="en-US" sz="4000" kern="0" dirty="0" smtClean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- </a:t>
            </a:r>
            <a:r>
              <a:rPr lang="en-US" sz="40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Tớ</a:t>
            </a:r>
            <a:r>
              <a:rPr lang="en-US" sz="40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sẽ</a:t>
            </a:r>
            <a:r>
              <a:rPr lang="en-US" sz="40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giúp</a:t>
            </a:r>
            <a:r>
              <a:rPr lang="en-US" sz="40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cậu</a:t>
            </a:r>
            <a:endParaRPr lang="en-US" sz="4000" kern="0" dirty="0">
              <a:solidFill>
                <a:srgbClr val="000000"/>
              </a:solidFill>
              <a:latin typeface="UTM Avo" panose="02040603050506020204" pitchFamily="18" charset="0"/>
              <a:cs typeface="Arial"/>
              <a:sym typeface="Arial"/>
            </a:endParaRPr>
          </a:p>
          <a:p>
            <a:pPr defTabSz="1828800">
              <a:lnSpc>
                <a:spcPct val="150000"/>
              </a:lnSpc>
              <a:buClr>
                <a:srgbClr val="000000"/>
              </a:buClr>
            </a:pPr>
            <a:r>
              <a:rPr lang="en-US" sz="40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Bút</a:t>
            </a:r>
            <a:r>
              <a:rPr lang="en-US" sz="40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chì</a:t>
            </a:r>
            <a:r>
              <a:rPr lang="en-US" sz="40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: </a:t>
            </a:r>
            <a:r>
              <a:rPr lang="en-US" sz="4000" kern="0" dirty="0" smtClean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- </a:t>
            </a:r>
            <a:r>
              <a:rPr lang="en-US" sz="40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Tớ</a:t>
            </a:r>
            <a:r>
              <a:rPr lang="en-US" sz="40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cảm</a:t>
            </a:r>
            <a:r>
              <a:rPr lang="en-US" sz="40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ơn</a:t>
            </a:r>
            <a:r>
              <a:rPr lang="en-US" sz="40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  <a:r>
              <a:rPr lang="en-US" sz="4000" kern="0" dirty="0" err="1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cậu</a:t>
            </a:r>
            <a:endParaRPr lang="en-US" sz="4000" kern="0" dirty="0">
              <a:solidFill>
                <a:srgbClr val="000000"/>
              </a:solidFill>
              <a:latin typeface="UTM Avo" panose="02040603050506020204" pitchFamily="18" charset="0"/>
              <a:cs typeface="Arial"/>
              <a:sym typeface="Arial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786916" y="1899570"/>
            <a:ext cx="681684" cy="68168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800">
              <a:buClr>
                <a:srgbClr val="000000"/>
              </a:buClr>
            </a:pPr>
            <a:endParaRPr lang="en-US" sz="2800" kern="0">
              <a:solidFill>
                <a:srgbClr val="BAE5E4"/>
              </a:solidFill>
              <a:latin typeface="Arial"/>
              <a:sym typeface="Arial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1027296" y="2850012"/>
            <a:ext cx="681684" cy="68168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800">
              <a:buClr>
                <a:srgbClr val="000000"/>
              </a:buClr>
            </a:pPr>
            <a:endParaRPr lang="en-US" sz="2800" kern="0">
              <a:solidFill>
                <a:srgbClr val="BAE5E4"/>
              </a:solidFill>
              <a:latin typeface="Arial"/>
              <a:sym typeface="Arial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0830606" y="3755389"/>
            <a:ext cx="681684" cy="68168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800">
              <a:buClr>
                <a:srgbClr val="000000"/>
              </a:buClr>
            </a:pPr>
            <a:endParaRPr lang="en-US" sz="2800" kern="0">
              <a:solidFill>
                <a:srgbClr val="BAE5E4"/>
              </a:solidFill>
              <a:latin typeface="Arial"/>
              <a:sym typeface="Arial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8303862" y="4707448"/>
            <a:ext cx="681684" cy="68168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800">
              <a:buClr>
                <a:srgbClr val="000000"/>
              </a:buClr>
            </a:pPr>
            <a:endParaRPr lang="en-US" sz="2800" kern="0">
              <a:solidFill>
                <a:srgbClr val="BAE5E4"/>
              </a:solidFill>
              <a:latin typeface="Arial"/>
              <a:sym typeface="Arial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8431988" y="5612135"/>
            <a:ext cx="681684" cy="68168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8800">
              <a:buClr>
                <a:srgbClr val="000000"/>
              </a:buClr>
            </a:pPr>
            <a:endParaRPr lang="en-US" sz="2800" kern="0">
              <a:solidFill>
                <a:srgbClr val="BAE5E4"/>
              </a:solidFill>
              <a:latin typeface="Arial"/>
              <a:sym typeface="Arial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5334000" y="1409700"/>
            <a:ext cx="213360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9300647" y="1409700"/>
            <a:ext cx="3072849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4864561" y="1710938"/>
            <a:ext cx="526394" cy="10066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828800">
              <a:lnSpc>
                <a:spcPct val="150000"/>
              </a:lnSpc>
              <a:buClr>
                <a:srgbClr val="000000"/>
              </a:buClr>
            </a:pPr>
            <a:r>
              <a:rPr lang="en-US" sz="45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?</a:t>
            </a:r>
            <a:r>
              <a:rPr lang="en-US" sz="45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22526" y="2663572"/>
            <a:ext cx="526394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828800">
              <a:lnSpc>
                <a:spcPct val="150000"/>
              </a:lnSpc>
              <a:buClr>
                <a:srgbClr val="000000"/>
              </a:buClr>
            </a:pPr>
            <a:r>
              <a:rPr lang="en-US" sz="45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?</a:t>
            </a:r>
            <a:r>
              <a:rPr lang="en-US" sz="3600" kern="0" dirty="0">
                <a:solidFill>
                  <a:srgbClr val="000000"/>
                </a:solidFill>
                <a:latin typeface="UTM Avo" panose="02040603050506020204" pitchFamily="18" charset="0"/>
                <a:cs typeface="Arial"/>
                <a:sym typeface="Arial"/>
              </a:rPr>
              <a:t>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903606" y="3377505"/>
            <a:ext cx="5263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828800">
              <a:lnSpc>
                <a:spcPct val="150000"/>
              </a:lnSpc>
              <a:buClr>
                <a:srgbClr val="000000"/>
              </a:buClr>
            </a:pPr>
            <a:r>
              <a:rPr lang="en-US" sz="47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  <a:r>
              <a:rPr lang="en-US" sz="5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382000" y="4305300"/>
            <a:ext cx="5263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828800">
              <a:lnSpc>
                <a:spcPct val="150000"/>
              </a:lnSpc>
              <a:buClr>
                <a:srgbClr val="000000"/>
              </a:buClr>
            </a:pPr>
            <a:r>
              <a:rPr lang="en-US" sz="47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  <a:r>
              <a:rPr lang="en-US" sz="5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566958" y="5260479"/>
            <a:ext cx="52639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828800">
              <a:lnSpc>
                <a:spcPct val="150000"/>
              </a:lnSpc>
              <a:buClr>
                <a:srgbClr val="000000"/>
              </a:buClr>
            </a:pPr>
            <a:r>
              <a:rPr lang="en-US" sz="47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.</a:t>
            </a:r>
            <a:r>
              <a:rPr lang="en-US" sz="5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06453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9" grpId="0"/>
      <p:bldP spid="3" grpId="0" animBg="1"/>
      <p:bldP spid="20" grpId="0" animBg="1"/>
      <p:bldP spid="21" grpId="0" animBg="1"/>
      <p:bldP spid="22" grpId="0" animBg="1"/>
      <p:bldP spid="23" grpId="0" animBg="1"/>
      <p:bldP spid="17" grpId="0"/>
      <p:bldP spid="18" grpId="0"/>
      <p:bldP spid="24" grpId="0"/>
      <p:bldP spid="25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102360" y="0"/>
            <a:ext cx="18390360" cy="10286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Rectangle 23"/>
          <p:cNvSpPr/>
          <p:nvPr/>
        </p:nvSpPr>
        <p:spPr>
          <a:xfrm>
            <a:off x="685800" y="3314700"/>
            <a:ext cx="16119566" cy="3198568"/>
          </a:xfrm>
          <a:prstGeom prst="rect">
            <a:avLst/>
          </a:prstGeom>
          <a:noFill/>
        </p:spPr>
        <p:txBody>
          <a:bodyPr wrap="square" lIns="137160" tIns="68580" rIns="137160" bIns="6858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>
              <a:lnSpc>
                <a:spcPct val="150000"/>
              </a:lnSpc>
            </a:pPr>
            <a:r>
              <a:rPr lang="en-US" sz="7000" b="1" dirty="0" err="1">
                <a:ln w="0"/>
                <a:solidFill>
                  <a:srgbClr val="FF0000"/>
                </a:solidFill>
                <a:latin typeface=".VnTifani HeavyH" panose="020B7200000000000000" pitchFamily="34" charset="0"/>
                <a:cs typeface="Times New Roman" panose="02020603050405020304" pitchFamily="18" charset="0"/>
              </a:rPr>
              <a:t>Tr</a:t>
            </a:r>
            <a:r>
              <a:rPr lang="en-US" sz="7000" b="1" dirty="0" err="1">
                <a:ln w="0"/>
                <a:solidFill>
                  <a:srgbClr val="FF0000"/>
                </a:solidFill>
                <a:cs typeface="Times New Roman" panose="02020603050405020304" pitchFamily="18" charset="0"/>
              </a:rPr>
              <a:t>ò</a:t>
            </a:r>
            <a:r>
              <a:rPr lang="en-US" sz="7000" b="1" dirty="0">
                <a:ln w="0"/>
                <a:solidFill>
                  <a:srgbClr val="FF0000"/>
                </a:solidFill>
                <a:latin typeface=".VnTifani HeavyH" panose="020B72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7000" b="1" dirty="0" err="1">
                <a:ln w="0"/>
                <a:solidFill>
                  <a:srgbClr val="FF0000"/>
                </a:solidFill>
                <a:latin typeface=".VnTifani HeavyH" panose="020B7200000000000000" pitchFamily="34" charset="0"/>
                <a:cs typeface="Times New Roman" panose="02020603050405020304" pitchFamily="18" charset="0"/>
              </a:rPr>
              <a:t>Chơi</a:t>
            </a:r>
            <a:endParaRPr lang="en-US" sz="7000" b="1" dirty="0">
              <a:ln w="0"/>
              <a:solidFill>
                <a:srgbClr val="FF0000"/>
              </a:solidFill>
              <a:latin typeface=".VnTifani HeavyH" panose="020B7200000000000000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en-US" sz="7000" b="1" dirty="0">
                <a:ln w="0"/>
                <a:solidFill>
                  <a:srgbClr val="FF0000"/>
                </a:solidFill>
                <a:latin typeface=".VnTifani HeavyH" panose="020B72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7000" dirty="0" err="1" smtClean="0">
                <a:ln w="0"/>
                <a:solidFill>
                  <a:srgbClr val="FF0000"/>
                </a:solidFill>
                <a:latin typeface=".VnTifani HeavyH" panose="020B7200000000000000" pitchFamily="34" charset="0"/>
                <a:cs typeface="Times New Roman" panose="02020603050405020304" pitchFamily="18" charset="0"/>
              </a:rPr>
              <a:t>TInh</a:t>
            </a:r>
            <a:r>
              <a:rPr lang="en-US" sz="7000" b="1" dirty="0" smtClean="0">
                <a:ln w="0"/>
                <a:solidFill>
                  <a:srgbClr val="FF0000"/>
                </a:solidFill>
                <a:latin typeface=".VnTifani HeavyH" panose="020B72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7000" b="1" dirty="0" err="1" smtClean="0">
                <a:ln w="0"/>
                <a:solidFill>
                  <a:srgbClr val="FF0000"/>
                </a:solidFill>
                <a:latin typeface=".VnTifani HeavyH" panose="020B7200000000000000" pitchFamily="34" charset="0"/>
                <a:cs typeface="Times New Roman" panose="02020603050405020304" pitchFamily="18" charset="0"/>
              </a:rPr>
              <a:t>mắt</a:t>
            </a:r>
            <a:r>
              <a:rPr lang="en-US" sz="7000" b="1" dirty="0" smtClean="0">
                <a:ln w="0"/>
                <a:solidFill>
                  <a:srgbClr val="FF0000"/>
                </a:solidFill>
                <a:latin typeface=".VnTifani HeavyH" panose="020B72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7000" b="1" dirty="0" err="1" smtClean="0">
                <a:ln w="0"/>
                <a:solidFill>
                  <a:srgbClr val="FF0000"/>
                </a:solidFill>
                <a:latin typeface=".VnTifani HeavyH" panose="020B7200000000000000" pitchFamily="34" charset="0"/>
                <a:cs typeface="Times New Roman" panose="02020603050405020304" pitchFamily="18" charset="0"/>
              </a:rPr>
              <a:t>nhanh</a:t>
            </a:r>
            <a:r>
              <a:rPr lang="en-US" sz="7000" b="1" dirty="0" smtClean="0">
                <a:ln w="0"/>
                <a:solidFill>
                  <a:srgbClr val="FF0000"/>
                </a:solidFill>
                <a:latin typeface=".VnTifani HeavyH" panose="020B72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7000" b="1" dirty="0" err="1" smtClean="0">
                <a:ln w="0"/>
                <a:solidFill>
                  <a:srgbClr val="FF0000"/>
                </a:solidFill>
                <a:latin typeface=".VnTifani HeavyH" panose="020B7200000000000000" pitchFamily="34" charset="0"/>
                <a:cs typeface="Times New Roman" panose="02020603050405020304" pitchFamily="18" charset="0"/>
              </a:rPr>
              <a:t>tay</a:t>
            </a:r>
            <a:r>
              <a:rPr lang="en-US" sz="7000" b="1" dirty="0" smtClean="0">
                <a:ln w="0"/>
                <a:solidFill>
                  <a:srgbClr val="FF0000"/>
                </a:solidFill>
                <a:latin typeface=".VnTifani HeavyH" panose="020B7200000000000000" pitchFamily="34" charset="0"/>
                <a:cs typeface="Times New Roman" panose="02020603050405020304" pitchFamily="18" charset="0"/>
              </a:rPr>
              <a:t> !</a:t>
            </a:r>
            <a:endParaRPr lang="en-US" sz="7000" b="1" dirty="0">
              <a:ln w="0"/>
              <a:solidFill>
                <a:srgbClr val="FF0000"/>
              </a:solidFill>
              <a:latin typeface=".VnTifani HeavyH" panose="020B72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25" name="Coupe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57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91803" y="-91440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999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Click="0">
        <p:circle/>
      </p:transition>
    </mc:Choice>
    <mc:Fallback xmlns="">
      <p:transition spd="slow" advClick="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0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80556E-6 -3.45679E-6 L -1.80556E-6 -0.07222 " pathEditMode="relative" rAng="0" ptsTypes="AA">
                                      <p:cBhvr>
                                        <p:cTn id="8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2424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142010" y="-262740"/>
            <a:ext cx="18390360" cy="105497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2" name="Round Same Side Corner Rectangle 41"/>
          <p:cNvSpPr/>
          <p:nvPr/>
        </p:nvSpPr>
        <p:spPr>
          <a:xfrm>
            <a:off x="0" y="191589"/>
            <a:ext cx="17734548" cy="4552533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3" name="Round Diagonal Corner Rectangle 42"/>
          <p:cNvSpPr/>
          <p:nvPr/>
        </p:nvSpPr>
        <p:spPr>
          <a:xfrm>
            <a:off x="2655095" y="499556"/>
            <a:ext cx="6641306" cy="3936598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>
              <a:lnSpc>
                <a:spcPct val="150000"/>
              </a:lnSpc>
              <a:defRPr/>
            </a:pPr>
            <a:r>
              <a:rPr lang="en-US" sz="4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Da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trắng</a:t>
            </a:r>
            <a:endParaRPr lang="en-US" sz="40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371600">
              <a:lnSpc>
                <a:spcPct val="150000"/>
              </a:lnSpc>
              <a:defRPr/>
            </a:pP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đen</a:t>
            </a:r>
            <a:endParaRPr lang="en-US" sz="40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371600">
              <a:lnSpc>
                <a:spcPct val="150000"/>
              </a:lnSpc>
              <a:defRPr/>
            </a:pP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cầm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endParaRPr lang="en-US" sz="40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1371600">
              <a:lnSpc>
                <a:spcPct val="150000"/>
              </a:lnSpc>
              <a:defRPr/>
            </a:pP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4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 </a:t>
            </a:r>
            <a:endParaRPr lang="en-US" sz="4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A"/>
          <p:cNvSpPr/>
          <p:nvPr/>
        </p:nvSpPr>
        <p:spPr>
          <a:xfrm>
            <a:off x="634656" y="5387494"/>
            <a:ext cx="8030070" cy="1302333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>
              <a:defRPr/>
            </a:pP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phấn</a:t>
            </a:r>
            <a:endParaRPr lang="en-US" sz="5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C"/>
          <p:cNvSpPr/>
          <p:nvPr/>
        </p:nvSpPr>
        <p:spPr>
          <a:xfrm>
            <a:off x="9420654" y="5432331"/>
            <a:ext cx="8329134" cy="1302333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>
              <a:defRPr/>
            </a:pP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Thước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kẻ</a:t>
            </a:r>
            <a:endParaRPr lang="en-US" sz="5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B"/>
          <p:cNvSpPr/>
          <p:nvPr/>
        </p:nvSpPr>
        <p:spPr>
          <a:xfrm>
            <a:off x="634656" y="7333199"/>
            <a:ext cx="7999359" cy="1252650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>
              <a:defRPr/>
            </a:pP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chì</a:t>
            </a:r>
            <a:endParaRPr lang="en-US" sz="5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D"/>
          <p:cNvSpPr/>
          <p:nvPr/>
        </p:nvSpPr>
        <p:spPr>
          <a:xfrm>
            <a:off x="9528880" y="7337746"/>
            <a:ext cx="8205668" cy="1255898"/>
          </a:xfrm>
          <a:prstGeom prst="roundRect">
            <a:avLst>
              <a:gd name="adj" fmla="val 50000"/>
            </a:avLst>
          </a:prstGeom>
          <a:solidFill>
            <a:srgbClr val="00B0F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>
              <a:defRPr/>
            </a:pP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Bút</a:t>
            </a:r>
            <a:r>
              <a:rPr lang="en-US" sz="5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endParaRPr lang="en-US" sz="5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799461" y="-1367939"/>
            <a:ext cx="914400" cy="914400"/>
          </a:xfrm>
          <a:prstGeom prst="rect">
            <a:avLst/>
          </a:prstGeom>
        </p:spPr>
      </p:pic>
      <p:pic>
        <p:nvPicPr>
          <p:cNvPr id="53" name="Picture 115" descr="ALRMCLOK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818" y="685800"/>
            <a:ext cx="151209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5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6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57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58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59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60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61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62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63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64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65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66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67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68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42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69" name="Oval 176"/>
          <p:cNvSpPr>
            <a:spLocks noChangeArrowheads="1"/>
          </p:cNvSpPr>
          <p:nvPr/>
        </p:nvSpPr>
        <p:spPr bwMode="auto">
          <a:xfrm>
            <a:off x="1143000" y="1257300"/>
            <a:ext cx="800100" cy="8001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4200" dirty="0" smtClean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  <a:endParaRPr lang="en-US" sz="4200" dirty="0">
              <a:solidFill>
                <a:srgbClr val="DC2608"/>
              </a:solidFill>
              <a:latin typeface=".VnBlack" panose="020B7200000000000000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9528880" y="3731355"/>
            <a:ext cx="3098284" cy="754053"/>
          </a:xfrm>
          <a:prstGeom prst="rect">
            <a:avLst/>
          </a:prstGeom>
          <a:noFill/>
        </p:spPr>
        <p:txBody>
          <a:bodyPr wrap="none" lIns="137160" tIns="68580" rIns="137160" bIns="68580">
            <a:spAutoFit/>
          </a:bodyPr>
          <a:lstStyle/>
          <a:p>
            <a:pPr algn="ctr" defTabSz="1371600">
              <a:defRPr/>
            </a:pPr>
            <a:r>
              <a:rPr lang="en-US" sz="4000" b="1" i="1" dirty="0" err="1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Đố</a:t>
            </a:r>
            <a:r>
              <a:rPr lang="en-US" sz="4000" b="1" i="1" dirty="0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i="1" dirty="0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4000" b="1" i="1" dirty="0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b="1" i="1" dirty="0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  <a:endParaRPr lang="en-US" sz="4000" b="1" i="1" dirty="0">
              <a:ln w="0"/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5-Point Star 1"/>
          <p:cNvSpPr/>
          <p:nvPr/>
        </p:nvSpPr>
        <p:spPr>
          <a:xfrm>
            <a:off x="12268200" y="246390"/>
            <a:ext cx="3106405" cy="268730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rgbClr val="000000"/>
                </a:solidFill>
                <a:latin typeface=".VnTifani HeavyH" panose="020B7200000000000000" pitchFamily="34" charset="0"/>
              </a:rPr>
              <a:t>1</a:t>
            </a:r>
            <a:endParaRPr lang="en-US" sz="4000" b="1" dirty="0">
              <a:solidFill>
                <a:srgbClr val="000000"/>
              </a:solidFill>
              <a:latin typeface=".VnTifani HeavyH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367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545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40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0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90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10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2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000"/>
                            </p:stCondLst>
                            <p:childTnLst>
                              <p:par>
                                <p:cTn id="8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4000"/>
                            </p:stCondLst>
                            <p:childTnLst>
                              <p:par>
                                <p:cTn id="8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0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0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11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2" fill="hold">
                      <p:stCondLst>
                        <p:cond delay="0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5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20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1" fill="hold">
                      <p:stCondLst>
                        <p:cond delay="0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4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  <p:bldLst>
      <p:bldP spid="42" grpId="0" bldLvl="0" animBg="1"/>
      <p:bldP spid="43" grpId="0" bldLvl="0" animBg="1"/>
      <p:bldP spid="44" grpId="0" bldLvl="0" animBg="1"/>
      <p:bldP spid="44" grpId="1" bldLvl="0" animBg="1"/>
      <p:bldP spid="45" grpId="0" bldLvl="0" animBg="1"/>
      <p:bldP spid="45" grpId="1" bldLvl="0" animBg="1"/>
      <p:bldP spid="46" grpId="0" bldLvl="0" animBg="1"/>
      <p:bldP spid="46" grpId="1" bldLvl="0" animBg="1"/>
      <p:bldP spid="47" grpId="0" bldLvl="0" animBg="1"/>
      <p:bldP spid="47" grpId="1" bldLvl="0" animBg="1"/>
      <p:bldP spid="54" grpId="0" bldLvl="0" animBg="1"/>
      <p:bldP spid="55" grpId="0" bldLvl="0" animBg="1"/>
      <p:bldP spid="56" grpId="0" bldLvl="0" animBg="1"/>
      <p:bldP spid="57" grpId="0" bldLvl="0" animBg="1"/>
      <p:bldP spid="58" grpId="0" bldLvl="0" animBg="1"/>
      <p:bldP spid="59" grpId="0" bldLvl="0" animBg="1"/>
      <p:bldP spid="60" grpId="0" bldLvl="0" animBg="1"/>
      <p:bldP spid="61" grpId="0" bldLvl="0" animBg="1"/>
      <p:bldP spid="62" grpId="0" bldLvl="0" animBg="1"/>
      <p:bldP spid="63" grpId="0" bldLvl="0" animBg="1"/>
      <p:bldP spid="64" grpId="0" bldLvl="0" animBg="1"/>
      <p:bldP spid="65" grpId="0" bldLvl="0" animBg="1"/>
      <p:bldP spid="66" grpId="0" bldLvl="0" animBg="1"/>
      <p:bldP spid="67" grpId="0" bldLvl="0" animBg="1"/>
      <p:bldP spid="68" grpId="0" bldLvl="0" animBg="1"/>
      <p:bldP spid="69" grpId="0" bldLvl="0" animBg="1"/>
      <p:bldP spid="3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NỀN 5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6783</TotalTime>
  <Words>482</Words>
  <Application>Microsoft Office PowerPoint</Application>
  <PresentationFormat>Custom</PresentationFormat>
  <Paragraphs>159</Paragraphs>
  <Slides>13</Slides>
  <Notes>0</Notes>
  <HiddenSlides>0</HiddenSlides>
  <MMClips>7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13</vt:i4>
      </vt:variant>
    </vt:vector>
  </HeadingPairs>
  <TitlesOfParts>
    <vt:vector size="35" baseType="lpstr">
      <vt:lpstr>Calibri</vt:lpstr>
      <vt:lpstr>Kalam</vt:lpstr>
      <vt:lpstr>Arial</vt:lpstr>
      <vt:lpstr>UTM Alberta Heavy</vt:lpstr>
      <vt:lpstr>Arial Rounded</vt:lpstr>
      <vt:lpstr>.VnTifani HeavyH</vt:lpstr>
      <vt:lpstr>UTM Avo</vt:lpstr>
      <vt:lpstr>.VnBlack</vt:lpstr>
      <vt:lpstr>Montserrat</vt:lpstr>
      <vt:lpstr>Calibri Light</vt:lpstr>
      <vt:lpstr>SVN-Bershire Swash</vt:lpstr>
      <vt:lpstr>.VnBodoni</vt:lpstr>
      <vt:lpstr>Times New Roman</vt:lpstr>
      <vt:lpstr>UTM Cookies</vt:lpstr>
      <vt:lpstr>Office Theme</vt:lpstr>
      <vt:lpstr>Doodle Sketchbook by Slidesgo</vt:lpstr>
      <vt:lpstr>1_Doodle Sketchbook by Slidesgo</vt:lpstr>
      <vt:lpstr>2_Doodle Sketchbook by Slidesgo</vt:lpstr>
      <vt:lpstr>3_Doodle Sketchbook by Slidesgo</vt:lpstr>
      <vt:lpstr>4_Doodle Sketchbook by Slidesgo</vt:lpstr>
      <vt:lpstr>Default Design</vt:lpstr>
      <vt:lpstr>NỀN 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Tiết 15</dc:title>
  <dc:creator>THAO HOANG PHUONG</dc:creator>
  <cp:lastModifiedBy>Windows User</cp:lastModifiedBy>
  <cp:revision>209</cp:revision>
  <dcterms:created xsi:type="dcterms:W3CDTF">2006-08-16T00:00:00Z</dcterms:created>
  <dcterms:modified xsi:type="dcterms:W3CDTF">2022-10-24T15:14:26Z</dcterms:modified>
  <dc:identifier>DAEsQmFzDCU</dc:identifier>
</cp:coreProperties>
</file>