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59" r:id="rId4"/>
    <p:sldId id="260" r:id="rId5"/>
    <p:sldId id="261" r:id="rId6"/>
    <p:sldId id="275" r:id="rId7"/>
    <p:sldId id="262" r:id="rId8"/>
    <p:sldId id="263" r:id="rId9"/>
    <p:sldId id="264" r:id="rId10"/>
    <p:sldId id="265" r:id="rId11"/>
    <p:sldId id="266" r:id="rId12"/>
    <p:sldId id="267" r:id="rId13"/>
    <p:sldId id="277" r:id="rId14"/>
    <p:sldId id="268" r:id="rId15"/>
    <p:sldId id="269" r:id="rId16"/>
    <p:sldId id="270" r:id="rId17"/>
    <p:sldId id="276" r:id="rId18"/>
    <p:sldId id="271"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30" autoAdjust="0"/>
    <p:restoredTop sz="94660"/>
  </p:normalViewPr>
  <p:slideViewPr>
    <p:cSldViewPr snapToGrid="0">
      <p:cViewPr varScale="1">
        <p:scale>
          <a:sx n="100" d="100"/>
          <a:sy n="100" d="100"/>
        </p:scale>
        <p:origin x="29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E6A9F-DC48-46CB-8C22-849A65028953}" type="datetimeFigureOut">
              <a:rPr lang="en-US" smtClean="0"/>
              <a:t>11/9/2021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F60B20-B620-44C4-9C3A-672ECF791749}" type="slidenum">
              <a:rPr lang="en-US" smtClean="0"/>
              <a:t>‹#›</a:t>
            </a:fld>
            <a:endParaRPr lang="en-US"/>
          </a:p>
        </p:txBody>
      </p:sp>
    </p:spTree>
    <p:extLst>
      <p:ext uri="{BB962C8B-B14F-4D97-AF65-F5344CB8AC3E}">
        <p14:creationId xmlns:p14="http://schemas.microsoft.com/office/powerpoint/2010/main" val="3518489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5485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1D00C9-DE0A-4021-AC16-7FFAAC86A1AF}" type="slidenum">
              <a:rPr lang="en-US" smtClean="0"/>
              <a:t>5</a:t>
            </a:fld>
            <a:endParaRPr lang="en-US"/>
          </a:p>
        </p:txBody>
      </p:sp>
    </p:spTree>
    <p:extLst>
      <p:ext uri="{BB962C8B-B14F-4D97-AF65-F5344CB8AC3E}">
        <p14:creationId xmlns:p14="http://schemas.microsoft.com/office/powerpoint/2010/main" val="1167917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048375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34A9F30-36E6-4EF5-8793-35C4CF11082F}"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120188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4A9F30-36E6-4EF5-8793-35C4CF11082F}"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2256521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4A9F30-36E6-4EF5-8793-35C4CF11082F}"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996550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4173090380"/>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12192000" cy="6851250"/>
          </a:xfrm>
          <a:prstGeom prst="rect">
            <a:avLst/>
          </a:prstGeom>
        </p:spPr>
      </p:pic>
    </p:spTree>
    <p:extLst>
      <p:ext uri="{BB962C8B-B14F-4D97-AF65-F5344CB8AC3E}">
        <p14:creationId xmlns:p14="http://schemas.microsoft.com/office/powerpoint/2010/main" val="271501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4A9F30-36E6-4EF5-8793-35C4CF11082F}"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3715992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4A9F30-36E6-4EF5-8793-35C4CF11082F}"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3304446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34A9F30-36E6-4EF5-8793-35C4CF11082F}"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2473711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4A9F30-36E6-4EF5-8793-35C4CF11082F}" type="datetimeFigureOut">
              <a:rPr lang="en-US" smtClean="0"/>
              <a:t>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822762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34A9F30-36E6-4EF5-8793-35C4CF11082F}" type="datetimeFigureOut">
              <a:rPr lang="en-US" smtClean="0"/>
              <a:t>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1619580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4A9F30-36E6-4EF5-8793-35C4CF11082F}" type="datetimeFigureOut">
              <a:rPr lang="en-US" smtClean="0"/>
              <a:t>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3216068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4A9F30-36E6-4EF5-8793-35C4CF11082F}"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3530241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4A9F30-36E6-4EF5-8793-35C4CF11082F}"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1EF80-1FF4-402D-AD18-2E37DFB72D30}" type="slidenum">
              <a:rPr lang="en-US" smtClean="0"/>
              <a:t>‹#›</a:t>
            </a:fld>
            <a:endParaRPr lang="en-US"/>
          </a:p>
        </p:txBody>
      </p:sp>
    </p:spTree>
    <p:extLst>
      <p:ext uri="{BB962C8B-B14F-4D97-AF65-F5344CB8AC3E}">
        <p14:creationId xmlns:p14="http://schemas.microsoft.com/office/powerpoint/2010/main" val="194454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4A9F30-36E6-4EF5-8793-35C4CF11082F}" type="datetimeFigureOut">
              <a:rPr lang="en-US" smtClean="0"/>
              <a:t>11/9/2021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A1EF80-1FF4-402D-AD18-2E37DFB72D30}" type="slidenum">
              <a:rPr lang="en-US" smtClean="0"/>
              <a:t>‹#›</a:t>
            </a:fld>
            <a:endParaRPr lang="en-US"/>
          </a:p>
        </p:txBody>
      </p:sp>
    </p:spTree>
    <p:extLst>
      <p:ext uri="{BB962C8B-B14F-4D97-AF65-F5344CB8AC3E}">
        <p14:creationId xmlns:p14="http://schemas.microsoft.com/office/powerpoint/2010/main" val="1320091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tmp"/><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tmp"/><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7" Type="http://schemas.openxmlformats.org/officeDocument/2006/relationships/image" Target="../media/image37.emf"/><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4.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tmp"/><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tmp"/><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240"/>
            <a:ext cx="12192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625144" y="2715383"/>
            <a:ext cx="6941712" cy="1446550"/>
          </a:xfrm>
          <a:prstGeom prst="rect">
            <a:avLst/>
          </a:prstGeom>
          <a:noFill/>
        </p:spPr>
        <p:txBody>
          <a:bodyPr spcFirstLastPara="1">
            <a:prstTxWarp prst="textArchUp">
              <a:avLst/>
            </a:prstTxWarp>
            <a:spAutoFit/>
            <a:scene3d>
              <a:camera prst="orthographicFront"/>
              <a:lightRig rig="soft" dir="t">
                <a:rot lat="0" lon="0" rev="15600000"/>
              </a:lightRig>
            </a:scene3d>
            <a:sp3d extrusionH="57150" prstMaterial="softEdge">
              <a:bevelT w="25400" h="38100"/>
            </a:sp3d>
          </a:bodyPr>
          <a:lstStyle/>
          <a:p>
            <a:pPr algn="ctr" fontAlgn="auto">
              <a:spcBef>
                <a:spcPts val="0"/>
              </a:spcBef>
              <a:spcAft>
                <a:spcPts val="0"/>
              </a:spcAft>
              <a:defRPr/>
            </a:pPr>
            <a:r>
              <a:rPr lang="vi-VN" sz="5400" b="1" dirty="0">
                <a:ln/>
                <a:solidFill>
                  <a:srgbClr val="00B050"/>
                </a:solidFill>
                <a:latin typeface="UTM Avo" panose="02040603050506020204" pitchFamily="18" charset="0"/>
                <a:cs typeface="+mn-cs"/>
              </a:rPr>
              <a:t>CHÀO MỪNG CÁC CON</a:t>
            </a:r>
          </a:p>
          <a:p>
            <a:pPr algn="ctr" fontAlgn="auto">
              <a:spcBef>
                <a:spcPts val="0"/>
              </a:spcBef>
              <a:spcAft>
                <a:spcPts val="0"/>
              </a:spcAft>
              <a:defRPr/>
            </a:pPr>
            <a:r>
              <a:rPr lang="vi-VN" sz="5400" b="1" dirty="0">
                <a:ln/>
                <a:solidFill>
                  <a:srgbClr val="00B050"/>
                </a:solidFill>
                <a:latin typeface="UTM Avo" panose="02040603050506020204" pitchFamily="18" charset="0"/>
                <a:cs typeface="+mn-cs"/>
              </a:rPr>
              <a:t>ĐẾN VỚI TIẾT </a:t>
            </a:r>
            <a:r>
              <a:rPr lang="en-US" sz="5400" b="1" dirty="0" smtClean="0">
                <a:ln/>
                <a:solidFill>
                  <a:srgbClr val="00B050"/>
                </a:solidFill>
                <a:latin typeface="UTM Avo" panose="02040603050506020204" pitchFamily="18" charset="0"/>
              </a:rPr>
              <a:t>TIẾNG VIỆT</a:t>
            </a:r>
            <a:endParaRPr lang="en-US" sz="5400" b="1" dirty="0">
              <a:ln/>
              <a:solidFill>
                <a:srgbClr val="00B050"/>
              </a:solidFill>
              <a:latin typeface="UTM Avo" panose="02040603050506020204" pitchFamily="18" charset="0"/>
              <a:cs typeface="+mn-cs"/>
            </a:endParaRPr>
          </a:p>
        </p:txBody>
      </p:sp>
    </p:spTree>
    <p:extLst>
      <p:ext uri="{BB962C8B-B14F-4D97-AF65-F5344CB8AC3E}">
        <p14:creationId xmlns:p14="http://schemas.microsoft.com/office/powerpoint/2010/main" val="390397747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019" y="0"/>
            <a:ext cx="6936463" cy="6753323"/>
          </a:xfrm>
          <a:prstGeom prst="rect">
            <a:avLst/>
          </a:prstGeom>
        </p:spPr>
      </p:pic>
      <p:grpSp>
        <p:nvGrpSpPr>
          <p:cNvPr id="3" name="Group 2"/>
          <p:cNvGrpSpPr/>
          <p:nvPr/>
        </p:nvGrpSpPr>
        <p:grpSpPr>
          <a:xfrm>
            <a:off x="7646886" y="0"/>
            <a:ext cx="3637543" cy="3558560"/>
            <a:chOff x="10489599" y="-2081843"/>
            <a:chExt cx="3753987" cy="3746809"/>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9599" y="-2081843"/>
              <a:ext cx="3753987" cy="3746809"/>
            </a:xfrm>
            <a:prstGeom prst="rect">
              <a:avLst/>
            </a:prstGeom>
          </p:spPr>
        </p:pic>
        <p:sp>
          <p:nvSpPr>
            <p:cNvPr id="5" name="文本框 11"/>
            <p:cNvSpPr txBox="1"/>
            <p:nvPr/>
          </p:nvSpPr>
          <p:spPr>
            <a:xfrm>
              <a:off x="11338594" y="-937570"/>
              <a:ext cx="2055996" cy="1458262"/>
            </a:xfrm>
            <a:prstGeom prst="rect">
              <a:avLst/>
            </a:prstGeom>
            <a:noFill/>
          </p:spPr>
          <p:txBody>
            <a:bodyPr wrap="square" rtlCol="0">
              <a:spAutoFit/>
            </a:bodyPr>
            <a:lstStyle/>
            <a:p>
              <a:pPr algn="ctr" defTabSz="914377"/>
              <a:r>
                <a:rPr lang="en-US" altLang="zh-CN" sz="2800" b="1" dirty="0" err="1" smtClean="0">
                  <a:solidFill>
                    <a:srgbClr val="679C31"/>
                  </a:solidFill>
                  <a:latin typeface="Times New Roman" pitchFamily="18" charset="0"/>
                  <a:cs typeface="Times New Roman" pitchFamily="18" charset="0"/>
                  <a:sym typeface="+mn-lt"/>
                </a:rPr>
                <a:t>Nội</a:t>
              </a:r>
              <a:r>
                <a:rPr lang="en-US" altLang="zh-CN" sz="2800" b="1" dirty="0" smtClean="0">
                  <a:solidFill>
                    <a:srgbClr val="679C31"/>
                  </a:solidFill>
                  <a:latin typeface="Times New Roman" pitchFamily="18" charset="0"/>
                  <a:cs typeface="Times New Roman" pitchFamily="18" charset="0"/>
                  <a:sym typeface="+mn-lt"/>
                </a:rPr>
                <a:t> dung </a:t>
              </a:r>
              <a:r>
                <a:rPr lang="en-US" altLang="zh-CN" sz="2800" b="1" dirty="0" err="1" smtClean="0">
                  <a:solidFill>
                    <a:srgbClr val="679C31"/>
                  </a:solidFill>
                  <a:latin typeface="Times New Roman" pitchFamily="18" charset="0"/>
                  <a:cs typeface="Times New Roman" pitchFamily="18" charset="0"/>
                  <a:sym typeface="+mn-lt"/>
                </a:rPr>
                <a:t>của</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tranh</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a:solidFill>
                    <a:srgbClr val="679C31"/>
                  </a:solidFill>
                  <a:latin typeface="Times New Roman" pitchFamily="18" charset="0"/>
                  <a:cs typeface="Times New Roman" pitchFamily="18" charset="0"/>
                  <a:sym typeface="+mn-lt"/>
                </a:rPr>
                <a:t>3</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là</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gì</a:t>
              </a:r>
              <a:r>
                <a:rPr lang="en-US" altLang="zh-CN" sz="2800" b="1" dirty="0" smtClean="0">
                  <a:solidFill>
                    <a:srgbClr val="679C31"/>
                  </a:solidFill>
                  <a:latin typeface="Times New Roman" pitchFamily="18" charset="0"/>
                  <a:cs typeface="Times New Roman" pitchFamily="18" charset="0"/>
                  <a:sym typeface="+mn-lt"/>
                </a:rPr>
                <a:t>?</a:t>
              </a:r>
              <a:endParaRPr lang="zh-CN" altLang="en-US" sz="2800" b="1" dirty="0">
                <a:solidFill>
                  <a:srgbClr val="679C31"/>
                </a:solidFill>
                <a:latin typeface="Times New Roman" pitchFamily="18" charset="0"/>
                <a:cs typeface="Times New Roman" pitchFamily="18" charset="0"/>
                <a:sym typeface="+mn-lt"/>
              </a:endParaRPr>
            </a:p>
          </p:txBody>
        </p:sp>
      </p:grpSp>
      <p:grpSp>
        <p:nvGrpSpPr>
          <p:cNvPr id="6" name="Group 5"/>
          <p:cNvGrpSpPr/>
          <p:nvPr/>
        </p:nvGrpSpPr>
        <p:grpSpPr>
          <a:xfrm>
            <a:off x="8613173" y="3430896"/>
            <a:ext cx="3348069" cy="3257767"/>
            <a:chOff x="8613173" y="3430896"/>
            <a:chExt cx="3348069" cy="3257767"/>
          </a:xfrm>
        </p:grpSpPr>
        <p:grpSp>
          <p:nvGrpSpPr>
            <p:cNvPr id="7" name="Group 6"/>
            <p:cNvGrpSpPr/>
            <p:nvPr/>
          </p:nvGrpSpPr>
          <p:grpSpPr>
            <a:xfrm>
              <a:off x="8613173" y="3430896"/>
              <a:ext cx="3348069" cy="3257767"/>
              <a:chOff x="7710015" y="3754815"/>
              <a:chExt cx="3348069" cy="3257767"/>
            </a:xfrm>
          </p:grpSpPr>
          <p:pic>
            <p:nvPicPr>
              <p:cNvPr id="9"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0015" y="3754815"/>
                <a:ext cx="3348069" cy="3257767"/>
              </a:xfrm>
              <a:prstGeom prst="rect">
                <a:avLst/>
              </a:prstGeom>
            </p:spPr>
          </p:pic>
          <p:sp>
            <p:nvSpPr>
              <p:cNvPr id="10" name="文本框 7"/>
              <p:cNvSpPr txBox="1"/>
              <p:nvPr/>
            </p:nvSpPr>
            <p:spPr>
              <a:xfrm>
                <a:off x="8453932" y="4396709"/>
                <a:ext cx="1911806" cy="369332"/>
              </a:xfrm>
              <a:prstGeom prst="rect">
                <a:avLst/>
              </a:prstGeom>
              <a:noFill/>
            </p:spPr>
            <p:txBody>
              <a:bodyPr wrap="square" rtlCol="0">
                <a:spAutoFit/>
              </a:bodyPr>
              <a:lstStyle/>
              <a:p>
                <a:pPr algn="ctr" defTabSz="914377"/>
                <a:endParaRPr lang="zh-CN" altLang="en-US" b="1" dirty="0">
                  <a:solidFill>
                    <a:srgbClr val="920000"/>
                  </a:solidFill>
                  <a:latin typeface="Times New Roman" pitchFamily="18" charset="0"/>
                  <a:cs typeface="Times New Roman" pitchFamily="18" charset="0"/>
                  <a:sym typeface="+mn-lt"/>
                </a:endParaRPr>
              </a:p>
            </p:txBody>
          </p:sp>
        </p:grpSp>
        <p:sp>
          <p:nvSpPr>
            <p:cNvPr id="8" name="Rectangle 7"/>
            <p:cNvSpPr/>
            <p:nvPr/>
          </p:nvSpPr>
          <p:spPr>
            <a:xfrm>
              <a:off x="9404236" y="3971437"/>
              <a:ext cx="2174058" cy="2126864"/>
            </a:xfrm>
            <a:prstGeom prst="rect">
              <a:avLst/>
            </a:prstGeom>
          </p:spPr>
          <p:txBody>
            <a:bodyPr wrap="square">
              <a:spAutoFit/>
            </a:bodyPr>
            <a:lstStyle/>
            <a:p>
              <a:pPr>
                <a:lnSpc>
                  <a:spcPct val="150000"/>
                </a:lnSpc>
                <a:spcAft>
                  <a:spcPts val="800"/>
                </a:spcAft>
              </a:pPr>
              <a:r>
                <a:rPr lang="en-US" b="1" dirty="0" err="1" smtClean="0">
                  <a:latin typeface="Times New Roman" panose="02020603050405020304" pitchFamily="18" charset="0"/>
                  <a:cs typeface="Times New Roman" panose="02020603050405020304" pitchFamily="18" charset="0"/>
                </a:rPr>
                <a:t>Bê</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vàng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tìm</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cỏ</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nhưng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bị</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lạc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đường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Dê</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trắng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thương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bạn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chạy</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khắp</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nẻo</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đường</a:t>
              </a:r>
              <a:r>
                <a:rPr lang="en-US" b="1" dirty="0" smtClean="0">
                  <a:latin typeface="Times New Roman" panose="02020603050405020304" pitchFamily="18" charset="0"/>
                  <a:cs typeface="Times New Roman" panose="02020603050405020304" pitchFamily="18" charset="0"/>
                </a:rPr>
                <a:t>.</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2796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991918" cy="6259913"/>
          </a:xfrm>
          <a:prstGeom prst="rect">
            <a:avLst/>
          </a:prstGeom>
        </p:spPr>
      </p:pic>
      <p:grpSp>
        <p:nvGrpSpPr>
          <p:cNvPr id="3" name="Group 2"/>
          <p:cNvGrpSpPr/>
          <p:nvPr/>
        </p:nvGrpSpPr>
        <p:grpSpPr>
          <a:xfrm>
            <a:off x="7646886" y="0"/>
            <a:ext cx="3637543" cy="3558560"/>
            <a:chOff x="10489599" y="-2081843"/>
            <a:chExt cx="3753987" cy="3746809"/>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9599" y="-2081843"/>
              <a:ext cx="3753987" cy="3746809"/>
            </a:xfrm>
            <a:prstGeom prst="rect">
              <a:avLst/>
            </a:prstGeom>
          </p:spPr>
        </p:pic>
        <p:sp>
          <p:nvSpPr>
            <p:cNvPr id="5" name="文本框 11"/>
            <p:cNvSpPr txBox="1"/>
            <p:nvPr/>
          </p:nvSpPr>
          <p:spPr>
            <a:xfrm>
              <a:off x="11338594" y="-937570"/>
              <a:ext cx="2055996" cy="1458262"/>
            </a:xfrm>
            <a:prstGeom prst="rect">
              <a:avLst/>
            </a:prstGeom>
            <a:noFill/>
          </p:spPr>
          <p:txBody>
            <a:bodyPr wrap="square" rtlCol="0">
              <a:spAutoFit/>
            </a:bodyPr>
            <a:lstStyle/>
            <a:p>
              <a:pPr algn="ctr" defTabSz="914377"/>
              <a:r>
                <a:rPr lang="en-US" altLang="zh-CN" sz="2800" b="1" dirty="0" err="1" smtClean="0">
                  <a:solidFill>
                    <a:srgbClr val="679C31"/>
                  </a:solidFill>
                  <a:latin typeface="Times New Roman" pitchFamily="18" charset="0"/>
                  <a:cs typeface="Times New Roman" pitchFamily="18" charset="0"/>
                  <a:sym typeface="+mn-lt"/>
                </a:rPr>
                <a:t>Nội</a:t>
              </a:r>
              <a:r>
                <a:rPr lang="en-US" altLang="zh-CN" sz="2800" b="1" dirty="0" smtClean="0">
                  <a:solidFill>
                    <a:srgbClr val="679C31"/>
                  </a:solidFill>
                  <a:latin typeface="Times New Roman" pitchFamily="18" charset="0"/>
                  <a:cs typeface="Times New Roman" pitchFamily="18" charset="0"/>
                  <a:sym typeface="+mn-lt"/>
                </a:rPr>
                <a:t> dung </a:t>
              </a:r>
              <a:r>
                <a:rPr lang="en-US" altLang="zh-CN" sz="2800" b="1" dirty="0" err="1" smtClean="0">
                  <a:solidFill>
                    <a:srgbClr val="679C31"/>
                  </a:solidFill>
                  <a:latin typeface="Times New Roman" pitchFamily="18" charset="0"/>
                  <a:cs typeface="Times New Roman" pitchFamily="18" charset="0"/>
                  <a:sym typeface="+mn-lt"/>
                </a:rPr>
                <a:t>của</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tranh</a:t>
              </a:r>
              <a:r>
                <a:rPr lang="en-US" altLang="zh-CN" sz="2800" b="1" dirty="0" smtClean="0">
                  <a:solidFill>
                    <a:srgbClr val="679C31"/>
                  </a:solidFill>
                  <a:latin typeface="Times New Roman" pitchFamily="18" charset="0"/>
                  <a:cs typeface="Times New Roman" pitchFamily="18" charset="0"/>
                  <a:sym typeface="+mn-lt"/>
                </a:rPr>
                <a:t> 4 </a:t>
              </a:r>
              <a:r>
                <a:rPr lang="en-US" altLang="zh-CN" sz="2800" b="1" dirty="0" err="1" smtClean="0">
                  <a:solidFill>
                    <a:srgbClr val="679C31"/>
                  </a:solidFill>
                  <a:latin typeface="Times New Roman" pitchFamily="18" charset="0"/>
                  <a:cs typeface="Times New Roman" pitchFamily="18" charset="0"/>
                  <a:sym typeface="+mn-lt"/>
                </a:rPr>
                <a:t>là</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gì</a:t>
              </a:r>
              <a:r>
                <a:rPr lang="en-US" altLang="zh-CN" sz="2800" b="1" dirty="0" smtClean="0">
                  <a:solidFill>
                    <a:srgbClr val="679C31"/>
                  </a:solidFill>
                  <a:latin typeface="Times New Roman" pitchFamily="18" charset="0"/>
                  <a:cs typeface="Times New Roman" pitchFamily="18" charset="0"/>
                  <a:sym typeface="+mn-lt"/>
                </a:rPr>
                <a:t>?</a:t>
              </a:r>
              <a:endParaRPr lang="zh-CN" altLang="en-US" sz="2800" b="1" dirty="0">
                <a:solidFill>
                  <a:srgbClr val="679C31"/>
                </a:solidFill>
                <a:latin typeface="Times New Roman" pitchFamily="18" charset="0"/>
                <a:cs typeface="Times New Roman" pitchFamily="18" charset="0"/>
                <a:sym typeface="+mn-lt"/>
              </a:endParaRPr>
            </a:p>
          </p:txBody>
        </p:sp>
      </p:grpSp>
      <p:grpSp>
        <p:nvGrpSpPr>
          <p:cNvPr id="8" name="Group 7"/>
          <p:cNvGrpSpPr/>
          <p:nvPr/>
        </p:nvGrpSpPr>
        <p:grpSpPr>
          <a:xfrm>
            <a:off x="8155973" y="3617928"/>
            <a:ext cx="3348069" cy="3257767"/>
            <a:chOff x="8155973" y="3617928"/>
            <a:chExt cx="3348069" cy="3257767"/>
          </a:xfrm>
        </p:grpSpPr>
        <p:pic>
          <p:nvPicPr>
            <p:cNvPr id="6"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5973" y="3617928"/>
              <a:ext cx="3348069" cy="3257767"/>
            </a:xfrm>
            <a:prstGeom prst="rect">
              <a:avLst/>
            </a:prstGeom>
          </p:spPr>
        </p:pic>
        <p:sp>
          <p:nvSpPr>
            <p:cNvPr id="7" name="Rectangle 6"/>
            <p:cNvSpPr/>
            <p:nvPr/>
          </p:nvSpPr>
          <p:spPr>
            <a:xfrm>
              <a:off x="8995724" y="4461981"/>
              <a:ext cx="2105663" cy="1569660"/>
            </a:xfrm>
            <a:prstGeom prst="rect">
              <a:avLst/>
            </a:prstGeom>
          </p:spPr>
          <p:txBody>
            <a:bodyPr wrap="square">
              <a:spAutoFit/>
            </a:bodyPr>
            <a:lstStyle/>
            <a:p>
              <a:r>
                <a:rPr lang="en-US" sz="2400" b="1" dirty="0" err="1">
                  <a:solidFill>
                    <a:srgbClr val="000000"/>
                  </a:solidFill>
                  <a:latin typeface="Times New Roman" panose="02020603050405020304" pitchFamily="18" charset="0"/>
                  <a:ea typeface="Calibri" panose="020F0502020204030204" pitchFamily="34" charset="0"/>
                </a:rPr>
                <a:t>Đến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bây</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giờ</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dê</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trắng</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vừa</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kêu</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gọi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hoài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smtClean="0">
                  <a:solidFill>
                    <a:srgbClr val="000000"/>
                  </a:solidFill>
                  <a:latin typeface="Times New Roman" panose="02020603050405020304" pitchFamily="18" charset="0"/>
                  <a:ea typeface="Calibri" panose="020F0502020204030204" pitchFamily="34" charset="0"/>
                </a:rPr>
                <a:t>Bê</a:t>
              </a:r>
              <a:r>
                <a:rPr lang="en-US" sz="2400" b="1" dirty="0" smtClean="0">
                  <a:solidFill>
                    <a:srgbClr val="000000"/>
                  </a:solidFill>
                  <a:latin typeface="Times New Roman" panose="02020603050405020304" pitchFamily="18" charset="0"/>
                  <a:ea typeface="Calibri" panose="020F0502020204030204" pitchFamily="34" charset="0"/>
                </a:rPr>
                <a:t>! </a:t>
              </a:r>
              <a:r>
                <a:rPr lang="en-US" sz="2400" b="1" smtClean="0">
                  <a:solidFill>
                    <a:srgbClr val="000000"/>
                  </a:solidFill>
                  <a:latin typeface="Times New Roman" panose="02020603050405020304" pitchFamily="18" charset="0"/>
                  <a:ea typeface="Calibri" panose="020F0502020204030204" pitchFamily="34" charset="0"/>
                </a:rPr>
                <a:t>Bê!”</a:t>
              </a:r>
              <a:endParaRPr lang="en-US" sz="2400" b="1" dirty="0"/>
            </a:p>
          </p:txBody>
        </p:sp>
      </p:grpSp>
    </p:spTree>
    <p:extLst>
      <p:ext uri="{BB962C8B-B14F-4D97-AF65-F5344CB8AC3E}">
        <p14:creationId xmlns:p14="http://schemas.microsoft.com/office/powerpoint/2010/main" val="226377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2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225" y="64754"/>
            <a:ext cx="7272337" cy="6793246"/>
          </a:xfrm>
          <a:prstGeom prst="rect">
            <a:avLst/>
          </a:prstGeom>
        </p:spPr>
      </p:pic>
      <p:sp>
        <p:nvSpPr>
          <p:cNvPr id="3" name="Cloud 2"/>
          <p:cNvSpPr/>
          <p:nvPr/>
        </p:nvSpPr>
        <p:spPr>
          <a:xfrm>
            <a:off x="428625" y="128587"/>
            <a:ext cx="3771900" cy="2871787"/>
          </a:xfrm>
          <a:prstGeom prst="cloud">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anose="02020603050405020304" pitchFamily="18" charset="0"/>
                <a:cs typeface="Times New Roman" panose="02020603050405020304" pitchFamily="18" charset="0"/>
              </a:rPr>
              <a:t>Con </a:t>
            </a:r>
            <a:r>
              <a:rPr lang="en-US" sz="3200" b="1" dirty="0" err="1" smtClean="0">
                <a:solidFill>
                  <a:schemeClr val="tx1"/>
                </a:solidFill>
                <a:latin typeface="Times New Roman" panose="02020603050405020304" pitchFamily="18" charset="0"/>
                <a:cs typeface="Times New Roman" panose="02020603050405020304" pitchFamily="18" charset="0"/>
              </a:rPr>
              <a:t>hãy</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nêu</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lại</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nội</a:t>
            </a:r>
            <a:r>
              <a:rPr lang="en-US" sz="3200" b="1" dirty="0" smtClean="0">
                <a:solidFill>
                  <a:schemeClr val="tx1"/>
                </a:solidFill>
                <a:latin typeface="Times New Roman" panose="02020603050405020304" pitchFamily="18" charset="0"/>
                <a:cs typeface="Times New Roman" panose="02020603050405020304" pitchFamily="18" charset="0"/>
              </a:rPr>
              <a:t> dung </a:t>
            </a:r>
            <a:r>
              <a:rPr lang="en-US" sz="3200" b="1" dirty="0" err="1" smtClean="0">
                <a:solidFill>
                  <a:schemeClr val="tx1"/>
                </a:solidFill>
                <a:latin typeface="Times New Roman" panose="02020603050405020304" pitchFamily="18" charset="0"/>
                <a:cs typeface="Times New Roman" panose="02020603050405020304" pitchFamily="18" charset="0"/>
              </a:rPr>
              <a:t>của</a:t>
            </a:r>
            <a:r>
              <a:rPr lang="en-US" sz="3200" b="1" dirty="0" smtClean="0">
                <a:solidFill>
                  <a:schemeClr val="tx1"/>
                </a:solidFill>
                <a:latin typeface="Times New Roman" panose="02020603050405020304" pitchFamily="18" charset="0"/>
                <a:cs typeface="Times New Roman" panose="02020603050405020304" pitchFamily="18" charset="0"/>
              </a:rPr>
              <a:t> 4 </a:t>
            </a:r>
            <a:r>
              <a:rPr lang="en-US" sz="3200" b="1" dirty="0" err="1" smtClean="0">
                <a:solidFill>
                  <a:schemeClr val="tx1"/>
                </a:solidFill>
                <a:latin typeface="Times New Roman" panose="02020603050405020304" pitchFamily="18" charset="0"/>
                <a:cs typeface="Times New Roman" panose="02020603050405020304" pitchFamily="18" charset="0"/>
              </a:rPr>
              <a:t>bức</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tranh</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sau</a:t>
            </a:r>
            <a:r>
              <a:rPr lang="en-US" sz="3200" b="1" dirty="0" smtClean="0">
                <a:solidFill>
                  <a:schemeClr val="tx1"/>
                </a:solidFill>
                <a:latin typeface="Times New Roman" panose="02020603050405020304" pitchFamily="18" charset="0"/>
                <a:cs typeface="Times New Roman" panose="02020603050405020304" pitchFamily="18" charset="0"/>
              </a:rPr>
              <a:t>?</a:t>
            </a:r>
            <a:endParaRPr lang="en-US"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440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par>
                                <p:cTn id="8" presetID="8"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973569" y="91642"/>
            <a:ext cx="7459230" cy="2871787"/>
          </a:xfrm>
          <a:prstGeom prst="cloud">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anose="02020603050405020304" pitchFamily="18" charset="0"/>
                <a:cs typeface="Times New Roman" panose="02020603050405020304" pitchFamily="18" charset="0"/>
              </a:rPr>
              <a:t>Con hãy nêu ý nghĩa của câu chuyện vừa học ?</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3" name="Cloud 2"/>
          <p:cNvSpPr/>
          <p:nvPr/>
        </p:nvSpPr>
        <p:spPr>
          <a:xfrm>
            <a:off x="83821" y="3157391"/>
            <a:ext cx="11734800" cy="3566681"/>
          </a:xfrm>
          <a:prstGeom prst="cloud">
            <a:avLst/>
          </a:prstGeom>
          <a:solidFill>
            <a:schemeClr val="accent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solidFill>
                <a:latin typeface="Times New Roman" panose="02020603050405020304" pitchFamily="18" charset="0"/>
                <a:cs typeface="Times New Roman" panose="02020603050405020304" pitchFamily="18" charset="0"/>
              </a:rPr>
              <a:t>Câu chuyện ca ngợi tình bạn của dê vàng và bê trắng rất đẹp và đáng quý.</a:t>
            </a:r>
            <a:endParaRPr lang="en-US" sz="4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149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996" y="-85704"/>
            <a:ext cx="9782293" cy="1325563"/>
          </a:xfrm>
        </p:spPr>
        <p:style>
          <a:lnRef idx="1">
            <a:schemeClr val="accent4"/>
          </a:lnRef>
          <a:fillRef idx="2">
            <a:schemeClr val="accent4"/>
          </a:fillRef>
          <a:effectRef idx="1">
            <a:schemeClr val="accent4"/>
          </a:effectRef>
          <a:fontRef idx="minor">
            <a:schemeClr val="dk1"/>
          </a:fontRef>
        </p:style>
        <p:txBody>
          <a:bodyPr>
            <a:normAutofit/>
          </a:bodyPr>
          <a:lstStyle/>
          <a:p>
            <a:r>
              <a:rPr lang="en-US" sz="4200" dirty="0" err="1">
                <a:latin typeface="Times New Roman" panose="02020603050405020304" pitchFamily="18" charset="0"/>
                <a:cs typeface="Times New Roman" panose="02020603050405020304" pitchFamily="18" charset="0"/>
              </a:rPr>
              <a:t>Chọn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kể</a:t>
            </a:r>
            <a:r>
              <a:rPr lang="en-US" sz="4200" dirty="0">
                <a:latin typeface="Times New Roman" panose="02020603050405020304" pitchFamily="18" charset="0"/>
                <a:cs typeface="Times New Roman" panose="02020603050405020304" pitchFamily="18" charset="0"/>
              </a:rPr>
              <a:t> 1-2 </a:t>
            </a:r>
            <a:r>
              <a:rPr lang="en-US" sz="4200" dirty="0" err="1">
                <a:latin typeface="Times New Roman" panose="02020603050405020304" pitchFamily="18" charset="0"/>
                <a:cs typeface="Times New Roman" panose="02020603050405020304" pitchFamily="18" charset="0"/>
              </a:rPr>
              <a:t>đoạn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của</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câu</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chuyện</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theo</a:t>
            </a:r>
            <a:r>
              <a:rPr lang="en-US" sz="4200" dirty="0">
                <a:latin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cs typeface="Times New Roman" panose="02020603050405020304" pitchFamily="18" charset="0"/>
              </a:rPr>
              <a:t>tranh</a:t>
            </a:r>
            <a:endParaRPr lang="en-US" sz="4200" dirty="0">
              <a:latin typeface="Times New Roman" panose="02020603050405020304" pitchFamily="18" charset="0"/>
              <a:cs typeface="Times New Roman" panose="02020603050405020304" pitchFamily="18" charset="0"/>
            </a:endParaRPr>
          </a:p>
        </p:txBody>
      </p:sp>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13514" y="1239859"/>
            <a:ext cx="6603879" cy="5607995"/>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850"/>
            <a:ext cx="1969996" cy="1244183"/>
          </a:xfrm>
          <a:prstGeom prst="rect">
            <a:avLst/>
          </a:prstGeom>
        </p:spPr>
      </p:pic>
      <p:sp>
        <p:nvSpPr>
          <p:cNvPr id="5" name="Cloud 4"/>
          <p:cNvSpPr/>
          <p:nvPr/>
        </p:nvSpPr>
        <p:spPr>
          <a:xfrm>
            <a:off x="453908" y="1250005"/>
            <a:ext cx="3032176" cy="2451918"/>
          </a:xfrm>
          <a:prstGeom prst="cloud">
            <a:avLst/>
          </a:prstGeom>
          <a:solidFill>
            <a:srgbClr val="00B0F0"/>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anose="02020603050405020304" pitchFamily="18" charset="0"/>
                <a:cs typeface="Times New Roman" panose="02020603050405020304" pitchFamily="18" charset="0"/>
              </a:rPr>
              <a:t>Con </a:t>
            </a:r>
            <a:r>
              <a:rPr lang="en-US" sz="3200" b="1" dirty="0" err="1" smtClean="0">
                <a:solidFill>
                  <a:schemeClr val="tx1"/>
                </a:solidFill>
                <a:latin typeface="Times New Roman" panose="02020603050405020304" pitchFamily="18" charset="0"/>
                <a:cs typeface="Times New Roman" panose="02020603050405020304" pitchFamily="18" charset="0"/>
              </a:rPr>
              <a:t>thích</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đoạn</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nào</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nhất</a:t>
            </a:r>
            <a:r>
              <a:rPr lang="en-US" sz="3200" b="1" dirty="0" smtClean="0">
                <a:solidFill>
                  <a:schemeClr val="tx1"/>
                </a:solidFill>
                <a:latin typeface="Times New Roman" panose="02020603050405020304" pitchFamily="18" charset="0"/>
                <a:cs typeface="Times New Roman" panose="02020603050405020304" pitchFamily="18" charset="0"/>
              </a:rPr>
              <a:t>?</a:t>
            </a:r>
            <a:endParaRPr lang="en-US"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239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1"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 calcmode="lin" valueType="num">
                                      <p:cBhvr>
                                        <p:cTn id="26" dur="1000" fill="hold"/>
                                        <p:tgtEl>
                                          <p:spTgt spid="5"/>
                                        </p:tgtEl>
                                        <p:attrNameLst>
                                          <p:attrName>style.rotation</p:attrName>
                                        </p:attrNameLst>
                                      </p:cBhvr>
                                      <p:tavLst>
                                        <p:tav tm="0">
                                          <p:val>
                                            <p:fltVal val="90"/>
                                          </p:val>
                                        </p:tav>
                                        <p:tav tm="100000">
                                          <p:val>
                                            <p:fltVal val="0"/>
                                          </p:val>
                                        </p:tav>
                                      </p:tavLst>
                                    </p:anim>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3159" y="83514"/>
            <a:ext cx="8844197" cy="1325563"/>
          </a:xfrm>
        </p:spPr>
        <p:style>
          <a:lnRef idx="1">
            <a:schemeClr val="accent4"/>
          </a:lnRef>
          <a:fillRef idx="2">
            <a:schemeClr val="accent4"/>
          </a:fillRef>
          <a:effectRef idx="1">
            <a:schemeClr val="accent4"/>
          </a:effectRef>
          <a:fontRef idx="minor">
            <a:schemeClr val="dk1"/>
          </a:fontRef>
        </p:style>
        <p:txBody>
          <a:bodyPr>
            <a:normAutofit/>
          </a:bodyPr>
          <a:lstStyle/>
          <a:p>
            <a:r>
              <a:rPr lang="en-US" sz="3600" dirty="0" err="1" smtClean="0">
                <a:latin typeface="Times New Roman" panose="02020603050405020304" pitchFamily="18" charset="0"/>
                <a:cs typeface="Times New Roman" panose="02020603050405020304" pitchFamily="18" charset="0"/>
              </a:rPr>
              <a:t>Kể</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tiếp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đoạn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câu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chuyện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theo</a:t>
            </a:r>
            <a:r>
              <a:rPr lang="en-US" sz="3600" dirty="0">
                <a:latin typeface="Times New Roman" panose="02020603050405020304" pitchFamily="18" charset="0"/>
                <a:cs typeface="Times New Roman" panose="02020603050405020304" pitchFamily="18" charset="0"/>
              </a:rPr>
              <a:t> ý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em</a:t>
            </a:r>
            <a:endParaRPr lang="en-US" sz="3600" dirty="0">
              <a:latin typeface="Times New Roman" panose="02020603050405020304" pitchFamily="18" charset="0"/>
              <a:cs typeface="Times New Roman" panose="02020603050405020304" pitchFamily="18" charset="0"/>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4697" y="3215"/>
            <a:ext cx="2269296" cy="1480812"/>
          </a:xfrm>
        </p:spPr>
      </p:pic>
      <p:sp>
        <p:nvSpPr>
          <p:cNvPr id="7" name="Rounded Rectangle 6"/>
          <p:cNvSpPr/>
          <p:nvPr/>
        </p:nvSpPr>
        <p:spPr>
          <a:xfrm>
            <a:off x="1181740" y="739659"/>
            <a:ext cx="998618" cy="74436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NHÓM ĐÔI</a:t>
            </a:r>
            <a:endParaRPr lang="en-US" dirty="0"/>
          </a:p>
        </p:txBody>
      </p:sp>
      <p:grpSp>
        <p:nvGrpSpPr>
          <p:cNvPr id="5" name="Group 4"/>
          <p:cNvGrpSpPr/>
          <p:nvPr/>
        </p:nvGrpSpPr>
        <p:grpSpPr>
          <a:xfrm>
            <a:off x="1639345" y="1484027"/>
            <a:ext cx="4678663" cy="4129548"/>
            <a:chOff x="10489599" y="-2081843"/>
            <a:chExt cx="3753987" cy="3746809"/>
          </a:xfrm>
        </p:grpSpPr>
        <p:pic>
          <p:nvPicPr>
            <p:cNvPr id="8"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9599" y="-2081843"/>
              <a:ext cx="3753987" cy="3746809"/>
            </a:xfrm>
            <a:prstGeom prst="rect">
              <a:avLst/>
            </a:prstGeom>
          </p:spPr>
        </p:pic>
        <p:sp>
          <p:nvSpPr>
            <p:cNvPr id="9" name="文本框 11"/>
            <p:cNvSpPr txBox="1"/>
            <p:nvPr/>
          </p:nvSpPr>
          <p:spPr>
            <a:xfrm>
              <a:off x="11338594" y="-976460"/>
              <a:ext cx="2055996" cy="1647581"/>
            </a:xfrm>
            <a:prstGeom prst="rect">
              <a:avLst/>
            </a:prstGeom>
            <a:noFill/>
          </p:spPr>
          <p:txBody>
            <a:bodyPr wrap="square" rtlCol="0">
              <a:spAutoFit/>
            </a:bodyPr>
            <a:lstStyle/>
            <a:p>
              <a:pPr algn="ctr" defTabSz="914377"/>
              <a:r>
                <a:rPr lang="en-US" altLang="zh-CN" sz="2800" b="1" dirty="0" smtClean="0">
                  <a:solidFill>
                    <a:srgbClr val="679C31"/>
                  </a:solidFill>
                  <a:latin typeface="Times New Roman" pitchFamily="18" charset="0"/>
                  <a:cs typeface="Times New Roman" pitchFamily="18" charset="0"/>
                  <a:sym typeface="+mn-lt"/>
                </a:rPr>
                <a:t>Con </a:t>
              </a:r>
              <a:r>
                <a:rPr lang="en-US" altLang="zh-CN" sz="2800" b="1" dirty="0" err="1" smtClean="0">
                  <a:solidFill>
                    <a:srgbClr val="679C31"/>
                  </a:solidFill>
                  <a:latin typeface="Times New Roman" pitchFamily="18" charset="0"/>
                  <a:cs typeface="Times New Roman" pitchFamily="18" charset="0"/>
                  <a:sym typeface="+mn-lt"/>
                </a:rPr>
                <a:t>hãy</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nêu</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kết</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thúc</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của</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câu</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chuyện</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trong</a:t>
              </a:r>
              <a:r>
                <a:rPr lang="en-US" altLang="zh-CN" sz="2800" b="1" dirty="0" smtClean="0">
                  <a:solidFill>
                    <a:srgbClr val="679C31"/>
                  </a:solidFill>
                  <a:latin typeface="Times New Roman" pitchFamily="18" charset="0"/>
                  <a:cs typeface="Times New Roman" pitchFamily="18" charset="0"/>
                  <a:sym typeface="+mn-lt"/>
                </a:rPr>
                <a:t> SGK?</a:t>
              </a:r>
              <a:endParaRPr lang="zh-CN" altLang="en-US" sz="2800" b="1" dirty="0">
                <a:solidFill>
                  <a:srgbClr val="679C31"/>
                </a:solidFill>
                <a:latin typeface="Times New Roman" pitchFamily="18" charset="0"/>
                <a:cs typeface="Times New Roman" pitchFamily="18" charset="0"/>
                <a:sym typeface="+mn-lt"/>
              </a:endParaRPr>
            </a:p>
          </p:txBody>
        </p:sp>
      </p:grpSp>
      <p:grpSp>
        <p:nvGrpSpPr>
          <p:cNvPr id="3" name="Group 2"/>
          <p:cNvGrpSpPr/>
          <p:nvPr/>
        </p:nvGrpSpPr>
        <p:grpSpPr>
          <a:xfrm>
            <a:off x="7225257" y="1919917"/>
            <a:ext cx="3752944" cy="3257767"/>
            <a:chOff x="7225257" y="1919917"/>
            <a:chExt cx="3752944" cy="3257767"/>
          </a:xfrm>
        </p:grpSpPr>
        <p:pic>
          <p:nvPicPr>
            <p:cNvPr id="10"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5257" y="1919917"/>
              <a:ext cx="3752944" cy="3257767"/>
            </a:xfrm>
            <a:prstGeom prst="rect">
              <a:avLst/>
            </a:prstGeom>
          </p:spPr>
        </p:pic>
        <p:sp>
          <p:nvSpPr>
            <p:cNvPr id="13" name="Rectangle 12"/>
            <p:cNvSpPr/>
            <p:nvPr/>
          </p:nvSpPr>
          <p:spPr>
            <a:xfrm>
              <a:off x="8152761" y="2673750"/>
              <a:ext cx="2105663" cy="1815882"/>
            </a:xfrm>
            <a:prstGeom prst="rect">
              <a:avLst/>
            </a:prstGeom>
          </p:spPr>
          <p:txBody>
            <a:bodyPr wrap="square">
              <a:spAutoFit/>
            </a:bodyPr>
            <a:lstStyle/>
            <a:p>
              <a:r>
                <a:rPr lang="en-US" sz="2800" b="1" dirty="0" err="1" smtClean="0">
                  <a:solidFill>
                    <a:srgbClr val="CC0099"/>
                  </a:solidFill>
                  <a:latin typeface="Times New Roman" panose="02020603050405020304" pitchFamily="18" charset="0"/>
                  <a:cs typeface="Times New Roman" panose="02020603050405020304" pitchFamily="18" charset="0"/>
                </a:rPr>
                <a:t>Chúng</a:t>
              </a:r>
              <a:r>
                <a:rPr lang="en-US" sz="2800" b="1" dirty="0" smtClean="0">
                  <a:solidFill>
                    <a:srgbClr val="CC0099"/>
                  </a:solidFill>
                  <a:latin typeface="Times New Roman" panose="02020603050405020304" pitchFamily="18" charset="0"/>
                  <a:cs typeface="Times New Roman" panose="02020603050405020304" pitchFamily="18" charset="0"/>
                </a:rPr>
                <a:t> </a:t>
              </a:r>
              <a:r>
                <a:rPr lang="en-US" sz="2800" b="1" dirty="0" err="1" smtClean="0">
                  <a:solidFill>
                    <a:srgbClr val="CC0099"/>
                  </a:solidFill>
                  <a:latin typeface="Times New Roman" panose="02020603050405020304" pitchFamily="18" charset="0"/>
                  <a:cs typeface="Times New Roman" panose="02020603050405020304" pitchFamily="18" charset="0"/>
                </a:rPr>
                <a:t>mình</a:t>
              </a:r>
              <a:r>
                <a:rPr lang="en-US" sz="2800" b="1" dirty="0" smtClean="0">
                  <a:solidFill>
                    <a:srgbClr val="CC0099"/>
                  </a:solidFill>
                  <a:latin typeface="Times New Roman" panose="02020603050405020304" pitchFamily="18" charset="0"/>
                  <a:cs typeface="Times New Roman" panose="02020603050405020304" pitchFamily="18" charset="0"/>
                </a:rPr>
                <a:t> </a:t>
              </a:r>
              <a:r>
                <a:rPr lang="en-US" sz="2800" b="1" dirty="0" err="1" smtClean="0">
                  <a:solidFill>
                    <a:srgbClr val="CC0099"/>
                  </a:solidFill>
                  <a:latin typeface="Times New Roman" panose="02020603050405020304" pitchFamily="18" charset="0"/>
                  <a:cs typeface="Times New Roman" panose="02020603050405020304" pitchFamily="18" charset="0"/>
                </a:rPr>
                <a:t>cùng</a:t>
              </a:r>
              <a:r>
                <a:rPr lang="en-US" sz="2800" b="1" dirty="0" smtClean="0">
                  <a:solidFill>
                    <a:srgbClr val="CC0099"/>
                  </a:solidFill>
                  <a:latin typeface="Times New Roman" panose="02020603050405020304" pitchFamily="18" charset="0"/>
                  <a:cs typeface="Times New Roman" panose="02020603050405020304" pitchFamily="18" charset="0"/>
                </a:rPr>
                <a:t> </a:t>
              </a:r>
              <a:r>
                <a:rPr lang="en-US" sz="2800" b="1" dirty="0" err="1" smtClean="0">
                  <a:solidFill>
                    <a:srgbClr val="CC0099"/>
                  </a:solidFill>
                  <a:latin typeface="Times New Roman" panose="02020603050405020304" pitchFamily="18" charset="0"/>
                  <a:cs typeface="Times New Roman" panose="02020603050405020304" pitchFamily="18" charset="0"/>
                </a:rPr>
                <a:t>nghĩ</a:t>
              </a:r>
              <a:r>
                <a:rPr lang="en-US" sz="2800" b="1" dirty="0" smtClean="0">
                  <a:solidFill>
                    <a:srgbClr val="CC0099"/>
                  </a:solidFill>
                  <a:latin typeface="Times New Roman" panose="02020603050405020304" pitchFamily="18" charset="0"/>
                  <a:cs typeface="Times New Roman" panose="02020603050405020304" pitchFamily="18" charset="0"/>
                </a:rPr>
                <a:t> </a:t>
              </a:r>
              <a:r>
                <a:rPr lang="en-US" sz="2800" b="1" dirty="0" err="1" smtClean="0">
                  <a:solidFill>
                    <a:srgbClr val="CC0099"/>
                  </a:solidFill>
                  <a:latin typeface="Times New Roman" panose="02020603050405020304" pitchFamily="18" charset="0"/>
                  <a:cs typeface="Times New Roman" panose="02020603050405020304" pitchFamily="18" charset="0"/>
                </a:rPr>
                <a:t>một</a:t>
              </a:r>
              <a:r>
                <a:rPr lang="en-US" sz="2800" b="1" dirty="0" smtClean="0">
                  <a:solidFill>
                    <a:srgbClr val="CC0099"/>
                  </a:solidFill>
                  <a:latin typeface="Times New Roman" panose="02020603050405020304" pitchFamily="18" charset="0"/>
                  <a:cs typeface="Times New Roman" panose="02020603050405020304" pitchFamily="18" charset="0"/>
                </a:rPr>
                <a:t> </a:t>
              </a:r>
              <a:r>
                <a:rPr lang="en-US" sz="2800" b="1" dirty="0" err="1" smtClean="0">
                  <a:solidFill>
                    <a:srgbClr val="CC0099"/>
                  </a:solidFill>
                  <a:latin typeface="Times New Roman" panose="02020603050405020304" pitchFamily="18" charset="0"/>
                  <a:cs typeface="Times New Roman" panose="02020603050405020304" pitchFamily="18" charset="0"/>
                </a:rPr>
                <a:t>cái</a:t>
              </a:r>
              <a:r>
                <a:rPr lang="en-US" sz="2800" b="1" dirty="0" smtClean="0">
                  <a:solidFill>
                    <a:srgbClr val="CC0099"/>
                  </a:solidFill>
                  <a:latin typeface="Times New Roman" panose="02020603050405020304" pitchFamily="18" charset="0"/>
                  <a:cs typeface="Times New Roman" panose="02020603050405020304" pitchFamily="18" charset="0"/>
                </a:rPr>
                <a:t> </a:t>
              </a:r>
              <a:r>
                <a:rPr lang="en-US" sz="2800" b="1" dirty="0" err="1" smtClean="0">
                  <a:solidFill>
                    <a:srgbClr val="CC0099"/>
                  </a:solidFill>
                  <a:latin typeface="Times New Roman" panose="02020603050405020304" pitchFamily="18" charset="0"/>
                  <a:cs typeface="Times New Roman" panose="02020603050405020304" pitchFamily="18" charset="0"/>
                </a:rPr>
                <a:t>kết</a:t>
              </a:r>
              <a:r>
                <a:rPr lang="en-US" sz="2800" b="1" dirty="0" smtClean="0">
                  <a:solidFill>
                    <a:srgbClr val="CC0099"/>
                  </a:solidFill>
                  <a:latin typeface="Times New Roman" panose="02020603050405020304" pitchFamily="18" charset="0"/>
                  <a:cs typeface="Times New Roman" panose="02020603050405020304" pitchFamily="18" charset="0"/>
                </a:rPr>
                <a:t> </a:t>
              </a:r>
              <a:r>
                <a:rPr lang="en-US" sz="2800" b="1" dirty="0" err="1" smtClean="0">
                  <a:solidFill>
                    <a:srgbClr val="CC0099"/>
                  </a:solidFill>
                  <a:latin typeface="Times New Roman" panose="02020603050405020304" pitchFamily="18" charset="0"/>
                  <a:cs typeface="Times New Roman" panose="02020603050405020304" pitchFamily="18" charset="0"/>
                </a:rPr>
                <a:t>khác</a:t>
              </a:r>
              <a:r>
                <a:rPr lang="en-US" sz="2800" b="1" dirty="0" smtClean="0">
                  <a:solidFill>
                    <a:srgbClr val="CC0099"/>
                  </a:solidFill>
                  <a:latin typeface="Times New Roman" panose="02020603050405020304" pitchFamily="18" charset="0"/>
                  <a:cs typeface="Times New Roman" panose="02020603050405020304" pitchFamily="18" charset="0"/>
                </a:rPr>
                <a:t> </a:t>
              </a:r>
              <a:r>
                <a:rPr lang="en-US" sz="2800" b="1" dirty="0" err="1" smtClean="0">
                  <a:solidFill>
                    <a:srgbClr val="CC0099"/>
                  </a:solidFill>
                  <a:latin typeface="Times New Roman" panose="02020603050405020304" pitchFamily="18" charset="0"/>
                  <a:cs typeface="Times New Roman" panose="02020603050405020304" pitchFamily="18" charset="0"/>
                </a:rPr>
                <a:t>nhé</a:t>
              </a:r>
              <a:r>
                <a:rPr lang="en-US" sz="2800" b="1" dirty="0" smtClean="0">
                  <a:solidFill>
                    <a:srgbClr val="CC0099"/>
                  </a:solidFill>
                  <a:latin typeface="Times New Roman" panose="02020603050405020304" pitchFamily="18" charset="0"/>
                  <a:cs typeface="Times New Roman" panose="02020603050405020304" pitchFamily="18" charset="0"/>
                </a:rPr>
                <a:t>!</a:t>
              </a:r>
              <a:endParaRPr lang="en-US" sz="2800" b="1" dirty="0">
                <a:solidFill>
                  <a:srgbClr val="CC0099"/>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769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900" decel="100000" fill="hold"/>
                                        <p:tgtEl>
                                          <p:spTgt spid="5"/>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edge">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7" name="Content Placeholder 3"/>
          <p:cNvPicPr>
            <a:picLocks noGrp="1" noChangeAspect="1"/>
          </p:cNvPicPr>
          <p:nvPr>
            <p:ph idx="1"/>
          </p:nvPr>
        </p:nvPicPr>
        <p:blipFill>
          <a:blip r:embed="rId2"/>
          <a:stretch>
            <a:fillRect/>
          </a:stretch>
        </p:blipFill>
        <p:spPr>
          <a:xfrm>
            <a:off x="205591" y="1"/>
            <a:ext cx="11439875" cy="1963710"/>
          </a:xfrm>
          <a:prstGeom prst="rect">
            <a:avLst/>
          </a:prstGeom>
        </p:spPr>
      </p:pic>
      <p:pic>
        <p:nvPicPr>
          <p:cNvPr id="9" name="Content Placeholder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1286" y="1847856"/>
            <a:ext cx="5289428" cy="4940969"/>
          </a:xfrm>
          <a:prstGeom prst="rect">
            <a:avLst/>
          </a:prstGeom>
        </p:spPr>
      </p:pic>
    </p:spTree>
    <p:extLst>
      <p:ext uri="{BB962C8B-B14F-4D97-AF65-F5344CB8AC3E}">
        <p14:creationId xmlns:p14="http://schemas.microsoft.com/office/powerpoint/2010/main" val="82121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05591" y="1"/>
            <a:ext cx="11439875" cy="1963710"/>
          </a:xfrm>
          <a:prstGeom prst="rect">
            <a:avLst/>
          </a:prstGeom>
        </p:spPr>
      </p:pic>
      <p:sp>
        <p:nvSpPr>
          <p:cNvPr id="2" name="TextBox 1"/>
          <p:cNvSpPr txBox="1"/>
          <p:nvPr/>
        </p:nvSpPr>
        <p:spPr>
          <a:xfrm>
            <a:off x="1305170" y="2094523"/>
            <a:ext cx="10340296" cy="2308324"/>
          </a:xfrm>
          <a:prstGeom prst="rect">
            <a:avLst/>
          </a:prstGeom>
          <a:noFill/>
        </p:spPr>
        <p:txBody>
          <a:bodyPr wrap="square" rtlCol="0">
            <a:spAutoFit/>
          </a:bodyPr>
          <a:lstStyle/>
          <a:p>
            <a:r>
              <a:rPr lang="en-US" sz="3600" b="1" dirty="0" smtClean="0">
                <a:latin typeface="HP001 4 hàng" panose="020B0603050302020204" pitchFamily="34" charset="0"/>
                <a:cs typeface="Times New Roman" panose="02020603050405020304" pitchFamily="18" charset="0"/>
              </a:rPr>
              <a:t>   Bê vàng và dê trắng là đôi bạn luôn vui vẻ và thân thiết bên nhau. Bê vàng chia tay dê trắng mải đi tìm cỏ quên mất đường về. Dê trắng rất nhớ bạn luôn miệng gọi: “ Bê! Bê!” </a:t>
            </a:r>
            <a:endParaRPr lang="en-US" sz="3600" b="1" dirty="0">
              <a:latin typeface="HP001 4 hàng" panose="020B0603050302020204" pitchFamily="34" charset="0"/>
              <a:cs typeface="Times New Roman" panose="02020603050405020304" pitchFamily="18" charset="0"/>
            </a:endParaRPr>
          </a:p>
        </p:txBody>
      </p:sp>
    </p:spTree>
    <p:extLst>
      <p:ext uri="{BB962C8B-B14F-4D97-AF65-F5344CB8AC3E}">
        <p14:creationId xmlns:p14="http://schemas.microsoft.com/office/powerpoint/2010/main" val="3024311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4520" y="1174458"/>
            <a:ext cx="1133539" cy="1031876"/>
          </a:xfrm>
          <a:prstGeom prst="rect">
            <a:avLst/>
          </a:prstGeom>
        </p:spPr>
      </p:pic>
      <p:sp>
        <p:nvSpPr>
          <p:cNvPr id="3" name="Rectangle 2"/>
          <p:cNvSpPr/>
          <p:nvPr/>
        </p:nvSpPr>
        <p:spPr>
          <a:xfrm>
            <a:off x="255499" y="2344938"/>
            <a:ext cx="11705303" cy="3785652"/>
          </a:xfrm>
          <a:prstGeom prst="rect">
            <a:avLst/>
          </a:prstGeom>
        </p:spPr>
        <p:txBody>
          <a:bodyPr wrap="square">
            <a:spAutoFit/>
          </a:bodyPr>
          <a:lstStyle/>
          <a:p>
            <a:pPr marL="571500" indent="-571500" algn="just">
              <a:lnSpc>
                <a:spcPct val="150000"/>
              </a:lnSpc>
              <a:spcAft>
                <a:spcPts val="0"/>
              </a:spcAft>
              <a:buFontTx/>
              <a:buChar char="-"/>
            </a:pPr>
            <a:r>
              <a:rPr lang="vi-VN" sz="4000" dirty="0" smtClean="0">
                <a:latin typeface="Times New Roman" panose="02020603050405020304" pitchFamily="18" charset="0"/>
                <a:ea typeface="Times New Roman" panose="02020603050405020304" pitchFamily="18" charset="0"/>
              </a:rPr>
              <a:t>Đoạn văn </a:t>
            </a:r>
            <a:r>
              <a:rPr lang="vi-VN" sz="4000" dirty="0">
                <a:latin typeface="Times New Roman" panose="02020603050405020304" pitchFamily="18" charset="0"/>
                <a:ea typeface="Times New Roman" panose="02020603050405020304" pitchFamily="18" charset="0"/>
              </a:rPr>
              <a:t>cần giới thiệu tên của đôi bạn </a:t>
            </a:r>
            <a:r>
              <a:rPr lang="vi-VN" sz="4000" dirty="0" smtClean="0">
                <a:latin typeface="Times New Roman" panose="02020603050405020304" pitchFamily="18" charset="0"/>
                <a:ea typeface="Times New Roman" panose="02020603050405020304" pitchFamily="18" charset="0"/>
              </a:rPr>
              <a:t>(</a:t>
            </a:r>
            <a:r>
              <a:rPr lang="en-US" sz="4000" dirty="0">
                <a:latin typeface="Times New Roman" panose="02020603050405020304" pitchFamily="18" charset="0"/>
                <a:ea typeface="Times New Roman" panose="02020603050405020304" pitchFamily="18" charset="0"/>
              </a:rPr>
              <a:t>b</a:t>
            </a:r>
            <a:r>
              <a:rPr lang="vi-VN" sz="4000" dirty="0" smtClean="0">
                <a:latin typeface="Times New Roman" panose="02020603050405020304" pitchFamily="18" charset="0"/>
                <a:ea typeface="Times New Roman" panose="02020603050405020304" pitchFamily="18" charset="0"/>
              </a:rPr>
              <a:t>ê </a:t>
            </a:r>
            <a:r>
              <a:rPr lang="en-US" sz="4000" dirty="0">
                <a:latin typeface="Times New Roman" panose="02020603050405020304" pitchFamily="18" charset="0"/>
                <a:ea typeface="Times New Roman" panose="02020603050405020304" pitchFamily="18" charset="0"/>
              </a:rPr>
              <a:t>v</a:t>
            </a:r>
            <a:r>
              <a:rPr lang="vi-VN" sz="4000" dirty="0" smtClean="0">
                <a:latin typeface="Times New Roman" panose="02020603050405020304" pitchFamily="18" charset="0"/>
                <a:ea typeface="Times New Roman" panose="02020603050405020304" pitchFamily="18" charset="0"/>
              </a:rPr>
              <a:t>àng </a:t>
            </a:r>
            <a:r>
              <a:rPr lang="vi-VN" sz="4000" dirty="0">
                <a:latin typeface="Times New Roman" panose="02020603050405020304" pitchFamily="18" charset="0"/>
                <a:ea typeface="Times New Roman" panose="02020603050405020304" pitchFamily="18" charset="0"/>
              </a:rPr>
              <a:t>và </a:t>
            </a:r>
            <a:r>
              <a:rPr lang="en-US" sz="4000" dirty="0">
                <a:latin typeface="Times New Roman" panose="02020603050405020304" pitchFamily="18" charset="0"/>
                <a:ea typeface="Times New Roman" panose="02020603050405020304" pitchFamily="18" charset="0"/>
              </a:rPr>
              <a:t>d</a:t>
            </a:r>
            <a:r>
              <a:rPr lang="vi-VN" sz="4000" dirty="0" smtClean="0">
                <a:latin typeface="Times New Roman" panose="02020603050405020304" pitchFamily="18" charset="0"/>
                <a:ea typeface="Times New Roman" panose="02020603050405020304" pitchFamily="18" charset="0"/>
              </a:rPr>
              <a:t>ê </a:t>
            </a:r>
            <a:r>
              <a:rPr lang="en-US" sz="4000" dirty="0">
                <a:latin typeface="Times New Roman" panose="02020603050405020304" pitchFamily="18" charset="0"/>
                <a:ea typeface="Times New Roman" panose="02020603050405020304" pitchFamily="18" charset="0"/>
              </a:rPr>
              <a:t>t</a:t>
            </a:r>
            <a:r>
              <a:rPr lang="vi-VN" sz="4000" dirty="0" smtClean="0">
                <a:latin typeface="Times New Roman" panose="02020603050405020304" pitchFamily="18" charset="0"/>
                <a:ea typeface="Times New Roman" panose="02020603050405020304" pitchFamily="18" charset="0"/>
              </a:rPr>
              <a:t>rắng)</a:t>
            </a:r>
            <a:endParaRPr lang="en-US" sz="4000" dirty="0" smtClean="0">
              <a:latin typeface="Times New Roman" panose="02020603050405020304" pitchFamily="18" charset="0"/>
              <a:ea typeface="Times New Roman" panose="02020603050405020304" pitchFamily="18" charset="0"/>
            </a:endParaRPr>
          </a:p>
          <a:p>
            <a:pPr marL="571500" indent="-571500" algn="just">
              <a:lnSpc>
                <a:spcPct val="150000"/>
              </a:lnSpc>
              <a:spcAft>
                <a:spcPts val="0"/>
              </a:spcAft>
              <a:buFontTx/>
              <a:buChar char="-"/>
            </a:pPr>
            <a:r>
              <a:rPr lang="en-US" sz="4000" dirty="0">
                <a:latin typeface="Times New Roman" panose="02020603050405020304" pitchFamily="18" charset="0"/>
                <a:ea typeface="Times New Roman" panose="02020603050405020304" pitchFamily="18" charset="0"/>
              </a:rPr>
              <a:t>N</a:t>
            </a:r>
            <a:r>
              <a:rPr lang="vi-VN" sz="4000" dirty="0" smtClean="0">
                <a:latin typeface="Times New Roman" panose="02020603050405020304" pitchFamily="18" charset="0"/>
                <a:ea typeface="Times New Roman" panose="02020603050405020304" pitchFamily="18" charset="0"/>
              </a:rPr>
              <a:t>hận </a:t>
            </a:r>
            <a:r>
              <a:rPr lang="vi-VN" sz="4000" dirty="0">
                <a:latin typeface="Times New Roman" panose="02020603050405020304" pitchFamily="18" charset="0"/>
                <a:ea typeface="Times New Roman" panose="02020603050405020304" pitchFamily="18" charset="0"/>
              </a:rPr>
              <a:t>xét về tình cảm của đôi bạn khi chơi với nhau, khi bị lạc nhau. </a:t>
            </a:r>
            <a:endParaRPr lang="en-US" sz="4000" dirty="0">
              <a:effectLst/>
              <a:latin typeface="Times New Roman" panose="02020603050405020304" pitchFamily="18" charset="0"/>
              <a:ea typeface="Times New Roman" panose="02020603050405020304" pitchFamily="18" charset="0"/>
            </a:endParaRPr>
          </a:p>
        </p:txBody>
      </p:sp>
      <p:sp>
        <p:nvSpPr>
          <p:cNvPr id="4" name="Title 1"/>
          <p:cNvSpPr txBox="1">
            <a:spLocks/>
          </p:cNvSpPr>
          <p:nvPr/>
        </p:nvSpPr>
        <p:spPr>
          <a:xfrm>
            <a:off x="2498059" y="1174740"/>
            <a:ext cx="3796420" cy="1031594"/>
          </a:xfrm>
          <a:prstGeom prst="rect">
            <a:avLst/>
          </a:prstGeom>
        </p:spPr>
        <p:style>
          <a:lnRef idx="3">
            <a:schemeClr val="lt1"/>
          </a:lnRef>
          <a:fillRef idx="1">
            <a:schemeClr val="accent2"/>
          </a:fillRef>
          <a:effectRef idx="1">
            <a:schemeClr val="accent2"/>
          </a:effectRef>
          <a:fontRef idx="minor">
            <a:schemeClr val="lt1"/>
          </a:fontRef>
        </p:style>
        <p:txBody>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err="1" smtClean="0">
                <a:latin typeface="Times New Roman" panose="02020603050405020304" pitchFamily="18" charset="0"/>
                <a:cs typeface="Times New Roman" panose="02020603050405020304" pitchFamily="18" charset="0"/>
              </a:rPr>
              <a:t>Lưu</a:t>
            </a:r>
            <a:r>
              <a:rPr lang="en-US" dirty="0" smtClean="0">
                <a:latin typeface="Times New Roman" panose="02020603050405020304" pitchFamily="18" charset="0"/>
                <a:cs typeface="Times New Roman" panose="02020603050405020304" pitchFamily="18" charset="0"/>
              </a:rPr>
              <a:t> ý </a:t>
            </a:r>
            <a:r>
              <a:rPr lang="en-US" dirty="0" err="1" smtClean="0">
                <a:latin typeface="Times New Roman" panose="02020603050405020304" pitchFamily="18" charset="0"/>
                <a:cs typeface="Times New Roman" panose="02020603050405020304" pitchFamily="18" charset="0"/>
              </a:rPr>
              <a:t>khi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viết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52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ớp Chúng Ta Đoàn Kết - Nhạc Thiếu Nhi Có Lờ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19161" y="242887"/>
            <a:ext cx="10439401" cy="5872163"/>
          </a:xfrm>
          <a:prstGeom prst="rect">
            <a:avLst/>
          </a:prstGeom>
        </p:spPr>
      </p:pic>
    </p:spTree>
    <p:extLst>
      <p:ext uri="{BB962C8B-B14F-4D97-AF65-F5344CB8AC3E}">
        <p14:creationId xmlns:p14="http://schemas.microsoft.com/office/powerpoint/2010/main" val="32541795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3"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 name="Group 1"/>
          <p:cNvGrpSpPr/>
          <p:nvPr/>
        </p:nvGrpSpPr>
        <p:grpSpPr>
          <a:xfrm>
            <a:off x="2419869" y="0"/>
            <a:ext cx="7491047" cy="5388747"/>
            <a:chOff x="2419869" y="0"/>
            <a:chExt cx="7491047" cy="5388747"/>
          </a:xfrm>
        </p:grpSpPr>
        <p:grpSp>
          <p:nvGrpSpPr>
            <p:cNvPr id="24" name="组合 23"/>
            <p:cNvGrpSpPr/>
            <p:nvPr/>
          </p:nvGrpSpPr>
          <p:grpSpPr>
            <a:xfrm>
              <a:off x="2419869" y="0"/>
              <a:ext cx="7491047" cy="5388747"/>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4"/>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5" cstate="print">
                <a:extLst>
                  <a:ext uri="{BEBA8EAE-BF5A-486C-A8C5-ECC9F3942E4B}">
                    <a14:imgProps xmlns:a14="http://schemas.microsoft.com/office/drawing/2010/main">
                      <a14:imgLayer r:embed="rId6">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20" name="Rectangle 19"/>
            <p:cNvSpPr/>
            <p:nvPr/>
          </p:nvSpPr>
          <p:spPr>
            <a:xfrm>
              <a:off x="3924862" y="3006461"/>
              <a:ext cx="4783833" cy="1300310"/>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Khởi</a:t>
              </a:r>
              <a:r>
                <a:rPr kumimoji="0" lang="en-US" sz="80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8000" b="1"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động</a:t>
              </a:r>
              <a:endParaRPr kumimoji="0" lang="en-US" sz="80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gr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44998" y="2853055"/>
            <a:ext cx="10279626" cy="4977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4860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26" presetClass="emph" presetSubtype="0" repeatCount="indefinite" fill="hold" grpId="1" nodeType="withEffect">
                                  <p:stCondLst>
                                    <p:cond delay="0"/>
                                  </p:stCondLst>
                                  <p:endCondLst>
                                    <p:cond evt="onNext" delay="0">
                                      <p:tgtEl>
                                        <p:sldTgt/>
                                      </p:tgtEl>
                                    </p:cond>
                                  </p:endCondLst>
                                  <p:childTnLst>
                                    <p:animEffect transition="out" filter="fade">
                                      <p:cBhvr>
                                        <p:cTn id="41" dur="1000" tmFilter="0, 0; .2, .5; .8, .5; 1, 0"/>
                                        <p:tgtEl>
                                          <p:spTgt spid="22"/>
                                        </p:tgtEl>
                                      </p:cBhvr>
                                    </p:animEffect>
                                    <p:animScale>
                                      <p:cBhvr>
                                        <p:cTn id="42" dur="500" autoRev="1" fill="hold"/>
                                        <p:tgtEl>
                                          <p:spTgt spid="22"/>
                                        </p:tgtEl>
                                      </p:cBhvr>
                                      <p:by x="105000" y="105000"/>
                                    </p:animScale>
                                  </p:childTnLst>
                                </p:cTn>
                              </p:par>
                              <p:par>
                                <p:cTn id="43" presetID="26" presetClass="emph" presetSubtype="0" repeatCount="indefinite" fill="hold" grpId="1" nodeType="withEffect">
                                  <p:stCondLst>
                                    <p:cond delay="0"/>
                                  </p:stCondLst>
                                  <p:endCondLst>
                                    <p:cond evt="onNext" delay="0">
                                      <p:tgtEl>
                                        <p:sldTgt/>
                                      </p:tgtEl>
                                    </p:cond>
                                  </p:endCondLst>
                                  <p:childTnLst>
                                    <p:animEffect transition="out" filter="fade">
                                      <p:cBhvr>
                                        <p:cTn id="44" dur="1000" tmFilter="0, 0; .2, .5; .8, .5; 1, 0"/>
                                        <p:tgtEl>
                                          <p:spTgt spid="23"/>
                                        </p:tgtEl>
                                      </p:cBhvr>
                                    </p:animEffect>
                                    <p:animScale>
                                      <p:cBhvr>
                                        <p:cTn id="45" dur="500" autoRev="1" fill="hold"/>
                                        <p:tgtEl>
                                          <p:spTgt spid="23"/>
                                        </p:tgtEl>
                                      </p:cBhvr>
                                      <p:by x="105000" y="105000"/>
                                    </p:animScale>
                                  </p:childTnLst>
                                </p:cTn>
                              </p:par>
                              <p:par>
                                <p:cTn id="46" presetID="26" presetClass="emph" presetSubtype="0" repeatCount="indefinite" fill="hold" grpId="1" nodeType="withEffect">
                                  <p:stCondLst>
                                    <p:cond delay="0"/>
                                  </p:stCondLst>
                                  <p:endCondLst>
                                    <p:cond evt="onNext" delay="0">
                                      <p:tgtEl>
                                        <p:sldTgt/>
                                      </p:tgtEl>
                                    </p:cond>
                                  </p:endCondLst>
                                  <p:childTnLst>
                                    <p:animEffect transition="out" filter="fade">
                                      <p:cBhvr>
                                        <p:cTn id="47" dur="1000" tmFilter="0, 0; .2, .5; .8, .5; 1, 0"/>
                                        <p:tgtEl>
                                          <p:spTgt spid="6"/>
                                        </p:tgtEl>
                                      </p:cBhvr>
                                    </p:animEffect>
                                    <p:animScale>
                                      <p:cBhvr>
                                        <p:cTn id="48" dur="500" autoRev="1" fill="hold"/>
                                        <p:tgtEl>
                                          <p:spTgt spid="6"/>
                                        </p:tgtEl>
                                      </p:cBhvr>
                                      <p:by x="105000" y="105000"/>
                                    </p:animScale>
                                  </p:childTnLst>
                                </p:cTn>
                              </p:par>
                              <p:par>
                                <p:cTn id="49" presetID="26" presetClass="emph" presetSubtype="0" repeatCount="indefinite" fill="hold" grpId="1" nodeType="withEffect">
                                  <p:stCondLst>
                                    <p:cond delay="0"/>
                                  </p:stCondLst>
                                  <p:endCondLst>
                                    <p:cond evt="onNext" delay="0">
                                      <p:tgtEl>
                                        <p:sldTgt/>
                                      </p:tgtEl>
                                    </p:cond>
                                  </p:endCondLst>
                                  <p:childTnLst>
                                    <p:animEffect transition="out" filter="fade">
                                      <p:cBhvr>
                                        <p:cTn id="50" dur="1000" tmFilter="0, 0; .2, .5; .8, .5; 1, 0"/>
                                        <p:tgtEl>
                                          <p:spTgt spid="10"/>
                                        </p:tgtEl>
                                      </p:cBhvr>
                                    </p:animEffect>
                                    <p:animScale>
                                      <p:cBhvr>
                                        <p:cTn id="51" dur="500" autoRev="1" fill="hold"/>
                                        <p:tgtEl>
                                          <p:spTgt spid="10"/>
                                        </p:tgtEl>
                                      </p:cBhvr>
                                      <p:by x="105000" y="105000"/>
                                    </p:animScale>
                                  </p:childTnLst>
                                </p:cTn>
                              </p:par>
                              <p:par>
                                <p:cTn id="52" presetID="26" presetClass="emph" presetSubtype="0" repeatCount="indefinite" fill="hold" grpId="1" nodeType="withEffect">
                                  <p:stCondLst>
                                    <p:cond delay="0"/>
                                  </p:stCondLst>
                                  <p:endCondLst>
                                    <p:cond evt="onNext" delay="0">
                                      <p:tgtEl>
                                        <p:sldTgt/>
                                      </p:tgtEl>
                                    </p:cond>
                                  </p:endCondLst>
                                  <p:childTnLst>
                                    <p:animEffect transition="out" filter="fade">
                                      <p:cBhvr>
                                        <p:cTn id="53" dur="1000" tmFilter="0, 0; .2, .5; .8, .5; 1, 0"/>
                                        <p:tgtEl>
                                          <p:spTgt spid="4"/>
                                        </p:tgtEl>
                                      </p:cBhvr>
                                    </p:animEffect>
                                    <p:animScale>
                                      <p:cBhvr>
                                        <p:cTn id="54" dur="500" autoRev="1" fill="hold"/>
                                        <p:tgtEl>
                                          <p:spTgt spid="4"/>
                                        </p:tgtEl>
                                      </p:cBhvr>
                                      <p:by x="105000" y="105000"/>
                                    </p:animScale>
                                  </p:childTnLst>
                                </p:cTn>
                              </p:par>
                              <p:par>
                                <p:cTn id="55" presetID="26" presetClass="emph" presetSubtype="0" repeatCount="indefinite" fill="hold" grpId="1" nodeType="withEffect">
                                  <p:stCondLst>
                                    <p:cond delay="0"/>
                                  </p:stCondLst>
                                  <p:endCondLst>
                                    <p:cond evt="onNext" delay="0">
                                      <p:tgtEl>
                                        <p:sldTgt/>
                                      </p:tgtEl>
                                    </p:cond>
                                  </p:endCondLst>
                                  <p:childTnLst>
                                    <p:animEffect transition="out" filter="fade">
                                      <p:cBhvr>
                                        <p:cTn id="56" dur="1000" tmFilter="0, 0; .2, .5; .8, .5; 1, 0"/>
                                        <p:tgtEl>
                                          <p:spTgt spid="5"/>
                                        </p:tgtEl>
                                      </p:cBhvr>
                                    </p:animEffect>
                                    <p:animScale>
                                      <p:cBhvr>
                                        <p:cTn id="57"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524000" y="614362"/>
            <a:ext cx="9144000" cy="7150712"/>
          </a:xfrm>
          <a:prstGeom prst="rect">
            <a:avLst/>
          </a:prstGeom>
        </p:spPr>
      </p:pic>
      <p:pic>
        <p:nvPicPr>
          <p:cNvPr id="3" name="图片 2"/>
          <p:cNvPicPr>
            <a:picLocks noChangeAspect="1"/>
          </p:cNvPicPr>
          <p:nvPr/>
        </p:nvPicPr>
        <p:blipFill>
          <a:blip r:embed="rId4"/>
          <a:stretch>
            <a:fillRect/>
          </a:stretch>
        </p:blipFill>
        <p:spPr>
          <a:xfrm>
            <a:off x="799897" y="618114"/>
            <a:ext cx="10744200" cy="5385899"/>
          </a:xfrm>
          <a:prstGeom prst="rect">
            <a:avLst/>
          </a:prstGeom>
        </p:spPr>
      </p:pic>
      <p:pic>
        <p:nvPicPr>
          <p:cNvPr id="4" name="图片 3"/>
          <p:cNvPicPr>
            <a:picLocks noChangeAspect="1"/>
          </p:cNvPicPr>
          <p:nvPr/>
        </p:nvPicPr>
        <p:blipFill>
          <a:blip r:embed="rId5"/>
          <a:stretch>
            <a:fillRect/>
          </a:stretch>
        </p:blipFill>
        <p:spPr>
          <a:xfrm>
            <a:off x="1313849" y="592821"/>
            <a:ext cx="1911029" cy="2062609"/>
          </a:xfrm>
          <a:prstGeom prst="rect">
            <a:avLst/>
          </a:prstGeom>
        </p:spPr>
      </p:pic>
      <p:pic>
        <p:nvPicPr>
          <p:cNvPr id="5" name="图片 4"/>
          <p:cNvPicPr>
            <a:picLocks noChangeAspect="1"/>
          </p:cNvPicPr>
          <p:nvPr/>
        </p:nvPicPr>
        <p:blipFill>
          <a:blip r:embed="rId6"/>
          <a:stretch>
            <a:fillRect/>
          </a:stretch>
        </p:blipFill>
        <p:spPr>
          <a:xfrm>
            <a:off x="9926754" y="438176"/>
            <a:ext cx="1482494" cy="1830855"/>
          </a:xfrm>
          <a:prstGeom prst="rect">
            <a:avLst/>
          </a:prstGeom>
        </p:spPr>
      </p:pic>
      <p:pic>
        <p:nvPicPr>
          <p:cNvPr id="6" name="图片 5"/>
          <p:cNvPicPr>
            <a:picLocks noChangeAspect="1"/>
          </p:cNvPicPr>
          <p:nvPr/>
        </p:nvPicPr>
        <p:blipFill>
          <a:blip r:embed="rId7"/>
          <a:stretch>
            <a:fillRect/>
          </a:stretch>
        </p:blipFill>
        <p:spPr>
          <a:xfrm>
            <a:off x="2827021" y="4215766"/>
            <a:ext cx="6151721" cy="1510665"/>
          </a:xfrm>
          <a:prstGeom prst="rect">
            <a:avLst/>
          </a:prstGeom>
        </p:spPr>
      </p:pic>
      <p:grpSp>
        <p:nvGrpSpPr>
          <p:cNvPr id="11" name="组合 10"/>
          <p:cNvGrpSpPr/>
          <p:nvPr/>
        </p:nvGrpSpPr>
        <p:grpSpPr>
          <a:xfrm rot="6329695" flipH="1">
            <a:off x="8277530" y="1487526"/>
            <a:ext cx="1267341" cy="865607"/>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dirty="0">
                <a:solidFill>
                  <a:srgbClr val="5FA080"/>
                </a:solidFill>
                <a:latin typeface="等线"/>
                <a:ea typeface="等线" panose="02010600030101010101" pitchFamily="2" charset="-122"/>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grpSp>
      <p:sp>
        <p:nvSpPr>
          <p:cNvPr id="33" name="文本框 32"/>
          <p:cNvSpPr txBox="1"/>
          <p:nvPr/>
        </p:nvSpPr>
        <p:spPr>
          <a:xfrm>
            <a:off x="1122248" y="2566174"/>
            <a:ext cx="10287000" cy="1440779"/>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457200">
              <a:defRPr/>
            </a:pPr>
            <a:r>
              <a:rPr lang="en-US" altLang="zh-CN" sz="8000" b="1" dirty="0" err="1"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Hẹn</a:t>
            </a:r>
            <a:r>
              <a:rPr lang="en-US" altLang="zh-CN" sz="8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8000" b="1" dirty="0" err="1"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gặp</a:t>
            </a:r>
            <a:r>
              <a:rPr lang="en-US" altLang="zh-CN" sz="8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8000" b="1" dirty="0" err="1"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lại</a:t>
            </a:r>
            <a:r>
              <a:rPr lang="en-US" altLang="zh-CN" sz="8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a:t>
            </a:r>
            <a:r>
              <a:rPr lang="en-US" altLang="zh-CN" sz="8000" b="1" dirty="0" err="1"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các</a:t>
            </a:r>
            <a:r>
              <a:rPr lang="en-US" altLang="zh-CN" sz="8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 con!</a:t>
            </a:r>
            <a:endParaRPr lang="en-US" altLang="zh-CN" sz="80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extLst>
      <p:ext uri="{BB962C8B-B14F-4D97-AF65-F5344CB8AC3E}">
        <p14:creationId xmlns:p14="http://schemas.microsoft.com/office/powerpoint/2010/main" val="214149136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7"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7"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53" presetClass="entr" presetSubtype="16" fill="hold" grpId="0" nodeType="afterEffect">
                                  <p:stCondLst>
                                    <p:cond delay="0"/>
                                  </p:stCondLst>
                                  <p:childTnLst>
                                    <p:set>
                                      <p:cBhvr>
                                        <p:cTn id="34" dur="2000" fill="hold">
                                          <p:stCondLst>
                                            <p:cond delay="0"/>
                                          </p:stCondLst>
                                        </p:cTn>
                                        <p:tgtEl>
                                          <p:spTgt spid="33"/>
                                        </p:tgtEl>
                                        <p:attrNameLst>
                                          <p:attrName>style.visibility</p:attrName>
                                        </p:attrNameLst>
                                      </p:cBhvr>
                                      <p:to>
                                        <p:strVal val="visible"/>
                                      </p:to>
                                    </p:set>
                                    <p:anim calcmode="lin" valueType="num">
                                      <p:cBhvr>
                                        <p:cTn id="35" dur="2000" fill="hold"/>
                                        <p:tgtEl>
                                          <p:spTgt spid="33"/>
                                        </p:tgtEl>
                                        <p:attrNameLst>
                                          <p:attrName>ppt_w</p:attrName>
                                        </p:attrNameLst>
                                      </p:cBhvr>
                                      <p:tavLst>
                                        <p:tav tm="0">
                                          <p:val>
                                            <p:fltVal val="0"/>
                                          </p:val>
                                        </p:tav>
                                        <p:tav tm="100000">
                                          <p:val>
                                            <p:strVal val="#ppt_w"/>
                                          </p:val>
                                        </p:tav>
                                      </p:tavLst>
                                    </p:anim>
                                    <p:anim calcmode="lin" valueType="num">
                                      <p:cBhvr>
                                        <p:cTn id="36" dur="2000" fill="hold"/>
                                        <p:tgtEl>
                                          <p:spTgt spid="33"/>
                                        </p:tgtEl>
                                        <p:attrNameLst>
                                          <p:attrName>ppt_h</p:attrName>
                                        </p:attrNameLst>
                                      </p:cBhvr>
                                      <p:tavLst>
                                        <p:tav tm="0">
                                          <p:val>
                                            <p:fltVal val="0"/>
                                          </p:val>
                                        </p:tav>
                                        <p:tav tm="100000">
                                          <p:val>
                                            <p:strVal val="#ppt_h"/>
                                          </p:val>
                                        </p:tav>
                                      </p:tavLst>
                                    </p:anim>
                                    <p:animEffect transition="in" filter="fade">
                                      <p:cBhvr>
                                        <p:cTn id="3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Tìm bạn thâ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11052" y="275445"/>
            <a:ext cx="10586387" cy="5954843"/>
          </a:xfrm>
          <a:prstGeom prst="rect">
            <a:avLst/>
          </a:prstGeom>
        </p:spPr>
      </p:pic>
    </p:spTree>
    <p:extLst>
      <p:ext uri="{BB962C8B-B14F-4D97-AF65-F5344CB8AC3E}">
        <p14:creationId xmlns:p14="http://schemas.microsoft.com/office/powerpoint/2010/main" val="1094060832"/>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428876" y="0"/>
            <a:ext cx="7673862" cy="6597835"/>
            <a:chOff x="2071688" y="-184243"/>
            <a:chExt cx="7673862" cy="6597835"/>
          </a:xfrm>
        </p:grpSpPr>
        <p:pic>
          <p:nvPicPr>
            <p:cNvPr id="2" name="Content Placeholder 1"/>
            <p:cNvPicPr>
              <a:picLocks noChangeAspect="1"/>
            </p:cNvPicPr>
            <p:nvPr/>
          </p:nvPicPr>
          <p:blipFill>
            <a:blip r:embed="rId2"/>
            <a:stretch>
              <a:fillRect/>
            </a:stretch>
          </p:blipFill>
          <p:spPr>
            <a:xfrm>
              <a:off x="2071688" y="-184243"/>
              <a:ext cx="7673862" cy="6597835"/>
            </a:xfrm>
            <a:prstGeom prst="rect">
              <a:avLst/>
            </a:prstGeom>
          </p:spPr>
        </p:pic>
        <p:sp>
          <p:nvSpPr>
            <p:cNvPr id="3" name="Rectangle 2"/>
            <p:cNvSpPr/>
            <p:nvPr/>
          </p:nvSpPr>
          <p:spPr>
            <a:xfrm>
              <a:off x="2071688" y="2886074"/>
              <a:ext cx="74295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723147" cy="2771775"/>
          </a:xfrm>
          <a:prstGeom prst="rect">
            <a:avLst/>
          </a:prstGeom>
        </p:spPr>
      </p:pic>
    </p:spTree>
    <p:extLst>
      <p:ext uri="{BB962C8B-B14F-4D97-AF65-F5344CB8AC3E}">
        <p14:creationId xmlns:p14="http://schemas.microsoft.com/office/powerpoint/2010/main" val="13051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289300"/>
            <a:ext cx="12192000"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7"/>
          <p:cNvSpPr txBox="1"/>
          <p:nvPr/>
        </p:nvSpPr>
        <p:spPr>
          <a:xfrm>
            <a:off x="3840163" y="2501900"/>
            <a:ext cx="2447925" cy="434975"/>
          </a:xfrm>
          <a:prstGeom prst="rect">
            <a:avLst/>
          </a:prstGeom>
          <a:noFill/>
        </p:spPr>
        <p:txBody>
          <a:bodyPr lIns="0" tIns="0" rIns="0" bIns="0"/>
          <a:lstStyle/>
          <a:p>
            <a:pPr algn="ctr">
              <a:defRPr/>
            </a:pPr>
            <a:endParaRPr lang="en-US" sz="4800" dirty="0">
              <a:solidFill>
                <a:schemeClr val="tx1">
                  <a:lumMod val="75000"/>
                  <a:lumOff val="25000"/>
                </a:schemeClr>
              </a:solidFill>
              <a:latin typeface="Times New Roman" panose="02020603050405020304" pitchFamily="18" charset="0"/>
              <a:ea typeface="inpin heiti" charset="-122"/>
              <a:cs typeface="Times New Roman" panose="02020603050405020304" pitchFamily="18" charset="0"/>
            </a:endParaRPr>
          </a:p>
        </p:txBody>
      </p:sp>
      <p:grpSp>
        <p:nvGrpSpPr>
          <p:cNvPr id="2" name="Group 1"/>
          <p:cNvGrpSpPr/>
          <p:nvPr/>
        </p:nvGrpSpPr>
        <p:grpSpPr>
          <a:xfrm>
            <a:off x="-208169" y="-570599"/>
            <a:ext cx="12268407" cy="6555474"/>
            <a:chOff x="-208169" y="-570599"/>
            <a:chExt cx="12268407" cy="6555474"/>
          </a:xfrm>
        </p:grpSpPr>
        <p:pic>
          <p:nvPicPr>
            <p:cNvPr id="6"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61388" y="4054475"/>
              <a:ext cx="3498850"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8169" y="-570599"/>
              <a:ext cx="2096378" cy="2268995"/>
            </a:xfrm>
            <a:prstGeom prst="rect">
              <a:avLst/>
            </a:prstGeom>
          </p:spPr>
        </p:pic>
        <p:pic>
          <p:nvPicPr>
            <p:cNvPr id="9" name="图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65542" y="214581"/>
              <a:ext cx="1694696" cy="2161906"/>
            </a:xfrm>
            <a:prstGeom prst="rect">
              <a:avLst/>
            </a:prstGeom>
          </p:spPr>
        </p:pic>
      </p:grpSp>
      <p:sp>
        <p:nvSpPr>
          <p:cNvPr id="14" name="TextBox 13"/>
          <p:cNvSpPr txBox="1"/>
          <p:nvPr/>
        </p:nvSpPr>
        <p:spPr>
          <a:xfrm>
            <a:off x="0" y="281871"/>
            <a:ext cx="11228070" cy="1592738"/>
          </a:xfrm>
          <a:prstGeom prst="rect">
            <a:avLst/>
          </a:prstGeom>
          <a:noFill/>
        </p:spPr>
        <p:txBody>
          <a:bodyPr wrap="square" lIns="68573" tIns="34287" rIns="68573" bIns="34287" rtlCol="0">
            <a:spAutoFit/>
          </a:bodyPr>
          <a:lstStyle/>
          <a:p>
            <a:pPr algn="ctr" defTabSz="685800">
              <a:lnSpc>
                <a:spcPct val="150000"/>
              </a:lnSpc>
            </a:pPr>
            <a:r>
              <a:rPr lang="en-US" sz="6600" b="1" dirty="0" err="1">
                <a:solidFill>
                  <a:srgbClr val="FF0000"/>
                </a:solidFill>
                <a:effectLst>
                  <a:outerShdw blurRad="38100" dist="25400" dir="5400000" algn="ctr" rotWithShape="0">
                    <a:srgbClr val="6E747A">
                      <a:alpha val="43000"/>
                    </a:srgbClr>
                  </a:outerShdw>
                </a:effectLst>
                <a:latin typeface="HP001 4 hàng" panose="020B0603050302020204" pitchFamily="34" charset="0"/>
                <a:cs typeface="Arial Rounded MT Bold" panose="020F0704030504030204" charset="0"/>
              </a:rPr>
              <a:t>Bài</a:t>
            </a:r>
            <a:r>
              <a:rPr lang="en-US" sz="6600" b="1" dirty="0">
                <a:solidFill>
                  <a:srgbClr val="FF0000"/>
                </a:solidFill>
                <a:effectLst>
                  <a:outerShdw blurRad="38100" dist="25400" dir="5400000" algn="ctr" rotWithShape="0">
                    <a:srgbClr val="6E747A">
                      <a:alpha val="43000"/>
                    </a:srgbClr>
                  </a:outerShdw>
                </a:effectLst>
                <a:latin typeface="HP001 4 hàng" panose="020B0603050302020204" pitchFamily="34" charset="0"/>
                <a:cs typeface="Arial Rounded MT Bold" panose="020F0704030504030204" charset="0"/>
              </a:rPr>
              <a:t> </a:t>
            </a:r>
            <a:r>
              <a:rPr lang="en-US" sz="6600" b="1" dirty="0" smtClean="0">
                <a:solidFill>
                  <a:srgbClr val="FF0000"/>
                </a:solidFill>
                <a:effectLst>
                  <a:outerShdw blurRad="38100" dist="25400" dir="5400000" algn="ctr" rotWithShape="0">
                    <a:srgbClr val="6E747A">
                      <a:alpha val="43000"/>
                    </a:srgbClr>
                  </a:outerShdw>
                </a:effectLst>
                <a:latin typeface="HP001 4 hàng" panose="020B0603050302020204" pitchFamily="34" charset="0"/>
                <a:cs typeface="Arial Rounded MT Bold" panose="020F0704030504030204" charset="0"/>
              </a:rPr>
              <a:t>17. </a:t>
            </a:r>
            <a:r>
              <a:rPr lang="en-US" sz="6600" b="1" dirty="0" err="1" smtClean="0">
                <a:solidFill>
                  <a:srgbClr val="FF0000"/>
                </a:solidFill>
                <a:effectLst>
                  <a:outerShdw blurRad="38100" dist="25400" dir="5400000" algn="ctr" rotWithShape="0">
                    <a:srgbClr val="6E747A">
                      <a:alpha val="43000"/>
                    </a:srgbClr>
                  </a:outerShdw>
                </a:effectLst>
                <a:latin typeface="HP001 4 hàng" panose="020B0603050302020204" pitchFamily="34" charset="0"/>
                <a:cs typeface="Arial Rounded MT Bold" panose="020F0704030504030204" charset="0"/>
              </a:rPr>
              <a:t>Gọi</a:t>
            </a:r>
            <a:r>
              <a:rPr lang="en-US" sz="6600" b="1" dirty="0" smtClean="0">
                <a:solidFill>
                  <a:srgbClr val="FF0000"/>
                </a:solidFill>
                <a:effectLst>
                  <a:outerShdw blurRad="38100" dist="25400" dir="5400000" algn="ctr" rotWithShape="0">
                    <a:srgbClr val="6E747A">
                      <a:alpha val="43000"/>
                    </a:srgbClr>
                  </a:outerShdw>
                </a:effectLst>
                <a:latin typeface="HP001 4 hàng" panose="020B0603050302020204" pitchFamily="34" charset="0"/>
                <a:cs typeface="Arial Rounded MT Bold" panose="020F0704030504030204" charset="0"/>
              </a:rPr>
              <a:t> </a:t>
            </a:r>
            <a:r>
              <a:rPr lang="en-US" sz="6600" b="1" dirty="0" err="1" smtClean="0">
                <a:solidFill>
                  <a:srgbClr val="FF0000"/>
                </a:solidFill>
                <a:effectLst>
                  <a:outerShdw blurRad="38100" dist="25400" dir="5400000" algn="ctr" rotWithShape="0">
                    <a:srgbClr val="6E747A">
                      <a:alpha val="43000"/>
                    </a:srgbClr>
                  </a:outerShdw>
                </a:effectLst>
                <a:latin typeface="HP001 4 hàng" panose="020B0603050302020204" pitchFamily="34" charset="0"/>
                <a:cs typeface="Arial Rounded MT Bold" panose="020F0704030504030204" charset="0"/>
              </a:rPr>
              <a:t>bạn</a:t>
            </a:r>
            <a:endParaRPr lang="en-US" sz="6600" dirty="0">
              <a:solidFill>
                <a:srgbClr val="FF0000"/>
              </a:solidFill>
              <a:effectLst>
                <a:outerShdw blurRad="38100" dist="25400" dir="5400000" algn="ctr" rotWithShape="0">
                  <a:srgbClr val="6E747A">
                    <a:alpha val="43000"/>
                  </a:srgbClr>
                </a:outerShdw>
              </a:effectLst>
              <a:latin typeface="HP001 4 hàng" panose="020B0603050302020204" pitchFamily="34" charset="0"/>
              <a:cs typeface="Arial Rounded MT Bold" panose="020F0704030504030204" charset="0"/>
            </a:endParaRPr>
          </a:p>
        </p:txBody>
      </p:sp>
      <p:pic>
        <p:nvPicPr>
          <p:cNvPr id="15"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33226" y="2833660"/>
            <a:ext cx="4995459" cy="3257611"/>
          </a:xfrm>
          <a:prstGeom prst="rect">
            <a:avLst/>
          </a:prstGeom>
        </p:spPr>
      </p:pic>
      <p:pic>
        <p:nvPicPr>
          <p:cNvPr id="16" name="图片 7"/>
          <p:cNvPicPr>
            <a:picLocks noChangeAspect="1"/>
          </p:cNvPicPr>
          <p:nvPr/>
        </p:nvPicPr>
        <p:blipFill rotWithShape="1">
          <a:blip r:embed="rId8" cstate="print">
            <a:extLst>
              <a:ext uri="{28A0092B-C50C-407E-A947-70E740481C1C}">
                <a14:useLocalDpi xmlns:a14="http://schemas.microsoft.com/office/drawing/2010/main" val="0"/>
              </a:ext>
            </a:extLst>
          </a:blip>
          <a:srcRect l="19765" t="5074" r="12177" b="15106"/>
          <a:stretch>
            <a:fillRect/>
          </a:stretch>
        </p:blipFill>
        <p:spPr>
          <a:xfrm flipH="1">
            <a:off x="2291006" y="3174674"/>
            <a:ext cx="2310974" cy="1914078"/>
          </a:xfrm>
          <a:prstGeom prst="rect">
            <a:avLst/>
          </a:prstGeom>
        </p:spPr>
      </p:pic>
      <p:sp>
        <p:nvSpPr>
          <p:cNvPr id="17" name="Rectangle 16"/>
          <p:cNvSpPr/>
          <p:nvPr/>
        </p:nvSpPr>
        <p:spPr>
          <a:xfrm>
            <a:off x="5441176" y="3459875"/>
            <a:ext cx="2179558" cy="103965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a:t>
            </a:r>
          </a:p>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nghe</a:t>
            </a:r>
          </a:p>
        </p:txBody>
      </p:sp>
    </p:spTree>
    <p:extLst>
      <p:ext uri="{BB962C8B-B14F-4D97-AF65-F5344CB8AC3E}">
        <p14:creationId xmlns:p14="http://schemas.microsoft.com/office/powerpoint/2010/main" val="3521558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randombar(horizontal)">
                                      <p:cBhvr>
                                        <p:cTn id="1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7725"/>
          <a:stretch/>
        </p:blipFill>
        <p:spPr>
          <a:xfrm>
            <a:off x="2465883" y="857251"/>
            <a:ext cx="6560355" cy="5152599"/>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2943" r="-1"/>
          <a:stretch/>
        </p:blipFill>
        <p:spPr>
          <a:xfrm>
            <a:off x="8493151" y="717947"/>
            <a:ext cx="2164556" cy="331923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524001" y="3043237"/>
            <a:ext cx="2434523" cy="3250088"/>
          </a:xfrm>
          <a:prstGeom prst="rect">
            <a:avLst/>
          </a:prstGeom>
        </p:spPr>
      </p:pic>
      <p:sp>
        <p:nvSpPr>
          <p:cNvPr id="5" name="TextBox 4"/>
          <p:cNvSpPr txBox="1"/>
          <p:nvPr/>
        </p:nvSpPr>
        <p:spPr>
          <a:xfrm>
            <a:off x="2884971" y="1070660"/>
            <a:ext cx="5137240" cy="430887"/>
          </a:xfrm>
          <a:prstGeom prst="rect">
            <a:avLst/>
          </a:prstGeom>
          <a:noFill/>
        </p:spPr>
        <p:txBody>
          <a:bodyPr wrap="square" rtlCol="0">
            <a:spAutoFit/>
          </a:bodyPr>
          <a:lstStyle/>
          <a:p>
            <a:pPr defTabSz="685783">
              <a:defRPr/>
            </a:pPr>
            <a:r>
              <a:rPr lang="en-US" sz="2200" b="1" dirty="0" err="1">
                <a:solidFill>
                  <a:prstClr val="black"/>
                </a:solidFill>
                <a:latin typeface="HP001 4 hàng" panose="020B0603050302020204" pitchFamily="34" charset="0"/>
                <a:cs typeface="Times New Roman" panose="02020603050405020304" pitchFamily="18" charset="0"/>
              </a:rPr>
              <a:t>Thứ</a:t>
            </a:r>
            <a:r>
              <a:rPr lang="en-US" sz="2200" b="1" dirty="0">
                <a:solidFill>
                  <a:prstClr val="black"/>
                </a:solidFill>
                <a:latin typeface="HP001 4 hàng" panose="020B0603050302020204" pitchFamily="34" charset="0"/>
                <a:cs typeface="Times New Roman" panose="02020603050405020304" pitchFamily="18" charset="0"/>
              </a:rPr>
              <a:t> </a:t>
            </a:r>
            <a:r>
              <a:rPr lang="en-US" sz="2200" b="1" dirty="0" err="1" smtClean="0">
                <a:solidFill>
                  <a:prstClr val="black"/>
                </a:solidFill>
                <a:latin typeface="HP001 4 hàng" panose="020B0603050302020204" pitchFamily="34" charset="0"/>
                <a:cs typeface="Times New Roman" panose="02020603050405020304" pitchFamily="18" charset="0"/>
              </a:rPr>
              <a:t>ba</a:t>
            </a:r>
            <a:r>
              <a:rPr lang="en-US" sz="2200" b="1" dirty="0" smtClean="0">
                <a:solidFill>
                  <a:prstClr val="black"/>
                </a:solidFill>
                <a:latin typeface="HP001 4 hàng" panose="020B0603050302020204" pitchFamily="34" charset="0"/>
                <a:cs typeface="Times New Roman" panose="02020603050405020304" pitchFamily="18" charset="0"/>
              </a:rPr>
              <a:t> </a:t>
            </a:r>
            <a:r>
              <a:rPr lang="en-US" sz="2200" b="1" dirty="0" err="1">
                <a:solidFill>
                  <a:prstClr val="black"/>
                </a:solidFill>
                <a:latin typeface="HP001 4 hàng" panose="020B0603050302020204" pitchFamily="34" charset="0"/>
                <a:cs typeface="Times New Roman" panose="02020603050405020304" pitchFamily="18" charset="0"/>
              </a:rPr>
              <a:t>ngày</a:t>
            </a:r>
            <a:r>
              <a:rPr lang="en-US" sz="2200" b="1" dirty="0">
                <a:solidFill>
                  <a:prstClr val="black"/>
                </a:solidFill>
                <a:latin typeface="HP001 4 hàng" panose="020B0603050302020204" pitchFamily="34" charset="0"/>
                <a:cs typeface="Times New Roman" panose="02020603050405020304" pitchFamily="18" charset="0"/>
              </a:rPr>
              <a:t> </a:t>
            </a:r>
            <a:r>
              <a:rPr lang="en-US" sz="2200" b="1" dirty="0" smtClean="0">
                <a:solidFill>
                  <a:prstClr val="black"/>
                </a:solidFill>
                <a:latin typeface="HP001 4 hàng" panose="020B0603050302020204" pitchFamily="34" charset="0"/>
                <a:cs typeface="Times New Roman" panose="02020603050405020304" pitchFamily="18" charset="0"/>
              </a:rPr>
              <a:t>09 </a:t>
            </a:r>
            <a:r>
              <a:rPr lang="en-US" sz="2200" b="1" dirty="0" err="1">
                <a:solidFill>
                  <a:prstClr val="black"/>
                </a:solidFill>
                <a:latin typeface="HP001 4 hàng" panose="020B0603050302020204" pitchFamily="34" charset="0"/>
                <a:cs typeface="Times New Roman" panose="02020603050405020304" pitchFamily="18" charset="0"/>
              </a:rPr>
              <a:t>tháng</a:t>
            </a:r>
            <a:r>
              <a:rPr lang="en-US" sz="2200" b="1" dirty="0">
                <a:solidFill>
                  <a:prstClr val="black"/>
                </a:solidFill>
                <a:latin typeface="HP001 4 hàng" panose="020B0603050302020204" pitchFamily="34" charset="0"/>
                <a:cs typeface="Times New Roman" panose="02020603050405020304" pitchFamily="18" charset="0"/>
              </a:rPr>
              <a:t> </a:t>
            </a:r>
            <a:r>
              <a:rPr lang="vi-VN" sz="2200" b="1" dirty="0">
                <a:solidFill>
                  <a:prstClr val="black"/>
                </a:solidFill>
                <a:latin typeface="HP001 4 hàng" panose="020B0603050302020204" pitchFamily="34" charset="0"/>
                <a:cs typeface="Times New Roman" panose="02020603050405020304" pitchFamily="18" charset="0"/>
              </a:rPr>
              <a:t>11</a:t>
            </a:r>
            <a:r>
              <a:rPr lang="en-US" sz="2200" b="1" dirty="0">
                <a:solidFill>
                  <a:prstClr val="black"/>
                </a:solidFill>
                <a:latin typeface="HP001 4 hàng" panose="020B0603050302020204" pitchFamily="34" charset="0"/>
                <a:cs typeface="Times New Roman" panose="02020603050405020304" pitchFamily="18" charset="0"/>
              </a:rPr>
              <a:t> </a:t>
            </a:r>
            <a:r>
              <a:rPr lang="en-US" sz="2200" b="1" dirty="0" err="1">
                <a:solidFill>
                  <a:prstClr val="black"/>
                </a:solidFill>
                <a:latin typeface="HP001 4 hàng" panose="020B0603050302020204" pitchFamily="34" charset="0"/>
                <a:cs typeface="Times New Roman" panose="02020603050405020304" pitchFamily="18" charset="0"/>
              </a:rPr>
              <a:t>năm</a:t>
            </a:r>
            <a:r>
              <a:rPr lang="en-US" sz="2200" b="1" dirty="0">
                <a:solidFill>
                  <a:prstClr val="black"/>
                </a:solidFill>
                <a:latin typeface="HP001 4 hàng" panose="020B0603050302020204" pitchFamily="34" charset="0"/>
                <a:cs typeface="Times New Roman" panose="02020603050405020304" pitchFamily="18" charset="0"/>
              </a:rPr>
              <a:t> 2021</a:t>
            </a:r>
          </a:p>
        </p:txBody>
      </p:sp>
      <p:sp>
        <p:nvSpPr>
          <p:cNvPr id="7" name="TextBox 6"/>
          <p:cNvSpPr txBox="1"/>
          <p:nvPr/>
        </p:nvSpPr>
        <p:spPr>
          <a:xfrm>
            <a:off x="4327760" y="1539782"/>
            <a:ext cx="1834609" cy="430887"/>
          </a:xfrm>
          <a:prstGeom prst="rect">
            <a:avLst/>
          </a:prstGeom>
          <a:noFill/>
        </p:spPr>
        <p:txBody>
          <a:bodyPr wrap="square" rtlCol="0">
            <a:spAutoFit/>
          </a:bodyPr>
          <a:lstStyle/>
          <a:p>
            <a:pPr defTabSz="685783">
              <a:defRPr/>
            </a:pPr>
            <a:r>
              <a:rPr lang="vi-VN" sz="2200" b="1">
                <a:solidFill>
                  <a:prstClr val="black"/>
                </a:solidFill>
                <a:latin typeface="HP001 4 hàng" panose="020B0603050302020204" pitchFamily="34" charset="0"/>
                <a:cs typeface="Times New Roman" panose="02020603050405020304" pitchFamily="18" charset="0"/>
              </a:rPr>
              <a:t>Tiếng Việt</a:t>
            </a:r>
            <a:endParaRPr lang="en-US" sz="2200" b="1" dirty="0">
              <a:solidFill>
                <a:prstClr val="black"/>
              </a:solidFill>
              <a:latin typeface="HP001 4 hàng" panose="020B0603050302020204" pitchFamily="34" charset="0"/>
              <a:cs typeface="Times New Roman" panose="02020603050405020304" pitchFamily="18" charset="0"/>
            </a:endParaRPr>
          </a:p>
        </p:txBody>
      </p:sp>
      <p:sp>
        <p:nvSpPr>
          <p:cNvPr id="8" name="TextBox 7"/>
          <p:cNvSpPr txBox="1"/>
          <p:nvPr/>
        </p:nvSpPr>
        <p:spPr>
          <a:xfrm>
            <a:off x="1680801" y="1986533"/>
            <a:ext cx="6881923" cy="430887"/>
          </a:xfrm>
          <a:prstGeom prst="rect">
            <a:avLst/>
          </a:prstGeom>
          <a:noFill/>
        </p:spPr>
        <p:txBody>
          <a:bodyPr wrap="square" rtlCol="0">
            <a:spAutoFit/>
          </a:bodyPr>
          <a:lstStyle/>
          <a:p>
            <a:pPr algn="ctr" defTabSz="685783">
              <a:spcAft>
                <a:spcPts val="600"/>
              </a:spcAft>
              <a:defRPr/>
            </a:pPr>
            <a:r>
              <a:rPr lang="en-US" sz="2200" b="1" dirty="0" smtClean="0">
                <a:solidFill>
                  <a:prstClr val="black"/>
                </a:solidFill>
                <a:latin typeface="HP001 4 hàng" panose="020B0603050302020204" pitchFamily="34" charset="0"/>
                <a:cs typeface="Times New Roman" panose="02020603050405020304" pitchFamily="18" charset="0"/>
              </a:rPr>
              <a:t>Nói </a:t>
            </a:r>
            <a:r>
              <a:rPr lang="en-US" sz="2200" b="1" dirty="0" err="1" smtClean="0">
                <a:solidFill>
                  <a:prstClr val="black"/>
                </a:solidFill>
                <a:latin typeface="HP001 4 hàng" panose="020B0603050302020204" pitchFamily="34" charset="0"/>
                <a:cs typeface="Times New Roman" panose="02020603050405020304" pitchFamily="18" charset="0"/>
              </a:rPr>
              <a:t>và</a:t>
            </a:r>
            <a:r>
              <a:rPr lang="en-US" sz="2200" b="1" dirty="0" smtClean="0">
                <a:solidFill>
                  <a:prstClr val="black"/>
                </a:solidFill>
                <a:latin typeface="HP001 4 hàng" panose="020B0603050302020204" pitchFamily="34" charset="0"/>
                <a:cs typeface="Times New Roman" panose="02020603050405020304" pitchFamily="18" charset="0"/>
              </a:rPr>
              <a:t> </a:t>
            </a:r>
            <a:r>
              <a:rPr lang="en-US" sz="2200" b="1" dirty="0" err="1" smtClean="0">
                <a:solidFill>
                  <a:prstClr val="black"/>
                </a:solidFill>
                <a:latin typeface="HP001 4 hàng" panose="020B0603050302020204" pitchFamily="34" charset="0"/>
                <a:cs typeface="Times New Roman" panose="02020603050405020304" pitchFamily="18" charset="0"/>
              </a:rPr>
              <a:t>nghe</a:t>
            </a:r>
            <a:r>
              <a:rPr lang="en-US" sz="2200" b="1" dirty="0" smtClean="0">
                <a:solidFill>
                  <a:prstClr val="black"/>
                </a:solidFill>
                <a:latin typeface="HP001 4 hàng" panose="020B0603050302020204" pitchFamily="34" charset="0"/>
                <a:cs typeface="Times New Roman" panose="02020603050405020304" pitchFamily="18" charset="0"/>
              </a:rPr>
              <a:t>: </a:t>
            </a:r>
            <a:r>
              <a:rPr lang="en-US" sz="2200" b="1" dirty="0" err="1" smtClean="0">
                <a:solidFill>
                  <a:prstClr val="black"/>
                </a:solidFill>
                <a:latin typeface="HP001 4 hàng" panose="020B0603050302020204" pitchFamily="34" charset="0"/>
                <a:cs typeface="Times New Roman" panose="02020603050405020304" pitchFamily="18" charset="0"/>
              </a:rPr>
              <a:t>Kể</a:t>
            </a:r>
            <a:r>
              <a:rPr lang="en-US" sz="2200" b="1" dirty="0" smtClean="0">
                <a:solidFill>
                  <a:prstClr val="black"/>
                </a:solidFill>
                <a:latin typeface="HP001 4 hàng" panose="020B0603050302020204" pitchFamily="34" charset="0"/>
                <a:cs typeface="Times New Roman" panose="02020603050405020304" pitchFamily="18" charset="0"/>
              </a:rPr>
              <a:t> </a:t>
            </a:r>
            <a:r>
              <a:rPr lang="en-US" sz="2200" b="1" dirty="0" err="1" smtClean="0">
                <a:solidFill>
                  <a:prstClr val="black"/>
                </a:solidFill>
                <a:latin typeface="HP001 4 hàng" panose="020B0603050302020204" pitchFamily="34" charset="0"/>
                <a:cs typeface="Times New Roman" panose="02020603050405020304" pitchFamily="18" charset="0"/>
              </a:rPr>
              <a:t>chuyện</a:t>
            </a:r>
            <a:r>
              <a:rPr lang="en-US" sz="2200" b="1" dirty="0" smtClean="0">
                <a:solidFill>
                  <a:prstClr val="black"/>
                </a:solidFill>
                <a:latin typeface="HP001 4 hàng" panose="020B0603050302020204" pitchFamily="34" charset="0"/>
                <a:cs typeface="Times New Roman" panose="02020603050405020304" pitchFamily="18" charset="0"/>
              </a:rPr>
              <a:t>: </a:t>
            </a:r>
            <a:r>
              <a:rPr lang="en-US" sz="2200" b="1" dirty="0" err="1" smtClean="0">
                <a:solidFill>
                  <a:prstClr val="black"/>
                </a:solidFill>
                <a:latin typeface="HP001 4 hàng" panose="020B0603050302020204" pitchFamily="34" charset="0"/>
                <a:cs typeface="Times New Roman" panose="02020603050405020304" pitchFamily="18" charset="0"/>
              </a:rPr>
              <a:t>Gọi</a:t>
            </a:r>
            <a:r>
              <a:rPr lang="en-US" sz="2200" b="1" dirty="0" smtClean="0">
                <a:solidFill>
                  <a:prstClr val="black"/>
                </a:solidFill>
                <a:latin typeface="HP001 4 hàng" panose="020B0603050302020204" pitchFamily="34" charset="0"/>
                <a:cs typeface="Times New Roman" panose="02020603050405020304" pitchFamily="18" charset="0"/>
              </a:rPr>
              <a:t> </a:t>
            </a:r>
            <a:r>
              <a:rPr lang="en-US" sz="2200" b="1" dirty="0" err="1" smtClean="0">
                <a:solidFill>
                  <a:prstClr val="black"/>
                </a:solidFill>
                <a:latin typeface="HP001 4 hàng" panose="020B0603050302020204" pitchFamily="34" charset="0"/>
                <a:cs typeface="Times New Roman" panose="02020603050405020304" pitchFamily="18" charset="0"/>
              </a:rPr>
              <a:t>bạn</a:t>
            </a:r>
            <a:endParaRPr lang="en-US" sz="2200" b="1" dirty="0">
              <a:solidFill>
                <a:prstClr val="black"/>
              </a:solidFill>
              <a:latin typeface="HP001 4 hàng" panose="020B0603050302020204" pitchFamily="34" charset="0"/>
              <a:cs typeface="Times New Roman" panose="02020603050405020304" pitchFamily="18" charset="0"/>
            </a:endParaRPr>
          </a:p>
        </p:txBody>
      </p:sp>
    </p:spTree>
    <p:extLst>
      <p:ext uri="{BB962C8B-B14F-4D97-AF65-F5344CB8AC3E}">
        <p14:creationId xmlns:p14="http://schemas.microsoft.com/office/powerpoint/2010/main" val="18644841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968" y="0"/>
            <a:ext cx="1811763" cy="1047136"/>
          </a:xfrm>
          <a:prstGeom prst="rect">
            <a:avLst/>
          </a:prstGeom>
        </p:spPr>
      </p:pic>
      <p:sp>
        <p:nvSpPr>
          <p:cNvPr id="3" name="Rectangle 2"/>
          <p:cNvSpPr/>
          <p:nvPr/>
        </p:nvSpPr>
        <p:spPr>
          <a:xfrm>
            <a:off x="1929751" y="-1"/>
            <a:ext cx="9839462" cy="165474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spcAft>
                <a:spcPts val="0"/>
              </a:spcAft>
            </a:pPr>
            <a:r>
              <a:rPr lang="vi-VN" sz="3600" i="1" dirty="0">
                <a:latin typeface="Times New Roman" panose="02020603050405020304" pitchFamily="18" charset="0"/>
                <a:ea typeface="Times New Roman" panose="02020603050405020304" pitchFamily="18" charset="0"/>
              </a:rPr>
              <a:t>Dựa vào tranh minh hoạ câu chuyện trong bài thơ </a:t>
            </a:r>
            <a:r>
              <a:rPr lang="en-US" sz="3600" i="1" dirty="0">
                <a:latin typeface="Times New Roman" panose="02020603050405020304" pitchFamily="18" charset="0"/>
                <a:ea typeface="Times New Roman" panose="02020603050405020304" pitchFamily="18" charset="0"/>
              </a:rPr>
              <a:t>“</a:t>
            </a:r>
            <a:r>
              <a:rPr lang="vi-VN" sz="3600" i="1" dirty="0">
                <a:latin typeface="Times New Roman" panose="02020603050405020304" pitchFamily="18" charset="0"/>
                <a:ea typeface="Times New Roman" panose="02020603050405020304" pitchFamily="18" charset="0"/>
              </a:rPr>
              <a:t>Gọi bạn</a:t>
            </a:r>
            <a:r>
              <a:rPr lang="en-US" sz="3600" i="1" dirty="0">
                <a:latin typeface="Times New Roman" panose="02020603050405020304" pitchFamily="18" charset="0"/>
                <a:ea typeface="Times New Roman" panose="02020603050405020304" pitchFamily="18" charset="0"/>
              </a:rPr>
              <a:t>”</a:t>
            </a:r>
            <a:r>
              <a:rPr lang="vi-VN" sz="3600" i="1" dirty="0">
                <a:latin typeface="Times New Roman" panose="02020603050405020304" pitchFamily="18" charset="0"/>
                <a:ea typeface="Times New Roman" panose="02020603050405020304" pitchFamily="18" charset="0"/>
              </a:rPr>
              <a:t> và gợi ý, nói về sự việc trong từng </a:t>
            </a:r>
            <a:r>
              <a:rPr lang="vi-VN" sz="3600" i="1" dirty="0" smtClean="0">
                <a:latin typeface="Times New Roman" panose="02020603050405020304" pitchFamily="18" charset="0"/>
                <a:ea typeface="Times New Roman" panose="02020603050405020304" pitchFamily="18" charset="0"/>
              </a:rPr>
              <a:t>tranh</a:t>
            </a:r>
            <a:endParaRPr lang="en-US" sz="3600" dirty="0">
              <a:effectLst/>
              <a:latin typeface="Times New Roman" panose="02020603050405020304" pitchFamily="18" charset="0"/>
              <a:ea typeface="Times New Roman" panose="02020603050405020304" pitchFamily="18" charset="0"/>
            </a:endParaRPr>
          </a:p>
        </p:txBody>
      </p:sp>
      <p:pic>
        <p:nvPicPr>
          <p:cNvPr id="9" name="Content Placeholder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7538" y="1654747"/>
            <a:ext cx="5543550" cy="5178349"/>
          </a:xfrm>
          <a:prstGeom prst="rect">
            <a:avLst/>
          </a:prstGeom>
        </p:spPr>
      </p:pic>
    </p:spTree>
    <p:extLst>
      <p:ext uri="{BB962C8B-B14F-4D97-AF65-F5344CB8AC3E}">
        <p14:creationId xmlns:p14="http://schemas.microsoft.com/office/powerpoint/2010/main" val="1804087157"/>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8571"/>
            <a:ext cx="7272336" cy="6559429"/>
          </a:xfrm>
          <a:prstGeom prst="rect">
            <a:avLst/>
          </a:prstGeom>
        </p:spPr>
      </p:pic>
      <p:grpSp>
        <p:nvGrpSpPr>
          <p:cNvPr id="21" name="Group 20"/>
          <p:cNvGrpSpPr/>
          <p:nvPr/>
        </p:nvGrpSpPr>
        <p:grpSpPr>
          <a:xfrm>
            <a:off x="7496044" y="-225918"/>
            <a:ext cx="3991632" cy="3984000"/>
            <a:chOff x="10280419" y="-1383057"/>
            <a:chExt cx="3991632" cy="3984000"/>
          </a:xfrm>
        </p:grpSpPr>
        <p:pic>
          <p:nvPicPr>
            <p:cNvPr id="22"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0419" y="-1383057"/>
              <a:ext cx="3991632" cy="3984000"/>
            </a:xfrm>
            <a:prstGeom prst="rect">
              <a:avLst/>
            </a:prstGeom>
          </p:spPr>
        </p:pic>
        <p:sp>
          <p:nvSpPr>
            <p:cNvPr id="23" name="文本框 11"/>
            <p:cNvSpPr txBox="1"/>
            <p:nvPr/>
          </p:nvSpPr>
          <p:spPr>
            <a:xfrm>
              <a:off x="11262239" y="-29"/>
              <a:ext cx="2055996" cy="1384995"/>
            </a:xfrm>
            <a:prstGeom prst="rect">
              <a:avLst/>
            </a:prstGeom>
            <a:noFill/>
          </p:spPr>
          <p:txBody>
            <a:bodyPr wrap="square" rtlCol="0">
              <a:spAutoFit/>
            </a:bodyPr>
            <a:lstStyle/>
            <a:p>
              <a:pPr algn="ctr" defTabSz="914377"/>
              <a:r>
                <a:rPr lang="en-US" altLang="zh-CN" sz="2800" b="1" dirty="0" err="1" smtClean="0">
                  <a:solidFill>
                    <a:srgbClr val="679C31"/>
                  </a:solidFill>
                  <a:latin typeface="Times New Roman" pitchFamily="18" charset="0"/>
                  <a:cs typeface="Times New Roman" pitchFamily="18" charset="0"/>
                  <a:sym typeface="+mn-lt"/>
                </a:rPr>
                <a:t>Nội</a:t>
              </a:r>
              <a:r>
                <a:rPr lang="en-US" altLang="zh-CN" sz="2800" b="1" dirty="0" smtClean="0">
                  <a:solidFill>
                    <a:srgbClr val="679C31"/>
                  </a:solidFill>
                  <a:latin typeface="Times New Roman" pitchFamily="18" charset="0"/>
                  <a:cs typeface="Times New Roman" pitchFamily="18" charset="0"/>
                  <a:sym typeface="+mn-lt"/>
                </a:rPr>
                <a:t> dung </a:t>
              </a:r>
              <a:r>
                <a:rPr lang="en-US" altLang="zh-CN" sz="2800" b="1" dirty="0" err="1" smtClean="0">
                  <a:solidFill>
                    <a:srgbClr val="679C31"/>
                  </a:solidFill>
                  <a:latin typeface="Times New Roman" pitchFamily="18" charset="0"/>
                  <a:cs typeface="Times New Roman" pitchFamily="18" charset="0"/>
                  <a:sym typeface="+mn-lt"/>
                </a:rPr>
                <a:t>của</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tranh</a:t>
              </a:r>
              <a:r>
                <a:rPr lang="en-US" altLang="zh-CN" sz="2800" b="1" dirty="0" smtClean="0">
                  <a:solidFill>
                    <a:srgbClr val="679C31"/>
                  </a:solidFill>
                  <a:latin typeface="Times New Roman" pitchFamily="18" charset="0"/>
                  <a:cs typeface="Times New Roman" pitchFamily="18" charset="0"/>
                  <a:sym typeface="+mn-lt"/>
                </a:rPr>
                <a:t> 1 </a:t>
              </a:r>
              <a:r>
                <a:rPr lang="en-US" altLang="zh-CN" sz="2800" b="1" dirty="0" err="1" smtClean="0">
                  <a:solidFill>
                    <a:srgbClr val="679C31"/>
                  </a:solidFill>
                  <a:latin typeface="Times New Roman" pitchFamily="18" charset="0"/>
                  <a:cs typeface="Times New Roman" pitchFamily="18" charset="0"/>
                  <a:sym typeface="+mn-lt"/>
                </a:rPr>
                <a:t>là</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gì</a:t>
              </a:r>
              <a:r>
                <a:rPr lang="en-US" altLang="zh-CN" sz="2800" b="1" dirty="0" smtClean="0">
                  <a:solidFill>
                    <a:srgbClr val="679C31"/>
                  </a:solidFill>
                  <a:latin typeface="Times New Roman" pitchFamily="18" charset="0"/>
                  <a:cs typeface="Times New Roman" pitchFamily="18" charset="0"/>
                  <a:sym typeface="+mn-lt"/>
                </a:rPr>
                <a:t>?</a:t>
              </a:r>
              <a:endParaRPr lang="zh-CN" altLang="en-US" sz="2800" b="1" dirty="0">
                <a:solidFill>
                  <a:srgbClr val="679C31"/>
                </a:solidFill>
                <a:latin typeface="Times New Roman" pitchFamily="18" charset="0"/>
                <a:cs typeface="Times New Roman" pitchFamily="18" charset="0"/>
                <a:sym typeface="+mn-lt"/>
              </a:endParaRPr>
            </a:p>
          </p:txBody>
        </p:sp>
      </p:grpSp>
      <p:grpSp>
        <p:nvGrpSpPr>
          <p:cNvPr id="24" name="Group 23"/>
          <p:cNvGrpSpPr/>
          <p:nvPr/>
        </p:nvGrpSpPr>
        <p:grpSpPr>
          <a:xfrm>
            <a:off x="8139607" y="3387651"/>
            <a:ext cx="3348069" cy="3257767"/>
            <a:chOff x="7710015" y="3754815"/>
            <a:chExt cx="3348069" cy="3257767"/>
          </a:xfrm>
        </p:grpSpPr>
        <p:pic>
          <p:nvPicPr>
            <p:cNvPr id="25"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0015" y="3754815"/>
              <a:ext cx="3348069" cy="3257767"/>
            </a:xfrm>
            <a:prstGeom prst="rect">
              <a:avLst/>
            </a:prstGeom>
          </p:spPr>
        </p:pic>
        <p:sp>
          <p:nvSpPr>
            <p:cNvPr id="26" name="文本框 7"/>
            <p:cNvSpPr txBox="1"/>
            <p:nvPr/>
          </p:nvSpPr>
          <p:spPr>
            <a:xfrm>
              <a:off x="8453932" y="4396709"/>
              <a:ext cx="1911806" cy="2031325"/>
            </a:xfrm>
            <a:prstGeom prst="rect">
              <a:avLst/>
            </a:prstGeom>
            <a:noFill/>
          </p:spPr>
          <p:txBody>
            <a:bodyPr wrap="square" rtlCol="0">
              <a:spAutoFit/>
            </a:bodyPr>
            <a:lstStyle/>
            <a:p>
              <a:pPr algn="ctr" defTabSz="914377"/>
              <a:r>
                <a:rPr lang="en-US" altLang="zh-CN" b="1" dirty="0" err="1" smtClean="0">
                  <a:solidFill>
                    <a:srgbClr val="920000"/>
                  </a:solidFill>
                  <a:latin typeface="Times New Roman" pitchFamily="18" charset="0"/>
                  <a:cs typeface="Times New Roman" pitchFamily="18" charset="0"/>
                  <a:sym typeface="+mn-lt"/>
                </a:rPr>
                <a:t>Từ</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xa</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xưa</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trong</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rừng</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xanh</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sâu</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thẳm</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có</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đôi</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bạn</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bê</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vàng</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và</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dê</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trắng</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dạo</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chơi</a:t>
              </a:r>
              <a:r>
                <a:rPr lang="en-US" altLang="zh-CN" b="1" dirty="0" smtClean="0">
                  <a:solidFill>
                    <a:srgbClr val="920000"/>
                  </a:solidFill>
                  <a:latin typeface="Times New Roman" pitchFamily="18" charset="0"/>
                  <a:cs typeface="Times New Roman" pitchFamily="18" charset="0"/>
                  <a:sym typeface="+mn-lt"/>
                </a:rPr>
                <a:t>, ca </a:t>
              </a:r>
              <a:r>
                <a:rPr lang="en-US" altLang="zh-CN" b="1" dirty="0" err="1" smtClean="0">
                  <a:solidFill>
                    <a:srgbClr val="920000"/>
                  </a:solidFill>
                  <a:latin typeface="Times New Roman" pitchFamily="18" charset="0"/>
                  <a:cs typeface="Times New Roman" pitchFamily="18" charset="0"/>
                  <a:sym typeface="+mn-lt"/>
                </a:rPr>
                <a:t>hát</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bên</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nhau</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rất</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vui</a:t>
              </a:r>
              <a:r>
                <a:rPr lang="en-US" altLang="zh-CN" b="1" dirty="0" smtClean="0">
                  <a:solidFill>
                    <a:srgbClr val="920000"/>
                  </a:solidFill>
                  <a:latin typeface="Times New Roman" pitchFamily="18" charset="0"/>
                  <a:cs typeface="Times New Roman" pitchFamily="18" charset="0"/>
                  <a:sym typeface="+mn-lt"/>
                </a:rPr>
                <a:t> </a:t>
              </a:r>
              <a:r>
                <a:rPr lang="en-US" altLang="zh-CN" b="1" dirty="0" err="1" smtClean="0">
                  <a:solidFill>
                    <a:srgbClr val="920000"/>
                  </a:solidFill>
                  <a:latin typeface="Times New Roman" pitchFamily="18" charset="0"/>
                  <a:cs typeface="Times New Roman" pitchFamily="18" charset="0"/>
                  <a:sym typeface="+mn-lt"/>
                </a:rPr>
                <a:t>vẻ</a:t>
              </a:r>
              <a:r>
                <a:rPr lang="en-US" altLang="zh-CN" b="1" dirty="0" smtClean="0">
                  <a:solidFill>
                    <a:srgbClr val="920000"/>
                  </a:solidFill>
                  <a:latin typeface="Times New Roman" pitchFamily="18" charset="0"/>
                  <a:cs typeface="Times New Roman" pitchFamily="18" charset="0"/>
                  <a:sym typeface="+mn-lt"/>
                </a:rPr>
                <a:t>.</a:t>
              </a:r>
              <a:endParaRPr lang="zh-CN" altLang="en-US" b="1" dirty="0">
                <a:solidFill>
                  <a:srgbClr val="920000"/>
                </a:solidFill>
                <a:latin typeface="Times New Roman" pitchFamily="18" charset="0"/>
                <a:cs typeface="Times New Roman" pitchFamily="18" charset="0"/>
                <a:sym typeface="+mn-lt"/>
              </a:endParaRPr>
            </a:p>
          </p:txBody>
        </p:sp>
      </p:grpSp>
    </p:spTree>
    <p:extLst>
      <p:ext uri="{BB962C8B-B14F-4D97-AF65-F5344CB8AC3E}">
        <p14:creationId xmlns:p14="http://schemas.microsoft.com/office/powerpoint/2010/main" val="1539872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500" fill="hold"/>
                                        <p:tgtEl>
                                          <p:spTgt spid="24"/>
                                        </p:tgtEl>
                                        <p:attrNameLst>
                                          <p:attrName>ppt_w</p:attrName>
                                        </p:attrNameLst>
                                      </p:cBhvr>
                                      <p:tavLst>
                                        <p:tav tm="0">
                                          <p:val>
                                            <p:fltVal val="0"/>
                                          </p:val>
                                        </p:tav>
                                        <p:tav tm="100000">
                                          <p:val>
                                            <p:strVal val="#ppt_w"/>
                                          </p:val>
                                        </p:tav>
                                      </p:tavLst>
                                    </p:anim>
                                    <p:anim calcmode="lin" valueType="num">
                                      <p:cBhvr>
                                        <p:cTn id="21" dur="500" fill="hold"/>
                                        <p:tgtEl>
                                          <p:spTgt spid="24"/>
                                        </p:tgtEl>
                                        <p:attrNameLst>
                                          <p:attrName>ppt_h</p:attrName>
                                        </p:attrNameLst>
                                      </p:cBhvr>
                                      <p:tavLst>
                                        <p:tav tm="0">
                                          <p:val>
                                            <p:fltVal val="0"/>
                                          </p:val>
                                        </p:tav>
                                        <p:tav tm="100000">
                                          <p:val>
                                            <p:strVal val="#ppt_h"/>
                                          </p:val>
                                        </p:tav>
                                      </p:tavLst>
                                    </p:anim>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951945"/>
            <a:ext cx="6609566" cy="5906055"/>
            <a:chOff x="0" y="251397"/>
            <a:chExt cx="7478691" cy="6606603"/>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 y="251397"/>
              <a:ext cx="7235804" cy="6606603"/>
            </a:xfrm>
            <a:prstGeom prst="rect">
              <a:avLst/>
            </a:prstGeom>
          </p:spPr>
        </p:pic>
        <p:sp>
          <p:nvSpPr>
            <p:cNvPr id="3" name="Rectangle 2"/>
            <p:cNvSpPr/>
            <p:nvPr/>
          </p:nvSpPr>
          <p:spPr>
            <a:xfrm>
              <a:off x="0" y="5986462"/>
              <a:ext cx="842963" cy="8715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968" y="0"/>
            <a:ext cx="1811763" cy="1047136"/>
          </a:xfrm>
          <a:prstGeom prst="rect">
            <a:avLst/>
          </a:prstGeom>
        </p:spPr>
      </p:pic>
      <p:grpSp>
        <p:nvGrpSpPr>
          <p:cNvPr id="7" name="Group 6"/>
          <p:cNvGrpSpPr/>
          <p:nvPr/>
        </p:nvGrpSpPr>
        <p:grpSpPr>
          <a:xfrm>
            <a:off x="6824226" y="565795"/>
            <a:ext cx="3637543" cy="3558560"/>
            <a:chOff x="9640604" y="-1486117"/>
            <a:chExt cx="3753987" cy="3746809"/>
          </a:xfrm>
        </p:grpSpPr>
        <p:pic>
          <p:nvPicPr>
            <p:cNvPr id="8"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0604" y="-1486117"/>
              <a:ext cx="3753987" cy="3746809"/>
            </a:xfrm>
            <a:prstGeom prst="rect">
              <a:avLst/>
            </a:prstGeom>
          </p:spPr>
        </p:pic>
        <p:sp>
          <p:nvSpPr>
            <p:cNvPr id="9" name="文本框 11"/>
            <p:cNvSpPr txBox="1"/>
            <p:nvPr/>
          </p:nvSpPr>
          <p:spPr>
            <a:xfrm>
              <a:off x="10489599" y="-270219"/>
              <a:ext cx="2055996" cy="1384995"/>
            </a:xfrm>
            <a:prstGeom prst="rect">
              <a:avLst/>
            </a:prstGeom>
            <a:noFill/>
          </p:spPr>
          <p:txBody>
            <a:bodyPr wrap="square" rtlCol="0">
              <a:spAutoFit/>
            </a:bodyPr>
            <a:lstStyle/>
            <a:p>
              <a:pPr algn="ctr" defTabSz="914377"/>
              <a:r>
                <a:rPr lang="en-US" altLang="zh-CN" sz="2800" b="1" dirty="0" err="1" smtClean="0">
                  <a:solidFill>
                    <a:srgbClr val="679C31"/>
                  </a:solidFill>
                  <a:latin typeface="Times New Roman" pitchFamily="18" charset="0"/>
                  <a:cs typeface="Times New Roman" pitchFamily="18" charset="0"/>
                  <a:sym typeface="+mn-lt"/>
                </a:rPr>
                <a:t>Nội</a:t>
              </a:r>
              <a:r>
                <a:rPr lang="en-US" altLang="zh-CN" sz="2800" b="1" dirty="0" smtClean="0">
                  <a:solidFill>
                    <a:srgbClr val="679C31"/>
                  </a:solidFill>
                  <a:latin typeface="Times New Roman" pitchFamily="18" charset="0"/>
                  <a:cs typeface="Times New Roman" pitchFamily="18" charset="0"/>
                  <a:sym typeface="+mn-lt"/>
                </a:rPr>
                <a:t> dung </a:t>
              </a:r>
              <a:r>
                <a:rPr lang="en-US" altLang="zh-CN" sz="2800" b="1" dirty="0" err="1" smtClean="0">
                  <a:solidFill>
                    <a:srgbClr val="679C31"/>
                  </a:solidFill>
                  <a:latin typeface="Times New Roman" pitchFamily="18" charset="0"/>
                  <a:cs typeface="Times New Roman" pitchFamily="18" charset="0"/>
                  <a:sym typeface="+mn-lt"/>
                </a:rPr>
                <a:t>của</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tranh</a:t>
              </a:r>
              <a:r>
                <a:rPr lang="en-US" altLang="zh-CN" sz="2800" b="1" dirty="0" smtClean="0">
                  <a:solidFill>
                    <a:srgbClr val="679C31"/>
                  </a:solidFill>
                  <a:latin typeface="Times New Roman" pitchFamily="18" charset="0"/>
                  <a:cs typeface="Times New Roman" pitchFamily="18" charset="0"/>
                  <a:sym typeface="+mn-lt"/>
                </a:rPr>
                <a:t> 2 </a:t>
              </a:r>
              <a:r>
                <a:rPr lang="en-US" altLang="zh-CN" sz="2800" b="1" dirty="0" err="1" smtClean="0">
                  <a:solidFill>
                    <a:srgbClr val="679C31"/>
                  </a:solidFill>
                  <a:latin typeface="Times New Roman" pitchFamily="18" charset="0"/>
                  <a:cs typeface="Times New Roman" pitchFamily="18" charset="0"/>
                  <a:sym typeface="+mn-lt"/>
                </a:rPr>
                <a:t>là</a:t>
              </a:r>
              <a:r>
                <a:rPr lang="en-US" altLang="zh-CN" sz="2800" b="1" dirty="0" smtClean="0">
                  <a:solidFill>
                    <a:srgbClr val="679C31"/>
                  </a:solidFill>
                  <a:latin typeface="Times New Roman" pitchFamily="18" charset="0"/>
                  <a:cs typeface="Times New Roman" pitchFamily="18" charset="0"/>
                  <a:sym typeface="+mn-lt"/>
                </a:rPr>
                <a:t> </a:t>
              </a:r>
              <a:r>
                <a:rPr lang="en-US" altLang="zh-CN" sz="2800" b="1" dirty="0" err="1" smtClean="0">
                  <a:solidFill>
                    <a:srgbClr val="679C31"/>
                  </a:solidFill>
                  <a:latin typeface="Times New Roman" pitchFamily="18" charset="0"/>
                  <a:cs typeface="Times New Roman" pitchFamily="18" charset="0"/>
                  <a:sym typeface="+mn-lt"/>
                </a:rPr>
                <a:t>gì</a:t>
              </a:r>
              <a:r>
                <a:rPr lang="en-US" altLang="zh-CN" sz="2800" b="1" dirty="0" smtClean="0">
                  <a:solidFill>
                    <a:srgbClr val="679C31"/>
                  </a:solidFill>
                  <a:latin typeface="Times New Roman" pitchFamily="18" charset="0"/>
                  <a:cs typeface="Times New Roman" pitchFamily="18" charset="0"/>
                  <a:sym typeface="+mn-lt"/>
                </a:rPr>
                <a:t>?</a:t>
              </a:r>
              <a:endParaRPr lang="zh-CN" altLang="en-US" sz="2800" b="1" dirty="0">
                <a:solidFill>
                  <a:srgbClr val="679C31"/>
                </a:solidFill>
                <a:latin typeface="Times New Roman" pitchFamily="18" charset="0"/>
                <a:cs typeface="Times New Roman" pitchFamily="18" charset="0"/>
                <a:sym typeface="+mn-lt"/>
              </a:endParaRPr>
            </a:p>
          </p:txBody>
        </p:sp>
      </p:grpSp>
      <p:grpSp>
        <p:nvGrpSpPr>
          <p:cNvPr id="14" name="Group 13"/>
          <p:cNvGrpSpPr/>
          <p:nvPr/>
        </p:nvGrpSpPr>
        <p:grpSpPr>
          <a:xfrm>
            <a:off x="8572500" y="3286126"/>
            <a:ext cx="3900488" cy="3402538"/>
            <a:chOff x="8572500" y="3286126"/>
            <a:chExt cx="3900488" cy="3402538"/>
          </a:xfrm>
        </p:grpSpPr>
        <p:grpSp>
          <p:nvGrpSpPr>
            <p:cNvPr id="10" name="Group 9"/>
            <p:cNvGrpSpPr/>
            <p:nvPr/>
          </p:nvGrpSpPr>
          <p:grpSpPr>
            <a:xfrm>
              <a:off x="8572500" y="3286126"/>
              <a:ext cx="3900488" cy="3402538"/>
              <a:chOff x="7669342" y="3610045"/>
              <a:chExt cx="3900488" cy="3402538"/>
            </a:xfrm>
          </p:grpSpPr>
          <p:pic>
            <p:nvPicPr>
              <p:cNvPr id="11"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9342" y="3610045"/>
                <a:ext cx="3900488" cy="3402538"/>
              </a:xfrm>
              <a:prstGeom prst="rect">
                <a:avLst/>
              </a:prstGeom>
            </p:spPr>
          </p:pic>
          <p:sp>
            <p:nvSpPr>
              <p:cNvPr id="12" name="文本框 7"/>
              <p:cNvSpPr txBox="1"/>
              <p:nvPr/>
            </p:nvSpPr>
            <p:spPr>
              <a:xfrm>
                <a:off x="8453932" y="4396709"/>
                <a:ext cx="1911806" cy="369332"/>
              </a:xfrm>
              <a:prstGeom prst="rect">
                <a:avLst/>
              </a:prstGeom>
              <a:noFill/>
            </p:spPr>
            <p:txBody>
              <a:bodyPr wrap="square" rtlCol="0">
                <a:spAutoFit/>
              </a:bodyPr>
              <a:lstStyle/>
              <a:p>
                <a:pPr algn="ctr" defTabSz="914377"/>
                <a:endParaRPr lang="zh-CN" altLang="en-US" b="1" dirty="0">
                  <a:solidFill>
                    <a:srgbClr val="920000"/>
                  </a:solidFill>
                  <a:latin typeface="Times New Roman" pitchFamily="18" charset="0"/>
                  <a:cs typeface="Times New Roman" pitchFamily="18" charset="0"/>
                  <a:sym typeface="+mn-lt"/>
                </a:endParaRPr>
              </a:p>
            </p:txBody>
          </p:sp>
        </p:grpSp>
        <p:sp>
          <p:nvSpPr>
            <p:cNvPr id="13" name="Rectangle 12"/>
            <p:cNvSpPr/>
            <p:nvPr/>
          </p:nvSpPr>
          <p:spPr>
            <a:xfrm>
              <a:off x="9315748" y="3912445"/>
              <a:ext cx="2645494" cy="2169825"/>
            </a:xfrm>
            <a:prstGeom prst="rect">
              <a:avLst/>
            </a:prstGeom>
          </p:spPr>
          <p:txBody>
            <a:bodyPr wrap="square">
              <a:spAutoFit/>
            </a:bodyPr>
            <a:lstStyle/>
            <a:p>
              <a:pPr>
                <a:lnSpc>
                  <a:spcPct val="150000"/>
                </a:lnSpc>
                <a:spcAft>
                  <a:spcPts val="800"/>
                </a:spcAft>
              </a:pP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năm</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trời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hạn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hán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suối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smtClean="0">
                  <a:latin typeface="Times New Roman" panose="02020603050405020304" pitchFamily="18" charset="0"/>
                  <a:ea typeface="Calibri" panose="020F0502020204030204" pitchFamily="34" charset="0"/>
                  <a:cs typeface="Times New Roman" panose="02020603050405020304" pitchFamily="18" charset="0"/>
                </a:rPr>
                <a:t>cạn</a:t>
              </a:r>
              <a:r>
                <a:rPr lang="en-US"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cỏ</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héo</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khô</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không</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có</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gì</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để</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nuôi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đôi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bạn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trời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lại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không</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có</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mưa</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20890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375</Words>
  <Application>Microsoft Office PowerPoint</Application>
  <PresentationFormat>Widescreen</PresentationFormat>
  <Paragraphs>35</Paragraphs>
  <Slides>20</Slides>
  <Notes>3</Notes>
  <HiddenSlides>0</HiddenSlides>
  <MMClips>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20</vt:i4>
      </vt:variant>
    </vt:vector>
  </HeadingPairs>
  <TitlesOfParts>
    <vt:vector size="34" baseType="lpstr">
      <vt:lpstr>Microsoft YaHei</vt:lpstr>
      <vt:lpstr>宋体</vt:lpstr>
      <vt:lpstr>宋体</vt:lpstr>
      <vt:lpstr>Arial</vt:lpstr>
      <vt:lpstr>Arial Rounded MT Bold</vt:lpstr>
      <vt:lpstr>Arial-Rounded</vt:lpstr>
      <vt:lpstr>Calibri</vt:lpstr>
      <vt:lpstr>Calibri Light</vt:lpstr>
      <vt:lpstr>HP001 4 hàng</vt:lpstr>
      <vt:lpstr>inpin heiti</vt:lpstr>
      <vt:lpstr>Times New Roman</vt:lpstr>
      <vt:lpstr>UTM Avo</vt:lpstr>
      <vt:lpstr>等线</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Chọn kể 1-2 đoạn của câu chuyện theo tranh</vt:lpstr>
      <vt:lpstr>Kể tiếp đoạn kết của câu chuyện theo ý của em</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Dell</cp:lastModifiedBy>
  <cp:revision>11</cp:revision>
  <dcterms:created xsi:type="dcterms:W3CDTF">2021-08-23T16:12:03Z</dcterms:created>
  <dcterms:modified xsi:type="dcterms:W3CDTF">2021-11-09T09:29:49Z</dcterms:modified>
</cp:coreProperties>
</file>