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9" r:id="rId2"/>
    <p:sldMasterId id="2147483716" r:id="rId3"/>
    <p:sldMasterId id="2147483728" r:id="rId4"/>
    <p:sldMasterId id="2147483776" r:id="rId5"/>
    <p:sldMasterId id="2147483791" r:id="rId6"/>
  </p:sldMasterIdLst>
  <p:notesMasterIdLst>
    <p:notesMasterId r:id="rId35"/>
  </p:notesMasterIdLst>
  <p:sldIdLst>
    <p:sldId id="307" r:id="rId7"/>
    <p:sldId id="308" r:id="rId8"/>
    <p:sldId id="263" r:id="rId9"/>
    <p:sldId id="257" r:id="rId10"/>
    <p:sldId id="320" r:id="rId11"/>
    <p:sldId id="324" r:id="rId12"/>
    <p:sldId id="2699" r:id="rId13"/>
    <p:sldId id="2695" r:id="rId14"/>
    <p:sldId id="2697" r:id="rId15"/>
    <p:sldId id="2696" r:id="rId16"/>
    <p:sldId id="2698" r:id="rId17"/>
    <p:sldId id="2700" r:id="rId18"/>
    <p:sldId id="336" r:id="rId19"/>
    <p:sldId id="314" r:id="rId20"/>
    <p:sldId id="332" r:id="rId21"/>
    <p:sldId id="337" r:id="rId22"/>
    <p:sldId id="338" r:id="rId23"/>
    <p:sldId id="339" r:id="rId24"/>
    <p:sldId id="340" r:id="rId25"/>
    <p:sldId id="313" r:id="rId26"/>
    <p:sldId id="323" r:id="rId27"/>
    <p:sldId id="319" r:id="rId28"/>
    <p:sldId id="283" r:id="rId29"/>
    <p:sldId id="2689" r:id="rId30"/>
    <p:sldId id="2690" r:id="rId31"/>
    <p:sldId id="2701" r:id="rId32"/>
    <p:sldId id="2702" r:id="rId33"/>
    <p:sldId id="2694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418" autoAdjust="0"/>
  </p:normalViewPr>
  <p:slideViewPr>
    <p:cSldViewPr snapToGrid="0">
      <p:cViewPr varScale="1">
        <p:scale>
          <a:sx n="65" d="100"/>
          <a:sy n="65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7840D0-1BF9-429D-A375-7876F6965D49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12C9C-F7DA-401E-A2E2-8444941B8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964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6" name="Google Shape;14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11976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2" name="Google Shape;2522;gb5e6390668_2_26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3" name="Google Shape;2523;gb5e6390668_2_26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04223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A39DD-8312-4AF0-8206-6D24B9C9B0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93577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</p:spTree>
    <p:extLst>
      <p:ext uri="{BB962C8B-B14F-4D97-AF65-F5344CB8AC3E}">
        <p14:creationId xmlns:p14="http://schemas.microsoft.com/office/powerpoint/2010/main" val="27821853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gaca33d7c17_0_1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0" name="Google Shape;1500;gaca33d7c17_0_1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7625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" name="Google Shape;1741;gb5e3ec5bec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2" name="Google Shape;1742;gb5e3ec5bec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2056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gaca33d7c17_0_1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0" name="Google Shape;1500;gaca33d7c17_0_1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36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94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6572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6579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8296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1934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5267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body" idx="1"/>
          </p:nvPr>
        </p:nvSpPr>
        <p:spPr>
          <a:xfrm>
            <a:off x="913467" y="1536633"/>
            <a:ext cx="10365200" cy="4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67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01" name="Google Shape;101;p4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02" name="Google Shape;102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4" name="Google Shape;104;p4"/>
          <p:cNvGrpSpPr/>
          <p:nvPr/>
        </p:nvGrpSpPr>
        <p:grpSpPr>
          <a:xfrm rot="1583875">
            <a:off x="11507814" y="6028591"/>
            <a:ext cx="213065" cy="299803"/>
            <a:chOff x="5248950" y="2607450"/>
            <a:chExt cx="27575" cy="38800"/>
          </a:xfrm>
        </p:grpSpPr>
        <p:sp>
          <p:nvSpPr>
            <p:cNvPr id="105" name="Google Shape;105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7" name="Google Shape;107;p4"/>
          <p:cNvGrpSpPr/>
          <p:nvPr/>
        </p:nvGrpSpPr>
        <p:grpSpPr>
          <a:xfrm rot="4025085">
            <a:off x="1094364" y="6311382"/>
            <a:ext cx="140875" cy="198223"/>
            <a:chOff x="5248950" y="2607450"/>
            <a:chExt cx="27575" cy="38800"/>
          </a:xfrm>
        </p:grpSpPr>
        <p:sp>
          <p:nvSpPr>
            <p:cNvPr id="108" name="Google Shape;108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" name="Google Shape;110;p4"/>
          <p:cNvGrpSpPr/>
          <p:nvPr/>
        </p:nvGrpSpPr>
        <p:grpSpPr>
          <a:xfrm rot="-5243946">
            <a:off x="-112494" y="2989240"/>
            <a:ext cx="223379" cy="314309"/>
            <a:chOff x="5248950" y="2607450"/>
            <a:chExt cx="27575" cy="38800"/>
          </a:xfrm>
        </p:grpSpPr>
        <p:sp>
          <p:nvSpPr>
            <p:cNvPr id="111" name="Google Shape;111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3" name="Google Shape;113;p4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114" name="Google Shape;114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6" name="Google Shape;116;p4"/>
          <p:cNvGrpSpPr/>
          <p:nvPr/>
        </p:nvGrpSpPr>
        <p:grpSpPr>
          <a:xfrm rot="3320916">
            <a:off x="11502893" y="1444260"/>
            <a:ext cx="139487" cy="196267"/>
            <a:chOff x="5248950" y="2607450"/>
            <a:chExt cx="27575" cy="38800"/>
          </a:xfrm>
        </p:grpSpPr>
        <p:sp>
          <p:nvSpPr>
            <p:cNvPr id="117" name="Google Shape;117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9" name="Google Shape;119;p4"/>
          <p:cNvSpPr/>
          <p:nvPr/>
        </p:nvSpPr>
        <p:spPr>
          <a:xfrm>
            <a:off x="415600" y="57604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4"/>
          <p:cNvSpPr/>
          <p:nvPr/>
        </p:nvSpPr>
        <p:spPr>
          <a:xfrm>
            <a:off x="10359000" y="6360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4"/>
          <p:cNvSpPr/>
          <p:nvPr/>
        </p:nvSpPr>
        <p:spPr>
          <a:xfrm>
            <a:off x="11145900" y="6062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4"/>
          <p:cNvSpPr/>
          <p:nvPr/>
        </p:nvSpPr>
        <p:spPr>
          <a:xfrm>
            <a:off x="11643467" y="48626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" name="Google Shape;123;p4"/>
          <p:cNvSpPr/>
          <p:nvPr/>
        </p:nvSpPr>
        <p:spPr>
          <a:xfrm>
            <a:off x="854300" y="6657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42767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" name="Google Shape;983;p28"/>
          <p:cNvGrpSpPr/>
          <p:nvPr/>
        </p:nvGrpSpPr>
        <p:grpSpPr>
          <a:xfrm>
            <a:off x="8827760" y="2734040"/>
            <a:ext cx="4367064" cy="1537619"/>
            <a:chOff x="5142175" y="4369850"/>
            <a:chExt cx="1625700" cy="572400"/>
          </a:xfrm>
        </p:grpSpPr>
        <p:sp>
          <p:nvSpPr>
            <p:cNvPr id="984" name="Google Shape;984;p28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28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28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28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28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89" name="Google Shape;989;p28"/>
          <p:cNvGrpSpPr/>
          <p:nvPr/>
        </p:nvGrpSpPr>
        <p:grpSpPr>
          <a:xfrm>
            <a:off x="-1002845" y="2770373"/>
            <a:ext cx="4367064" cy="1537619"/>
            <a:chOff x="5142175" y="4369850"/>
            <a:chExt cx="1625700" cy="572400"/>
          </a:xfrm>
        </p:grpSpPr>
        <p:sp>
          <p:nvSpPr>
            <p:cNvPr id="990" name="Google Shape;990;p28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28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28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28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28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5" name="Google Shape;995;p28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996" name="Google Shape;996;p2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2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8" name="Google Shape;998;p28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999" name="Google Shape;999;p2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2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01" name="Google Shape;1001;p28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1002" name="Google Shape;1002;p2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2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2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05" name="Google Shape;1005;p28"/>
          <p:cNvSpPr/>
          <p:nvPr/>
        </p:nvSpPr>
        <p:spPr>
          <a:xfrm>
            <a:off x="8827767" y="57258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28"/>
          <p:cNvSpPr/>
          <p:nvPr/>
        </p:nvSpPr>
        <p:spPr>
          <a:xfrm>
            <a:off x="2613367" y="58838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28"/>
          <p:cNvSpPr/>
          <p:nvPr/>
        </p:nvSpPr>
        <p:spPr>
          <a:xfrm>
            <a:off x="1090400" y="4883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08" name="Google Shape;1008;p28"/>
          <p:cNvGrpSpPr/>
          <p:nvPr/>
        </p:nvGrpSpPr>
        <p:grpSpPr>
          <a:xfrm rot="3488692">
            <a:off x="125550" y="1388149"/>
            <a:ext cx="1201097" cy="1656627"/>
            <a:chOff x="330281" y="38723"/>
            <a:chExt cx="1614914" cy="2227176"/>
          </a:xfrm>
        </p:grpSpPr>
        <p:sp>
          <p:nvSpPr>
            <p:cNvPr id="1009" name="Google Shape;1009;p2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2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2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12" name="Google Shape;1012;p28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1013" name="Google Shape;1013;p2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2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5" name="Google Shape;1015;p2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16" name="Google Shape;1016;p28"/>
          <p:cNvGrpSpPr/>
          <p:nvPr/>
        </p:nvGrpSpPr>
        <p:grpSpPr>
          <a:xfrm>
            <a:off x="9712148" y="3306668"/>
            <a:ext cx="2394689" cy="4934176"/>
            <a:chOff x="6239025" y="396475"/>
            <a:chExt cx="480900" cy="990825"/>
          </a:xfrm>
        </p:grpSpPr>
        <p:sp>
          <p:nvSpPr>
            <p:cNvPr id="1017" name="Google Shape;1017;p28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28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28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28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28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28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28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28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28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26" name="Google Shape;1026;p28"/>
          <p:cNvGrpSpPr/>
          <p:nvPr/>
        </p:nvGrpSpPr>
        <p:grpSpPr>
          <a:xfrm>
            <a:off x="-983924" y="2150527"/>
            <a:ext cx="3228699" cy="6652663"/>
            <a:chOff x="6239025" y="396475"/>
            <a:chExt cx="480900" cy="990825"/>
          </a:xfrm>
        </p:grpSpPr>
        <p:sp>
          <p:nvSpPr>
            <p:cNvPr id="1027" name="Google Shape;1027;p28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28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28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28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28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28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28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28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36" name="Google Shape;1036;p2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683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31"/>
          <p:cNvSpPr txBox="1">
            <a:spLocks noGrp="1"/>
          </p:cNvSpPr>
          <p:nvPr>
            <p:ph type="title"/>
          </p:nvPr>
        </p:nvSpPr>
        <p:spPr>
          <a:xfrm>
            <a:off x="1140333" y="1635671"/>
            <a:ext cx="2586800" cy="13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101" name="Google Shape;1101;p31"/>
          <p:cNvSpPr txBox="1">
            <a:spLocks noGrp="1"/>
          </p:cNvSpPr>
          <p:nvPr>
            <p:ph type="subTitle" idx="1"/>
          </p:nvPr>
        </p:nvSpPr>
        <p:spPr>
          <a:xfrm>
            <a:off x="1140333" y="3627300"/>
            <a:ext cx="4629600" cy="13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02" name="Google Shape;1102;p31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1103" name="Google Shape;1103;p31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31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5" name="Google Shape;1105;p31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1106" name="Google Shape;1106;p31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31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8" name="Google Shape;1108;p31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1109" name="Google Shape;1109;p3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3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3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12" name="Google Shape;1112;p31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3" name="Google Shape;1113;p31"/>
          <p:cNvSpPr/>
          <p:nvPr/>
        </p:nvSpPr>
        <p:spPr>
          <a:xfrm>
            <a:off x="88207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4" name="Google Shape;1114;p31"/>
          <p:cNvSpPr/>
          <p:nvPr/>
        </p:nvSpPr>
        <p:spPr>
          <a:xfrm>
            <a:off x="5245000" y="52575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5" name="Google Shape;1115;p31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16" name="Google Shape;1116;p31"/>
          <p:cNvGrpSpPr/>
          <p:nvPr/>
        </p:nvGrpSpPr>
        <p:grpSpPr>
          <a:xfrm rot="3488692">
            <a:off x="4816117" y="119049"/>
            <a:ext cx="1201097" cy="1656627"/>
            <a:chOff x="330281" y="38723"/>
            <a:chExt cx="1614914" cy="2227176"/>
          </a:xfrm>
        </p:grpSpPr>
        <p:sp>
          <p:nvSpPr>
            <p:cNvPr id="1117" name="Google Shape;1117;p3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3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0" name="Google Shape;1120;p31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1121" name="Google Shape;1121;p3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4" name="Google Shape;1124;p31"/>
          <p:cNvGrpSpPr/>
          <p:nvPr/>
        </p:nvGrpSpPr>
        <p:grpSpPr>
          <a:xfrm>
            <a:off x="-665724" y="5474691"/>
            <a:ext cx="4367064" cy="1537619"/>
            <a:chOff x="5142175" y="4369850"/>
            <a:chExt cx="1625700" cy="572400"/>
          </a:xfrm>
        </p:grpSpPr>
        <p:sp>
          <p:nvSpPr>
            <p:cNvPr id="1125" name="Google Shape;1125;p31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1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1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1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31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30" name="Google Shape;1130;p31"/>
          <p:cNvGrpSpPr/>
          <p:nvPr/>
        </p:nvGrpSpPr>
        <p:grpSpPr>
          <a:xfrm rot="295930">
            <a:off x="9636835" y="3443928"/>
            <a:ext cx="3544727" cy="7303792"/>
            <a:chOff x="6239025" y="396475"/>
            <a:chExt cx="480900" cy="990825"/>
          </a:xfrm>
        </p:grpSpPr>
        <p:sp>
          <p:nvSpPr>
            <p:cNvPr id="1131" name="Google Shape;1131;p31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31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31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31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31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31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31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31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31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21829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2" name="Google Shape;1272;p35"/>
          <p:cNvGrpSpPr/>
          <p:nvPr/>
        </p:nvGrpSpPr>
        <p:grpSpPr>
          <a:xfrm rot="3320949">
            <a:off x="12115232" y="3117335"/>
            <a:ext cx="205731" cy="289477"/>
            <a:chOff x="5248950" y="2607450"/>
            <a:chExt cx="27575" cy="38800"/>
          </a:xfrm>
        </p:grpSpPr>
        <p:sp>
          <p:nvSpPr>
            <p:cNvPr id="1273" name="Google Shape;1273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75" name="Google Shape;1275;p35"/>
          <p:cNvGrpSpPr/>
          <p:nvPr/>
        </p:nvGrpSpPr>
        <p:grpSpPr>
          <a:xfrm rot="7179494">
            <a:off x="10274243" y="3188283"/>
            <a:ext cx="1201005" cy="1656601"/>
            <a:chOff x="330281" y="38723"/>
            <a:chExt cx="1614914" cy="2227176"/>
          </a:xfrm>
        </p:grpSpPr>
        <p:sp>
          <p:nvSpPr>
            <p:cNvPr id="1276" name="Google Shape;1276;p3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3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3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79" name="Google Shape;1279;p35"/>
          <p:cNvGrpSpPr/>
          <p:nvPr/>
        </p:nvGrpSpPr>
        <p:grpSpPr>
          <a:xfrm>
            <a:off x="1124191" y="-177931"/>
            <a:ext cx="1232287" cy="1640092"/>
            <a:chOff x="330281" y="38723"/>
            <a:chExt cx="1614914" cy="2227176"/>
          </a:xfrm>
        </p:grpSpPr>
        <p:sp>
          <p:nvSpPr>
            <p:cNvPr id="1280" name="Google Shape;1280;p3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3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3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83" name="Google Shape;1283;p35"/>
          <p:cNvSpPr/>
          <p:nvPr/>
        </p:nvSpPr>
        <p:spPr>
          <a:xfrm>
            <a:off x="-1287366" y="-568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4" name="Google Shape;1284;p35"/>
          <p:cNvSpPr/>
          <p:nvPr/>
        </p:nvSpPr>
        <p:spPr>
          <a:xfrm>
            <a:off x="11277134" y="2225934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85" name="Google Shape;1285;p35"/>
          <p:cNvGrpSpPr/>
          <p:nvPr/>
        </p:nvGrpSpPr>
        <p:grpSpPr>
          <a:xfrm rot="-5118020">
            <a:off x="965833" y="3453556"/>
            <a:ext cx="1201012" cy="1656648"/>
            <a:chOff x="330281" y="38723"/>
            <a:chExt cx="1614914" cy="2227176"/>
          </a:xfrm>
        </p:grpSpPr>
        <p:sp>
          <p:nvSpPr>
            <p:cNvPr id="1286" name="Google Shape;1286;p3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3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3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89" name="Google Shape;1289;p35"/>
          <p:cNvGrpSpPr/>
          <p:nvPr/>
        </p:nvGrpSpPr>
        <p:grpSpPr>
          <a:xfrm rot="-2241120">
            <a:off x="9175380" y="484960"/>
            <a:ext cx="223377" cy="314312"/>
            <a:chOff x="5248950" y="2607450"/>
            <a:chExt cx="27575" cy="38800"/>
          </a:xfrm>
        </p:grpSpPr>
        <p:sp>
          <p:nvSpPr>
            <p:cNvPr id="1290" name="Google Shape;1290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2" name="Google Shape;1292;p35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1293" name="Google Shape;1293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4" name="Google Shape;1294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5" name="Google Shape;1295;p35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1296" name="Google Shape;1296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8" name="Google Shape;1298;p35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1299" name="Google Shape;1299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01" name="Google Shape;1301;p35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1302" name="Google Shape;1302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04" name="Google Shape;1304;p35"/>
          <p:cNvGrpSpPr/>
          <p:nvPr/>
        </p:nvGrpSpPr>
        <p:grpSpPr>
          <a:xfrm rot="3320916">
            <a:off x="11519193" y="1527693"/>
            <a:ext cx="139487" cy="196267"/>
            <a:chOff x="5248950" y="2607450"/>
            <a:chExt cx="27575" cy="38800"/>
          </a:xfrm>
        </p:grpSpPr>
        <p:sp>
          <p:nvSpPr>
            <p:cNvPr id="1305" name="Google Shape;1305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7" name="Google Shape;1307;p35"/>
          <p:cNvSpPr/>
          <p:nvPr/>
        </p:nvSpPr>
        <p:spPr>
          <a:xfrm>
            <a:off x="607400" y="52346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8" name="Google Shape;1308;p35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9" name="Google Shape;1309;p35"/>
          <p:cNvSpPr/>
          <p:nvPr/>
        </p:nvSpPr>
        <p:spPr>
          <a:xfrm>
            <a:off x="10276367" y="10047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0" name="Google Shape;1310;p35"/>
          <p:cNvSpPr/>
          <p:nvPr/>
        </p:nvSpPr>
        <p:spPr>
          <a:xfrm>
            <a:off x="11493033" y="5014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1" name="Google Shape;1311;p35"/>
          <p:cNvSpPr/>
          <p:nvPr/>
        </p:nvSpPr>
        <p:spPr>
          <a:xfrm>
            <a:off x="607400" y="15754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2" name="Google Shape;1312;p35"/>
          <p:cNvSpPr/>
          <p:nvPr/>
        </p:nvSpPr>
        <p:spPr>
          <a:xfrm>
            <a:off x="6521167" y="61545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3" name="Google Shape;1313;p35"/>
          <p:cNvSpPr/>
          <p:nvPr/>
        </p:nvSpPr>
        <p:spPr>
          <a:xfrm>
            <a:off x="7727067" y="56608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03241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p36"/>
          <p:cNvSpPr txBox="1">
            <a:spLocks noGrp="1"/>
          </p:cNvSpPr>
          <p:nvPr>
            <p:ph type="subTitle" idx="1"/>
          </p:nvPr>
        </p:nvSpPr>
        <p:spPr>
          <a:xfrm>
            <a:off x="3741200" y="5513580"/>
            <a:ext cx="4709600" cy="5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316" name="Google Shape;1316;p36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317" name="Google Shape;1317;p3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3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19" name="Google Shape;1319;p36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1320" name="Google Shape;1320;p3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3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2" name="Google Shape;1322;p36"/>
          <p:cNvGrpSpPr/>
          <p:nvPr/>
        </p:nvGrpSpPr>
        <p:grpSpPr>
          <a:xfrm rot="-2700000">
            <a:off x="2068219" y="869897"/>
            <a:ext cx="139484" cy="196264"/>
            <a:chOff x="5248950" y="2607450"/>
            <a:chExt cx="27575" cy="38800"/>
          </a:xfrm>
        </p:grpSpPr>
        <p:sp>
          <p:nvSpPr>
            <p:cNvPr id="1323" name="Google Shape;1323;p3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3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5" name="Google Shape;1325;p36"/>
          <p:cNvGrpSpPr/>
          <p:nvPr/>
        </p:nvGrpSpPr>
        <p:grpSpPr>
          <a:xfrm rot="3320916">
            <a:off x="11453326" y="1044893"/>
            <a:ext cx="139487" cy="196267"/>
            <a:chOff x="5248950" y="2607450"/>
            <a:chExt cx="27575" cy="38800"/>
          </a:xfrm>
        </p:grpSpPr>
        <p:sp>
          <p:nvSpPr>
            <p:cNvPr id="1326" name="Google Shape;1326;p3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3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8" name="Google Shape;1328;p36"/>
          <p:cNvGrpSpPr/>
          <p:nvPr/>
        </p:nvGrpSpPr>
        <p:grpSpPr>
          <a:xfrm rot="7179494">
            <a:off x="10922676" y="2477017"/>
            <a:ext cx="1201005" cy="1656601"/>
            <a:chOff x="330281" y="38723"/>
            <a:chExt cx="1614914" cy="2227176"/>
          </a:xfrm>
        </p:grpSpPr>
        <p:sp>
          <p:nvSpPr>
            <p:cNvPr id="1329" name="Google Shape;1329;p3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3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3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32" name="Google Shape;1332;p36"/>
          <p:cNvGrpSpPr/>
          <p:nvPr/>
        </p:nvGrpSpPr>
        <p:grpSpPr>
          <a:xfrm>
            <a:off x="264158" y="379318"/>
            <a:ext cx="1232287" cy="1640092"/>
            <a:chOff x="330281" y="38723"/>
            <a:chExt cx="1614914" cy="2227176"/>
          </a:xfrm>
        </p:grpSpPr>
        <p:sp>
          <p:nvSpPr>
            <p:cNvPr id="1333" name="Google Shape;1333;p3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3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3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36" name="Google Shape;1336;p36"/>
          <p:cNvSpPr/>
          <p:nvPr/>
        </p:nvSpPr>
        <p:spPr>
          <a:xfrm>
            <a:off x="-1309766" y="-543200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7" name="Google Shape;1337;p36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8" name="Google Shape;1338;p36"/>
          <p:cNvSpPr/>
          <p:nvPr/>
        </p:nvSpPr>
        <p:spPr>
          <a:xfrm>
            <a:off x="9429784" y="16849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9" name="Google Shape;1339;p36"/>
          <p:cNvSpPr/>
          <p:nvPr/>
        </p:nvSpPr>
        <p:spPr>
          <a:xfrm>
            <a:off x="11493033" y="5014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0" name="Google Shape;1340;p36"/>
          <p:cNvSpPr/>
          <p:nvPr/>
        </p:nvSpPr>
        <p:spPr>
          <a:xfrm>
            <a:off x="2042067" y="54128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41" name="Google Shape;1341;p36"/>
          <p:cNvGrpSpPr/>
          <p:nvPr/>
        </p:nvGrpSpPr>
        <p:grpSpPr>
          <a:xfrm rot="-263120">
            <a:off x="-975708" y="2896597"/>
            <a:ext cx="2444421" cy="5036641"/>
            <a:chOff x="6239025" y="396475"/>
            <a:chExt cx="480900" cy="990825"/>
          </a:xfrm>
        </p:grpSpPr>
        <p:sp>
          <p:nvSpPr>
            <p:cNvPr id="1342" name="Google Shape;1342;p36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36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36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36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36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36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36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36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36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51" name="Google Shape;1351;p36"/>
          <p:cNvSpPr/>
          <p:nvPr/>
        </p:nvSpPr>
        <p:spPr>
          <a:xfrm>
            <a:off x="11684834" y="18560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2" name="Google Shape;1352;p36"/>
          <p:cNvSpPr/>
          <p:nvPr/>
        </p:nvSpPr>
        <p:spPr>
          <a:xfrm>
            <a:off x="1244000" y="33463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53" name="Google Shape;1353;p36"/>
          <p:cNvGrpSpPr/>
          <p:nvPr/>
        </p:nvGrpSpPr>
        <p:grpSpPr>
          <a:xfrm rot="288696" flipH="1">
            <a:off x="10490395" y="4368594"/>
            <a:ext cx="2022676" cy="4167959"/>
            <a:chOff x="6239025" y="396475"/>
            <a:chExt cx="480900" cy="990825"/>
          </a:xfrm>
        </p:grpSpPr>
        <p:sp>
          <p:nvSpPr>
            <p:cNvPr id="1354" name="Google Shape;1354;p36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36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36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36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36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36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36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36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36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765574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4" name="Google Shape;1364;p37"/>
          <p:cNvGrpSpPr/>
          <p:nvPr/>
        </p:nvGrpSpPr>
        <p:grpSpPr>
          <a:xfrm rot="7179494">
            <a:off x="10423076" y="218550"/>
            <a:ext cx="1201005" cy="1656601"/>
            <a:chOff x="330281" y="38723"/>
            <a:chExt cx="1614914" cy="2227176"/>
          </a:xfrm>
        </p:grpSpPr>
        <p:sp>
          <p:nvSpPr>
            <p:cNvPr id="1365" name="Google Shape;1365;p3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3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3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68" name="Google Shape;1368;p37"/>
          <p:cNvGrpSpPr/>
          <p:nvPr/>
        </p:nvGrpSpPr>
        <p:grpSpPr>
          <a:xfrm rot="-4940312">
            <a:off x="5328917" y="5226733"/>
            <a:ext cx="1232307" cy="1640169"/>
            <a:chOff x="330281" y="38723"/>
            <a:chExt cx="1614914" cy="2227176"/>
          </a:xfrm>
        </p:grpSpPr>
        <p:sp>
          <p:nvSpPr>
            <p:cNvPr id="1369" name="Google Shape;1369;p3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3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3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72" name="Google Shape;1372;p37"/>
          <p:cNvSpPr/>
          <p:nvPr/>
        </p:nvSpPr>
        <p:spPr>
          <a:xfrm>
            <a:off x="4683667" y="-928800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3" name="Google Shape;1373;p37"/>
          <p:cNvSpPr/>
          <p:nvPr/>
        </p:nvSpPr>
        <p:spPr>
          <a:xfrm>
            <a:off x="7366700" y="6141901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74" name="Google Shape;1374;p37"/>
          <p:cNvGrpSpPr/>
          <p:nvPr/>
        </p:nvGrpSpPr>
        <p:grpSpPr>
          <a:xfrm rot="-5856778">
            <a:off x="5344531" y="1074244"/>
            <a:ext cx="1201101" cy="1656475"/>
            <a:chOff x="330281" y="38723"/>
            <a:chExt cx="1614914" cy="2227176"/>
          </a:xfrm>
        </p:grpSpPr>
        <p:sp>
          <p:nvSpPr>
            <p:cNvPr id="1375" name="Google Shape;1375;p3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3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3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78" name="Google Shape;1378;p37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379" name="Google Shape;1379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1" name="Google Shape;1381;p37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1382" name="Google Shape;1382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4" name="Google Shape;1384;p37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1385" name="Google Shape;1385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7" name="Google Shape;1387;p37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1388" name="Google Shape;1388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90" name="Google Shape;1390;p37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1391" name="Google Shape;1391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2" name="Google Shape;1392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93" name="Google Shape;1393;p37"/>
          <p:cNvGrpSpPr/>
          <p:nvPr/>
        </p:nvGrpSpPr>
        <p:grpSpPr>
          <a:xfrm rot="3320916">
            <a:off x="11519175" y="731127"/>
            <a:ext cx="139487" cy="196267"/>
            <a:chOff x="5248950" y="2607450"/>
            <a:chExt cx="27575" cy="38800"/>
          </a:xfrm>
        </p:grpSpPr>
        <p:sp>
          <p:nvSpPr>
            <p:cNvPr id="1394" name="Google Shape;1394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96" name="Google Shape;1396;p37"/>
          <p:cNvSpPr/>
          <p:nvPr/>
        </p:nvSpPr>
        <p:spPr>
          <a:xfrm>
            <a:off x="415600" y="55189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7" name="Google Shape;1397;p37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8" name="Google Shape;1398;p37"/>
          <p:cNvSpPr/>
          <p:nvPr/>
        </p:nvSpPr>
        <p:spPr>
          <a:xfrm>
            <a:off x="11643467" y="2609985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9" name="Google Shape;1399;p37"/>
          <p:cNvSpPr/>
          <p:nvPr/>
        </p:nvSpPr>
        <p:spPr>
          <a:xfrm>
            <a:off x="588167" y="1096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50645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1423695"/>
            <a:ext cx="2963304" cy="190154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7285281" y="1963665"/>
            <a:ext cx="7655759" cy="2362495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1880827" y="3335466"/>
            <a:ext cx="10320447" cy="1055091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6195517" y="3335467"/>
            <a:ext cx="6227487" cy="548593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4393696" y="3408629"/>
            <a:ext cx="8231265" cy="979004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0" y="3769029"/>
            <a:ext cx="6339040" cy="618603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11514186" y="3635539"/>
            <a:ext cx="687121" cy="643364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11096905" y="3827560"/>
            <a:ext cx="1104401" cy="560073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0" y="4387635"/>
            <a:ext cx="12201267" cy="247035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0" y="4387636"/>
            <a:ext cx="12201267" cy="56164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>
            <a:off x="0" y="5002187"/>
            <a:ext cx="12201267" cy="185580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4607343" y="4387635"/>
            <a:ext cx="6651165" cy="2470357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7807058" y="4387635"/>
            <a:ext cx="2178757" cy="358151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0" y="3635539"/>
            <a:ext cx="634544" cy="643364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0" y="3827560"/>
            <a:ext cx="1021223" cy="560073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8862502" y="5910734"/>
            <a:ext cx="3338796" cy="947263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10176660" y="6383017"/>
            <a:ext cx="2024643" cy="47498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0" y="4755015"/>
            <a:ext cx="1298853" cy="844837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/>
          <p:nvPr/>
        </p:nvSpPr>
        <p:spPr>
          <a:xfrm>
            <a:off x="0" y="5091782"/>
            <a:ext cx="859875" cy="474532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0" y="6164885"/>
            <a:ext cx="3473717" cy="693113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1" y="5657260"/>
            <a:ext cx="2801340" cy="1200737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644924" y="5657260"/>
            <a:ext cx="1156421" cy="173785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1" y="6201352"/>
            <a:ext cx="1772049" cy="656645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2"/>
          <p:cNvSpPr/>
          <p:nvPr/>
        </p:nvSpPr>
        <p:spPr>
          <a:xfrm>
            <a:off x="4836292" y="6559503"/>
            <a:ext cx="116560" cy="85541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2"/>
          <p:cNvSpPr/>
          <p:nvPr/>
        </p:nvSpPr>
        <p:spPr>
          <a:xfrm>
            <a:off x="4881359" y="6576162"/>
            <a:ext cx="139093" cy="72485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4915575" y="6623436"/>
            <a:ext cx="112944" cy="31065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3612267" y="6446497"/>
            <a:ext cx="139093" cy="56728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/>
          <p:nvPr/>
        </p:nvSpPr>
        <p:spPr>
          <a:xfrm>
            <a:off x="3567200" y="6403727"/>
            <a:ext cx="158011" cy="99048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/>
          <p:nvPr/>
        </p:nvSpPr>
        <p:spPr>
          <a:xfrm>
            <a:off x="319360" y="5890474"/>
            <a:ext cx="100704" cy="6528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2"/>
          <p:cNvSpPr/>
          <p:nvPr/>
        </p:nvSpPr>
        <p:spPr>
          <a:xfrm>
            <a:off x="367486" y="5872465"/>
            <a:ext cx="176927" cy="83291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2"/>
          <p:cNvSpPr/>
          <p:nvPr/>
        </p:nvSpPr>
        <p:spPr>
          <a:xfrm>
            <a:off x="408937" y="5930994"/>
            <a:ext cx="127409" cy="33541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2"/>
          <p:cNvSpPr/>
          <p:nvPr/>
        </p:nvSpPr>
        <p:spPr>
          <a:xfrm>
            <a:off x="3473451" y="6338444"/>
            <a:ext cx="131860" cy="164331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2"/>
          <p:cNvSpPr/>
          <p:nvPr/>
        </p:nvSpPr>
        <p:spPr>
          <a:xfrm>
            <a:off x="3596965" y="6383692"/>
            <a:ext cx="86795" cy="119083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2"/>
          <p:cNvSpPr/>
          <p:nvPr/>
        </p:nvSpPr>
        <p:spPr>
          <a:xfrm>
            <a:off x="3435618" y="6458879"/>
            <a:ext cx="102095" cy="40295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3645649" y="5821365"/>
            <a:ext cx="109328" cy="170859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2"/>
          <p:cNvSpPr/>
          <p:nvPr/>
        </p:nvSpPr>
        <p:spPr>
          <a:xfrm>
            <a:off x="3717977" y="5924015"/>
            <a:ext cx="127131" cy="79915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2"/>
          <p:cNvSpPr/>
          <p:nvPr/>
        </p:nvSpPr>
        <p:spPr>
          <a:xfrm>
            <a:off x="3590290" y="5902405"/>
            <a:ext cx="67321" cy="67983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2"/>
          <p:cNvSpPr/>
          <p:nvPr/>
        </p:nvSpPr>
        <p:spPr>
          <a:xfrm>
            <a:off x="4847977" y="6511330"/>
            <a:ext cx="97644" cy="137317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2"/>
          <p:cNvSpPr/>
          <p:nvPr/>
        </p:nvSpPr>
        <p:spPr>
          <a:xfrm>
            <a:off x="4794842" y="6535417"/>
            <a:ext cx="60645" cy="113231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2"/>
          <p:cNvSpPr/>
          <p:nvPr/>
        </p:nvSpPr>
        <p:spPr>
          <a:xfrm>
            <a:off x="4915575" y="6607452"/>
            <a:ext cx="86795" cy="41195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2"/>
          <p:cNvSpPr/>
          <p:nvPr/>
        </p:nvSpPr>
        <p:spPr>
          <a:xfrm>
            <a:off x="344952" y="5794353"/>
            <a:ext cx="128523" cy="161404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2"/>
          <p:cNvSpPr/>
          <p:nvPr/>
        </p:nvSpPr>
        <p:spPr>
          <a:xfrm>
            <a:off x="251204" y="5824291"/>
            <a:ext cx="87072" cy="113231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2"/>
          <p:cNvSpPr/>
          <p:nvPr/>
        </p:nvSpPr>
        <p:spPr>
          <a:xfrm>
            <a:off x="408937" y="5911859"/>
            <a:ext cx="101260" cy="40295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2"/>
          <p:cNvSpPr/>
          <p:nvPr/>
        </p:nvSpPr>
        <p:spPr>
          <a:xfrm>
            <a:off x="216987" y="5906682"/>
            <a:ext cx="105711" cy="49975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2"/>
          <p:cNvSpPr/>
          <p:nvPr/>
        </p:nvSpPr>
        <p:spPr>
          <a:xfrm>
            <a:off x="1336413" y="5404910"/>
            <a:ext cx="120176" cy="186165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2"/>
          <p:cNvSpPr/>
          <p:nvPr/>
        </p:nvSpPr>
        <p:spPr>
          <a:xfrm>
            <a:off x="1284392" y="5496080"/>
            <a:ext cx="74832" cy="82616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2"/>
          <p:cNvSpPr/>
          <p:nvPr/>
        </p:nvSpPr>
        <p:spPr>
          <a:xfrm>
            <a:off x="11311387" y="4769872"/>
            <a:ext cx="112944" cy="4052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2"/>
          <p:cNvSpPr/>
          <p:nvPr/>
        </p:nvSpPr>
        <p:spPr>
          <a:xfrm>
            <a:off x="11277170" y="4736331"/>
            <a:ext cx="124628" cy="73611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2"/>
          <p:cNvSpPr/>
          <p:nvPr/>
        </p:nvSpPr>
        <p:spPr>
          <a:xfrm>
            <a:off x="11202338" y="4687933"/>
            <a:ext cx="101260" cy="122009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2"/>
          <p:cNvSpPr/>
          <p:nvPr/>
        </p:nvSpPr>
        <p:spPr>
          <a:xfrm>
            <a:off x="11299703" y="4721474"/>
            <a:ext cx="71493" cy="88468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2"/>
          <p:cNvSpPr/>
          <p:nvPr/>
        </p:nvSpPr>
        <p:spPr>
          <a:xfrm>
            <a:off x="11168121" y="4775951"/>
            <a:ext cx="83177" cy="33992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2"/>
          <p:cNvSpPr/>
          <p:nvPr/>
        </p:nvSpPr>
        <p:spPr>
          <a:xfrm>
            <a:off x="11299703" y="5754057"/>
            <a:ext cx="97644" cy="64607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2"/>
          <p:cNvSpPr/>
          <p:nvPr/>
        </p:nvSpPr>
        <p:spPr>
          <a:xfrm>
            <a:off x="11337536" y="5767114"/>
            <a:ext cx="112944" cy="51551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2"/>
          <p:cNvSpPr/>
          <p:nvPr/>
        </p:nvSpPr>
        <p:spPr>
          <a:xfrm>
            <a:off x="11363685" y="5800204"/>
            <a:ext cx="94027" cy="24312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11306937" y="5718490"/>
            <a:ext cx="79561" cy="100173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11266321" y="5736723"/>
            <a:ext cx="48961" cy="81940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11363686" y="5790749"/>
            <a:ext cx="70937" cy="28139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2591318" y="4878827"/>
            <a:ext cx="93749" cy="64607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2628039" y="4893009"/>
            <a:ext cx="112944" cy="53351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2654188" y="4927675"/>
            <a:ext cx="94861" cy="21611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2598273" y="4843259"/>
            <a:ext cx="78727" cy="103100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2556824" y="4861492"/>
            <a:ext cx="48961" cy="84867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2654188" y="4915519"/>
            <a:ext cx="72328" cy="3084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5779348" y="5098310"/>
            <a:ext cx="67600" cy="39844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5813287" y="5088179"/>
            <a:ext cx="112944" cy="49975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5839437" y="5123072"/>
            <a:ext cx="82343" cy="18009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5797988" y="5040231"/>
            <a:ext cx="83177" cy="97923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5737621" y="5058465"/>
            <a:ext cx="57028" cy="67308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5839436" y="5110015"/>
            <a:ext cx="67877" cy="25212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5715087" y="5107313"/>
            <a:ext cx="67877" cy="31291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/>
          <p:nvPr/>
        </p:nvSpPr>
        <p:spPr>
          <a:xfrm>
            <a:off x="667929" y="4642010"/>
            <a:ext cx="86516" cy="49073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2"/>
          <p:cNvSpPr/>
          <p:nvPr/>
        </p:nvSpPr>
        <p:spPr>
          <a:xfrm>
            <a:off x="709100" y="4627828"/>
            <a:ext cx="142709" cy="63256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2"/>
          <p:cNvSpPr/>
          <p:nvPr/>
        </p:nvSpPr>
        <p:spPr>
          <a:xfrm>
            <a:off x="743597" y="4672401"/>
            <a:ext cx="104599" cy="25212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2"/>
          <p:cNvSpPr/>
          <p:nvPr/>
        </p:nvSpPr>
        <p:spPr>
          <a:xfrm>
            <a:off x="690185" y="4569750"/>
            <a:ext cx="105711" cy="121335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2"/>
          <p:cNvSpPr/>
          <p:nvPr/>
        </p:nvSpPr>
        <p:spPr>
          <a:xfrm>
            <a:off x="615351" y="4593837"/>
            <a:ext cx="71493" cy="81940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2"/>
          <p:cNvSpPr/>
          <p:nvPr/>
        </p:nvSpPr>
        <p:spPr>
          <a:xfrm>
            <a:off x="743597" y="4657093"/>
            <a:ext cx="82065" cy="31065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2"/>
          <p:cNvSpPr/>
          <p:nvPr/>
        </p:nvSpPr>
        <p:spPr>
          <a:xfrm>
            <a:off x="585864" y="4654391"/>
            <a:ext cx="85681" cy="3691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2"/>
          <p:cNvSpPr/>
          <p:nvPr/>
        </p:nvSpPr>
        <p:spPr>
          <a:xfrm>
            <a:off x="5846670" y="4520901"/>
            <a:ext cx="322975" cy="498393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2"/>
          <p:cNvSpPr/>
          <p:nvPr/>
        </p:nvSpPr>
        <p:spPr>
          <a:xfrm>
            <a:off x="5997168" y="4794409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2"/>
          <p:cNvSpPr/>
          <p:nvPr/>
        </p:nvSpPr>
        <p:spPr>
          <a:xfrm>
            <a:off x="10034229" y="3952720"/>
            <a:ext cx="225609" cy="352523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2"/>
          <p:cNvSpPr/>
          <p:nvPr/>
        </p:nvSpPr>
        <p:spPr>
          <a:xfrm>
            <a:off x="10135210" y="4146766"/>
            <a:ext cx="30879" cy="240868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2"/>
          <p:cNvSpPr/>
          <p:nvPr/>
        </p:nvSpPr>
        <p:spPr>
          <a:xfrm>
            <a:off x="10180277" y="3773308"/>
            <a:ext cx="320193" cy="498393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2"/>
          <p:cNvSpPr/>
          <p:nvPr/>
        </p:nvSpPr>
        <p:spPr>
          <a:xfrm>
            <a:off x="10327159" y="4046816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2"/>
          <p:cNvSpPr/>
          <p:nvPr/>
        </p:nvSpPr>
        <p:spPr>
          <a:xfrm>
            <a:off x="2343452" y="4326179"/>
            <a:ext cx="322696" cy="501995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2"/>
          <p:cNvSpPr/>
          <p:nvPr/>
        </p:nvSpPr>
        <p:spPr>
          <a:xfrm>
            <a:off x="2489223" y="4602615"/>
            <a:ext cx="45344" cy="340816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2"/>
          <p:cNvSpPr/>
          <p:nvPr/>
        </p:nvSpPr>
        <p:spPr>
          <a:xfrm>
            <a:off x="2128693" y="4259997"/>
            <a:ext cx="322975" cy="501095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2"/>
          <p:cNvSpPr/>
          <p:nvPr/>
        </p:nvSpPr>
        <p:spPr>
          <a:xfrm>
            <a:off x="2279191" y="4536208"/>
            <a:ext cx="42007" cy="340141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2"/>
          <p:cNvSpPr/>
          <p:nvPr/>
        </p:nvSpPr>
        <p:spPr>
          <a:xfrm>
            <a:off x="9696229" y="4867346"/>
            <a:ext cx="86795" cy="127863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2"/>
          <p:cNvSpPr/>
          <p:nvPr/>
        </p:nvSpPr>
        <p:spPr>
          <a:xfrm>
            <a:off x="9752146" y="4945909"/>
            <a:ext cx="102095" cy="6168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2"/>
          <p:cNvSpPr/>
          <p:nvPr/>
        </p:nvSpPr>
        <p:spPr>
          <a:xfrm>
            <a:off x="9647826" y="4930376"/>
            <a:ext cx="55916" cy="52451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2"/>
          <p:cNvSpPr/>
          <p:nvPr/>
        </p:nvSpPr>
        <p:spPr>
          <a:xfrm>
            <a:off x="9316782" y="5876067"/>
            <a:ext cx="102095" cy="140244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2"/>
          <p:cNvSpPr/>
          <p:nvPr/>
        </p:nvSpPr>
        <p:spPr>
          <a:xfrm>
            <a:off x="9399681" y="5946077"/>
            <a:ext cx="59811" cy="60780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2"/>
          <p:cNvSpPr/>
          <p:nvPr/>
        </p:nvSpPr>
        <p:spPr>
          <a:xfrm>
            <a:off x="-2163520" y="574167"/>
            <a:ext cx="4506983" cy="1671989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2"/>
          <p:cNvSpPr/>
          <p:nvPr/>
        </p:nvSpPr>
        <p:spPr>
          <a:xfrm>
            <a:off x="10176661" y="-108885"/>
            <a:ext cx="4060024" cy="1862631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7" name="Google Shape;107;p2"/>
          <p:cNvGrpSpPr/>
          <p:nvPr/>
        </p:nvGrpSpPr>
        <p:grpSpPr>
          <a:xfrm>
            <a:off x="2160791" y="3794117"/>
            <a:ext cx="1769835" cy="583424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877374" y="3335323"/>
            <a:ext cx="227817" cy="1042223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3500931" y="4608749"/>
            <a:ext cx="1856791" cy="372004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3327847" y="5251605"/>
            <a:ext cx="6440259" cy="16063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572433" y="955967"/>
            <a:ext cx="9047200" cy="16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48600" y="2543368"/>
            <a:ext cx="56948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746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/>
          <p:nvPr/>
        </p:nvSpPr>
        <p:spPr>
          <a:xfrm flipH="1">
            <a:off x="7996534" y="3429098"/>
            <a:ext cx="4195460" cy="3374452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5" name="Google Shape;245;p3"/>
          <p:cNvSpPr/>
          <p:nvPr/>
        </p:nvSpPr>
        <p:spPr>
          <a:xfrm flipH="1">
            <a:off x="34" y="5158676"/>
            <a:ext cx="12191948" cy="125056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3"/>
          <p:cNvSpPr/>
          <p:nvPr/>
        </p:nvSpPr>
        <p:spPr>
          <a:xfrm flipH="1">
            <a:off x="8010244" y="4999649"/>
            <a:ext cx="4168037" cy="1872308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7" name="Google Shape;247;p3"/>
          <p:cNvSpPr/>
          <p:nvPr/>
        </p:nvSpPr>
        <p:spPr>
          <a:xfrm flipH="1">
            <a:off x="79" y="5315865"/>
            <a:ext cx="7793103" cy="1523553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8" name="Google Shape;248;p3"/>
          <p:cNvSpPr/>
          <p:nvPr/>
        </p:nvSpPr>
        <p:spPr>
          <a:xfrm flipH="1">
            <a:off x="73" y="5588841"/>
            <a:ext cx="3396543" cy="1250572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9" name="Google Shape;249;p3"/>
          <p:cNvSpPr/>
          <p:nvPr/>
        </p:nvSpPr>
        <p:spPr>
          <a:xfrm flipH="1">
            <a:off x="34" y="5437400"/>
            <a:ext cx="12191948" cy="140195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1216100" y="3323557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1216100" y="4040384"/>
            <a:ext cx="3744000" cy="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1216100" y="1884843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43922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3399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883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6780669" y="3194111"/>
            <a:ext cx="5411387" cy="2616965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7"/>
          <p:cNvSpPr/>
          <p:nvPr/>
        </p:nvSpPr>
        <p:spPr>
          <a:xfrm flipH="1">
            <a:off x="7144167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7"/>
          <p:cNvSpPr/>
          <p:nvPr/>
        </p:nvSpPr>
        <p:spPr>
          <a:xfrm flipH="1">
            <a:off x="1990286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7"/>
          <p:cNvSpPr/>
          <p:nvPr/>
        </p:nvSpPr>
        <p:spPr>
          <a:xfrm flipH="1">
            <a:off x="-16" y="5054767"/>
            <a:ext cx="12192016" cy="109330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7"/>
          <p:cNvSpPr/>
          <p:nvPr/>
        </p:nvSpPr>
        <p:spPr>
          <a:xfrm flipH="1">
            <a:off x="17" y="5436800"/>
            <a:ext cx="12192016" cy="10588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7"/>
          <p:cNvSpPr/>
          <p:nvPr/>
        </p:nvSpPr>
        <p:spPr>
          <a:xfrm flipH="1">
            <a:off x="34" y="51589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7"/>
          <p:cNvSpPr/>
          <p:nvPr/>
        </p:nvSpPr>
        <p:spPr>
          <a:xfrm flipH="1">
            <a:off x="242833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7"/>
          <p:cNvSpPr/>
          <p:nvPr/>
        </p:nvSpPr>
        <p:spPr>
          <a:xfrm flipH="1">
            <a:off x="17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960000" y="541780"/>
            <a:ext cx="10272000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960000" y="1668000"/>
            <a:ext cx="6650800" cy="31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27452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235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>
            <a:spLocks noGrp="1"/>
          </p:cNvSpPr>
          <p:nvPr>
            <p:ph type="subTitle" idx="1"/>
          </p:nvPr>
        </p:nvSpPr>
        <p:spPr>
          <a:xfrm>
            <a:off x="2326233" y="4228029"/>
            <a:ext cx="3336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2"/>
          </p:nvPr>
        </p:nvSpPr>
        <p:spPr>
          <a:xfrm>
            <a:off x="2326233" y="4784833"/>
            <a:ext cx="3336400" cy="1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subTitle" idx="3"/>
          </p:nvPr>
        </p:nvSpPr>
        <p:spPr>
          <a:xfrm>
            <a:off x="6788788" y="4228029"/>
            <a:ext cx="3336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128" name="Google Shape;128;p5"/>
          <p:cNvSpPr txBox="1">
            <a:spLocks noGrp="1"/>
          </p:cNvSpPr>
          <p:nvPr>
            <p:ph type="subTitle" idx="4"/>
          </p:nvPr>
        </p:nvSpPr>
        <p:spPr>
          <a:xfrm>
            <a:off x="6788800" y="4784833"/>
            <a:ext cx="3336400" cy="1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29" name="Google Shape;129;p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130" name="Google Shape;130;p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" name="Google Shape;132;p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133" name="Google Shape;133;p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5" name="Google Shape;135;p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136" name="Google Shape;136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9" name="Google Shape;139;p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" name="Google Shape;142;p5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3" name="Google Shape;143;p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144" name="Google Shape;144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7" name="Google Shape;147;p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148" name="Google Shape;148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1" name="Google Shape;151;p5"/>
          <p:cNvSpPr/>
          <p:nvPr/>
        </p:nvSpPr>
        <p:spPr>
          <a:xfrm>
            <a:off x="-1337299" y="5680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" name="Google Shape;152;p5"/>
          <p:cNvSpPr/>
          <p:nvPr/>
        </p:nvSpPr>
        <p:spPr>
          <a:xfrm>
            <a:off x="11241801" y="5680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" name="Google Shape;153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88969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9"/>
          <p:cNvGrpSpPr/>
          <p:nvPr/>
        </p:nvGrpSpPr>
        <p:grpSpPr>
          <a:xfrm>
            <a:off x="367" y="4156606"/>
            <a:ext cx="12223208" cy="2720188"/>
            <a:chOff x="271" y="2964551"/>
            <a:chExt cx="9167406" cy="2193229"/>
          </a:xfrm>
        </p:grpSpPr>
        <p:sp>
          <p:nvSpPr>
            <p:cNvPr id="312" name="Google Shape;312;p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6" name="Google Shape;316;p9"/>
          <p:cNvSpPr/>
          <p:nvPr/>
        </p:nvSpPr>
        <p:spPr>
          <a:xfrm>
            <a:off x="-47168" y="720000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7" name="Google Shape;317;p9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8" name="Google Shape;318;p9"/>
          <p:cNvSpPr/>
          <p:nvPr/>
        </p:nvSpPr>
        <p:spPr>
          <a:xfrm>
            <a:off x="8156693" y="4444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" name="Google Shape;320;p9"/>
          <p:cNvSpPr txBox="1">
            <a:spLocks noGrp="1"/>
          </p:cNvSpPr>
          <p:nvPr>
            <p:ph type="title"/>
          </p:nvPr>
        </p:nvSpPr>
        <p:spPr>
          <a:xfrm>
            <a:off x="2336600" y="548895"/>
            <a:ext cx="7518800" cy="8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21" name="Google Shape;321;p9"/>
          <p:cNvSpPr txBox="1">
            <a:spLocks noGrp="1"/>
          </p:cNvSpPr>
          <p:nvPr>
            <p:ph type="subTitle" idx="1"/>
          </p:nvPr>
        </p:nvSpPr>
        <p:spPr>
          <a:xfrm>
            <a:off x="2182267" y="2901833"/>
            <a:ext cx="4435200" cy="23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834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" name="Google Shape;327;p11"/>
          <p:cNvSpPr/>
          <p:nvPr/>
        </p:nvSpPr>
        <p:spPr>
          <a:xfrm>
            <a:off x="-165295" y="3841842"/>
            <a:ext cx="12499755" cy="945404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" name="Google Shape;328;p11"/>
          <p:cNvSpPr/>
          <p:nvPr/>
        </p:nvSpPr>
        <p:spPr>
          <a:xfrm>
            <a:off x="2186075" y="4192761"/>
            <a:ext cx="10111199" cy="1351865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11"/>
          <p:cNvSpPr/>
          <p:nvPr/>
        </p:nvSpPr>
        <p:spPr>
          <a:xfrm>
            <a:off x="-77719" y="4521842"/>
            <a:ext cx="12412149" cy="1873913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11"/>
          <p:cNvSpPr/>
          <p:nvPr/>
        </p:nvSpPr>
        <p:spPr>
          <a:xfrm>
            <a:off x="4361557" y="4958520"/>
            <a:ext cx="1435659" cy="298233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" name="Google Shape;331;p11"/>
          <p:cNvSpPr/>
          <p:nvPr/>
        </p:nvSpPr>
        <p:spPr>
          <a:xfrm>
            <a:off x="84313" y="4791920"/>
            <a:ext cx="1435659" cy="300664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" name="Google Shape;332;p11"/>
          <p:cNvSpPr/>
          <p:nvPr/>
        </p:nvSpPr>
        <p:spPr>
          <a:xfrm>
            <a:off x="1570782" y="4770339"/>
            <a:ext cx="564468" cy="98164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" name="Google Shape;333;p11"/>
          <p:cNvSpPr/>
          <p:nvPr/>
        </p:nvSpPr>
        <p:spPr>
          <a:xfrm>
            <a:off x="1506102" y="4948235"/>
            <a:ext cx="1129431" cy="209792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4" name="Google Shape;334;p11"/>
          <p:cNvSpPr/>
          <p:nvPr/>
        </p:nvSpPr>
        <p:spPr>
          <a:xfrm>
            <a:off x="2498239" y="4799961"/>
            <a:ext cx="874653" cy="16117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5" name="Google Shape;335;p11"/>
          <p:cNvSpPr/>
          <p:nvPr/>
        </p:nvSpPr>
        <p:spPr>
          <a:xfrm>
            <a:off x="3376594" y="4948236"/>
            <a:ext cx="737617" cy="224937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6" name="Google Shape;336;p11"/>
          <p:cNvSpPr/>
          <p:nvPr/>
        </p:nvSpPr>
        <p:spPr>
          <a:xfrm>
            <a:off x="4324701" y="4885223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7" name="Google Shape;337;p11"/>
          <p:cNvSpPr/>
          <p:nvPr/>
        </p:nvSpPr>
        <p:spPr>
          <a:xfrm>
            <a:off x="4241344" y="4875687"/>
            <a:ext cx="23499" cy="4861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11"/>
          <p:cNvSpPr/>
          <p:nvPr/>
        </p:nvSpPr>
        <p:spPr>
          <a:xfrm>
            <a:off x="4287845" y="4867647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11"/>
          <p:cNvSpPr/>
          <p:nvPr/>
        </p:nvSpPr>
        <p:spPr>
          <a:xfrm>
            <a:off x="4194099" y="4887654"/>
            <a:ext cx="20283" cy="5609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11"/>
          <p:cNvSpPr/>
          <p:nvPr/>
        </p:nvSpPr>
        <p:spPr>
          <a:xfrm>
            <a:off x="4367989" y="4872509"/>
            <a:ext cx="23499" cy="5609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1" name="Google Shape;341;p11"/>
          <p:cNvSpPr/>
          <p:nvPr/>
        </p:nvSpPr>
        <p:spPr>
          <a:xfrm>
            <a:off x="4351168" y="4904483"/>
            <a:ext cx="23499" cy="6357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2" name="Google Shape;342;p11"/>
          <p:cNvSpPr/>
          <p:nvPr/>
        </p:nvSpPr>
        <p:spPr>
          <a:xfrm>
            <a:off x="4204488" y="4859233"/>
            <a:ext cx="23499" cy="6171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11"/>
          <p:cNvSpPr/>
          <p:nvPr/>
        </p:nvSpPr>
        <p:spPr>
          <a:xfrm>
            <a:off x="4318271" y="4850071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" name="Google Shape;344;p11"/>
          <p:cNvSpPr/>
          <p:nvPr/>
        </p:nvSpPr>
        <p:spPr>
          <a:xfrm>
            <a:off x="4414492" y="4887653"/>
            <a:ext cx="24241" cy="804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" name="Google Shape;345;p11"/>
          <p:cNvSpPr/>
          <p:nvPr/>
        </p:nvSpPr>
        <p:spPr>
          <a:xfrm>
            <a:off x="4133993" y="4875687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11"/>
          <p:cNvSpPr/>
          <p:nvPr/>
        </p:nvSpPr>
        <p:spPr>
          <a:xfrm>
            <a:off x="4247775" y="4913083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7" name="Google Shape;347;p11"/>
          <p:cNvSpPr/>
          <p:nvPr/>
        </p:nvSpPr>
        <p:spPr>
          <a:xfrm>
            <a:off x="4284631" y="4897937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8" name="Google Shape;348;p11"/>
          <p:cNvSpPr/>
          <p:nvPr/>
        </p:nvSpPr>
        <p:spPr>
          <a:xfrm>
            <a:off x="644567" y="4698618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9" name="Google Shape;349;p11"/>
          <p:cNvSpPr/>
          <p:nvPr/>
        </p:nvSpPr>
        <p:spPr>
          <a:xfrm>
            <a:off x="56442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0" name="Google Shape;350;p11"/>
          <p:cNvSpPr/>
          <p:nvPr/>
        </p:nvSpPr>
        <p:spPr>
          <a:xfrm>
            <a:off x="611668" y="4681230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1" name="Google Shape;351;p11"/>
          <p:cNvSpPr/>
          <p:nvPr/>
        </p:nvSpPr>
        <p:spPr>
          <a:xfrm>
            <a:off x="514705" y="4701048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2" name="Google Shape;352;p11"/>
          <p:cNvSpPr/>
          <p:nvPr/>
        </p:nvSpPr>
        <p:spPr>
          <a:xfrm>
            <a:off x="691811" y="4684968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3" name="Google Shape;353;p11"/>
          <p:cNvSpPr/>
          <p:nvPr/>
        </p:nvSpPr>
        <p:spPr>
          <a:xfrm>
            <a:off x="674991" y="4716193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4" name="Google Shape;354;p11"/>
          <p:cNvSpPr/>
          <p:nvPr/>
        </p:nvSpPr>
        <p:spPr>
          <a:xfrm>
            <a:off x="527568" y="4672253"/>
            <a:ext cx="20283" cy="6731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5" name="Google Shape;355;p11"/>
          <p:cNvSpPr/>
          <p:nvPr/>
        </p:nvSpPr>
        <p:spPr>
          <a:xfrm>
            <a:off x="641351" y="4663654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6" name="Google Shape;356;p11"/>
          <p:cNvSpPr/>
          <p:nvPr/>
        </p:nvSpPr>
        <p:spPr>
          <a:xfrm>
            <a:off x="738313" y="4701048"/>
            <a:ext cx="23499" cy="6544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7" name="Google Shape;357;p11"/>
          <p:cNvSpPr/>
          <p:nvPr/>
        </p:nvSpPr>
        <p:spPr>
          <a:xfrm>
            <a:off x="45781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11"/>
          <p:cNvSpPr/>
          <p:nvPr/>
        </p:nvSpPr>
        <p:spPr>
          <a:xfrm>
            <a:off x="571596" y="4726666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11"/>
          <p:cNvSpPr/>
          <p:nvPr/>
        </p:nvSpPr>
        <p:spPr>
          <a:xfrm>
            <a:off x="607712" y="4711520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11"/>
          <p:cNvSpPr/>
          <p:nvPr/>
        </p:nvSpPr>
        <p:spPr>
          <a:xfrm>
            <a:off x="2407707" y="4851567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11"/>
          <p:cNvSpPr/>
          <p:nvPr/>
        </p:nvSpPr>
        <p:spPr>
          <a:xfrm>
            <a:off x="2491065" y="4839787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11"/>
          <p:cNvSpPr/>
          <p:nvPr/>
        </p:nvSpPr>
        <p:spPr>
          <a:xfrm>
            <a:off x="2444563" y="4834925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3" name="Google Shape;363;p11"/>
          <p:cNvSpPr/>
          <p:nvPr/>
        </p:nvSpPr>
        <p:spPr>
          <a:xfrm>
            <a:off x="2538309" y="4852501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4" name="Google Shape;364;p11"/>
          <p:cNvSpPr/>
          <p:nvPr/>
        </p:nvSpPr>
        <p:spPr>
          <a:xfrm>
            <a:off x="2364420" y="4837356"/>
            <a:ext cx="20283" cy="5048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11"/>
          <p:cNvSpPr/>
          <p:nvPr/>
        </p:nvSpPr>
        <p:spPr>
          <a:xfrm>
            <a:off x="2381240" y="4870078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11"/>
          <p:cNvSpPr/>
          <p:nvPr/>
        </p:nvSpPr>
        <p:spPr>
          <a:xfrm>
            <a:off x="2527921" y="4824642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11"/>
          <p:cNvSpPr/>
          <p:nvPr/>
        </p:nvSpPr>
        <p:spPr>
          <a:xfrm>
            <a:off x="2414880" y="4816415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8" name="Google Shape;368;p11"/>
          <p:cNvSpPr/>
          <p:nvPr/>
        </p:nvSpPr>
        <p:spPr>
          <a:xfrm>
            <a:off x="2317917" y="4852501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11"/>
          <p:cNvSpPr/>
          <p:nvPr/>
        </p:nvSpPr>
        <p:spPr>
          <a:xfrm>
            <a:off x="2595201" y="4839787"/>
            <a:ext cx="23499" cy="804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11"/>
          <p:cNvSpPr/>
          <p:nvPr/>
        </p:nvSpPr>
        <p:spPr>
          <a:xfrm>
            <a:off x="2481419" y="4878118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1" name="Google Shape;371;p11"/>
          <p:cNvSpPr/>
          <p:nvPr/>
        </p:nvSpPr>
        <p:spPr>
          <a:xfrm>
            <a:off x="2447779" y="4862972"/>
            <a:ext cx="20283" cy="5984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2" name="Google Shape;372;p11"/>
          <p:cNvSpPr/>
          <p:nvPr/>
        </p:nvSpPr>
        <p:spPr>
          <a:xfrm>
            <a:off x="9135255" y="4810335"/>
            <a:ext cx="815288" cy="630684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3" name="Google Shape;373;p11"/>
          <p:cNvSpPr/>
          <p:nvPr/>
        </p:nvSpPr>
        <p:spPr>
          <a:xfrm>
            <a:off x="8708075" y="5016760"/>
            <a:ext cx="584504" cy="452117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4" name="Google Shape;374;p11"/>
          <p:cNvSpPr/>
          <p:nvPr/>
        </p:nvSpPr>
        <p:spPr>
          <a:xfrm>
            <a:off x="1792023" y="5159629"/>
            <a:ext cx="10542341" cy="2003491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5" name="Google Shape;375;p11"/>
          <p:cNvSpPr/>
          <p:nvPr/>
        </p:nvSpPr>
        <p:spPr>
          <a:xfrm>
            <a:off x="43496" y="4986379"/>
            <a:ext cx="772000" cy="601328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6" name="Google Shape;376;p11"/>
          <p:cNvSpPr/>
          <p:nvPr/>
        </p:nvSpPr>
        <p:spPr>
          <a:xfrm>
            <a:off x="-77718" y="5421775"/>
            <a:ext cx="6708033" cy="2011157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11"/>
          <p:cNvSpPr/>
          <p:nvPr/>
        </p:nvSpPr>
        <p:spPr>
          <a:xfrm>
            <a:off x="-77733" y="6026231"/>
            <a:ext cx="12435025" cy="122055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11"/>
          <p:cNvSpPr/>
          <p:nvPr/>
        </p:nvSpPr>
        <p:spPr>
          <a:xfrm>
            <a:off x="7156538" y="6212605"/>
            <a:ext cx="4267892" cy="662096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9" name="Google Shape;379;p11"/>
          <p:cNvSpPr/>
          <p:nvPr/>
        </p:nvSpPr>
        <p:spPr>
          <a:xfrm>
            <a:off x="7973186" y="5337991"/>
            <a:ext cx="2634596" cy="409112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0" name="Google Shape;380;p11"/>
          <p:cNvSpPr/>
          <p:nvPr/>
        </p:nvSpPr>
        <p:spPr>
          <a:xfrm>
            <a:off x="-2605834" y="565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1" name="Google Shape;381;p11"/>
          <p:cNvSpPr/>
          <p:nvPr/>
        </p:nvSpPr>
        <p:spPr>
          <a:xfrm>
            <a:off x="10104193" y="-535248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1088292" y="4192999"/>
            <a:ext cx="218584" cy="325603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2202558" y="3841844"/>
            <a:ext cx="2333073" cy="1027912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792400" y="1024067"/>
            <a:ext cx="8607200" cy="2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792400" y="3029400"/>
            <a:ext cx="86072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21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40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960145" y="720000"/>
            <a:ext cx="5136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960000" y="2795033"/>
            <a:ext cx="5136000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5406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7144134" y="6212173"/>
            <a:ext cx="70951" cy="1593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9" name="Google Shape;539;p19"/>
          <p:cNvSpPr/>
          <p:nvPr/>
        </p:nvSpPr>
        <p:spPr>
          <a:xfrm flipH="1">
            <a:off x="1990253" y="6005445"/>
            <a:ext cx="597393" cy="1035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0" name="Google Shape;540;p19"/>
          <p:cNvSpPr/>
          <p:nvPr/>
        </p:nvSpPr>
        <p:spPr>
          <a:xfrm flipH="1">
            <a:off x="-16" y="5535270"/>
            <a:ext cx="12192016" cy="593132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1" name="Google Shape;541;p19"/>
          <p:cNvSpPr/>
          <p:nvPr/>
        </p:nvSpPr>
        <p:spPr>
          <a:xfrm flipH="1">
            <a:off x="-16" y="5795832"/>
            <a:ext cx="12192016" cy="593139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2" name="Google Shape;542;p19"/>
          <p:cNvSpPr/>
          <p:nvPr/>
        </p:nvSpPr>
        <p:spPr>
          <a:xfrm flipH="1">
            <a:off x="-8" y="5675224"/>
            <a:ext cx="7338209" cy="1182777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3" name="Google Shape;543;p19"/>
          <p:cNvSpPr/>
          <p:nvPr/>
        </p:nvSpPr>
        <p:spPr>
          <a:xfrm flipH="1">
            <a:off x="242800" y="6099617"/>
            <a:ext cx="11949201" cy="54273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4" name="Google Shape;544;p19"/>
          <p:cNvSpPr/>
          <p:nvPr/>
        </p:nvSpPr>
        <p:spPr>
          <a:xfrm flipH="1">
            <a:off x="-16" y="6315248"/>
            <a:ext cx="12192016" cy="54274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10552807" y="5077384"/>
            <a:ext cx="1165340" cy="933464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52900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xmlns="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78306"/>
          <a:stretch/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7687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7982041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0" name="Google Shape;670;p27"/>
          <p:cNvSpPr/>
          <p:nvPr/>
        </p:nvSpPr>
        <p:spPr>
          <a:xfrm>
            <a:off x="-454893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1" name="Google Shape;671;p27"/>
          <p:cNvSpPr/>
          <p:nvPr/>
        </p:nvSpPr>
        <p:spPr>
          <a:xfrm>
            <a:off x="4976918" y="5957892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27"/>
          <p:cNvSpPr/>
          <p:nvPr/>
        </p:nvSpPr>
        <p:spPr>
          <a:xfrm>
            <a:off x="9604356" y="5669770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3" name="Google Shape;673;p27"/>
          <p:cNvSpPr/>
          <p:nvPr/>
        </p:nvSpPr>
        <p:spPr>
          <a:xfrm>
            <a:off x="49" y="4749828"/>
            <a:ext cx="12192016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74" name="Google Shape;674;p27"/>
          <p:cNvSpPr/>
          <p:nvPr/>
        </p:nvSpPr>
        <p:spPr>
          <a:xfrm>
            <a:off x="0" y="5377626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27"/>
          <p:cNvSpPr/>
          <p:nvPr/>
        </p:nvSpPr>
        <p:spPr>
          <a:xfrm>
            <a:off x="4853801" y="5209530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6" name="Google Shape;676;p27"/>
          <p:cNvSpPr/>
          <p:nvPr/>
        </p:nvSpPr>
        <p:spPr>
          <a:xfrm>
            <a:off x="1" y="5801019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27"/>
          <p:cNvSpPr/>
          <p:nvPr/>
        </p:nvSpPr>
        <p:spPr>
          <a:xfrm>
            <a:off x="0" y="6101551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7173230" y="4832134"/>
            <a:ext cx="3442029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4224000" y="2862833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4224016" y="3288255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4224000" y="144650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6175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657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bg>
      <p:bgPr>
        <a:solidFill>
          <a:schemeClr val="accent4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060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4976902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9" name="Google Shape;1079;p38"/>
          <p:cNvSpPr/>
          <p:nvPr/>
        </p:nvSpPr>
        <p:spPr>
          <a:xfrm>
            <a:off x="9604340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0" name="Google Shape;1080;p38"/>
          <p:cNvSpPr/>
          <p:nvPr/>
        </p:nvSpPr>
        <p:spPr>
          <a:xfrm>
            <a:off x="17" y="5321402"/>
            <a:ext cx="12192016" cy="826665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1" name="Google Shape;1081;p38"/>
          <p:cNvSpPr/>
          <p:nvPr/>
        </p:nvSpPr>
        <p:spPr>
          <a:xfrm>
            <a:off x="-16" y="5669032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2" name="Google Shape;1082;p38"/>
          <p:cNvSpPr/>
          <p:nvPr/>
        </p:nvSpPr>
        <p:spPr>
          <a:xfrm>
            <a:off x="4853785" y="5500935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3" name="Google Shape;1083;p38"/>
          <p:cNvSpPr/>
          <p:nvPr/>
        </p:nvSpPr>
        <p:spPr>
          <a:xfrm>
            <a:off x="-15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4" name="Google Shape;1084;p38"/>
          <p:cNvSpPr/>
          <p:nvPr/>
        </p:nvSpPr>
        <p:spPr>
          <a:xfrm>
            <a:off x="-16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776280" y="5185306"/>
            <a:ext cx="3442029" cy="116904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4136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oogle Shape;155;p6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156" name="Google Shape;156;p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8" name="Google Shape;158;p6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159" name="Google Shape;159;p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1" name="Google Shape;161;p6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162" name="Google Shape;162;p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5" name="Google Shape;165;p6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166" name="Google Shape;166;p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9" name="Google Shape;169;p6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" name="Google Shape;170;p6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71" name="Google Shape;171;p6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172" name="Google Shape;172;p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5" name="Google Shape;175;p6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" name="Google Shape;176;p6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7" name="Google Shape;177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36682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2"/>
        </a:solidFill>
        <a:effectLst/>
      </p:bgPr>
    </p:bg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367" y="3974106"/>
            <a:ext cx="12223208" cy="2720188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5137994" y="60667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0" name="Google Shape;1300;p39"/>
          <p:cNvSpPr/>
          <p:nvPr/>
        </p:nvSpPr>
        <p:spPr>
          <a:xfrm>
            <a:off x="9765432" y="57786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1" name="Google Shape;1301;p39"/>
          <p:cNvSpPr/>
          <p:nvPr/>
        </p:nvSpPr>
        <p:spPr>
          <a:xfrm>
            <a:off x="5014868" y="49764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2" name="Google Shape;1302;p39"/>
          <p:cNvSpPr/>
          <p:nvPr/>
        </p:nvSpPr>
        <p:spPr>
          <a:xfrm>
            <a:off x="-86533" y="5599739"/>
            <a:ext cx="12191948" cy="106662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3" name="Google Shape;1303;p39"/>
          <p:cNvSpPr/>
          <p:nvPr/>
        </p:nvSpPr>
        <p:spPr>
          <a:xfrm>
            <a:off x="-86533" y="5900264"/>
            <a:ext cx="12439612" cy="106663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501458" y="3234544"/>
            <a:ext cx="2333073" cy="1027912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8174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FBCFA92-4A2A-4955-9877-FE7180498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77CC105D-BE4D-49D5-AB3C-91BA4925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6927" indent="0" algn="ctr">
              <a:buNone/>
              <a:defRPr sz="2000"/>
            </a:lvl2pPr>
            <a:lvl3pPr marL="913878" indent="0" algn="ctr">
              <a:buNone/>
              <a:defRPr sz="1867"/>
            </a:lvl3pPr>
            <a:lvl4pPr marL="1370818" indent="0" algn="ctr">
              <a:buNone/>
              <a:defRPr sz="1600"/>
            </a:lvl4pPr>
            <a:lvl5pPr marL="1827757" indent="0" algn="ctr">
              <a:buNone/>
              <a:defRPr sz="1600"/>
            </a:lvl5pPr>
            <a:lvl6pPr marL="2284710" indent="0" algn="ctr">
              <a:buNone/>
              <a:defRPr sz="1600"/>
            </a:lvl6pPr>
            <a:lvl7pPr marL="2741634" indent="0" algn="ctr">
              <a:buNone/>
              <a:defRPr sz="1600"/>
            </a:lvl7pPr>
            <a:lvl8pPr marL="3198560" indent="0" algn="ctr">
              <a:buNone/>
              <a:defRPr sz="1600"/>
            </a:lvl8pPr>
            <a:lvl9pPr marL="3655487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17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68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6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92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8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08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7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7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6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8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54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2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84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6927" indent="0">
              <a:buNone/>
              <a:defRPr sz="2000" b="1"/>
            </a:lvl2pPr>
            <a:lvl3pPr marL="913878" indent="0">
              <a:buNone/>
              <a:defRPr sz="1867" b="1"/>
            </a:lvl3pPr>
            <a:lvl4pPr marL="1370818" indent="0">
              <a:buNone/>
              <a:defRPr sz="1600" b="1"/>
            </a:lvl4pPr>
            <a:lvl5pPr marL="1827757" indent="0">
              <a:buNone/>
              <a:defRPr sz="1600" b="1"/>
            </a:lvl5pPr>
            <a:lvl6pPr marL="2284710" indent="0">
              <a:buNone/>
              <a:defRPr sz="1600" b="1"/>
            </a:lvl6pPr>
            <a:lvl7pPr marL="2741634" indent="0">
              <a:buNone/>
              <a:defRPr sz="1600" b="1"/>
            </a:lvl7pPr>
            <a:lvl8pPr marL="3198560" indent="0">
              <a:buNone/>
              <a:defRPr sz="1600" b="1"/>
            </a:lvl8pPr>
            <a:lvl9pPr marL="365548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6927" indent="0">
              <a:buNone/>
              <a:defRPr sz="2000" b="1"/>
            </a:lvl2pPr>
            <a:lvl3pPr marL="913878" indent="0">
              <a:buNone/>
              <a:defRPr sz="1867" b="1"/>
            </a:lvl3pPr>
            <a:lvl4pPr marL="1370818" indent="0">
              <a:buNone/>
              <a:defRPr sz="1600" b="1"/>
            </a:lvl4pPr>
            <a:lvl5pPr marL="1827757" indent="0">
              <a:buNone/>
              <a:defRPr sz="1600" b="1"/>
            </a:lvl5pPr>
            <a:lvl6pPr marL="2284710" indent="0">
              <a:buNone/>
              <a:defRPr sz="1600" b="1"/>
            </a:lvl6pPr>
            <a:lvl7pPr marL="2741634" indent="0">
              <a:buNone/>
              <a:defRPr sz="1600" b="1"/>
            </a:lvl7pPr>
            <a:lvl8pPr marL="3198560" indent="0">
              <a:buNone/>
              <a:defRPr sz="1600" b="1"/>
            </a:lvl8pPr>
            <a:lvl9pPr marL="365548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71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1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906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5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6927" indent="0">
              <a:buNone/>
              <a:defRPr sz="1467"/>
            </a:lvl2pPr>
            <a:lvl3pPr marL="913878" indent="0">
              <a:buNone/>
              <a:defRPr sz="1200"/>
            </a:lvl3pPr>
            <a:lvl4pPr marL="1370818" indent="0">
              <a:buNone/>
              <a:defRPr sz="1067"/>
            </a:lvl4pPr>
            <a:lvl5pPr marL="1827757" indent="0">
              <a:buNone/>
              <a:defRPr sz="1067"/>
            </a:lvl5pPr>
            <a:lvl6pPr marL="2284710" indent="0">
              <a:buNone/>
              <a:defRPr sz="1067"/>
            </a:lvl6pPr>
            <a:lvl7pPr marL="2741634" indent="0">
              <a:buNone/>
              <a:defRPr sz="1067"/>
            </a:lvl7pPr>
            <a:lvl8pPr marL="3198560" indent="0">
              <a:buNone/>
              <a:defRPr sz="1067"/>
            </a:lvl8pPr>
            <a:lvl9pPr marL="3655487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65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5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6927" indent="0">
              <a:buNone/>
              <a:defRPr sz="2800"/>
            </a:lvl2pPr>
            <a:lvl3pPr marL="913878" indent="0">
              <a:buNone/>
              <a:defRPr sz="2400"/>
            </a:lvl3pPr>
            <a:lvl4pPr marL="1370818" indent="0">
              <a:buNone/>
              <a:defRPr sz="2000"/>
            </a:lvl4pPr>
            <a:lvl5pPr marL="1827757" indent="0">
              <a:buNone/>
              <a:defRPr sz="2000"/>
            </a:lvl5pPr>
            <a:lvl6pPr marL="2284710" indent="0">
              <a:buNone/>
              <a:defRPr sz="2000"/>
            </a:lvl6pPr>
            <a:lvl7pPr marL="2741634" indent="0">
              <a:buNone/>
              <a:defRPr sz="2000"/>
            </a:lvl7pPr>
            <a:lvl8pPr marL="3198560" indent="0">
              <a:buNone/>
              <a:defRPr sz="2000"/>
            </a:lvl8pPr>
            <a:lvl9pPr marL="3655487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6927" indent="0">
              <a:buNone/>
              <a:defRPr sz="1467"/>
            </a:lvl2pPr>
            <a:lvl3pPr marL="913878" indent="0">
              <a:buNone/>
              <a:defRPr sz="1200"/>
            </a:lvl3pPr>
            <a:lvl4pPr marL="1370818" indent="0">
              <a:buNone/>
              <a:defRPr sz="1067"/>
            </a:lvl4pPr>
            <a:lvl5pPr marL="1827757" indent="0">
              <a:buNone/>
              <a:defRPr sz="1067"/>
            </a:lvl5pPr>
            <a:lvl6pPr marL="2284710" indent="0">
              <a:buNone/>
              <a:defRPr sz="1067"/>
            </a:lvl6pPr>
            <a:lvl7pPr marL="2741634" indent="0">
              <a:buNone/>
              <a:defRPr sz="1067"/>
            </a:lvl7pPr>
            <a:lvl8pPr marL="3198560" indent="0">
              <a:buNone/>
              <a:defRPr sz="1067"/>
            </a:lvl8pPr>
            <a:lvl9pPr marL="3655487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09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716833"/>
            <a:ext cx="11360800" cy="19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066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05" name="Google Shape;305;p11"/>
          <p:cNvSpPr txBox="1">
            <a:spLocks noGrp="1"/>
          </p:cNvSpPr>
          <p:nvPr>
            <p:ph type="subTitle" idx="1"/>
          </p:nvPr>
        </p:nvSpPr>
        <p:spPr>
          <a:xfrm>
            <a:off x="3399200" y="3839033"/>
            <a:ext cx="5393600" cy="5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306" name="Google Shape;306;p11"/>
          <p:cNvGrpSpPr/>
          <p:nvPr/>
        </p:nvGrpSpPr>
        <p:grpSpPr>
          <a:xfrm>
            <a:off x="7409327" y="5688091"/>
            <a:ext cx="4367064" cy="1537619"/>
            <a:chOff x="5142175" y="4369850"/>
            <a:chExt cx="1625700" cy="572400"/>
          </a:xfrm>
        </p:grpSpPr>
        <p:sp>
          <p:nvSpPr>
            <p:cNvPr id="307" name="Google Shape;307;p11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11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11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11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11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2" name="Google Shape;312;p11"/>
          <p:cNvGrpSpPr/>
          <p:nvPr/>
        </p:nvGrpSpPr>
        <p:grpSpPr>
          <a:xfrm>
            <a:off x="-735579" y="5536889"/>
            <a:ext cx="4367064" cy="1537619"/>
            <a:chOff x="5142175" y="4369850"/>
            <a:chExt cx="1625700" cy="572400"/>
          </a:xfrm>
        </p:grpSpPr>
        <p:sp>
          <p:nvSpPr>
            <p:cNvPr id="313" name="Google Shape;313;p11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11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11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11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11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8" name="Google Shape;318;p11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319" name="Google Shape;319;p11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11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1" name="Google Shape;321;p11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322" name="Google Shape;322;p11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1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4" name="Google Shape;324;p11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325" name="Google Shape;325;p1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8" name="Google Shape;328;p11"/>
          <p:cNvSpPr/>
          <p:nvPr/>
        </p:nvSpPr>
        <p:spPr>
          <a:xfrm>
            <a:off x="9947233" y="5321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11"/>
          <p:cNvSpPr/>
          <p:nvPr/>
        </p:nvSpPr>
        <p:spPr>
          <a:xfrm>
            <a:off x="3951251" y="6255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11"/>
          <p:cNvSpPr/>
          <p:nvPr/>
        </p:nvSpPr>
        <p:spPr>
          <a:xfrm>
            <a:off x="1090400" y="4883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31" name="Google Shape;331;p11"/>
          <p:cNvGrpSpPr/>
          <p:nvPr/>
        </p:nvGrpSpPr>
        <p:grpSpPr>
          <a:xfrm rot="3488692">
            <a:off x="125550" y="1388149"/>
            <a:ext cx="1201097" cy="1656627"/>
            <a:chOff x="330281" y="38723"/>
            <a:chExt cx="1614914" cy="2227176"/>
          </a:xfrm>
        </p:grpSpPr>
        <p:sp>
          <p:nvSpPr>
            <p:cNvPr id="332" name="Google Shape;332;p1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5" name="Google Shape;335;p11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336" name="Google Shape;336;p1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9" name="Google Shape;339;p11"/>
          <p:cNvGrpSpPr/>
          <p:nvPr/>
        </p:nvGrpSpPr>
        <p:grpSpPr>
          <a:xfrm>
            <a:off x="10469281" y="3467101"/>
            <a:ext cx="2394689" cy="4934176"/>
            <a:chOff x="6239025" y="396475"/>
            <a:chExt cx="480900" cy="990825"/>
          </a:xfrm>
        </p:grpSpPr>
        <p:sp>
          <p:nvSpPr>
            <p:cNvPr id="340" name="Google Shape;340;p11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1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1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1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1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1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1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11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11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9" name="Google Shape;349;p11"/>
          <p:cNvGrpSpPr/>
          <p:nvPr/>
        </p:nvGrpSpPr>
        <p:grpSpPr>
          <a:xfrm>
            <a:off x="-1410919" y="3744985"/>
            <a:ext cx="2394689" cy="4934176"/>
            <a:chOff x="6239025" y="396475"/>
            <a:chExt cx="480900" cy="990825"/>
          </a:xfrm>
        </p:grpSpPr>
        <p:sp>
          <p:nvSpPr>
            <p:cNvPr id="350" name="Google Shape;350;p11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1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1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1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1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1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1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1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1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533492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68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55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55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20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FBCFA92-4A2A-4955-9877-FE7180498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77CC105D-BE4D-49D5-AB3C-91BA4925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6975" indent="0" algn="ctr">
              <a:buNone/>
              <a:defRPr sz="2000"/>
            </a:lvl2pPr>
            <a:lvl3pPr marL="913969" indent="0" algn="ctr">
              <a:buNone/>
              <a:defRPr sz="1867"/>
            </a:lvl3pPr>
            <a:lvl4pPr marL="1370954" indent="0" algn="ctr">
              <a:buNone/>
              <a:defRPr sz="1600"/>
            </a:lvl4pPr>
            <a:lvl5pPr marL="1827938" indent="0" algn="ctr">
              <a:buNone/>
              <a:defRPr sz="1600"/>
            </a:lvl5pPr>
            <a:lvl6pPr marL="2284934" indent="0" algn="ctr">
              <a:buNone/>
              <a:defRPr sz="1600"/>
            </a:lvl6pPr>
            <a:lvl7pPr marL="2741906" indent="0" algn="ctr">
              <a:buNone/>
              <a:defRPr sz="1600"/>
            </a:lvl7pPr>
            <a:lvl8pPr marL="3198880" indent="0" algn="ctr">
              <a:buNone/>
              <a:defRPr sz="1600"/>
            </a:lvl8pPr>
            <a:lvl9pPr marL="365585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47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81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64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97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96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09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9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9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9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88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58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20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7450A8A-DEB8-495E-AACE-84129B63C5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91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6975" indent="0">
              <a:buNone/>
              <a:defRPr sz="2000" b="1"/>
            </a:lvl2pPr>
            <a:lvl3pPr marL="913969" indent="0">
              <a:buNone/>
              <a:defRPr sz="1867" b="1"/>
            </a:lvl3pPr>
            <a:lvl4pPr marL="1370954" indent="0">
              <a:buNone/>
              <a:defRPr sz="1600" b="1"/>
            </a:lvl4pPr>
            <a:lvl5pPr marL="1827938" indent="0">
              <a:buNone/>
              <a:defRPr sz="1600" b="1"/>
            </a:lvl5pPr>
            <a:lvl6pPr marL="2284934" indent="0">
              <a:buNone/>
              <a:defRPr sz="1600" b="1"/>
            </a:lvl6pPr>
            <a:lvl7pPr marL="2741906" indent="0">
              <a:buNone/>
              <a:defRPr sz="1600" b="1"/>
            </a:lvl7pPr>
            <a:lvl8pPr marL="3198880" indent="0">
              <a:buNone/>
              <a:defRPr sz="1600" b="1"/>
            </a:lvl8pPr>
            <a:lvl9pPr marL="365585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6975" indent="0">
              <a:buNone/>
              <a:defRPr sz="2000" b="1"/>
            </a:lvl2pPr>
            <a:lvl3pPr marL="913969" indent="0">
              <a:buNone/>
              <a:defRPr sz="1867" b="1"/>
            </a:lvl3pPr>
            <a:lvl4pPr marL="1370954" indent="0">
              <a:buNone/>
              <a:defRPr sz="1600" b="1"/>
            </a:lvl4pPr>
            <a:lvl5pPr marL="1827938" indent="0">
              <a:buNone/>
              <a:defRPr sz="1600" b="1"/>
            </a:lvl5pPr>
            <a:lvl6pPr marL="2284934" indent="0">
              <a:buNone/>
              <a:defRPr sz="1600" b="1"/>
            </a:lvl6pPr>
            <a:lvl7pPr marL="2741906" indent="0">
              <a:buNone/>
              <a:defRPr sz="1600" b="1"/>
            </a:lvl7pPr>
            <a:lvl8pPr marL="3198880" indent="0">
              <a:buNone/>
              <a:defRPr sz="1600" b="1"/>
            </a:lvl8pPr>
            <a:lvl9pPr marL="365585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30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91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61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50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6975" indent="0">
              <a:buNone/>
              <a:defRPr sz="1467"/>
            </a:lvl2pPr>
            <a:lvl3pPr marL="913969" indent="0">
              <a:buNone/>
              <a:defRPr sz="1200"/>
            </a:lvl3pPr>
            <a:lvl4pPr marL="1370954" indent="0">
              <a:buNone/>
              <a:defRPr sz="1067"/>
            </a:lvl4pPr>
            <a:lvl5pPr marL="1827938" indent="0">
              <a:buNone/>
              <a:defRPr sz="1067"/>
            </a:lvl5pPr>
            <a:lvl6pPr marL="2284934" indent="0">
              <a:buNone/>
              <a:defRPr sz="1067"/>
            </a:lvl6pPr>
            <a:lvl7pPr marL="2741906" indent="0">
              <a:buNone/>
              <a:defRPr sz="1067"/>
            </a:lvl7pPr>
            <a:lvl8pPr marL="3198880" indent="0">
              <a:buNone/>
              <a:defRPr sz="1067"/>
            </a:lvl8pPr>
            <a:lvl9pPr marL="3655855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94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68737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50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6975" indent="0">
              <a:buNone/>
              <a:defRPr sz="2800"/>
            </a:lvl2pPr>
            <a:lvl3pPr marL="913969" indent="0">
              <a:buNone/>
              <a:defRPr sz="2400"/>
            </a:lvl3pPr>
            <a:lvl4pPr marL="1370954" indent="0">
              <a:buNone/>
              <a:defRPr sz="2000"/>
            </a:lvl4pPr>
            <a:lvl5pPr marL="1827938" indent="0">
              <a:buNone/>
              <a:defRPr sz="2000"/>
            </a:lvl5pPr>
            <a:lvl6pPr marL="2284934" indent="0">
              <a:buNone/>
              <a:defRPr sz="2000"/>
            </a:lvl6pPr>
            <a:lvl7pPr marL="2741906" indent="0">
              <a:buNone/>
              <a:defRPr sz="2000"/>
            </a:lvl7pPr>
            <a:lvl8pPr marL="3198880" indent="0">
              <a:buNone/>
              <a:defRPr sz="2000"/>
            </a:lvl8pPr>
            <a:lvl9pPr marL="3655855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6975" indent="0">
              <a:buNone/>
              <a:defRPr sz="1467"/>
            </a:lvl2pPr>
            <a:lvl3pPr marL="913969" indent="0">
              <a:buNone/>
              <a:defRPr sz="1200"/>
            </a:lvl3pPr>
            <a:lvl4pPr marL="1370954" indent="0">
              <a:buNone/>
              <a:defRPr sz="1067"/>
            </a:lvl4pPr>
            <a:lvl5pPr marL="1827938" indent="0">
              <a:buNone/>
              <a:defRPr sz="1067"/>
            </a:lvl5pPr>
            <a:lvl6pPr marL="2284934" indent="0">
              <a:buNone/>
              <a:defRPr sz="1067"/>
            </a:lvl6pPr>
            <a:lvl7pPr marL="2741906" indent="0">
              <a:buNone/>
              <a:defRPr sz="1067"/>
            </a:lvl7pPr>
            <a:lvl8pPr marL="3198880" indent="0">
              <a:buNone/>
              <a:defRPr sz="1067"/>
            </a:lvl8pPr>
            <a:lvl9pPr marL="3655855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90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79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50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50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90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body" idx="1"/>
          </p:nvPr>
        </p:nvSpPr>
        <p:spPr>
          <a:xfrm>
            <a:off x="913467" y="1536633"/>
            <a:ext cx="10365200" cy="4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67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01" name="Google Shape;101;p4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02" name="Google Shape;102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4" name="Google Shape;104;p4"/>
          <p:cNvGrpSpPr/>
          <p:nvPr/>
        </p:nvGrpSpPr>
        <p:grpSpPr>
          <a:xfrm rot="1583875">
            <a:off x="11507814" y="6028591"/>
            <a:ext cx="213065" cy="299803"/>
            <a:chOff x="5248950" y="2607450"/>
            <a:chExt cx="27575" cy="38800"/>
          </a:xfrm>
        </p:grpSpPr>
        <p:sp>
          <p:nvSpPr>
            <p:cNvPr id="105" name="Google Shape;105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7" name="Google Shape;107;p4"/>
          <p:cNvGrpSpPr/>
          <p:nvPr/>
        </p:nvGrpSpPr>
        <p:grpSpPr>
          <a:xfrm rot="4025085">
            <a:off x="1094364" y="6311382"/>
            <a:ext cx="140875" cy="198223"/>
            <a:chOff x="5248950" y="2607450"/>
            <a:chExt cx="27575" cy="38800"/>
          </a:xfrm>
        </p:grpSpPr>
        <p:sp>
          <p:nvSpPr>
            <p:cNvPr id="108" name="Google Shape;108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" name="Google Shape;110;p4"/>
          <p:cNvGrpSpPr/>
          <p:nvPr/>
        </p:nvGrpSpPr>
        <p:grpSpPr>
          <a:xfrm rot="-5243946">
            <a:off x="-112494" y="2989240"/>
            <a:ext cx="223379" cy="314309"/>
            <a:chOff x="5248950" y="2607450"/>
            <a:chExt cx="27575" cy="38800"/>
          </a:xfrm>
        </p:grpSpPr>
        <p:sp>
          <p:nvSpPr>
            <p:cNvPr id="111" name="Google Shape;111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3" name="Google Shape;113;p4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114" name="Google Shape;114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6" name="Google Shape;116;p4"/>
          <p:cNvGrpSpPr/>
          <p:nvPr/>
        </p:nvGrpSpPr>
        <p:grpSpPr>
          <a:xfrm rot="3320916">
            <a:off x="11502893" y="1444260"/>
            <a:ext cx="139487" cy="196267"/>
            <a:chOff x="5248950" y="2607450"/>
            <a:chExt cx="27575" cy="38800"/>
          </a:xfrm>
        </p:grpSpPr>
        <p:sp>
          <p:nvSpPr>
            <p:cNvPr id="117" name="Google Shape;117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9" name="Google Shape;119;p4"/>
          <p:cNvSpPr/>
          <p:nvPr/>
        </p:nvSpPr>
        <p:spPr>
          <a:xfrm>
            <a:off x="415600" y="57604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4"/>
          <p:cNvSpPr/>
          <p:nvPr/>
        </p:nvSpPr>
        <p:spPr>
          <a:xfrm>
            <a:off x="10359000" y="6360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4"/>
          <p:cNvSpPr/>
          <p:nvPr/>
        </p:nvSpPr>
        <p:spPr>
          <a:xfrm>
            <a:off x="11145900" y="6062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4"/>
          <p:cNvSpPr/>
          <p:nvPr/>
        </p:nvSpPr>
        <p:spPr>
          <a:xfrm>
            <a:off x="11643467" y="48626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" name="Google Shape;123;p4"/>
          <p:cNvSpPr/>
          <p:nvPr/>
        </p:nvSpPr>
        <p:spPr>
          <a:xfrm>
            <a:off x="854300" y="6657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200017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>
            <a:spLocks noGrp="1"/>
          </p:cNvSpPr>
          <p:nvPr>
            <p:ph type="subTitle" idx="1"/>
          </p:nvPr>
        </p:nvSpPr>
        <p:spPr>
          <a:xfrm>
            <a:off x="2326233" y="4228029"/>
            <a:ext cx="3336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2"/>
          </p:nvPr>
        </p:nvSpPr>
        <p:spPr>
          <a:xfrm>
            <a:off x="2326233" y="4784833"/>
            <a:ext cx="3336400" cy="1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subTitle" idx="3"/>
          </p:nvPr>
        </p:nvSpPr>
        <p:spPr>
          <a:xfrm>
            <a:off x="6788788" y="4228029"/>
            <a:ext cx="3336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128" name="Google Shape;128;p5"/>
          <p:cNvSpPr txBox="1">
            <a:spLocks noGrp="1"/>
          </p:cNvSpPr>
          <p:nvPr>
            <p:ph type="subTitle" idx="4"/>
          </p:nvPr>
        </p:nvSpPr>
        <p:spPr>
          <a:xfrm>
            <a:off x="6788800" y="4784833"/>
            <a:ext cx="3336400" cy="1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29" name="Google Shape;129;p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130" name="Google Shape;130;p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" name="Google Shape;132;p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133" name="Google Shape;133;p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5" name="Google Shape;135;p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136" name="Google Shape;136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9" name="Google Shape;139;p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" name="Google Shape;142;p5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3" name="Google Shape;143;p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144" name="Google Shape;144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7" name="Google Shape;147;p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148" name="Google Shape;148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1" name="Google Shape;151;p5"/>
          <p:cNvSpPr/>
          <p:nvPr/>
        </p:nvSpPr>
        <p:spPr>
          <a:xfrm>
            <a:off x="-1337299" y="5680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" name="Google Shape;152;p5"/>
          <p:cNvSpPr/>
          <p:nvPr/>
        </p:nvSpPr>
        <p:spPr>
          <a:xfrm>
            <a:off x="11241801" y="5680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" name="Google Shape;153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40674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oogle Shape;155;p6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156" name="Google Shape;156;p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8" name="Google Shape;158;p6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159" name="Google Shape;159;p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1" name="Google Shape;161;p6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162" name="Google Shape;162;p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5" name="Google Shape;165;p6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166" name="Google Shape;166;p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9" name="Google Shape;169;p6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" name="Google Shape;170;p6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71" name="Google Shape;171;p6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172" name="Google Shape;172;p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5" name="Google Shape;175;p6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" name="Google Shape;176;p6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7" name="Google Shape;177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766987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716833"/>
            <a:ext cx="11360800" cy="19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066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05" name="Google Shape;305;p11"/>
          <p:cNvSpPr txBox="1">
            <a:spLocks noGrp="1"/>
          </p:cNvSpPr>
          <p:nvPr>
            <p:ph type="subTitle" idx="1"/>
          </p:nvPr>
        </p:nvSpPr>
        <p:spPr>
          <a:xfrm>
            <a:off x="3399200" y="3839033"/>
            <a:ext cx="5393600" cy="5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306" name="Google Shape;306;p11"/>
          <p:cNvGrpSpPr/>
          <p:nvPr/>
        </p:nvGrpSpPr>
        <p:grpSpPr>
          <a:xfrm>
            <a:off x="7409327" y="5688091"/>
            <a:ext cx="4367064" cy="1537619"/>
            <a:chOff x="5142175" y="4369850"/>
            <a:chExt cx="1625700" cy="572400"/>
          </a:xfrm>
        </p:grpSpPr>
        <p:sp>
          <p:nvSpPr>
            <p:cNvPr id="307" name="Google Shape;307;p11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11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11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11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11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2" name="Google Shape;312;p11"/>
          <p:cNvGrpSpPr/>
          <p:nvPr/>
        </p:nvGrpSpPr>
        <p:grpSpPr>
          <a:xfrm>
            <a:off x="-735579" y="5536889"/>
            <a:ext cx="4367064" cy="1537619"/>
            <a:chOff x="5142175" y="4369850"/>
            <a:chExt cx="1625700" cy="572400"/>
          </a:xfrm>
        </p:grpSpPr>
        <p:sp>
          <p:nvSpPr>
            <p:cNvPr id="313" name="Google Shape;313;p11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11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11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11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11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8" name="Google Shape;318;p11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319" name="Google Shape;319;p11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11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1" name="Google Shape;321;p11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322" name="Google Shape;322;p11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1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4" name="Google Shape;324;p11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325" name="Google Shape;325;p1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8" name="Google Shape;328;p11"/>
          <p:cNvSpPr/>
          <p:nvPr/>
        </p:nvSpPr>
        <p:spPr>
          <a:xfrm>
            <a:off x="9947233" y="5321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11"/>
          <p:cNvSpPr/>
          <p:nvPr/>
        </p:nvSpPr>
        <p:spPr>
          <a:xfrm>
            <a:off x="3951251" y="6255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11"/>
          <p:cNvSpPr/>
          <p:nvPr/>
        </p:nvSpPr>
        <p:spPr>
          <a:xfrm>
            <a:off x="1090400" y="4883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31" name="Google Shape;331;p11"/>
          <p:cNvGrpSpPr/>
          <p:nvPr/>
        </p:nvGrpSpPr>
        <p:grpSpPr>
          <a:xfrm rot="3488692">
            <a:off x="125550" y="1388149"/>
            <a:ext cx="1201097" cy="1656627"/>
            <a:chOff x="330281" y="38723"/>
            <a:chExt cx="1614914" cy="2227176"/>
          </a:xfrm>
        </p:grpSpPr>
        <p:sp>
          <p:nvSpPr>
            <p:cNvPr id="332" name="Google Shape;332;p1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5" name="Google Shape;335;p11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336" name="Google Shape;336;p1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9" name="Google Shape;339;p11"/>
          <p:cNvGrpSpPr/>
          <p:nvPr/>
        </p:nvGrpSpPr>
        <p:grpSpPr>
          <a:xfrm>
            <a:off x="10469281" y="3467101"/>
            <a:ext cx="2394689" cy="4934176"/>
            <a:chOff x="6239025" y="396475"/>
            <a:chExt cx="480900" cy="990825"/>
          </a:xfrm>
        </p:grpSpPr>
        <p:sp>
          <p:nvSpPr>
            <p:cNvPr id="340" name="Google Shape;340;p11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1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1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1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1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1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1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11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11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9" name="Google Shape;349;p11"/>
          <p:cNvGrpSpPr/>
          <p:nvPr/>
        </p:nvGrpSpPr>
        <p:grpSpPr>
          <a:xfrm>
            <a:off x="-1410919" y="3744985"/>
            <a:ext cx="2394689" cy="4934176"/>
            <a:chOff x="6239025" y="396475"/>
            <a:chExt cx="480900" cy="990825"/>
          </a:xfrm>
        </p:grpSpPr>
        <p:sp>
          <p:nvSpPr>
            <p:cNvPr id="350" name="Google Shape;350;p11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1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1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1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1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1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1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1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1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637238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276564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4"/>
          <p:cNvSpPr txBox="1">
            <a:spLocks noGrp="1"/>
          </p:cNvSpPr>
          <p:nvPr>
            <p:ph type="title" hasCustomPrompt="1"/>
          </p:nvPr>
        </p:nvSpPr>
        <p:spPr>
          <a:xfrm>
            <a:off x="8460467" y="1400860"/>
            <a:ext cx="1691600" cy="12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266" b="0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9pPr>
          </a:lstStyle>
          <a:p>
            <a:r>
              <a:t>xx%</a:t>
            </a:r>
          </a:p>
        </p:txBody>
      </p:sp>
      <p:sp>
        <p:nvSpPr>
          <p:cNvPr id="411" name="Google Shape;411;p14"/>
          <p:cNvSpPr txBox="1">
            <a:spLocks noGrp="1"/>
          </p:cNvSpPr>
          <p:nvPr>
            <p:ph type="title" idx="2"/>
          </p:nvPr>
        </p:nvSpPr>
        <p:spPr>
          <a:xfrm>
            <a:off x="4074400" y="3065933"/>
            <a:ext cx="6383200" cy="12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 sz="7733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14"/>
          <p:cNvSpPr txBox="1">
            <a:spLocks noGrp="1"/>
          </p:cNvSpPr>
          <p:nvPr>
            <p:ph type="subTitle" idx="1"/>
          </p:nvPr>
        </p:nvSpPr>
        <p:spPr>
          <a:xfrm>
            <a:off x="6835800" y="4385933"/>
            <a:ext cx="3621600" cy="1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2133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413" name="Google Shape;413;p14"/>
          <p:cNvGrpSpPr/>
          <p:nvPr/>
        </p:nvGrpSpPr>
        <p:grpSpPr>
          <a:xfrm rot="7179494">
            <a:off x="10423076" y="218550"/>
            <a:ext cx="1201005" cy="1656601"/>
            <a:chOff x="330281" y="38723"/>
            <a:chExt cx="1614914" cy="2227176"/>
          </a:xfrm>
        </p:grpSpPr>
        <p:sp>
          <p:nvSpPr>
            <p:cNvPr id="414" name="Google Shape;414;p14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4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4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7" name="Google Shape;417;p14"/>
          <p:cNvGrpSpPr/>
          <p:nvPr/>
        </p:nvGrpSpPr>
        <p:grpSpPr>
          <a:xfrm rot="-4940312">
            <a:off x="5328917" y="5226733"/>
            <a:ext cx="1232307" cy="1640169"/>
            <a:chOff x="330281" y="38723"/>
            <a:chExt cx="1614914" cy="2227176"/>
          </a:xfrm>
        </p:grpSpPr>
        <p:sp>
          <p:nvSpPr>
            <p:cNvPr id="418" name="Google Shape;418;p14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4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4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1" name="Google Shape;421;p14"/>
          <p:cNvSpPr/>
          <p:nvPr/>
        </p:nvSpPr>
        <p:spPr>
          <a:xfrm>
            <a:off x="4683667" y="-928800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2" name="Google Shape;422;p14"/>
          <p:cNvSpPr/>
          <p:nvPr/>
        </p:nvSpPr>
        <p:spPr>
          <a:xfrm>
            <a:off x="7366700" y="6141901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23" name="Google Shape;423;p14"/>
          <p:cNvGrpSpPr/>
          <p:nvPr/>
        </p:nvGrpSpPr>
        <p:grpSpPr>
          <a:xfrm rot="-5856778">
            <a:off x="5344531" y="1074244"/>
            <a:ext cx="1201101" cy="1656475"/>
            <a:chOff x="330281" y="38723"/>
            <a:chExt cx="1614914" cy="2227176"/>
          </a:xfrm>
        </p:grpSpPr>
        <p:sp>
          <p:nvSpPr>
            <p:cNvPr id="424" name="Google Shape;424;p14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4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4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7" name="Google Shape;427;p14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428" name="Google Shape;428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0" name="Google Shape;430;p14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431" name="Google Shape;431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3" name="Google Shape;433;p14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434" name="Google Shape;434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6" name="Google Shape;436;p14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437" name="Google Shape;437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9" name="Google Shape;439;p14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440" name="Google Shape;440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42" name="Google Shape;442;p14"/>
          <p:cNvGrpSpPr/>
          <p:nvPr/>
        </p:nvGrpSpPr>
        <p:grpSpPr>
          <a:xfrm rot="3320916">
            <a:off x="11519175" y="731127"/>
            <a:ext cx="139487" cy="196267"/>
            <a:chOff x="5248950" y="2607450"/>
            <a:chExt cx="27575" cy="38800"/>
          </a:xfrm>
        </p:grpSpPr>
        <p:sp>
          <p:nvSpPr>
            <p:cNvPr id="443" name="Google Shape;443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5" name="Google Shape;445;p14"/>
          <p:cNvSpPr/>
          <p:nvPr/>
        </p:nvSpPr>
        <p:spPr>
          <a:xfrm>
            <a:off x="415600" y="55189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6" name="Google Shape;446;p14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7" name="Google Shape;447;p14"/>
          <p:cNvSpPr/>
          <p:nvPr/>
        </p:nvSpPr>
        <p:spPr>
          <a:xfrm>
            <a:off x="11643467" y="2609985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8" name="Google Shape;448;p14"/>
          <p:cNvSpPr/>
          <p:nvPr/>
        </p:nvSpPr>
        <p:spPr>
          <a:xfrm>
            <a:off x="588167" y="1096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301883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7"/>
          <p:cNvSpPr txBox="1">
            <a:spLocks noGrp="1"/>
          </p:cNvSpPr>
          <p:nvPr>
            <p:ph type="subTitle" idx="1"/>
          </p:nvPr>
        </p:nvSpPr>
        <p:spPr>
          <a:xfrm>
            <a:off x="1942767" y="3568700"/>
            <a:ext cx="2388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535" name="Google Shape;535;p17"/>
          <p:cNvSpPr txBox="1">
            <a:spLocks noGrp="1"/>
          </p:cNvSpPr>
          <p:nvPr>
            <p:ph type="subTitle" idx="2"/>
          </p:nvPr>
        </p:nvSpPr>
        <p:spPr>
          <a:xfrm>
            <a:off x="1942783" y="4213333"/>
            <a:ext cx="2388400" cy="9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6" name="Google Shape;536;p17"/>
          <p:cNvSpPr txBox="1">
            <a:spLocks noGrp="1"/>
          </p:cNvSpPr>
          <p:nvPr>
            <p:ph type="subTitle" idx="3"/>
          </p:nvPr>
        </p:nvSpPr>
        <p:spPr>
          <a:xfrm>
            <a:off x="4906849" y="3568700"/>
            <a:ext cx="2388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537" name="Google Shape;537;p17"/>
          <p:cNvSpPr txBox="1">
            <a:spLocks noGrp="1"/>
          </p:cNvSpPr>
          <p:nvPr>
            <p:ph type="subTitle" idx="4"/>
          </p:nvPr>
        </p:nvSpPr>
        <p:spPr>
          <a:xfrm>
            <a:off x="4901800" y="4213333"/>
            <a:ext cx="2388400" cy="9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7"/>
          <p:cNvSpPr txBox="1">
            <a:spLocks noGrp="1"/>
          </p:cNvSpPr>
          <p:nvPr>
            <p:ph type="subTitle" idx="5"/>
          </p:nvPr>
        </p:nvSpPr>
        <p:spPr>
          <a:xfrm>
            <a:off x="7870932" y="3568700"/>
            <a:ext cx="2388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539" name="Google Shape;539;p17"/>
          <p:cNvSpPr txBox="1">
            <a:spLocks noGrp="1"/>
          </p:cNvSpPr>
          <p:nvPr>
            <p:ph type="subTitle" idx="6"/>
          </p:nvPr>
        </p:nvSpPr>
        <p:spPr>
          <a:xfrm>
            <a:off x="7860833" y="4213333"/>
            <a:ext cx="2388400" cy="9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40" name="Google Shape;540;p17"/>
          <p:cNvGrpSpPr/>
          <p:nvPr/>
        </p:nvGrpSpPr>
        <p:grpSpPr>
          <a:xfrm>
            <a:off x="7409327" y="5688091"/>
            <a:ext cx="4367064" cy="1537619"/>
            <a:chOff x="5142175" y="4369850"/>
            <a:chExt cx="1625700" cy="572400"/>
          </a:xfrm>
        </p:grpSpPr>
        <p:sp>
          <p:nvSpPr>
            <p:cNvPr id="541" name="Google Shape;541;p17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17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17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17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17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6" name="Google Shape;546;p17"/>
          <p:cNvGrpSpPr/>
          <p:nvPr/>
        </p:nvGrpSpPr>
        <p:grpSpPr>
          <a:xfrm>
            <a:off x="-735579" y="5536889"/>
            <a:ext cx="4367064" cy="1537619"/>
            <a:chOff x="5142175" y="4369850"/>
            <a:chExt cx="1625700" cy="572400"/>
          </a:xfrm>
        </p:grpSpPr>
        <p:sp>
          <p:nvSpPr>
            <p:cNvPr id="547" name="Google Shape;547;p17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17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17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17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7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2" name="Google Shape;552;p17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553" name="Google Shape;553;p1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1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5" name="Google Shape;555;p17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556" name="Google Shape;556;p1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1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8" name="Google Shape;558;p17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559" name="Google Shape;559;p1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1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1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62" name="Google Shape;562;p17"/>
          <p:cNvSpPr/>
          <p:nvPr/>
        </p:nvSpPr>
        <p:spPr>
          <a:xfrm>
            <a:off x="9947233" y="5321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3" name="Google Shape;563;p17"/>
          <p:cNvSpPr/>
          <p:nvPr/>
        </p:nvSpPr>
        <p:spPr>
          <a:xfrm>
            <a:off x="10913951" y="51965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4" name="Google Shape;564;p17"/>
          <p:cNvSpPr/>
          <p:nvPr/>
        </p:nvSpPr>
        <p:spPr>
          <a:xfrm>
            <a:off x="3951251" y="6255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5" name="Google Shape;565;p17"/>
          <p:cNvSpPr/>
          <p:nvPr/>
        </p:nvSpPr>
        <p:spPr>
          <a:xfrm>
            <a:off x="1090400" y="4883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66" name="Google Shape;566;p17"/>
          <p:cNvGrpSpPr/>
          <p:nvPr/>
        </p:nvGrpSpPr>
        <p:grpSpPr>
          <a:xfrm rot="3488692">
            <a:off x="125550" y="1388149"/>
            <a:ext cx="1201097" cy="1656627"/>
            <a:chOff x="330281" y="38723"/>
            <a:chExt cx="1614914" cy="2227176"/>
          </a:xfrm>
        </p:grpSpPr>
        <p:sp>
          <p:nvSpPr>
            <p:cNvPr id="567" name="Google Shape;567;p1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1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1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0" name="Google Shape;570;p17"/>
          <p:cNvGrpSpPr/>
          <p:nvPr/>
        </p:nvGrpSpPr>
        <p:grpSpPr>
          <a:xfrm>
            <a:off x="10469281" y="3467101"/>
            <a:ext cx="2394689" cy="4934176"/>
            <a:chOff x="6239025" y="396475"/>
            <a:chExt cx="480900" cy="990825"/>
          </a:xfrm>
        </p:grpSpPr>
        <p:sp>
          <p:nvSpPr>
            <p:cNvPr id="571" name="Google Shape;571;p17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17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17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17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17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17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17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17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17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80" name="Google Shape;580;p17"/>
          <p:cNvGrpSpPr/>
          <p:nvPr/>
        </p:nvGrpSpPr>
        <p:grpSpPr>
          <a:xfrm>
            <a:off x="-1410919" y="3744985"/>
            <a:ext cx="2394689" cy="4934176"/>
            <a:chOff x="6239025" y="396475"/>
            <a:chExt cx="480900" cy="990825"/>
          </a:xfrm>
        </p:grpSpPr>
        <p:sp>
          <p:nvSpPr>
            <p:cNvPr id="581" name="Google Shape;581;p17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17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17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17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17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17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17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17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17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90" name="Google Shape;590;p17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591" name="Google Shape;591;p1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1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1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94" name="Google Shape;594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4372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4"/>
          <p:cNvSpPr txBox="1">
            <a:spLocks noGrp="1"/>
          </p:cNvSpPr>
          <p:nvPr>
            <p:ph type="title" hasCustomPrompt="1"/>
          </p:nvPr>
        </p:nvSpPr>
        <p:spPr>
          <a:xfrm>
            <a:off x="8460467" y="1400860"/>
            <a:ext cx="1691600" cy="12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266" b="0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9pPr>
          </a:lstStyle>
          <a:p>
            <a:r>
              <a:t>xx%</a:t>
            </a:r>
          </a:p>
        </p:txBody>
      </p:sp>
      <p:sp>
        <p:nvSpPr>
          <p:cNvPr id="411" name="Google Shape;411;p14"/>
          <p:cNvSpPr txBox="1">
            <a:spLocks noGrp="1"/>
          </p:cNvSpPr>
          <p:nvPr>
            <p:ph type="title" idx="2"/>
          </p:nvPr>
        </p:nvSpPr>
        <p:spPr>
          <a:xfrm>
            <a:off x="4074400" y="3065933"/>
            <a:ext cx="6383200" cy="12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 sz="7733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14"/>
          <p:cNvSpPr txBox="1">
            <a:spLocks noGrp="1"/>
          </p:cNvSpPr>
          <p:nvPr>
            <p:ph type="subTitle" idx="1"/>
          </p:nvPr>
        </p:nvSpPr>
        <p:spPr>
          <a:xfrm>
            <a:off x="6835800" y="4385933"/>
            <a:ext cx="3621600" cy="1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2133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413" name="Google Shape;413;p14"/>
          <p:cNvGrpSpPr/>
          <p:nvPr/>
        </p:nvGrpSpPr>
        <p:grpSpPr>
          <a:xfrm rot="7179494">
            <a:off x="10423076" y="218550"/>
            <a:ext cx="1201005" cy="1656601"/>
            <a:chOff x="330281" y="38723"/>
            <a:chExt cx="1614914" cy="2227176"/>
          </a:xfrm>
        </p:grpSpPr>
        <p:sp>
          <p:nvSpPr>
            <p:cNvPr id="414" name="Google Shape;414;p14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4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4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7" name="Google Shape;417;p14"/>
          <p:cNvGrpSpPr/>
          <p:nvPr/>
        </p:nvGrpSpPr>
        <p:grpSpPr>
          <a:xfrm rot="-4940312">
            <a:off x="5328917" y="5226733"/>
            <a:ext cx="1232307" cy="1640169"/>
            <a:chOff x="330281" y="38723"/>
            <a:chExt cx="1614914" cy="2227176"/>
          </a:xfrm>
        </p:grpSpPr>
        <p:sp>
          <p:nvSpPr>
            <p:cNvPr id="418" name="Google Shape;418;p14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4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4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1" name="Google Shape;421;p14"/>
          <p:cNvSpPr/>
          <p:nvPr/>
        </p:nvSpPr>
        <p:spPr>
          <a:xfrm>
            <a:off x="4683667" y="-928800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2" name="Google Shape;422;p14"/>
          <p:cNvSpPr/>
          <p:nvPr/>
        </p:nvSpPr>
        <p:spPr>
          <a:xfrm>
            <a:off x="7366700" y="6141901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23" name="Google Shape;423;p14"/>
          <p:cNvGrpSpPr/>
          <p:nvPr/>
        </p:nvGrpSpPr>
        <p:grpSpPr>
          <a:xfrm rot="-5856778">
            <a:off x="5344531" y="1074244"/>
            <a:ext cx="1201101" cy="1656475"/>
            <a:chOff x="330281" y="38723"/>
            <a:chExt cx="1614914" cy="2227176"/>
          </a:xfrm>
        </p:grpSpPr>
        <p:sp>
          <p:nvSpPr>
            <p:cNvPr id="424" name="Google Shape;424;p14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4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4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7" name="Google Shape;427;p14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428" name="Google Shape;428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0" name="Google Shape;430;p14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431" name="Google Shape;431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3" name="Google Shape;433;p14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434" name="Google Shape;434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6" name="Google Shape;436;p14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437" name="Google Shape;437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9" name="Google Shape;439;p14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440" name="Google Shape;440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42" name="Google Shape;442;p14"/>
          <p:cNvGrpSpPr/>
          <p:nvPr/>
        </p:nvGrpSpPr>
        <p:grpSpPr>
          <a:xfrm rot="3320916">
            <a:off x="11519175" y="731127"/>
            <a:ext cx="139487" cy="196267"/>
            <a:chOff x="5248950" y="2607450"/>
            <a:chExt cx="27575" cy="38800"/>
          </a:xfrm>
        </p:grpSpPr>
        <p:sp>
          <p:nvSpPr>
            <p:cNvPr id="443" name="Google Shape;443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5" name="Google Shape;445;p14"/>
          <p:cNvSpPr/>
          <p:nvPr/>
        </p:nvSpPr>
        <p:spPr>
          <a:xfrm>
            <a:off x="415600" y="55189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6" name="Google Shape;446;p14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7" name="Google Shape;447;p14"/>
          <p:cNvSpPr/>
          <p:nvPr/>
        </p:nvSpPr>
        <p:spPr>
          <a:xfrm>
            <a:off x="11643467" y="2609985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8" name="Google Shape;448;p14"/>
          <p:cNvSpPr/>
          <p:nvPr/>
        </p:nvSpPr>
        <p:spPr>
          <a:xfrm>
            <a:off x="588167" y="1096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370392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20"/>
          <p:cNvSpPr txBox="1">
            <a:spLocks noGrp="1"/>
          </p:cNvSpPr>
          <p:nvPr>
            <p:ph type="subTitle" idx="1"/>
          </p:nvPr>
        </p:nvSpPr>
        <p:spPr>
          <a:xfrm>
            <a:off x="4050300" y="2093267"/>
            <a:ext cx="20052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673" name="Google Shape;673;p20"/>
          <p:cNvSpPr txBox="1">
            <a:spLocks noGrp="1"/>
          </p:cNvSpPr>
          <p:nvPr>
            <p:ph type="subTitle" idx="2"/>
          </p:nvPr>
        </p:nvSpPr>
        <p:spPr>
          <a:xfrm>
            <a:off x="4050300" y="2737900"/>
            <a:ext cx="2245200" cy="6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20"/>
          <p:cNvSpPr txBox="1">
            <a:spLocks noGrp="1"/>
          </p:cNvSpPr>
          <p:nvPr>
            <p:ph type="subTitle" idx="3"/>
          </p:nvPr>
        </p:nvSpPr>
        <p:spPr>
          <a:xfrm>
            <a:off x="6497367" y="2093267"/>
            <a:ext cx="20052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675" name="Google Shape;675;p20"/>
          <p:cNvSpPr txBox="1">
            <a:spLocks noGrp="1"/>
          </p:cNvSpPr>
          <p:nvPr>
            <p:ph type="subTitle" idx="4"/>
          </p:nvPr>
        </p:nvSpPr>
        <p:spPr>
          <a:xfrm>
            <a:off x="6257400" y="2737900"/>
            <a:ext cx="2245200" cy="6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6" name="Google Shape;676;p20"/>
          <p:cNvSpPr txBox="1">
            <a:spLocks noGrp="1"/>
          </p:cNvSpPr>
          <p:nvPr>
            <p:ph type="subTitle" idx="5"/>
          </p:nvPr>
        </p:nvSpPr>
        <p:spPr>
          <a:xfrm>
            <a:off x="4050300" y="4529095"/>
            <a:ext cx="20052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677" name="Google Shape;677;p20"/>
          <p:cNvSpPr txBox="1">
            <a:spLocks noGrp="1"/>
          </p:cNvSpPr>
          <p:nvPr>
            <p:ph type="subTitle" idx="6"/>
          </p:nvPr>
        </p:nvSpPr>
        <p:spPr>
          <a:xfrm>
            <a:off x="4050315" y="5173733"/>
            <a:ext cx="2245200" cy="6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8" name="Google Shape;678;p20"/>
          <p:cNvSpPr txBox="1">
            <a:spLocks noGrp="1"/>
          </p:cNvSpPr>
          <p:nvPr>
            <p:ph type="subTitle" idx="7"/>
          </p:nvPr>
        </p:nvSpPr>
        <p:spPr>
          <a:xfrm>
            <a:off x="6497400" y="4529100"/>
            <a:ext cx="20052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679" name="Google Shape;679;p20"/>
          <p:cNvSpPr txBox="1">
            <a:spLocks noGrp="1"/>
          </p:cNvSpPr>
          <p:nvPr>
            <p:ph type="subTitle" idx="8"/>
          </p:nvPr>
        </p:nvSpPr>
        <p:spPr>
          <a:xfrm>
            <a:off x="6257439" y="5173733"/>
            <a:ext cx="2245200" cy="6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80" name="Google Shape;680;p20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681" name="Google Shape;681;p20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0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83" name="Google Shape;683;p20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684" name="Google Shape;684;p20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0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86" name="Google Shape;686;p20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687" name="Google Shape;687;p20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20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0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90" name="Google Shape;690;p20"/>
          <p:cNvSpPr/>
          <p:nvPr/>
        </p:nvSpPr>
        <p:spPr>
          <a:xfrm>
            <a:off x="10913951" y="51965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1" name="Google Shape;691;p20"/>
          <p:cNvSpPr/>
          <p:nvPr/>
        </p:nvSpPr>
        <p:spPr>
          <a:xfrm>
            <a:off x="3951251" y="6255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2" name="Google Shape;692;p20"/>
          <p:cNvSpPr/>
          <p:nvPr/>
        </p:nvSpPr>
        <p:spPr>
          <a:xfrm>
            <a:off x="1090400" y="4883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93" name="Google Shape;693;p20"/>
          <p:cNvGrpSpPr/>
          <p:nvPr/>
        </p:nvGrpSpPr>
        <p:grpSpPr>
          <a:xfrm rot="3488692">
            <a:off x="125550" y="1388149"/>
            <a:ext cx="1201097" cy="1656627"/>
            <a:chOff x="330281" y="38723"/>
            <a:chExt cx="1614914" cy="2227176"/>
          </a:xfrm>
        </p:grpSpPr>
        <p:sp>
          <p:nvSpPr>
            <p:cNvPr id="694" name="Google Shape;694;p20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0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0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97" name="Google Shape;697;p20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698" name="Google Shape;698;p20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0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0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1" name="Google Shape;701;p20"/>
          <p:cNvGrpSpPr/>
          <p:nvPr/>
        </p:nvGrpSpPr>
        <p:grpSpPr>
          <a:xfrm>
            <a:off x="10882593" y="2823724"/>
            <a:ext cx="4367064" cy="1537619"/>
            <a:chOff x="5142175" y="4369850"/>
            <a:chExt cx="1625700" cy="572400"/>
          </a:xfrm>
        </p:grpSpPr>
        <p:sp>
          <p:nvSpPr>
            <p:cNvPr id="702" name="Google Shape;702;p20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0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0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0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0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7" name="Google Shape;707;p20"/>
          <p:cNvGrpSpPr/>
          <p:nvPr/>
        </p:nvGrpSpPr>
        <p:grpSpPr>
          <a:xfrm>
            <a:off x="-2869812" y="3099123"/>
            <a:ext cx="4367064" cy="1537619"/>
            <a:chOff x="5142175" y="4369850"/>
            <a:chExt cx="1625700" cy="572400"/>
          </a:xfrm>
        </p:grpSpPr>
        <p:sp>
          <p:nvSpPr>
            <p:cNvPr id="708" name="Google Shape;708;p20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0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0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0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0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13" name="Google Shape;713;p20"/>
          <p:cNvGrpSpPr/>
          <p:nvPr/>
        </p:nvGrpSpPr>
        <p:grpSpPr>
          <a:xfrm>
            <a:off x="10799781" y="3496235"/>
            <a:ext cx="2394689" cy="4934176"/>
            <a:chOff x="6239025" y="396475"/>
            <a:chExt cx="480900" cy="990825"/>
          </a:xfrm>
        </p:grpSpPr>
        <p:sp>
          <p:nvSpPr>
            <p:cNvPr id="714" name="Google Shape;714;p20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0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0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0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0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0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0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0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0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23" name="Google Shape;723;p20"/>
          <p:cNvGrpSpPr/>
          <p:nvPr/>
        </p:nvGrpSpPr>
        <p:grpSpPr>
          <a:xfrm>
            <a:off x="-1410919" y="3744985"/>
            <a:ext cx="2394689" cy="4934176"/>
            <a:chOff x="6239025" y="396475"/>
            <a:chExt cx="480900" cy="990825"/>
          </a:xfrm>
        </p:grpSpPr>
        <p:sp>
          <p:nvSpPr>
            <p:cNvPr id="724" name="Google Shape;724;p20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0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0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0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0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0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0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0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0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33" name="Google Shape;733;p2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13366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5" name="Google Shape;785;p23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786" name="Google Shape;786;p2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8" name="Google Shape;788;p23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789" name="Google Shape;789;p2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91" name="Google Shape;791;p23"/>
          <p:cNvGrpSpPr/>
          <p:nvPr/>
        </p:nvGrpSpPr>
        <p:grpSpPr>
          <a:xfrm rot="3488692">
            <a:off x="7926084" y="5477416"/>
            <a:ext cx="1201097" cy="1656627"/>
            <a:chOff x="330281" y="38723"/>
            <a:chExt cx="1614914" cy="2227176"/>
          </a:xfrm>
        </p:grpSpPr>
        <p:sp>
          <p:nvSpPr>
            <p:cNvPr id="792" name="Google Shape;792;p2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95" name="Google Shape;795;p23"/>
          <p:cNvSpPr/>
          <p:nvPr/>
        </p:nvSpPr>
        <p:spPr>
          <a:xfrm>
            <a:off x="10911167" y="62553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6" name="Google Shape;796;p23"/>
          <p:cNvSpPr/>
          <p:nvPr/>
        </p:nvSpPr>
        <p:spPr>
          <a:xfrm>
            <a:off x="10073917" y="6062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7" name="Google Shape;797;p23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8" name="Google Shape;798;p23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99" name="Google Shape;799;p23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800" name="Google Shape;800;p2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3" name="Google Shape;803;p23"/>
          <p:cNvGrpSpPr/>
          <p:nvPr/>
        </p:nvGrpSpPr>
        <p:grpSpPr>
          <a:xfrm rot="3488692">
            <a:off x="11661684" y="949816"/>
            <a:ext cx="1201097" cy="1656627"/>
            <a:chOff x="330281" y="38723"/>
            <a:chExt cx="1614914" cy="2227176"/>
          </a:xfrm>
        </p:grpSpPr>
        <p:sp>
          <p:nvSpPr>
            <p:cNvPr id="804" name="Google Shape;804;p2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07" name="Google Shape;807;p2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711502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" name="Google Shape;983;p28"/>
          <p:cNvGrpSpPr/>
          <p:nvPr/>
        </p:nvGrpSpPr>
        <p:grpSpPr>
          <a:xfrm>
            <a:off x="8827760" y="2734040"/>
            <a:ext cx="4367064" cy="1537619"/>
            <a:chOff x="5142175" y="4369850"/>
            <a:chExt cx="1625700" cy="572400"/>
          </a:xfrm>
        </p:grpSpPr>
        <p:sp>
          <p:nvSpPr>
            <p:cNvPr id="984" name="Google Shape;984;p28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28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28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28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28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89" name="Google Shape;989;p28"/>
          <p:cNvGrpSpPr/>
          <p:nvPr/>
        </p:nvGrpSpPr>
        <p:grpSpPr>
          <a:xfrm>
            <a:off x="-1002845" y="2770373"/>
            <a:ext cx="4367064" cy="1537619"/>
            <a:chOff x="5142175" y="4369850"/>
            <a:chExt cx="1625700" cy="572400"/>
          </a:xfrm>
        </p:grpSpPr>
        <p:sp>
          <p:nvSpPr>
            <p:cNvPr id="990" name="Google Shape;990;p28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28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28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28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28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5" name="Google Shape;995;p28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996" name="Google Shape;996;p2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2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8" name="Google Shape;998;p28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999" name="Google Shape;999;p2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2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01" name="Google Shape;1001;p28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1002" name="Google Shape;1002;p2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2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2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05" name="Google Shape;1005;p28"/>
          <p:cNvSpPr/>
          <p:nvPr/>
        </p:nvSpPr>
        <p:spPr>
          <a:xfrm>
            <a:off x="8827767" y="57258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28"/>
          <p:cNvSpPr/>
          <p:nvPr/>
        </p:nvSpPr>
        <p:spPr>
          <a:xfrm>
            <a:off x="2613367" y="58838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28"/>
          <p:cNvSpPr/>
          <p:nvPr/>
        </p:nvSpPr>
        <p:spPr>
          <a:xfrm>
            <a:off x="1090400" y="4883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08" name="Google Shape;1008;p28"/>
          <p:cNvGrpSpPr/>
          <p:nvPr/>
        </p:nvGrpSpPr>
        <p:grpSpPr>
          <a:xfrm rot="3488692">
            <a:off x="125550" y="1388149"/>
            <a:ext cx="1201097" cy="1656627"/>
            <a:chOff x="330281" y="38723"/>
            <a:chExt cx="1614914" cy="2227176"/>
          </a:xfrm>
        </p:grpSpPr>
        <p:sp>
          <p:nvSpPr>
            <p:cNvPr id="1009" name="Google Shape;1009;p2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2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2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12" name="Google Shape;1012;p28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1013" name="Google Shape;1013;p2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2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5" name="Google Shape;1015;p2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16" name="Google Shape;1016;p28"/>
          <p:cNvGrpSpPr/>
          <p:nvPr/>
        </p:nvGrpSpPr>
        <p:grpSpPr>
          <a:xfrm>
            <a:off x="9712148" y="3306668"/>
            <a:ext cx="2394689" cy="4934176"/>
            <a:chOff x="6239025" y="396475"/>
            <a:chExt cx="480900" cy="990825"/>
          </a:xfrm>
        </p:grpSpPr>
        <p:sp>
          <p:nvSpPr>
            <p:cNvPr id="1017" name="Google Shape;1017;p28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28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28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28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28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28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28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28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28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26" name="Google Shape;1026;p28"/>
          <p:cNvGrpSpPr/>
          <p:nvPr/>
        </p:nvGrpSpPr>
        <p:grpSpPr>
          <a:xfrm>
            <a:off x="-983924" y="2150527"/>
            <a:ext cx="3228699" cy="6652663"/>
            <a:chOff x="6239025" y="396475"/>
            <a:chExt cx="480900" cy="990825"/>
          </a:xfrm>
        </p:grpSpPr>
        <p:sp>
          <p:nvSpPr>
            <p:cNvPr id="1027" name="Google Shape;1027;p28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28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28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28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28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28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28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28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36" name="Google Shape;1036;p2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304272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31"/>
          <p:cNvSpPr txBox="1">
            <a:spLocks noGrp="1"/>
          </p:cNvSpPr>
          <p:nvPr>
            <p:ph type="title"/>
          </p:nvPr>
        </p:nvSpPr>
        <p:spPr>
          <a:xfrm>
            <a:off x="1140333" y="1635671"/>
            <a:ext cx="2586800" cy="13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101" name="Google Shape;1101;p31"/>
          <p:cNvSpPr txBox="1">
            <a:spLocks noGrp="1"/>
          </p:cNvSpPr>
          <p:nvPr>
            <p:ph type="subTitle" idx="1"/>
          </p:nvPr>
        </p:nvSpPr>
        <p:spPr>
          <a:xfrm>
            <a:off x="1140333" y="3627300"/>
            <a:ext cx="4629600" cy="13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02" name="Google Shape;1102;p31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1103" name="Google Shape;1103;p31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31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5" name="Google Shape;1105;p31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1106" name="Google Shape;1106;p31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31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8" name="Google Shape;1108;p31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1109" name="Google Shape;1109;p3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3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3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12" name="Google Shape;1112;p31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3" name="Google Shape;1113;p31"/>
          <p:cNvSpPr/>
          <p:nvPr/>
        </p:nvSpPr>
        <p:spPr>
          <a:xfrm>
            <a:off x="88207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4" name="Google Shape;1114;p31"/>
          <p:cNvSpPr/>
          <p:nvPr/>
        </p:nvSpPr>
        <p:spPr>
          <a:xfrm>
            <a:off x="5245000" y="52575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5" name="Google Shape;1115;p31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16" name="Google Shape;1116;p31"/>
          <p:cNvGrpSpPr/>
          <p:nvPr/>
        </p:nvGrpSpPr>
        <p:grpSpPr>
          <a:xfrm rot="3488692">
            <a:off x="4816117" y="119049"/>
            <a:ext cx="1201097" cy="1656627"/>
            <a:chOff x="330281" y="38723"/>
            <a:chExt cx="1614914" cy="2227176"/>
          </a:xfrm>
        </p:grpSpPr>
        <p:sp>
          <p:nvSpPr>
            <p:cNvPr id="1117" name="Google Shape;1117;p3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3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0" name="Google Shape;1120;p31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1121" name="Google Shape;1121;p3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4" name="Google Shape;1124;p31"/>
          <p:cNvGrpSpPr/>
          <p:nvPr/>
        </p:nvGrpSpPr>
        <p:grpSpPr>
          <a:xfrm>
            <a:off x="-665724" y="5474691"/>
            <a:ext cx="4367064" cy="1537619"/>
            <a:chOff x="5142175" y="4369850"/>
            <a:chExt cx="1625700" cy="572400"/>
          </a:xfrm>
        </p:grpSpPr>
        <p:sp>
          <p:nvSpPr>
            <p:cNvPr id="1125" name="Google Shape;1125;p31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1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1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1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31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30" name="Google Shape;1130;p31"/>
          <p:cNvGrpSpPr/>
          <p:nvPr/>
        </p:nvGrpSpPr>
        <p:grpSpPr>
          <a:xfrm rot="295930">
            <a:off x="9636835" y="3443928"/>
            <a:ext cx="3544727" cy="7303792"/>
            <a:chOff x="6239025" y="396475"/>
            <a:chExt cx="480900" cy="990825"/>
          </a:xfrm>
        </p:grpSpPr>
        <p:sp>
          <p:nvSpPr>
            <p:cNvPr id="1131" name="Google Shape;1131;p31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31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31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31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31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31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31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31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31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4405513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2" name="Google Shape;1272;p35"/>
          <p:cNvGrpSpPr/>
          <p:nvPr/>
        </p:nvGrpSpPr>
        <p:grpSpPr>
          <a:xfrm rot="3320949">
            <a:off x="12115232" y="3117335"/>
            <a:ext cx="205731" cy="289477"/>
            <a:chOff x="5248950" y="2607450"/>
            <a:chExt cx="27575" cy="38800"/>
          </a:xfrm>
        </p:grpSpPr>
        <p:sp>
          <p:nvSpPr>
            <p:cNvPr id="1273" name="Google Shape;1273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75" name="Google Shape;1275;p35"/>
          <p:cNvGrpSpPr/>
          <p:nvPr/>
        </p:nvGrpSpPr>
        <p:grpSpPr>
          <a:xfrm rot="7179494">
            <a:off x="10274243" y="3188283"/>
            <a:ext cx="1201005" cy="1656601"/>
            <a:chOff x="330281" y="38723"/>
            <a:chExt cx="1614914" cy="2227176"/>
          </a:xfrm>
        </p:grpSpPr>
        <p:sp>
          <p:nvSpPr>
            <p:cNvPr id="1276" name="Google Shape;1276;p3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3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3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79" name="Google Shape;1279;p35"/>
          <p:cNvGrpSpPr/>
          <p:nvPr/>
        </p:nvGrpSpPr>
        <p:grpSpPr>
          <a:xfrm>
            <a:off x="1124191" y="-177931"/>
            <a:ext cx="1232287" cy="1640092"/>
            <a:chOff x="330281" y="38723"/>
            <a:chExt cx="1614914" cy="2227176"/>
          </a:xfrm>
        </p:grpSpPr>
        <p:sp>
          <p:nvSpPr>
            <p:cNvPr id="1280" name="Google Shape;1280;p3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3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3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83" name="Google Shape;1283;p35"/>
          <p:cNvSpPr/>
          <p:nvPr/>
        </p:nvSpPr>
        <p:spPr>
          <a:xfrm>
            <a:off x="-1287366" y="-568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4" name="Google Shape;1284;p35"/>
          <p:cNvSpPr/>
          <p:nvPr/>
        </p:nvSpPr>
        <p:spPr>
          <a:xfrm>
            <a:off x="11277134" y="2225934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85" name="Google Shape;1285;p35"/>
          <p:cNvGrpSpPr/>
          <p:nvPr/>
        </p:nvGrpSpPr>
        <p:grpSpPr>
          <a:xfrm rot="-5118020">
            <a:off x="965833" y="3453556"/>
            <a:ext cx="1201012" cy="1656648"/>
            <a:chOff x="330281" y="38723"/>
            <a:chExt cx="1614914" cy="2227176"/>
          </a:xfrm>
        </p:grpSpPr>
        <p:sp>
          <p:nvSpPr>
            <p:cNvPr id="1286" name="Google Shape;1286;p3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3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3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89" name="Google Shape;1289;p35"/>
          <p:cNvGrpSpPr/>
          <p:nvPr/>
        </p:nvGrpSpPr>
        <p:grpSpPr>
          <a:xfrm rot="-2241120">
            <a:off x="9175380" y="484960"/>
            <a:ext cx="223377" cy="314312"/>
            <a:chOff x="5248950" y="2607450"/>
            <a:chExt cx="27575" cy="38800"/>
          </a:xfrm>
        </p:grpSpPr>
        <p:sp>
          <p:nvSpPr>
            <p:cNvPr id="1290" name="Google Shape;1290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2" name="Google Shape;1292;p35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1293" name="Google Shape;1293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4" name="Google Shape;1294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5" name="Google Shape;1295;p35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1296" name="Google Shape;1296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8" name="Google Shape;1298;p35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1299" name="Google Shape;1299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01" name="Google Shape;1301;p35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1302" name="Google Shape;1302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04" name="Google Shape;1304;p35"/>
          <p:cNvGrpSpPr/>
          <p:nvPr/>
        </p:nvGrpSpPr>
        <p:grpSpPr>
          <a:xfrm rot="3320916">
            <a:off x="11519193" y="1527693"/>
            <a:ext cx="139487" cy="196267"/>
            <a:chOff x="5248950" y="2607450"/>
            <a:chExt cx="27575" cy="38800"/>
          </a:xfrm>
        </p:grpSpPr>
        <p:sp>
          <p:nvSpPr>
            <p:cNvPr id="1305" name="Google Shape;1305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7" name="Google Shape;1307;p35"/>
          <p:cNvSpPr/>
          <p:nvPr/>
        </p:nvSpPr>
        <p:spPr>
          <a:xfrm>
            <a:off x="607400" y="52346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8" name="Google Shape;1308;p35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9" name="Google Shape;1309;p35"/>
          <p:cNvSpPr/>
          <p:nvPr/>
        </p:nvSpPr>
        <p:spPr>
          <a:xfrm>
            <a:off x="10276367" y="10047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0" name="Google Shape;1310;p35"/>
          <p:cNvSpPr/>
          <p:nvPr/>
        </p:nvSpPr>
        <p:spPr>
          <a:xfrm>
            <a:off x="11493033" y="5014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1" name="Google Shape;1311;p35"/>
          <p:cNvSpPr/>
          <p:nvPr/>
        </p:nvSpPr>
        <p:spPr>
          <a:xfrm>
            <a:off x="607400" y="15754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2" name="Google Shape;1312;p35"/>
          <p:cNvSpPr/>
          <p:nvPr/>
        </p:nvSpPr>
        <p:spPr>
          <a:xfrm>
            <a:off x="6521167" y="61545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3" name="Google Shape;1313;p35"/>
          <p:cNvSpPr/>
          <p:nvPr/>
        </p:nvSpPr>
        <p:spPr>
          <a:xfrm>
            <a:off x="7727067" y="56608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0292037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p36"/>
          <p:cNvSpPr txBox="1">
            <a:spLocks noGrp="1"/>
          </p:cNvSpPr>
          <p:nvPr>
            <p:ph type="subTitle" idx="1"/>
          </p:nvPr>
        </p:nvSpPr>
        <p:spPr>
          <a:xfrm>
            <a:off x="3741200" y="5513580"/>
            <a:ext cx="4709600" cy="5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316" name="Google Shape;1316;p36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317" name="Google Shape;1317;p3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3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19" name="Google Shape;1319;p36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1320" name="Google Shape;1320;p3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3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2" name="Google Shape;1322;p36"/>
          <p:cNvGrpSpPr/>
          <p:nvPr/>
        </p:nvGrpSpPr>
        <p:grpSpPr>
          <a:xfrm rot="-2700000">
            <a:off x="2068219" y="869897"/>
            <a:ext cx="139484" cy="196264"/>
            <a:chOff x="5248950" y="2607450"/>
            <a:chExt cx="27575" cy="38800"/>
          </a:xfrm>
        </p:grpSpPr>
        <p:sp>
          <p:nvSpPr>
            <p:cNvPr id="1323" name="Google Shape;1323;p3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3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5" name="Google Shape;1325;p36"/>
          <p:cNvGrpSpPr/>
          <p:nvPr/>
        </p:nvGrpSpPr>
        <p:grpSpPr>
          <a:xfrm rot="3320916">
            <a:off x="11453326" y="1044893"/>
            <a:ext cx="139487" cy="196267"/>
            <a:chOff x="5248950" y="2607450"/>
            <a:chExt cx="27575" cy="38800"/>
          </a:xfrm>
        </p:grpSpPr>
        <p:sp>
          <p:nvSpPr>
            <p:cNvPr id="1326" name="Google Shape;1326;p3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3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8" name="Google Shape;1328;p36"/>
          <p:cNvGrpSpPr/>
          <p:nvPr/>
        </p:nvGrpSpPr>
        <p:grpSpPr>
          <a:xfrm rot="7179494">
            <a:off x="10922676" y="2477017"/>
            <a:ext cx="1201005" cy="1656601"/>
            <a:chOff x="330281" y="38723"/>
            <a:chExt cx="1614914" cy="2227176"/>
          </a:xfrm>
        </p:grpSpPr>
        <p:sp>
          <p:nvSpPr>
            <p:cNvPr id="1329" name="Google Shape;1329;p3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3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3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32" name="Google Shape;1332;p36"/>
          <p:cNvGrpSpPr/>
          <p:nvPr/>
        </p:nvGrpSpPr>
        <p:grpSpPr>
          <a:xfrm>
            <a:off x="264158" y="379318"/>
            <a:ext cx="1232287" cy="1640092"/>
            <a:chOff x="330281" y="38723"/>
            <a:chExt cx="1614914" cy="2227176"/>
          </a:xfrm>
        </p:grpSpPr>
        <p:sp>
          <p:nvSpPr>
            <p:cNvPr id="1333" name="Google Shape;1333;p3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3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3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36" name="Google Shape;1336;p36"/>
          <p:cNvSpPr/>
          <p:nvPr/>
        </p:nvSpPr>
        <p:spPr>
          <a:xfrm>
            <a:off x="-1309766" y="-543200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7" name="Google Shape;1337;p36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8" name="Google Shape;1338;p36"/>
          <p:cNvSpPr/>
          <p:nvPr/>
        </p:nvSpPr>
        <p:spPr>
          <a:xfrm>
            <a:off x="9429784" y="16849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9" name="Google Shape;1339;p36"/>
          <p:cNvSpPr/>
          <p:nvPr/>
        </p:nvSpPr>
        <p:spPr>
          <a:xfrm>
            <a:off x="11493033" y="5014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0" name="Google Shape;1340;p36"/>
          <p:cNvSpPr/>
          <p:nvPr/>
        </p:nvSpPr>
        <p:spPr>
          <a:xfrm>
            <a:off x="2042067" y="54128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41" name="Google Shape;1341;p36"/>
          <p:cNvGrpSpPr/>
          <p:nvPr/>
        </p:nvGrpSpPr>
        <p:grpSpPr>
          <a:xfrm rot="-263120">
            <a:off x="-975708" y="2896597"/>
            <a:ext cx="2444421" cy="5036641"/>
            <a:chOff x="6239025" y="396475"/>
            <a:chExt cx="480900" cy="990825"/>
          </a:xfrm>
        </p:grpSpPr>
        <p:sp>
          <p:nvSpPr>
            <p:cNvPr id="1342" name="Google Shape;1342;p36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36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36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36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36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36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36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36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36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51" name="Google Shape;1351;p36"/>
          <p:cNvSpPr/>
          <p:nvPr/>
        </p:nvSpPr>
        <p:spPr>
          <a:xfrm>
            <a:off x="11684834" y="18560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2" name="Google Shape;1352;p36"/>
          <p:cNvSpPr/>
          <p:nvPr/>
        </p:nvSpPr>
        <p:spPr>
          <a:xfrm>
            <a:off x="1244000" y="33463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53" name="Google Shape;1353;p36"/>
          <p:cNvGrpSpPr/>
          <p:nvPr/>
        </p:nvGrpSpPr>
        <p:grpSpPr>
          <a:xfrm rot="288696" flipH="1">
            <a:off x="10490395" y="4368594"/>
            <a:ext cx="2022676" cy="4167959"/>
            <a:chOff x="6239025" y="396475"/>
            <a:chExt cx="480900" cy="990825"/>
          </a:xfrm>
        </p:grpSpPr>
        <p:sp>
          <p:nvSpPr>
            <p:cNvPr id="1354" name="Google Shape;1354;p36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36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36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36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36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36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36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36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36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360101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4" name="Google Shape;1364;p37"/>
          <p:cNvGrpSpPr/>
          <p:nvPr/>
        </p:nvGrpSpPr>
        <p:grpSpPr>
          <a:xfrm rot="7179494">
            <a:off x="10423076" y="218550"/>
            <a:ext cx="1201005" cy="1656601"/>
            <a:chOff x="330281" y="38723"/>
            <a:chExt cx="1614914" cy="2227176"/>
          </a:xfrm>
        </p:grpSpPr>
        <p:sp>
          <p:nvSpPr>
            <p:cNvPr id="1365" name="Google Shape;1365;p3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3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3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68" name="Google Shape;1368;p37"/>
          <p:cNvGrpSpPr/>
          <p:nvPr/>
        </p:nvGrpSpPr>
        <p:grpSpPr>
          <a:xfrm rot="-4940312">
            <a:off x="5328917" y="5226733"/>
            <a:ext cx="1232307" cy="1640169"/>
            <a:chOff x="330281" y="38723"/>
            <a:chExt cx="1614914" cy="2227176"/>
          </a:xfrm>
        </p:grpSpPr>
        <p:sp>
          <p:nvSpPr>
            <p:cNvPr id="1369" name="Google Shape;1369;p3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3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3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72" name="Google Shape;1372;p37"/>
          <p:cNvSpPr/>
          <p:nvPr/>
        </p:nvSpPr>
        <p:spPr>
          <a:xfrm>
            <a:off x="4683667" y="-928800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3" name="Google Shape;1373;p37"/>
          <p:cNvSpPr/>
          <p:nvPr/>
        </p:nvSpPr>
        <p:spPr>
          <a:xfrm>
            <a:off x="7366700" y="6141901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74" name="Google Shape;1374;p37"/>
          <p:cNvGrpSpPr/>
          <p:nvPr/>
        </p:nvGrpSpPr>
        <p:grpSpPr>
          <a:xfrm rot="-5856778">
            <a:off x="5344531" y="1074244"/>
            <a:ext cx="1201101" cy="1656475"/>
            <a:chOff x="330281" y="38723"/>
            <a:chExt cx="1614914" cy="2227176"/>
          </a:xfrm>
        </p:grpSpPr>
        <p:sp>
          <p:nvSpPr>
            <p:cNvPr id="1375" name="Google Shape;1375;p3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3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3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78" name="Google Shape;1378;p37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379" name="Google Shape;1379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1" name="Google Shape;1381;p37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1382" name="Google Shape;1382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4" name="Google Shape;1384;p37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1385" name="Google Shape;1385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7" name="Google Shape;1387;p37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1388" name="Google Shape;1388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90" name="Google Shape;1390;p37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1391" name="Google Shape;1391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2" name="Google Shape;1392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93" name="Google Shape;1393;p37"/>
          <p:cNvGrpSpPr/>
          <p:nvPr/>
        </p:nvGrpSpPr>
        <p:grpSpPr>
          <a:xfrm rot="3320916">
            <a:off x="11519175" y="731127"/>
            <a:ext cx="139487" cy="196267"/>
            <a:chOff x="5248950" y="2607450"/>
            <a:chExt cx="27575" cy="38800"/>
          </a:xfrm>
        </p:grpSpPr>
        <p:sp>
          <p:nvSpPr>
            <p:cNvPr id="1394" name="Google Shape;1394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96" name="Google Shape;1396;p37"/>
          <p:cNvSpPr/>
          <p:nvPr/>
        </p:nvSpPr>
        <p:spPr>
          <a:xfrm>
            <a:off x="415600" y="55189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7" name="Google Shape;1397;p37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8" name="Google Shape;1398;p37"/>
          <p:cNvSpPr/>
          <p:nvPr/>
        </p:nvSpPr>
        <p:spPr>
          <a:xfrm>
            <a:off x="11643467" y="2609985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9" name="Google Shape;1399;p37"/>
          <p:cNvSpPr/>
          <p:nvPr/>
        </p:nvSpPr>
        <p:spPr>
          <a:xfrm>
            <a:off x="588167" y="1096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6682264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body" idx="1"/>
          </p:nvPr>
        </p:nvSpPr>
        <p:spPr>
          <a:xfrm>
            <a:off x="913467" y="1536633"/>
            <a:ext cx="10365200" cy="4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67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01" name="Google Shape;101;p4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02" name="Google Shape;102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4" name="Google Shape;104;p4"/>
          <p:cNvGrpSpPr/>
          <p:nvPr/>
        </p:nvGrpSpPr>
        <p:grpSpPr>
          <a:xfrm rot="1583875">
            <a:off x="11507814" y="6028591"/>
            <a:ext cx="213065" cy="299803"/>
            <a:chOff x="5248950" y="2607450"/>
            <a:chExt cx="27575" cy="38800"/>
          </a:xfrm>
        </p:grpSpPr>
        <p:sp>
          <p:nvSpPr>
            <p:cNvPr id="105" name="Google Shape;105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7" name="Google Shape;107;p4"/>
          <p:cNvGrpSpPr/>
          <p:nvPr/>
        </p:nvGrpSpPr>
        <p:grpSpPr>
          <a:xfrm rot="4025085">
            <a:off x="1094364" y="6311382"/>
            <a:ext cx="140875" cy="198223"/>
            <a:chOff x="5248950" y="2607450"/>
            <a:chExt cx="27575" cy="38800"/>
          </a:xfrm>
        </p:grpSpPr>
        <p:sp>
          <p:nvSpPr>
            <p:cNvPr id="108" name="Google Shape;108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" name="Google Shape;110;p4"/>
          <p:cNvGrpSpPr/>
          <p:nvPr/>
        </p:nvGrpSpPr>
        <p:grpSpPr>
          <a:xfrm rot="-5243946">
            <a:off x="-112494" y="2989240"/>
            <a:ext cx="223379" cy="314309"/>
            <a:chOff x="5248950" y="2607450"/>
            <a:chExt cx="27575" cy="38800"/>
          </a:xfrm>
        </p:grpSpPr>
        <p:sp>
          <p:nvSpPr>
            <p:cNvPr id="111" name="Google Shape;111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3" name="Google Shape;113;p4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114" name="Google Shape;114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6" name="Google Shape;116;p4"/>
          <p:cNvGrpSpPr/>
          <p:nvPr/>
        </p:nvGrpSpPr>
        <p:grpSpPr>
          <a:xfrm rot="3320916">
            <a:off x="11502893" y="1444260"/>
            <a:ext cx="139487" cy="196267"/>
            <a:chOff x="5248950" y="2607450"/>
            <a:chExt cx="27575" cy="38800"/>
          </a:xfrm>
        </p:grpSpPr>
        <p:sp>
          <p:nvSpPr>
            <p:cNvPr id="117" name="Google Shape;117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9" name="Google Shape;119;p4"/>
          <p:cNvSpPr/>
          <p:nvPr/>
        </p:nvSpPr>
        <p:spPr>
          <a:xfrm>
            <a:off x="415600" y="57604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4"/>
          <p:cNvSpPr/>
          <p:nvPr/>
        </p:nvSpPr>
        <p:spPr>
          <a:xfrm>
            <a:off x="10359000" y="6360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4"/>
          <p:cNvSpPr/>
          <p:nvPr/>
        </p:nvSpPr>
        <p:spPr>
          <a:xfrm>
            <a:off x="11145900" y="6062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4"/>
          <p:cNvSpPr/>
          <p:nvPr/>
        </p:nvSpPr>
        <p:spPr>
          <a:xfrm>
            <a:off x="11643467" y="48626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" name="Google Shape;123;p4"/>
          <p:cNvSpPr/>
          <p:nvPr/>
        </p:nvSpPr>
        <p:spPr>
          <a:xfrm>
            <a:off x="854300" y="6657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2906303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>
            <a:spLocks noGrp="1"/>
          </p:cNvSpPr>
          <p:nvPr>
            <p:ph type="subTitle" idx="1"/>
          </p:nvPr>
        </p:nvSpPr>
        <p:spPr>
          <a:xfrm>
            <a:off x="2326233" y="4228029"/>
            <a:ext cx="3336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2"/>
          </p:nvPr>
        </p:nvSpPr>
        <p:spPr>
          <a:xfrm>
            <a:off x="2326233" y="4784833"/>
            <a:ext cx="3336400" cy="1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subTitle" idx="3"/>
          </p:nvPr>
        </p:nvSpPr>
        <p:spPr>
          <a:xfrm>
            <a:off x="6788788" y="4228029"/>
            <a:ext cx="3336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128" name="Google Shape;128;p5"/>
          <p:cNvSpPr txBox="1">
            <a:spLocks noGrp="1"/>
          </p:cNvSpPr>
          <p:nvPr>
            <p:ph type="subTitle" idx="4"/>
          </p:nvPr>
        </p:nvSpPr>
        <p:spPr>
          <a:xfrm>
            <a:off x="6788800" y="4784833"/>
            <a:ext cx="3336400" cy="1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29" name="Google Shape;129;p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130" name="Google Shape;130;p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" name="Google Shape;132;p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133" name="Google Shape;133;p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5" name="Google Shape;135;p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136" name="Google Shape;136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9" name="Google Shape;139;p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" name="Google Shape;142;p5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3" name="Google Shape;143;p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144" name="Google Shape;144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7" name="Google Shape;147;p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148" name="Google Shape;148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1" name="Google Shape;151;p5"/>
          <p:cNvSpPr/>
          <p:nvPr/>
        </p:nvSpPr>
        <p:spPr>
          <a:xfrm>
            <a:off x="-1337299" y="5680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" name="Google Shape;152;p5"/>
          <p:cNvSpPr/>
          <p:nvPr/>
        </p:nvSpPr>
        <p:spPr>
          <a:xfrm>
            <a:off x="11241801" y="5680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" name="Google Shape;153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75032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oogle Shape;155;p6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156" name="Google Shape;156;p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8" name="Google Shape;158;p6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159" name="Google Shape;159;p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1" name="Google Shape;161;p6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162" name="Google Shape;162;p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5" name="Google Shape;165;p6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166" name="Google Shape;166;p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9" name="Google Shape;169;p6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" name="Google Shape;170;p6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71" name="Google Shape;171;p6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172" name="Google Shape;172;p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5" name="Google Shape;175;p6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" name="Google Shape;176;p6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7" name="Google Shape;177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0811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7"/>
          <p:cNvSpPr txBox="1">
            <a:spLocks noGrp="1"/>
          </p:cNvSpPr>
          <p:nvPr>
            <p:ph type="subTitle" idx="1"/>
          </p:nvPr>
        </p:nvSpPr>
        <p:spPr>
          <a:xfrm>
            <a:off x="1942767" y="3568700"/>
            <a:ext cx="2388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535" name="Google Shape;535;p17"/>
          <p:cNvSpPr txBox="1">
            <a:spLocks noGrp="1"/>
          </p:cNvSpPr>
          <p:nvPr>
            <p:ph type="subTitle" idx="2"/>
          </p:nvPr>
        </p:nvSpPr>
        <p:spPr>
          <a:xfrm>
            <a:off x="1942783" y="4213333"/>
            <a:ext cx="2388400" cy="9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6" name="Google Shape;536;p17"/>
          <p:cNvSpPr txBox="1">
            <a:spLocks noGrp="1"/>
          </p:cNvSpPr>
          <p:nvPr>
            <p:ph type="subTitle" idx="3"/>
          </p:nvPr>
        </p:nvSpPr>
        <p:spPr>
          <a:xfrm>
            <a:off x="4906849" y="3568700"/>
            <a:ext cx="2388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537" name="Google Shape;537;p17"/>
          <p:cNvSpPr txBox="1">
            <a:spLocks noGrp="1"/>
          </p:cNvSpPr>
          <p:nvPr>
            <p:ph type="subTitle" idx="4"/>
          </p:nvPr>
        </p:nvSpPr>
        <p:spPr>
          <a:xfrm>
            <a:off x="4901800" y="4213333"/>
            <a:ext cx="2388400" cy="9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7"/>
          <p:cNvSpPr txBox="1">
            <a:spLocks noGrp="1"/>
          </p:cNvSpPr>
          <p:nvPr>
            <p:ph type="subTitle" idx="5"/>
          </p:nvPr>
        </p:nvSpPr>
        <p:spPr>
          <a:xfrm>
            <a:off x="7870932" y="3568700"/>
            <a:ext cx="2388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539" name="Google Shape;539;p17"/>
          <p:cNvSpPr txBox="1">
            <a:spLocks noGrp="1"/>
          </p:cNvSpPr>
          <p:nvPr>
            <p:ph type="subTitle" idx="6"/>
          </p:nvPr>
        </p:nvSpPr>
        <p:spPr>
          <a:xfrm>
            <a:off x="7860833" y="4213333"/>
            <a:ext cx="2388400" cy="9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40" name="Google Shape;540;p17"/>
          <p:cNvGrpSpPr/>
          <p:nvPr/>
        </p:nvGrpSpPr>
        <p:grpSpPr>
          <a:xfrm>
            <a:off x="7409327" y="5688091"/>
            <a:ext cx="4367064" cy="1537619"/>
            <a:chOff x="5142175" y="4369850"/>
            <a:chExt cx="1625700" cy="572400"/>
          </a:xfrm>
        </p:grpSpPr>
        <p:sp>
          <p:nvSpPr>
            <p:cNvPr id="541" name="Google Shape;541;p17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17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17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17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17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6" name="Google Shape;546;p17"/>
          <p:cNvGrpSpPr/>
          <p:nvPr/>
        </p:nvGrpSpPr>
        <p:grpSpPr>
          <a:xfrm>
            <a:off x="-735579" y="5536889"/>
            <a:ext cx="4367064" cy="1537619"/>
            <a:chOff x="5142175" y="4369850"/>
            <a:chExt cx="1625700" cy="572400"/>
          </a:xfrm>
        </p:grpSpPr>
        <p:sp>
          <p:nvSpPr>
            <p:cNvPr id="547" name="Google Shape;547;p17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17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17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17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7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2" name="Google Shape;552;p17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553" name="Google Shape;553;p1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1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5" name="Google Shape;555;p17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556" name="Google Shape;556;p1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1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8" name="Google Shape;558;p17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559" name="Google Shape;559;p1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1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1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62" name="Google Shape;562;p17"/>
          <p:cNvSpPr/>
          <p:nvPr/>
        </p:nvSpPr>
        <p:spPr>
          <a:xfrm>
            <a:off x="9947233" y="5321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3" name="Google Shape;563;p17"/>
          <p:cNvSpPr/>
          <p:nvPr/>
        </p:nvSpPr>
        <p:spPr>
          <a:xfrm>
            <a:off x="10913951" y="51965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4" name="Google Shape;564;p17"/>
          <p:cNvSpPr/>
          <p:nvPr/>
        </p:nvSpPr>
        <p:spPr>
          <a:xfrm>
            <a:off x="3951251" y="6255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5" name="Google Shape;565;p17"/>
          <p:cNvSpPr/>
          <p:nvPr/>
        </p:nvSpPr>
        <p:spPr>
          <a:xfrm>
            <a:off x="1090400" y="4883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66" name="Google Shape;566;p17"/>
          <p:cNvGrpSpPr/>
          <p:nvPr/>
        </p:nvGrpSpPr>
        <p:grpSpPr>
          <a:xfrm rot="3488692">
            <a:off x="125550" y="1388149"/>
            <a:ext cx="1201097" cy="1656627"/>
            <a:chOff x="330281" y="38723"/>
            <a:chExt cx="1614914" cy="2227176"/>
          </a:xfrm>
        </p:grpSpPr>
        <p:sp>
          <p:nvSpPr>
            <p:cNvPr id="567" name="Google Shape;567;p1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1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1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0" name="Google Shape;570;p17"/>
          <p:cNvGrpSpPr/>
          <p:nvPr/>
        </p:nvGrpSpPr>
        <p:grpSpPr>
          <a:xfrm>
            <a:off x="10469281" y="3467101"/>
            <a:ext cx="2394689" cy="4934176"/>
            <a:chOff x="6239025" y="396475"/>
            <a:chExt cx="480900" cy="990825"/>
          </a:xfrm>
        </p:grpSpPr>
        <p:sp>
          <p:nvSpPr>
            <p:cNvPr id="571" name="Google Shape;571;p17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17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17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17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17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17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17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17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17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80" name="Google Shape;580;p17"/>
          <p:cNvGrpSpPr/>
          <p:nvPr/>
        </p:nvGrpSpPr>
        <p:grpSpPr>
          <a:xfrm>
            <a:off x="-1410919" y="3744985"/>
            <a:ext cx="2394689" cy="4934176"/>
            <a:chOff x="6239025" y="396475"/>
            <a:chExt cx="480900" cy="990825"/>
          </a:xfrm>
        </p:grpSpPr>
        <p:sp>
          <p:nvSpPr>
            <p:cNvPr id="581" name="Google Shape;581;p17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17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17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17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17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17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17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17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17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90" name="Google Shape;590;p17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591" name="Google Shape;591;p1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1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1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94" name="Google Shape;594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220768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716833"/>
            <a:ext cx="11360800" cy="19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066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05" name="Google Shape;305;p11"/>
          <p:cNvSpPr txBox="1">
            <a:spLocks noGrp="1"/>
          </p:cNvSpPr>
          <p:nvPr>
            <p:ph type="subTitle" idx="1"/>
          </p:nvPr>
        </p:nvSpPr>
        <p:spPr>
          <a:xfrm>
            <a:off x="3399200" y="3839033"/>
            <a:ext cx="5393600" cy="5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306" name="Google Shape;306;p11"/>
          <p:cNvGrpSpPr/>
          <p:nvPr/>
        </p:nvGrpSpPr>
        <p:grpSpPr>
          <a:xfrm>
            <a:off x="7409327" y="5688091"/>
            <a:ext cx="4367064" cy="1537619"/>
            <a:chOff x="5142175" y="4369850"/>
            <a:chExt cx="1625700" cy="572400"/>
          </a:xfrm>
        </p:grpSpPr>
        <p:sp>
          <p:nvSpPr>
            <p:cNvPr id="307" name="Google Shape;307;p11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11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11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11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11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2" name="Google Shape;312;p11"/>
          <p:cNvGrpSpPr/>
          <p:nvPr/>
        </p:nvGrpSpPr>
        <p:grpSpPr>
          <a:xfrm>
            <a:off x="-735579" y="5536889"/>
            <a:ext cx="4367064" cy="1537619"/>
            <a:chOff x="5142175" y="4369850"/>
            <a:chExt cx="1625700" cy="572400"/>
          </a:xfrm>
        </p:grpSpPr>
        <p:sp>
          <p:nvSpPr>
            <p:cNvPr id="313" name="Google Shape;313;p11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11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11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11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11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8" name="Google Shape;318;p11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319" name="Google Shape;319;p11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11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1" name="Google Shape;321;p11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322" name="Google Shape;322;p11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1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4" name="Google Shape;324;p11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325" name="Google Shape;325;p1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8" name="Google Shape;328;p11"/>
          <p:cNvSpPr/>
          <p:nvPr/>
        </p:nvSpPr>
        <p:spPr>
          <a:xfrm>
            <a:off x="9947233" y="5321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11"/>
          <p:cNvSpPr/>
          <p:nvPr/>
        </p:nvSpPr>
        <p:spPr>
          <a:xfrm>
            <a:off x="3951251" y="6255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11"/>
          <p:cNvSpPr/>
          <p:nvPr/>
        </p:nvSpPr>
        <p:spPr>
          <a:xfrm>
            <a:off x="1090400" y="4883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31" name="Google Shape;331;p11"/>
          <p:cNvGrpSpPr/>
          <p:nvPr/>
        </p:nvGrpSpPr>
        <p:grpSpPr>
          <a:xfrm rot="3488692">
            <a:off x="125550" y="1388149"/>
            <a:ext cx="1201097" cy="1656627"/>
            <a:chOff x="330281" y="38723"/>
            <a:chExt cx="1614914" cy="2227176"/>
          </a:xfrm>
        </p:grpSpPr>
        <p:sp>
          <p:nvSpPr>
            <p:cNvPr id="332" name="Google Shape;332;p1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5" name="Google Shape;335;p11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336" name="Google Shape;336;p1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9" name="Google Shape;339;p11"/>
          <p:cNvGrpSpPr/>
          <p:nvPr/>
        </p:nvGrpSpPr>
        <p:grpSpPr>
          <a:xfrm>
            <a:off x="10469281" y="3467101"/>
            <a:ext cx="2394689" cy="4934176"/>
            <a:chOff x="6239025" y="396475"/>
            <a:chExt cx="480900" cy="990825"/>
          </a:xfrm>
        </p:grpSpPr>
        <p:sp>
          <p:nvSpPr>
            <p:cNvPr id="340" name="Google Shape;340;p11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1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1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1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1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1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1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11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11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9" name="Google Shape;349;p11"/>
          <p:cNvGrpSpPr/>
          <p:nvPr/>
        </p:nvGrpSpPr>
        <p:grpSpPr>
          <a:xfrm>
            <a:off x="-1410919" y="3744985"/>
            <a:ext cx="2394689" cy="4934176"/>
            <a:chOff x="6239025" y="396475"/>
            <a:chExt cx="480900" cy="990825"/>
          </a:xfrm>
        </p:grpSpPr>
        <p:sp>
          <p:nvSpPr>
            <p:cNvPr id="350" name="Google Shape;350;p11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1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1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1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1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1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1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1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1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68511666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615184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4"/>
          <p:cNvSpPr txBox="1">
            <a:spLocks noGrp="1"/>
          </p:cNvSpPr>
          <p:nvPr>
            <p:ph type="title" hasCustomPrompt="1"/>
          </p:nvPr>
        </p:nvSpPr>
        <p:spPr>
          <a:xfrm>
            <a:off x="8460467" y="1400860"/>
            <a:ext cx="1691600" cy="12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266" b="0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9pPr>
          </a:lstStyle>
          <a:p>
            <a:r>
              <a:t>xx%</a:t>
            </a:r>
          </a:p>
        </p:txBody>
      </p:sp>
      <p:sp>
        <p:nvSpPr>
          <p:cNvPr id="411" name="Google Shape;411;p14"/>
          <p:cNvSpPr txBox="1">
            <a:spLocks noGrp="1"/>
          </p:cNvSpPr>
          <p:nvPr>
            <p:ph type="title" idx="2"/>
          </p:nvPr>
        </p:nvSpPr>
        <p:spPr>
          <a:xfrm>
            <a:off x="4074400" y="3065933"/>
            <a:ext cx="6383200" cy="12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 sz="7733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14"/>
          <p:cNvSpPr txBox="1">
            <a:spLocks noGrp="1"/>
          </p:cNvSpPr>
          <p:nvPr>
            <p:ph type="subTitle" idx="1"/>
          </p:nvPr>
        </p:nvSpPr>
        <p:spPr>
          <a:xfrm>
            <a:off x="6835800" y="4385933"/>
            <a:ext cx="3621600" cy="1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2133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413" name="Google Shape;413;p14"/>
          <p:cNvGrpSpPr/>
          <p:nvPr/>
        </p:nvGrpSpPr>
        <p:grpSpPr>
          <a:xfrm rot="7179494">
            <a:off x="10423076" y="218550"/>
            <a:ext cx="1201005" cy="1656601"/>
            <a:chOff x="330281" y="38723"/>
            <a:chExt cx="1614914" cy="2227176"/>
          </a:xfrm>
        </p:grpSpPr>
        <p:sp>
          <p:nvSpPr>
            <p:cNvPr id="414" name="Google Shape;414;p14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4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4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7" name="Google Shape;417;p14"/>
          <p:cNvGrpSpPr/>
          <p:nvPr/>
        </p:nvGrpSpPr>
        <p:grpSpPr>
          <a:xfrm rot="-4940312">
            <a:off x="5328917" y="5226733"/>
            <a:ext cx="1232307" cy="1640169"/>
            <a:chOff x="330281" y="38723"/>
            <a:chExt cx="1614914" cy="2227176"/>
          </a:xfrm>
        </p:grpSpPr>
        <p:sp>
          <p:nvSpPr>
            <p:cNvPr id="418" name="Google Shape;418;p14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4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4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1" name="Google Shape;421;p14"/>
          <p:cNvSpPr/>
          <p:nvPr/>
        </p:nvSpPr>
        <p:spPr>
          <a:xfrm>
            <a:off x="4683667" y="-928800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2" name="Google Shape;422;p14"/>
          <p:cNvSpPr/>
          <p:nvPr/>
        </p:nvSpPr>
        <p:spPr>
          <a:xfrm>
            <a:off x="7366700" y="6141901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23" name="Google Shape;423;p14"/>
          <p:cNvGrpSpPr/>
          <p:nvPr/>
        </p:nvGrpSpPr>
        <p:grpSpPr>
          <a:xfrm rot="-5856778">
            <a:off x="5344531" y="1074244"/>
            <a:ext cx="1201101" cy="1656475"/>
            <a:chOff x="330281" y="38723"/>
            <a:chExt cx="1614914" cy="2227176"/>
          </a:xfrm>
        </p:grpSpPr>
        <p:sp>
          <p:nvSpPr>
            <p:cNvPr id="424" name="Google Shape;424;p14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4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4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7" name="Google Shape;427;p14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428" name="Google Shape;428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0" name="Google Shape;430;p14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431" name="Google Shape;431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3" name="Google Shape;433;p14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434" name="Google Shape;434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6" name="Google Shape;436;p14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437" name="Google Shape;437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9" name="Google Shape;439;p14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440" name="Google Shape;440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42" name="Google Shape;442;p14"/>
          <p:cNvGrpSpPr/>
          <p:nvPr/>
        </p:nvGrpSpPr>
        <p:grpSpPr>
          <a:xfrm rot="3320916">
            <a:off x="11519175" y="731127"/>
            <a:ext cx="139487" cy="196267"/>
            <a:chOff x="5248950" y="2607450"/>
            <a:chExt cx="27575" cy="38800"/>
          </a:xfrm>
        </p:grpSpPr>
        <p:sp>
          <p:nvSpPr>
            <p:cNvPr id="443" name="Google Shape;443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5" name="Google Shape;445;p14"/>
          <p:cNvSpPr/>
          <p:nvPr/>
        </p:nvSpPr>
        <p:spPr>
          <a:xfrm>
            <a:off x="415600" y="55189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6" name="Google Shape;446;p14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7" name="Google Shape;447;p14"/>
          <p:cNvSpPr/>
          <p:nvPr/>
        </p:nvSpPr>
        <p:spPr>
          <a:xfrm>
            <a:off x="11643467" y="2609985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8" name="Google Shape;448;p14"/>
          <p:cNvSpPr/>
          <p:nvPr/>
        </p:nvSpPr>
        <p:spPr>
          <a:xfrm>
            <a:off x="588167" y="1096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224924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7"/>
          <p:cNvSpPr txBox="1">
            <a:spLocks noGrp="1"/>
          </p:cNvSpPr>
          <p:nvPr>
            <p:ph type="subTitle" idx="1"/>
          </p:nvPr>
        </p:nvSpPr>
        <p:spPr>
          <a:xfrm>
            <a:off x="1942767" y="3568700"/>
            <a:ext cx="2388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535" name="Google Shape;535;p17"/>
          <p:cNvSpPr txBox="1">
            <a:spLocks noGrp="1"/>
          </p:cNvSpPr>
          <p:nvPr>
            <p:ph type="subTitle" idx="2"/>
          </p:nvPr>
        </p:nvSpPr>
        <p:spPr>
          <a:xfrm>
            <a:off x="1942783" y="4213333"/>
            <a:ext cx="2388400" cy="9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6" name="Google Shape;536;p17"/>
          <p:cNvSpPr txBox="1">
            <a:spLocks noGrp="1"/>
          </p:cNvSpPr>
          <p:nvPr>
            <p:ph type="subTitle" idx="3"/>
          </p:nvPr>
        </p:nvSpPr>
        <p:spPr>
          <a:xfrm>
            <a:off x="4906849" y="3568700"/>
            <a:ext cx="2388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537" name="Google Shape;537;p17"/>
          <p:cNvSpPr txBox="1">
            <a:spLocks noGrp="1"/>
          </p:cNvSpPr>
          <p:nvPr>
            <p:ph type="subTitle" idx="4"/>
          </p:nvPr>
        </p:nvSpPr>
        <p:spPr>
          <a:xfrm>
            <a:off x="4901800" y="4213333"/>
            <a:ext cx="2388400" cy="9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7"/>
          <p:cNvSpPr txBox="1">
            <a:spLocks noGrp="1"/>
          </p:cNvSpPr>
          <p:nvPr>
            <p:ph type="subTitle" idx="5"/>
          </p:nvPr>
        </p:nvSpPr>
        <p:spPr>
          <a:xfrm>
            <a:off x="7870932" y="3568700"/>
            <a:ext cx="2388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539" name="Google Shape;539;p17"/>
          <p:cNvSpPr txBox="1">
            <a:spLocks noGrp="1"/>
          </p:cNvSpPr>
          <p:nvPr>
            <p:ph type="subTitle" idx="6"/>
          </p:nvPr>
        </p:nvSpPr>
        <p:spPr>
          <a:xfrm>
            <a:off x="7860833" y="4213333"/>
            <a:ext cx="2388400" cy="9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40" name="Google Shape;540;p17"/>
          <p:cNvGrpSpPr/>
          <p:nvPr/>
        </p:nvGrpSpPr>
        <p:grpSpPr>
          <a:xfrm>
            <a:off x="7409327" y="5688091"/>
            <a:ext cx="4367064" cy="1537619"/>
            <a:chOff x="5142175" y="4369850"/>
            <a:chExt cx="1625700" cy="572400"/>
          </a:xfrm>
        </p:grpSpPr>
        <p:sp>
          <p:nvSpPr>
            <p:cNvPr id="541" name="Google Shape;541;p17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17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17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17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17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6" name="Google Shape;546;p17"/>
          <p:cNvGrpSpPr/>
          <p:nvPr/>
        </p:nvGrpSpPr>
        <p:grpSpPr>
          <a:xfrm>
            <a:off x="-735579" y="5536889"/>
            <a:ext cx="4367064" cy="1537619"/>
            <a:chOff x="5142175" y="4369850"/>
            <a:chExt cx="1625700" cy="572400"/>
          </a:xfrm>
        </p:grpSpPr>
        <p:sp>
          <p:nvSpPr>
            <p:cNvPr id="547" name="Google Shape;547;p17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17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17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17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7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2" name="Google Shape;552;p17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553" name="Google Shape;553;p1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1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5" name="Google Shape;555;p17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556" name="Google Shape;556;p1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1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8" name="Google Shape;558;p17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559" name="Google Shape;559;p1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1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1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62" name="Google Shape;562;p17"/>
          <p:cNvSpPr/>
          <p:nvPr/>
        </p:nvSpPr>
        <p:spPr>
          <a:xfrm>
            <a:off x="9947233" y="5321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3" name="Google Shape;563;p17"/>
          <p:cNvSpPr/>
          <p:nvPr/>
        </p:nvSpPr>
        <p:spPr>
          <a:xfrm>
            <a:off x="10913951" y="51965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4" name="Google Shape;564;p17"/>
          <p:cNvSpPr/>
          <p:nvPr/>
        </p:nvSpPr>
        <p:spPr>
          <a:xfrm>
            <a:off x="3951251" y="6255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5" name="Google Shape;565;p17"/>
          <p:cNvSpPr/>
          <p:nvPr/>
        </p:nvSpPr>
        <p:spPr>
          <a:xfrm>
            <a:off x="1090400" y="4883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66" name="Google Shape;566;p17"/>
          <p:cNvGrpSpPr/>
          <p:nvPr/>
        </p:nvGrpSpPr>
        <p:grpSpPr>
          <a:xfrm rot="3488692">
            <a:off x="125550" y="1388149"/>
            <a:ext cx="1201097" cy="1656627"/>
            <a:chOff x="330281" y="38723"/>
            <a:chExt cx="1614914" cy="2227176"/>
          </a:xfrm>
        </p:grpSpPr>
        <p:sp>
          <p:nvSpPr>
            <p:cNvPr id="567" name="Google Shape;567;p1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1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1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0" name="Google Shape;570;p17"/>
          <p:cNvGrpSpPr/>
          <p:nvPr/>
        </p:nvGrpSpPr>
        <p:grpSpPr>
          <a:xfrm>
            <a:off x="10469281" y="3467101"/>
            <a:ext cx="2394689" cy="4934176"/>
            <a:chOff x="6239025" y="396475"/>
            <a:chExt cx="480900" cy="990825"/>
          </a:xfrm>
        </p:grpSpPr>
        <p:sp>
          <p:nvSpPr>
            <p:cNvPr id="571" name="Google Shape;571;p17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17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17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17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17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17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17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17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17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80" name="Google Shape;580;p17"/>
          <p:cNvGrpSpPr/>
          <p:nvPr/>
        </p:nvGrpSpPr>
        <p:grpSpPr>
          <a:xfrm>
            <a:off x="-1410919" y="3744985"/>
            <a:ext cx="2394689" cy="4934176"/>
            <a:chOff x="6239025" y="396475"/>
            <a:chExt cx="480900" cy="990825"/>
          </a:xfrm>
        </p:grpSpPr>
        <p:sp>
          <p:nvSpPr>
            <p:cNvPr id="581" name="Google Shape;581;p17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17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17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17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17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17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17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17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17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90" name="Google Shape;590;p17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591" name="Google Shape;591;p1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1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1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94" name="Google Shape;594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5595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20"/>
          <p:cNvSpPr txBox="1">
            <a:spLocks noGrp="1"/>
          </p:cNvSpPr>
          <p:nvPr>
            <p:ph type="subTitle" idx="1"/>
          </p:nvPr>
        </p:nvSpPr>
        <p:spPr>
          <a:xfrm>
            <a:off x="4050300" y="2093267"/>
            <a:ext cx="20052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673" name="Google Shape;673;p20"/>
          <p:cNvSpPr txBox="1">
            <a:spLocks noGrp="1"/>
          </p:cNvSpPr>
          <p:nvPr>
            <p:ph type="subTitle" idx="2"/>
          </p:nvPr>
        </p:nvSpPr>
        <p:spPr>
          <a:xfrm>
            <a:off x="4050300" y="2737900"/>
            <a:ext cx="2245200" cy="6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20"/>
          <p:cNvSpPr txBox="1">
            <a:spLocks noGrp="1"/>
          </p:cNvSpPr>
          <p:nvPr>
            <p:ph type="subTitle" idx="3"/>
          </p:nvPr>
        </p:nvSpPr>
        <p:spPr>
          <a:xfrm>
            <a:off x="6497367" y="2093267"/>
            <a:ext cx="20052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675" name="Google Shape;675;p20"/>
          <p:cNvSpPr txBox="1">
            <a:spLocks noGrp="1"/>
          </p:cNvSpPr>
          <p:nvPr>
            <p:ph type="subTitle" idx="4"/>
          </p:nvPr>
        </p:nvSpPr>
        <p:spPr>
          <a:xfrm>
            <a:off x="6257400" y="2737900"/>
            <a:ext cx="2245200" cy="6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6" name="Google Shape;676;p20"/>
          <p:cNvSpPr txBox="1">
            <a:spLocks noGrp="1"/>
          </p:cNvSpPr>
          <p:nvPr>
            <p:ph type="subTitle" idx="5"/>
          </p:nvPr>
        </p:nvSpPr>
        <p:spPr>
          <a:xfrm>
            <a:off x="4050300" y="4529095"/>
            <a:ext cx="20052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677" name="Google Shape;677;p20"/>
          <p:cNvSpPr txBox="1">
            <a:spLocks noGrp="1"/>
          </p:cNvSpPr>
          <p:nvPr>
            <p:ph type="subTitle" idx="6"/>
          </p:nvPr>
        </p:nvSpPr>
        <p:spPr>
          <a:xfrm>
            <a:off x="4050315" y="5173733"/>
            <a:ext cx="2245200" cy="6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8" name="Google Shape;678;p20"/>
          <p:cNvSpPr txBox="1">
            <a:spLocks noGrp="1"/>
          </p:cNvSpPr>
          <p:nvPr>
            <p:ph type="subTitle" idx="7"/>
          </p:nvPr>
        </p:nvSpPr>
        <p:spPr>
          <a:xfrm>
            <a:off x="6497400" y="4529100"/>
            <a:ext cx="20052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679" name="Google Shape;679;p20"/>
          <p:cNvSpPr txBox="1">
            <a:spLocks noGrp="1"/>
          </p:cNvSpPr>
          <p:nvPr>
            <p:ph type="subTitle" idx="8"/>
          </p:nvPr>
        </p:nvSpPr>
        <p:spPr>
          <a:xfrm>
            <a:off x="6257439" y="5173733"/>
            <a:ext cx="2245200" cy="6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80" name="Google Shape;680;p20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681" name="Google Shape;681;p20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0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83" name="Google Shape;683;p20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684" name="Google Shape;684;p20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0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86" name="Google Shape;686;p20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687" name="Google Shape;687;p20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20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0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90" name="Google Shape;690;p20"/>
          <p:cNvSpPr/>
          <p:nvPr/>
        </p:nvSpPr>
        <p:spPr>
          <a:xfrm>
            <a:off x="10913951" y="51965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1" name="Google Shape;691;p20"/>
          <p:cNvSpPr/>
          <p:nvPr/>
        </p:nvSpPr>
        <p:spPr>
          <a:xfrm>
            <a:off x="3951251" y="6255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2" name="Google Shape;692;p20"/>
          <p:cNvSpPr/>
          <p:nvPr/>
        </p:nvSpPr>
        <p:spPr>
          <a:xfrm>
            <a:off x="1090400" y="4883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93" name="Google Shape;693;p20"/>
          <p:cNvGrpSpPr/>
          <p:nvPr/>
        </p:nvGrpSpPr>
        <p:grpSpPr>
          <a:xfrm rot="3488692">
            <a:off x="125550" y="1388149"/>
            <a:ext cx="1201097" cy="1656627"/>
            <a:chOff x="330281" y="38723"/>
            <a:chExt cx="1614914" cy="2227176"/>
          </a:xfrm>
        </p:grpSpPr>
        <p:sp>
          <p:nvSpPr>
            <p:cNvPr id="694" name="Google Shape;694;p20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0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0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97" name="Google Shape;697;p20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698" name="Google Shape;698;p20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0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0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1" name="Google Shape;701;p20"/>
          <p:cNvGrpSpPr/>
          <p:nvPr/>
        </p:nvGrpSpPr>
        <p:grpSpPr>
          <a:xfrm>
            <a:off x="10882593" y="2823724"/>
            <a:ext cx="4367064" cy="1537619"/>
            <a:chOff x="5142175" y="4369850"/>
            <a:chExt cx="1625700" cy="572400"/>
          </a:xfrm>
        </p:grpSpPr>
        <p:sp>
          <p:nvSpPr>
            <p:cNvPr id="702" name="Google Shape;702;p20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0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0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0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0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7" name="Google Shape;707;p20"/>
          <p:cNvGrpSpPr/>
          <p:nvPr/>
        </p:nvGrpSpPr>
        <p:grpSpPr>
          <a:xfrm>
            <a:off x="-2869812" y="3099123"/>
            <a:ext cx="4367064" cy="1537619"/>
            <a:chOff x="5142175" y="4369850"/>
            <a:chExt cx="1625700" cy="572400"/>
          </a:xfrm>
        </p:grpSpPr>
        <p:sp>
          <p:nvSpPr>
            <p:cNvPr id="708" name="Google Shape;708;p20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0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0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0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0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13" name="Google Shape;713;p20"/>
          <p:cNvGrpSpPr/>
          <p:nvPr/>
        </p:nvGrpSpPr>
        <p:grpSpPr>
          <a:xfrm>
            <a:off x="10799781" y="3496235"/>
            <a:ext cx="2394689" cy="4934176"/>
            <a:chOff x="6239025" y="396475"/>
            <a:chExt cx="480900" cy="990825"/>
          </a:xfrm>
        </p:grpSpPr>
        <p:sp>
          <p:nvSpPr>
            <p:cNvPr id="714" name="Google Shape;714;p20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0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0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0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0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0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0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0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0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23" name="Google Shape;723;p20"/>
          <p:cNvGrpSpPr/>
          <p:nvPr/>
        </p:nvGrpSpPr>
        <p:grpSpPr>
          <a:xfrm>
            <a:off x="-1410919" y="3744985"/>
            <a:ext cx="2394689" cy="4934176"/>
            <a:chOff x="6239025" y="396475"/>
            <a:chExt cx="480900" cy="990825"/>
          </a:xfrm>
        </p:grpSpPr>
        <p:sp>
          <p:nvSpPr>
            <p:cNvPr id="724" name="Google Shape;724;p20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0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0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0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0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0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0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0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0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33" name="Google Shape;733;p2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179811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5" name="Google Shape;785;p23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786" name="Google Shape;786;p2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8" name="Google Shape;788;p23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789" name="Google Shape;789;p2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91" name="Google Shape;791;p23"/>
          <p:cNvGrpSpPr/>
          <p:nvPr/>
        </p:nvGrpSpPr>
        <p:grpSpPr>
          <a:xfrm rot="3488692">
            <a:off x="7926084" y="5477416"/>
            <a:ext cx="1201097" cy="1656627"/>
            <a:chOff x="330281" y="38723"/>
            <a:chExt cx="1614914" cy="2227176"/>
          </a:xfrm>
        </p:grpSpPr>
        <p:sp>
          <p:nvSpPr>
            <p:cNvPr id="792" name="Google Shape;792;p2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95" name="Google Shape;795;p23"/>
          <p:cNvSpPr/>
          <p:nvPr/>
        </p:nvSpPr>
        <p:spPr>
          <a:xfrm>
            <a:off x="10911167" y="62553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6" name="Google Shape;796;p23"/>
          <p:cNvSpPr/>
          <p:nvPr/>
        </p:nvSpPr>
        <p:spPr>
          <a:xfrm>
            <a:off x="10073917" y="6062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7" name="Google Shape;797;p23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8" name="Google Shape;798;p23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99" name="Google Shape;799;p23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800" name="Google Shape;800;p2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3" name="Google Shape;803;p23"/>
          <p:cNvGrpSpPr/>
          <p:nvPr/>
        </p:nvGrpSpPr>
        <p:grpSpPr>
          <a:xfrm rot="3488692">
            <a:off x="11661684" y="949816"/>
            <a:ext cx="1201097" cy="1656627"/>
            <a:chOff x="330281" y="38723"/>
            <a:chExt cx="1614914" cy="2227176"/>
          </a:xfrm>
        </p:grpSpPr>
        <p:sp>
          <p:nvSpPr>
            <p:cNvPr id="804" name="Google Shape;804;p2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07" name="Google Shape;807;p2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046927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" name="Google Shape;983;p28"/>
          <p:cNvGrpSpPr/>
          <p:nvPr/>
        </p:nvGrpSpPr>
        <p:grpSpPr>
          <a:xfrm>
            <a:off x="8827760" y="2734040"/>
            <a:ext cx="4367064" cy="1537619"/>
            <a:chOff x="5142175" y="4369850"/>
            <a:chExt cx="1625700" cy="572400"/>
          </a:xfrm>
        </p:grpSpPr>
        <p:sp>
          <p:nvSpPr>
            <p:cNvPr id="984" name="Google Shape;984;p28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28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28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28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28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89" name="Google Shape;989;p28"/>
          <p:cNvGrpSpPr/>
          <p:nvPr/>
        </p:nvGrpSpPr>
        <p:grpSpPr>
          <a:xfrm>
            <a:off x="-1002845" y="2770373"/>
            <a:ext cx="4367064" cy="1537619"/>
            <a:chOff x="5142175" y="4369850"/>
            <a:chExt cx="1625700" cy="572400"/>
          </a:xfrm>
        </p:grpSpPr>
        <p:sp>
          <p:nvSpPr>
            <p:cNvPr id="990" name="Google Shape;990;p28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28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28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28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28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5" name="Google Shape;995;p28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996" name="Google Shape;996;p2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2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8" name="Google Shape;998;p28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999" name="Google Shape;999;p2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2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01" name="Google Shape;1001;p28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1002" name="Google Shape;1002;p2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2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2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05" name="Google Shape;1005;p28"/>
          <p:cNvSpPr/>
          <p:nvPr/>
        </p:nvSpPr>
        <p:spPr>
          <a:xfrm>
            <a:off x="8827767" y="57258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28"/>
          <p:cNvSpPr/>
          <p:nvPr/>
        </p:nvSpPr>
        <p:spPr>
          <a:xfrm>
            <a:off x="2613367" y="58838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28"/>
          <p:cNvSpPr/>
          <p:nvPr/>
        </p:nvSpPr>
        <p:spPr>
          <a:xfrm>
            <a:off x="1090400" y="4883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08" name="Google Shape;1008;p28"/>
          <p:cNvGrpSpPr/>
          <p:nvPr/>
        </p:nvGrpSpPr>
        <p:grpSpPr>
          <a:xfrm rot="3488692">
            <a:off x="125550" y="1388149"/>
            <a:ext cx="1201097" cy="1656627"/>
            <a:chOff x="330281" y="38723"/>
            <a:chExt cx="1614914" cy="2227176"/>
          </a:xfrm>
        </p:grpSpPr>
        <p:sp>
          <p:nvSpPr>
            <p:cNvPr id="1009" name="Google Shape;1009;p2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2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2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12" name="Google Shape;1012;p28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1013" name="Google Shape;1013;p2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2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5" name="Google Shape;1015;p2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16" name="Google Shape;1016;p28"/>
          <p:cNvGrpSpPr/>
          <p:nvPr/>
        </p:nvGrpSpPr>
        <p:grpSpPr>
          <a:xfrm>
            <a:off x="9712148" y="3306668"/>
            <a:ext cx="2394689" cy="4934176"/>
            <a:chOff x="6239025" y="396475"/>
            <a:chExt cx="480900" cy="990825"/>
          </a:xfrm>
        </p:grpSpPr>
        <p:sp>
          <p:nvSpPr>
            <p:cNvPr id="1017" name="Google Shape;1017;p28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28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28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28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28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28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28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28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28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26" name="Google Shape;1026;p28"/>
          <p:cNvGrpSpPr/>
          <p:nvPr/>
        </p:nvGrpSpPr>
        <p:grpSpPr>
          <a:xfrm>
            <a:off x="-983924" y="2150527"/>
            <a:ext cx="3228699" cy="6652663"/>
            <a:chOff x="6239025" y="396475"/>
            <a:chExt cx="480900" cy="990825"/>
          </a:xfrm>
        </p:grpSpPr>
        <p:sp>
          <p:nvSpPr>
            <p:cNvPr id="1027" name="Google Shape;1027;p28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28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28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28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28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28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28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28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36" name="Google Shape;1036;p2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04942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31"/>
          <p:cNvSpPr txBox="1">
            <a:spLocks noGrp="1"/>
          </p:cNvSpPr>
          <p:nvPr>
            <p:ph type="title"/>
          </p:nvPr>
        </p:nvSpPr>
        <p:spPr>
          <a:xfrm>
            <a:off x="1140333" y="1635671"/>
            <a:ext cx="2586800" cy="13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101" name="Google Shape;1101;p31"/>
          <p:cNvSpPr txBox="1">
            <a:spLocks noGrp="1"/>
          </p:cNvSpPr>
          <p:nvPr>
            <p:ph type="subTitle" idx="1"/>
          </p:nvPr>
        </p:nvSpPr>
        <p:spPr>
          <a:xfrm>
            <a:off x="1140333" y="3627300"/>
            <a:ext cx="4629600" cy="13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02" name="Google Shape;1102;p31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1103" name="Google Shape;1103;p31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31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5" name="Google Shape;1105;p31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1106" name="Google Shape;1106;p31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31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8" name="Google Shape;1108;p31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1109" name="Google Shape;1109;p3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3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3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12" name="Google Shape;1112;p31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3" name="Google Shape;1113;p31"/>
          <p:cNvSpPr/>
          <p:nvPr/>
        </p:nvSpPr>
        <p:spPr>
          <a:xfrm>
            <a:off x="88207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4" name="Google Shape;1114;p31"/>
          <p:cNvSpPr/>
          <p:nvPr/>
        </p:nvSpPr>
        <p:spPr>
          <a:xfrm>
            <a:off x="5245000" y="52575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5" name="Google Shape;1115;p31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16" name="Google Shape;1116;p31"/>
          <p:cNvGrpSpPr/>
          <p:nvPr/>
        </p:nvGrpSpPr>
        <p:grpSpPr>
          <a:xfrm rot="3488692">
            <a:off x="4816117" y="119049"/>
            <a:ext cx="1201097" cy="1656627"/>
            <a:chOff x="330281" y="38723"/>
            <a:chExt cx="1614914" cy="2227176"/>
          </a:xfrm>
        </p:grpSpPr>
        <p:sp>
          <p:nvSpPr>
            <p:cNvPr id="1117" name="Google Shape;1117;p3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3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0" name="Google Shape;1120;p31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1121" name="Google Shape;1121;p3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4" name="Google Shape;1124;p31"/>
          <p:cNvGrpSpPr/>
          <p:nvPr/>
        </p:nvGrpSpPr>
        <p:grpSpPr>
          <a:xfrm>
            <a:off x="-665724" y="5474691"/>
            <a:ext cx="4367064" cy="1537619"/>
            <a:chOff x="5142175" y="4369850"/>
            <a:chExt cx="1625700" cy="572400"/>
          </a:xfrm>
        </p:grpSpPr>
        <p:sp>
          <p:nvSpPr>
            <p:cNvPr id="1125" name="Google Shape;1125;p31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1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1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1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31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30" name="Google Shape;1130;p31"/>
          <p:cNvGrpSpPr/>
          <p:nvPr/>
        </p:nvGrpSpPr>
        <p:grpSpPr>
          <a:xfrm rot="295930">
            <a:off x="9636835" y="3443928"/>
            <a:ext cx="3544727" cy="7303792"/>
            <a:chOff x="6239025" y="396475"/>
            <a:chExt cx="480900" cy="990825"/>
          </a:xfrm>
        </p:grpSpPr>
        <p:sp>
          <p:nvSpPr>
            <p:cNvPr id="1131" name="Google Shape;1131;p31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31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31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31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31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31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31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31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31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5376639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2" name="Google Shape;1272;p35"/>
          <p:cNvGrpSpPr/>
          <p:nvPr/>
        </p:nvGrpSpPr>
        <p:grpSpPr>
          <a:xfrm rot="3320949">
            <a:off x="12115232" y="3117335"/>
            <a:ext cx="205731" cy="289477"/>
            <a:chOff x="5248950" y="2607450"/>
            <a:chExt cx="27575" cy="38800"/>
          </a:xfrm>
        </p:grpSpPr>
        <p:sp>
          <p:nvSpPr>
            <p:cNvPr id="1273" name="Google Shape;1273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75" name="Google Shape;1275;p35"/>
          <p:cNvGrpSpPr/>
          <p:nvPr/>
        </p:nvGrpSpPr>
        <p:grpSpPr>
          <a:xfrm rot="7179494">
            <a:off x="10274243" y="3188283"/>
            <a:ext cx="1201005" cy="1656601"/>
            <a:chOff x="330281" y="38723"/>
            <a:chExt cx="1614914" cy="2227176"/>
          </a:xfrm>
        </p:grpSpPr>
        <p:sp>
          <p:nvSpPr>
            <p:cNvPr id="1276" name="Google Shape;1276;p3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3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3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79" name="Google Shape;1279;p35"/>
          <p:cNvGrpSpPr/>
          <p:nvPr/>
        </p:nvGrpSpPr>
        <p:grpSpPr>
          <a:xfrm>
            <a:off x="1124191" y="-177931"/>
            <a:ext cx="1232287" cy="1640092"/>
            <a:chOff x="330281" y="38723"/>
            <a:chExt cx="1614914" cy="2227176"/>
          </a:xfrm>
        </p:grpSpPr>
        <p:sp>
          <p:nvSpPr>
            <p:cNvPr id="1280" name="Google Shape;1280;p3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3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3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83" name="Google Shape;1283;p35"/>
          <p:cNvSpPr/>
          <p:nvPr/>
        </p:nvSpPr>
        <p:spPr>
          <a:xfrm>
            <a:off x="-1287366" y="-568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4" name="Google Shape;1284;p35"/>
          <p:cNvSpPr/>
          <p:nvPr/>
        </p:nvSpPr>
        <p:spPr>
          <a:xfrm>
            <a:off x="11277134" y="2225934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85" name="Google Shape;1285;p35"/>
          <p:cNvGrpSpPr/>
          <p:nvPr/>
        </p:nvGrpSpPr>
        <p:grpSpPr>
          <a:xfrm rot="-5118020">
            <a:off x="965833" y="3453556"/>
            <a:ext cx="1201012" cy="1656648"/>
            <a:chOff x="330281" y="38723"/>
            <a:chExt cx="1614914" cy="2227176"/>
          </a:xfrm>
        </p:grpSpPr>
        <p:sp>
          <p:nvSpPr>
            <p:cNvPr id="1286" name="Google Shape;1286;p3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3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3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89" name="Google Shape;1289;p35"/>
          <p:cNvGrpSpPr/>
          <p:nvPr/>
        </p:nvGrpSpPr>
        <p:grpSpPr>
          <a:xfrm rot="-2241120">
            <a:off x="9175380" y="484960"/>
            <a:ext cx="223377" cy="314312"/>
            <a:chOff x="5248950" y="2607450"/>
            <a:chExt cx="27575" cy="38800"/>
          </a:xfrm>
        </p:grpSpPr>
        <p:sp>
          <p:nvSpPr>
            <p:cNvPr id="1290" name="Google Shape;1290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2" name="Google Shape;1292;p35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1293" name="Google Shape;1293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4" name="Google Shape;1294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5" name="Google Shape;1295;p35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1296" name="Google Shape;1296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8" name="Google Shape;1298;p35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1299" name="Google Shape;1299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01" name="Google Shape;1301;p35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1302" name="Google Shape;1302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04" name="Google Shape;1304;p35"/>
          <p:cNvGrpSpPr/>
          <p:nvPr/>
        </p:nvGrpSpPr>
        <p:grpSpPr>
          <a:xfrm rot="3320916">
            <a:off x="11519193" y="1527693"/>
            <a:ext cx="139487" cy="196267"/>
            <a:chOff x="5248950" y="2607450"/>
            <a:chExt cx="27575" cy="38800"/>
          </a:xfrm>
        </p:grpSpPr>
        <p:sp>
          <p:nvSpPr>
            <p:cNvPr id="1305" name="Google Shape;1305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7" name="Google Shape;1307;p35"/>
          <p:cNvSpPr/>
          <p:nvPr/>
        </p:nvSpPr>
        <p:spPr>
          <a:xfrm>
            <a:off x="607400" y="52346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8" name="Google Shape;1308;p35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9" name="Google Shape;1309;p35"/>
          <p:cNvSpPr/>
          <p:nvPr/>
        </p:nvSpPr>
        <p:spPr>
          <a:xfrm>
            <a:off x="10276367" y="10047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0" name="Google Shape;1310;p35"/>
          <p:cNvSpPr/>
          <p:nvPr/>
        </p:nvSpPr>
        <p:spPr>
          <a:xfrm>
            <a:off x="11493033" y="5014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1" name="Google Shape;1311;p35"/>
          <p:cNvSpPr/>
          <p:nvPr/>
        </p:nvSpPr>
        <p:spPr>
          <a:xfrm>
            <a:off x="607400" y="15754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2" name="Google Shape;1312;p35"/>
          <p:cNvSpPr/>
          <p:nvPr/>
        </p:nvSpPr>
        <p:spPr>
          <a:xfrm>
            <a:off x="6521167" y="61545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3" name="Google Shape;1313;p35"/>
          <p:cNvSpPr/>
          <p:nvPr/>
        </p:nvSpPr>
        <p:spPr>
          <a:xfrm>
            <a:off x="7727067" y="56608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8707499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p36"/>
          <p:cNvSpPr txBox="1">
            <a:spLocks noGrp="1"/>
          </p:cNvSpPr>
          <p:nvPr>
            <p:ph type="subTitle" idx="1"/>
          </p:nvPr>
        </p:nvSpPr>
        <p:spPr>
          <a:xfrm>
            <a:off x="3741200" y="5513580"/>
            <a:ext cx="4709600" cy="5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316" name="Google Shape;1316;p36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317" name="Google Shape;1317;p3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3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19" name="Google Shape;1319;p36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1320" name="Google Shape;1320;p3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3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2" name="Google Shape;1322;p36"/>
          <p:cNvGrpSpPr/>
          <p:nvPr/>
        </p:nvGrpSpPr>
        <p:grpSpPr>
          <a:xfrm rot="-2700000">
            <a:off x="2068219" y="869897"/>
            <a:ext cx="139484" cy="196264"/>
            <a:chOff x="5248950" y="2607450"/>
            <a:chExt cx="27575" cy="38800"/>
          </a:xfrm>
        </p:grpSpPr>
        <p:sp>
          <p:nvSpPr>
            <p:cNvPr id="1323" name="Google Shape;1323;p3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3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5" name="Google Shape;1325;p36"/>
          <p:cNvGrpSpPr/>
          <p:nvPr/>
        </p:nvGrpSpPr>
        <p:grpSpPr>
          <a:xfrm rot="3320916">
            <a:off x="11453326" y="1044893"/>
            <a:ext cx="139487" cy="196267"/>
            <a:chOff x="5248950" y="2607450"/>
            <a:chExt cx="27575" cy="38800"/>
          </a:xfrm>
        </p:grpSpPr>
        <p:sp>
          <p:nvSpPr>
            <p:cNvPr id="1326" name="Google Shape;1326;p3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3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8" name="Google Shape;1328;p36"/>
          <p:cNvGrpSpPr/>
          <p:nvPr/>
        </p:nvGrpSpPr>
        <p:grpSpPr>
          <a:xfrm rot="7179494">
            <a:off x="10922676" y="2477017"/>
            <a:ext cx="1201005" cy="1656601"/>
            <a:chOff x="330281" y="38723"/>
            <a:chExt cx="1614914" cy="2227176"/>
          </a:xfrm>
        </p:grpSpPr>
        <p:sp>
          <p:nvSpPr>
            <p:cNvPr id="1329" name="Google Shape;1329;p3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3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3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32" name="Google Shape;1332;p36"/>
          <p:cNvGrpSpPr/>
          <p:nvPr/>
        </p:nvGrpSpPr>
        <p:grpSpPr>
          <a:xfrm>
            <a:off x="264158" y="379318"/>
            <a:ext cx="1232287" cy="1640092"/>
            <a:chOff x="330281" y="38723"/>
            <a:chExt cx="1614914" cy="2227176"/>
          </a:xfrm>
        </p:grpSpPr>
        <p:sp>
          <p:nvSpPr>
            <p:cNvPr id="1333" name="Google Shape;1333;p3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3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3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36" name="Google Shape;1336;p36"/>
          <p:cNvSpPr/>
          <p:nvPr/>
        </p:nvSpPr>
        <p:spPr>
          <a:xfrm>
            <a:off x="-1309766" y="-543200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7" name="Google Shape;1337;p36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8" name="Google Shape;1338;p36"/>
          <p:cNvSpPr/>
          <p:nvPr/>
        </p:nvSpPr>
        <p:spPr>
          <a:xfrm>
            <a:off x="9429784" y="16849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9" name="Google Shape;1339;p36"/>
          <p:cNvSpPr/>
          <p:nvPr/>
        </p:nvSpPr>
        <p:spPr>
          <a:xfrm>
            <a:off x="11493033" y="5014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0" name="Google Shape;1340;p36"/>
          <p:cNvSpPr/>
          <p:nvPr/>
        </p:nvSpPr>
        <p:spPr>
          <a:xfrm>
            <a:off x="2042067" y="54128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41" name="Google Shape;1341;p36"/>
          <p:cNvGrpSpPr/>
          <p:nvPr/>
        </p:nvGrpSpPr>
        <p:grpSpPr>
          <a:xfrm rot="-263120">
            <a:off x="-975708" y="2896597"/>
            <a:ext cx="2444421" cy="5036641"/>
            <a:chOff x="6239025" y="396475"/>
            <a:chExt cx="480900" cy="990825"/>
          </a:xfrm>
        </p:grpSpPr>
        <p:sp>
          <p:nvSpPr>
            <p:cNvPr id="1342" name="Google Shape;1342;p36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36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36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36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36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36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36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36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36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51" name="Google Shape;1351;p36"/>
          <p:cNvSpPr/>
          <p:nvPr/>
        </p:nvSpPr>
        <p:spPr>
          <a:xfrm>
            <a:off x="11684834" y="18560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2" name="Google Shape;1352;p36"/>
          <p:cNvSpPr/>
          <p:nvPr/>
        </p:nvSpPr>
        <p:spPr>
          <a:xfrm>
            <a:off x="1244000" y="33463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53" name="Google Shape;1353;p36"/>
          <p:cNvGrpSpPr/>
          <p:nvPr/>
        </p:nvGrpSpPr>
        <p:grpSpPr>
          <a:xfrm rot="288696" flipH="1">
            <a:off x="10490395" y="4368594"/>
            <a:ext cx="2022676" cy="4167959"/>
            <a:chOff x="6239025" y="396475"/>
            <a:chExt cx="480900" cy="990825"/>
          </a:xfrm>
        </p:grpSpPr>
        <p:sp>
          <p:nvSpPr>
            <p:cNvPr id="1354" name="Google Shape;1354;p36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36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36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36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36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36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36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36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36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52924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20"/>
          <p:cNvSpPr txBox="1">
            <a:spLocks noGrp="1"/>
          </p:cNvSpPr>
          <p:nvPr>
            <p:ph type="subTitle" idx="1"/>
          </p:nvPr>
        </p:nvSpPr>
        <p:spPr>
          <a:xfrm>
            <a:off x="4050300" y="2093267"/>
            <a:ext cx="20052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673" name="Google Shape;673;p20"/>
          <p:cNvSpPr txBox="1">
            <a:spLocks noGrp="1"/>
          </p:cNvSpPr>
          <p:nvPr>
            <p:ph type="subTitle" idx="2"/>
          </p:nvPr>
        </p:nvSpPr>
        <p:spPr>
          <a:xfrm>
            <a:off x="4050300" y="2737900"/>
            <a:ext cx="2245200" cy="6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20"/>
          <p:cNvSpPr txBox="1">
            <a:spLocks noGrp="1"/>
          </p:cNvSpPr>
          <p:nvPr>
            <p:ph type="subTitle" idx="3"/>
          </p:nvPr>
        </p:nvSpPr>
        <p:spPr>
          <a:xfrm>
            <a:off x="6497367" y="2093267"/>
            <a:ext cx="20052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675" name="Google Shape;675;p20"/>
          <p:cNvSpPr txBox="1">
            <a:spLocks noGrp="1"/>
          </p:cNvSpPr>
          <p:nvPr>
            <p:ph type="subTitle" idx="4"/>
          </p:nvPr>
        </p:nvSpPr>
        <p:spPr>
          <a:xfrm>
            <a:off x="6257400" y="2737900"/>
            <a:ext cx="2245200" cy="6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6" name="Google Shape;676;p20"/>
          <p:cNvSpPr txBox="1">
            <a:spLocks noGrp="1"/>
          </p:cNvSpPr>
          <p:nvPr>
            <p:ph type="subTitle" idx="5"/>
          </p:nvPr>
        </p:nvSpPr>
        <p:spPr>
          <a:xfrm>
            <a:off x="4050300" y="4529095"/>
            <a:ext cx="20052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677" name="Google Shape;677;p20"/>
          <p:cNvSpPr txBox="1">
            <a:spLocks noGrp="1"/>
          </p:cNvSpPr>
          <p:nvPr>
            <p:ph type="subTitle" idx="6"/>
          </p:nvPr>
        </p:nvSpPr>
        <p:spPr>
          <a:xfrm>
            <a:off x="4050315" y="5173733"/>
            <a:ext cx="2245200" cy="6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8" name="Google Shape;678;p20"/>
          <p:cNvSpPr txBox="1">
            <a:spLocks noGrp="1"/>
          </p:cNvSpPr>
          <p:nvPr>
            <p:ph type="subTitle" idx="7"/>
          </p:nvPr>
        </p:nvSpPr>
        <p:spPr>
          <a:xfrm>
            <a:off x="6497400" y="4529100"/>
            <a:ext cx="20052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679" name="Google Shape;679;p20"/>
          <p:cNvSpPr txBox="1">
            <a:spLocks noGrp="1"/>
          </p:cNvSpPr>
          <p:nvPr>
            <p:ph type="subTitle" idx="8"/>
          </p:nvPr>
        </p:nvSpPr>
        <p:spPr>
          <a:xfrm>
            <a:off x="6257439" y="5173733"/>
            <a:ext cx="2245200" cy="6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80" name="Google Shape;680;p20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681" name="Google Shape;681;p20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0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83" name="Google Shape;683;p20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684" name="Google Shape;684;p20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0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86" name="Google Shape;686;p20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687" name="Google Shape;687;p20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20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0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90" name="Google Shape;690;p20"/>
          <p:cNvSpPr/>
          <p:nvPr/>
        </p:nvSpPr>
        <p:spPr>
          <a:xfrm>
            <a:off x="10913951" y="51965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1" name="Google Shape;691;p20"/>
          <p:cNvSpPr/>
          <p:nvPr/>
        </p:nvSpPr>
        <p:spPr>
          <a:xfrm>
            <a:off x="3951251" y="6255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2" name="Google Shape;692;p20"/>
          <p:cNvSpPr/>
          <p:nvPr/>
        </p:nvSpPr>
        <p:spPr>
          <a:xfrm>
            <a:off x="1090400" y="4883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93" name="Google Shape;693;p20"/>
          <p:cNvGrpSpPr/>
          <p:nvPr/>
        </p:nvGrpSpPr>
        <p:grpSpPr>
          <a:xfrm rot="3488692">
            <a:off x="125550" y="1388149"/>
            <a:ext cx="1201097" cy="1656627"/>
            <a:chOff x="330281" y="38723"/>
            <a:chExt cx="1614914" cy="2227176"/>
          </a:xfrm>
        </p:grpSpPr>
        <p:sp>
          <p:nvSpPr>
            <p:cNvPr id="694" name="Google Shape;694;p20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0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0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97" name="Google Shape;697;p20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698" name="Google Shape;698;p20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0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0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1" name="Google Shape;701;p20"/>
          <p:cNvGrpSpPr/>
          <p:nvPr/>
        </p:nvGrpSpPr>
        <p:grpSpPr>
          <a:xfrm>
            <a:off x="10882593" y="2823724"/>
            <a:ext cx="4367064" cy="1537619"/>
            <a:chOff x="5142175" y="4369850"/>
            <a:chExt cx="1625700" cy="572400"/>
          </a:xfrm>
        </p:grpSpPr>
        <p:sp>
          <p:nvSpPr>
            <p:cNvPr id="702" name="Google Shape;702;p20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0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0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0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0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7" name="Google Shape;707;p20"/>
          <p:cNvGrpSpPr/>
          <p:nvPr/>
        </p:nvGrpSpPr>
        <p:grpSpPr>
          <a:xfrm>
            <a:off x="-2869812" y="3099123"/>
            <a:ext cx="4367064" cy="1537619"/>
            <a:chOff x="5142175" y="4369850"/>
            <a:chExt cx="1625700" cy="572400"/>
          </a:xfrm>
        </p:grpSpPr>
        <p:sp>
          <p:nvSpPr>
            <p:cNvPr id="708" name="Google Shape;708;p20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0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0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0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0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13" name="Google Shape;713;p20"/>
          <p:cNvGrpSpPr/>
          <p:nvPr/>
        </p:nvGrpSpPr>
        <p:grpSpPr>
          <a:xfrm>
            <a:off x="10799781" y="3496235"/>
            <a:ext cx="2394689" cy="4934176"/>
            <a:chOff x="6239025" y="396475"/>
            <a:chExt cx="480900" cy="990825"/>
          </a:xfrm>
        </p:grpSpPr>
        <p:sp>
          <p:nvSpPr>
            <p:cNvPr id="714" name="Google Shape;714;p20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0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0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0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0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0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0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0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0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23" name="Google Shape;723;p20"/>
          <p:cNvGrpSpPr/>
          <p:nvPr/>
        </p:nvGrpSpPr>
        <p:grpSpPr>
          <a:xfrm>
            <a:off x="-1410919" y="3744985"/>
            <a:ext cx="2394689" cy="4934176"/>
            <a:chOff x="6239025" y="396475"/>
            <a:chExt cx="480900" cy="990825"/>
          </a:xfrm>
        </p:grpSpPr>
        <p:sp>
          <p:nvSpPr>
            <p:cNvPr id="724" name="Google Shape;724;p20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0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0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0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0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0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0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0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0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33" name="Google Shape;733;p2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05557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4" name="Google Shape;1364;p37"/>
          <p:cNvGrpSpPr/>
          <p:nvPr/>
        </p:nvGrpSpPr>
        <p:grpSpPr>
          <a:xfrm rot="7179494">
            <a:off x="10423076" y="218550"/>
            <a:ext cx="1201005" cy="1656601"/>
            <a:chOff x="330281" y="38723"/>
            <a:chExt cx="1614914" cy="2227176"/>
          </a:xfrm>
        </p:grpSpPr>
        <p:sp>
          <p:nvSpPr>
            <p:cNvPr id="1365" name="Google Shape;1365;p3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3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3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68" name="Google Shape;1368;p37"/>
          <p:cNvGrpSpPr/>
          <p:nvPr/>
        </p:nvGrpSpPr>
        <p:grpSpPr>
          <a:xfrm rot="-4940312">
            <a:off x="5328917" y="5226733"/>
            <a:ext cx="1232307" cy="1640169"/>
            <a:chOff x="330281" y="38723"/>
            <a:chExt cx="1614914" cy="2227176"/>
          </a:xfrm>
        </p:grpSpPr>
        <p:sp>
          <p:nvSpPr>
            <p:cNvPr id="1369" name="Google Shape;1369;p3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3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3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72" name="Google Shape;1372;p37"/>
          <p:cNvSpPr/>
          <p:nvPr/>
        </p:nvSpPr>
        <p:spPr>
          <a:xfrm>
            <a:off x="4683667" y="-928800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3" name="Google Shape;1373;p37"/>
          <p:cNvSpPr/>
          <p:nvPr/>
        </p:nvSpPr>
        <p:spPr>
          <a:xfrm>
            <a:off x="7366700" y="6141901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74" name="Google Shape;1374;p37"/>
          <p:cNvGrpSpPr/>
          <p:nvPr/>
        </p:nvGrpSpPr>
        <p:grpSpPr>
          <a:xfrm rot="-5856778">
            <a:off x="5344531" y="1074244"/>
            <a:ext cx="1201101" cy="1656475"/>
            <a:chOff x="330281" y="38723"/>
            <a:chExt cx="1614914" cy="2227176"/>
          </a:xfrm>
        </p:grpSpPr>
        <p:sp>
          <p:nvSpPr>
            <p:cNvPr id="1375" name="Google Shape;1375;p3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3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3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78" name="Google Shape;1378;p37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379" name="Google Shape;1379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1" name="Google Shape;1381;p37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1382" name="Google Shape;1382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4" name="Google Shape;1384;p37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1385" name="Google Shape;1385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7" name="Google Shape;1387;p37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1388" name="Google Shape;1388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90" name="Google Shape;1390;p37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1391" name="Google Shape;1391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2" name="Google Shape;1392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93" name="Google Shape;1393;p37"/>
          <p:cNvGrpSpPr/>
          <p:nvPr/>
        </p:nvGrpSpPr>
        <p:grpSpPr>
          <a:xfrm rot="3320916">
            <a:off x="11519175" y="731127"/>
            <a:ext cx="139487" cy="196267"/>
            <a:chOff x="5248950" y="2607450"/>
            <a:chExt cx="27575" cy="38800"/>
          </a:xfrm>
        </p:grpSpPr>
        <p:sp>
          <p:nvSpPr>
            <p:cNvPr id="1394" name="Google Shape;1394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96" name="Google Shape;1396;p37"/>
          <p:cNvSpPr/>
          <p:nvPr/>
        </p:nvSpPr>
        <p:spPr>
          <a:xfrm>
            <a:off x="415600" y="55189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7" name="Google Shape;1397;p37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8" name="Google Shape;1398;p37"/>
          <p:cNvSpPr/>
          <p:nvPr/>
        </p:nvSpPr>
        <p:spPr>
          <a:xfrm>
            <a:off x="11643467" y="2609985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9" name="Google Shape;1399;p37"/>
          <p:cNvSpPr/>
          <p:nvPr/>
        </p:nvSpPr>
        <p:spPr>
          <a:xfrm>
            <a:off x="588167" y="1096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93854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5" name="Google Shape;785;p23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786" name="Google Shape;786;p2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8" name="Google Shape;788;p23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789" name="Google Shape;789;p2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91" name="Google Shape;791;p23"/>
          <p:cNvGrpSpPr/>
          <p:nvPr/>
        </p:nvGrpSpPr>
        <p:grpSpPr>
          <a:xfrm rot="3488692">
            <a:off x="7926084" y="5477416"/>
            <a:ext cx="1201097" cy="1656627"/>
            <a:chOff x="330281" y="38723"/>
            <a:chExt cx="1614914" cy="2227176"/>
          </a:xfrm>
        </p:grpSpPr>
        <p:sp>
          <p:nvSpPr>
            <p:cNvPr id="792" name="Google Shape;792;p2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95" name="Google Shape;795;p23"/>
          <p:cNvSpPr/>
          <p:nvPr/>
        </p:nvSpPr>
        <p:spPr>
          <a:xfrm>
            <a:off x="10911167" y="62553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6" name="Google Shape;796;p23"/>
          <p:cNvSpPr/>
          <p:nvPr/>
        </p:nvSpPr>
        <p:spPr>
          <a:xfrm>
            <a:off x="10073917" y="6062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7" name="Google Shape;797;p23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8" name="Google Shape;798;p23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99" name="Google Shape;799;p23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800" name="Google Shape;800;p2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3" name="Google Shape;803;p23"/>
          <p:cNvGrpSpPr/>
          <p:nvPr/>
        </p:nvGrpSpPr>
        <p:grpSpPr>
          <a:xfrm rot="3488692">
            <a:off x="11661684" y="949816"/>
            <a:ext cx="1201097" cy="1656627"/>
            <a:chOff x="330281" y="38723"/>
            <a:chExt cx="1614914" cy="2227176"/>
          </a:xfrm>
        </p:grpSpPr>
        <p:sp>
          <p:nvSpPr>
            <p:cNvPr id="804" name="Google Shape;804;p2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07" name="Google Shape;807;p2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0191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F6A548FB-6B5F-4F5D-AEA9-5229AF2551D8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9956" y="374374"/>
            <a:ext cx="1310839" cy="1310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1867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D74A294E-93F9-4FB0-9A2A-E2F882EA23C5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9956" y="374374"/>
            <a:ext cx="1310839" cy="1310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4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556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387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77" indent="-228477" algn="l" defTabSz="91387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30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54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280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6207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3159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0098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7037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3990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6927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3878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0818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7757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4710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1634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8560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5487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6208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396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98" indent="-228498" algn="l" defTabSz="91396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94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66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40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6415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3409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0394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7378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4374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6975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3969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0954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7938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4934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1906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8880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5855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833823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56206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  <p:sldLayoutId id="2147483805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3.png"/><Relationship Id="rId3" Type="http://schemas.openxmlformats.org/officeDocument/2006/relationships/audio" Target="../media/audio1.wav"/><Relationship Id="rId7" Type="http://schemas.openxmlformats.org/officeDocument/2006/relationships/image" Target="../media/image29.png"/><Relationship Id="rId12" Type="http://schemas.microsoft.com/office/2007/relationships/hdphoto" Target="../media/hdphoto2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.png"/><Relationship Id="rId11" Type="http://schemas.openxmlformats.org/officeDocument/2006/relationships/image" Target="../media/image32.png"/><Relationship Id="rId5" Type="http://schemas.openxmlformats.org/officeDocument/2006/relationships/image" Target="../media/image31.svg"/><Relationship Id="rId15" Type="http://schemas.openxmlformats.org/officeDocument/2006/relationships/image" Target="../media/image34.png"/><Relationship Id="rId10" Type="http://schemas.openxmlformats.org/officeDocument/2006/relationships/image" Target="../media/image35.svg"/><Relationship Id="rId4" Type="http://schemas.openxmlformats.org/officeDocument/2006/relationships/image" Target="../media/image28.png"/><Relationship Id="rId9" Type="http://schemas.openxmlformats.org/officeDocument/2006/relationships/image" Target="../media/image31.png"/><Relationship Id="rId14" Type="http://schemas.openxmlformats.org/officeDocument/2006/relationships/image" Target="../media/image38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2.png"/><Relationship Id="rId3" Type="http://schemas.openxmlformats.org/officeDocument/2006/relationships/audio" Target="../media/audio1.wav"/><Relationship Id="rId7" Type="http://schemas.openxmlformats.org/officeDocument/2006/relationships/image" Target="../media/image29.png"/><Relationship Id="rId12" Type="http://schemas.openxmlformats.org/officeDocument/2006/relationships/image" Target="../media/image38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.png"/><Relationship Id="rId11" Type="http://schemas.openxmlformats.org/officeDocument/2006/relationships/image" Target="../media/image33.png"/><Relationship Id="rId5" Type="http://schemas.openxmlformats.org/officeDocument/2006/relationships/image" Target="../media/image31.svg"/><Relationship Id="rId15" Type="http://schemas.openxmlformats.org/officeDocument/2006/relationships/image" Target="../media/image34.png"/><Relationship Id="rId10" Type="http://schemas.openxmlformats.org/officeDocument/2006/relationships/image" Target="../media/image35.svg"/><Relationship Id="rId4" Type="http://schemas.openxmlformats.org/officeDocument/2006/relationships/image" Target="../media/image28.png"/><Relationship Id="rId9" Type="http://schemas.openxmlformats.org/officeDocument/2006/relationships/image" Target="../media/image31.png"/><Relationship Id="rId1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2.png"/><Relationship Id="rId3" Type="http://schemas.openxmlformats.org/officeDocument/2006/relationships/audio" Target="../media/audio1.wav"/><Relationship Id="rId7" Type="http://schemas.openxmlformats.org/officeDocument/2006/relationships/image" Target="../media/image29.png"/><Relationship Id="rId12" Type="http://schemas.openxmlformats.org/officeDocument/2006/relationships/image" Target="../media/image38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.png"/><Relationship Id="rId11" Type="http://schemas.openxmlformats.org/officeDocument/2006/relationships/image" Target="../media/image33.png"/><Relationship Id="rId5" Type="http://schemas.openxmlformats.org/officeDocument/2006/relationships/image" Target="../media/image31.svg"/><Relationship Id="rId15" Type="http://schemas.openxmlformats.org/officeDocument/2006/relationships/image" Target="../media/image34.png"/><Relationship Id="rId10" Type="http://schemas.openxmlformats.org/officeDocument/2006/relationships/image" Target="../media/image35.svg"/><Relationship Id="rId4" Type="http://schemas.openxmlformats.org/officeDocument/2006/relationships/image" Target="../media/image28.png"/><Relationship Id="rId9" Type="http://schemas.openxmlformats.org/officeDocument/2006/relationships/image" Target="../media/image31.png"/><Relationship Id="rId1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2.png"/><Relationship Id="rId3" Type="http://schemas.openxmlformats.org/officeDocument/2006/relationships/audio" Target="../media/audio1.wav"/><Relationship Id="rId7" Type="http://schemas.openxmlformats.org/officeDocument/2006/relationships/image" Target="../media/image29.png"/><Relationship Id="rId12" Type="http://schemas.openxmlformats.org/officeDocument/2006/relationships/image" Target="../media/image38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.png"/><Relationship Id="rId11" Type="http://schemas.openxmlformats.org/officeDocument/2006/relationships/image" Target="../media/image33.png"/><Relationship Id="rId5" Type="http://schemas.openxmlformats.org/officeDocument/2006/relationships/image" Target="../media/image31.svg"/><Relationship Id="rId15" Type="http://schemas.openxmlformats.org/officeDocument/2006/relationships/image" Target="../media/image34.png"/><Relationship Id="rId10" Type="http://schemas.openxmlformats.org/officeDocument/2006/relationships/image" Target="../media/image35.svg"/><Relationship Id="rId4" Type="http://schemas.openxmlformats.org/officeDocument/2006/relationships/image" Target="../media/image28.png"/><Relationship Id="rId9" Type="http://schemas.openxmlformats.org/officeDocument/2006/relationships/image" Target="../media/image31.png"/><Relationship Id="rId1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9.gif"/><Relationship Id="rId5" Type="http://schemas.openxmlformats.org/officeDocument/2006/relationships/image" Target="../media/image38.gif"/><Relationship Id="rId4" Type="http://schemas.microsoft.com/office/2007/relationships/hdphoto" Target="../media/hdphoto3.wdp"/><Relationship Id="rId9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6.wdp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12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9.gif"/><Relationship Id="rId11" Type="http://schemas.microsoft.com/office/2007/relationships/hdphoto" Target="../media/hdphoto5.wdp"/><Relationship Id="rId5" Type="http://schemas.openxmlformats.org/officeDocument/2006/relationships/image" Target="../media/image38.gif"/><Relationship Id="rId10" Type="http://schemas.openxmlformats.org/officeDocument/2006/relationships/image" Target="../media/image43.png"/><Relationship Id="rId4" Type="http://schemas.microsoft.com/office/2007/relationships/hdphoto" Target="../media/hdphoto3.wdp"/><Relationship Id="rId9" Type="http://schemas.openxmlformats.org/officeDocument/2006/relationships/image" Target="../media/image5.png"/><Relationship Id="rId1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7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3.gif"/><Relationship Id="rId12" Type="http://schemas.openxmlformats.org/officeDocument/2006/relationships/image" Target="../media/image17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gif"/><Relationship Id="rId4" Type="http://schemas.openxmlformats.org/officeDocument/2006/relationships/notesSlide" Target="../notesSlides/notesSlide13.xml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3.gif"/><Relationship Id="rId12" Type="http://schemas.openxmlformats.org/officeDocument/2006/relationships/image" Target="../media/image17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gif"/><Relationship Id="rId4" Type="http://schemas.openxmlformats.org/officeDocument/2006/relationships/notesSlide" Target="../notesSlides/notesSlide3.xml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0" r="22209"/>
          <a:stretch/>
        </p:blipFill>
        <p:spPr>
          <a:xfrm>
            <a:off x="-99237" y="-1"/>
            <a:ext cx="12291237" cy="6974959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2034362" y="2341551"/>
            <a:ext cx="9922412" cy="1729564"/>
          </a:xfrm>
          <a:prstGeom prst="roundRect">
            <a:avLst/>
          </a:prstGeom>
          <a:solidFill>
            <a:schemeClr val="tx2"/>
          </a:solidFill>
          <a:ln w="38100">
            <a:solidFill>
              <a:srgbClr val="00B05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4800" kern="0" dirty="0">
              <a:solidFill>
                <a:srgbClr val="F0F1DF">
                  <a:lumMod val="25000"/>
                </a:srgbClr>
              </a:solidFill>
              <a:latin typeface="UTM Alberta Heavy" panose="02040603050506020204" pitchFamily="18" charset="0"/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37" t="48132" r="38237" b="8378"/>
          <a:stretch/>
        </p:blipFill>
        <p:spPr>
          <a:xfrm flipH="1">
            <a:off x="-230622" y="2339163"/>
            <a:ext cx="3200364" cy="4518837"/>
          </a:xfrm>
          <a:prstGeom prst="rect">
            <a:avLst/>
          </a:prstGeom>
        </p:spPr>
      </p:pic>
      <p:pic>
        <p:nvPicPr>
          <p:cNvPr id="1026" name="Picture 2" descr="Happy Stepping Out Sticker">
            <a:extLst>
              <a:ext uri="{FF2B5EF4-FFF2-40B4-BE49-F238E27FC236}">
                <a16:creationId xmlns:a16="http://schemas.microsoft.com/office/drawing/2014/main" xmlns="" id="{015038B0-1BA0-46DC-AAE9-2353377BA1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329" y="4202760"/>
            <a:ext cx="1617595" cy="2360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Walking Duck Sticker">
            <a:extLst>
              <a:ext uri="{FF2B5EF4-FFF2-40B4-BE49-F238E27FC236}">
                <a16:creationId xmlns:a16="http://schemas.microsoft.com/office/drawing/2014/main" xmlns="" id="{97A7362D-7A5F-4D05-838B-5D7868F167E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277599" y="3096767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0BBA55C-54B4-404F-9E41-39E62CBBCC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9484" y="2402936"/>
            <a:ext cx="9406943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869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45679E-6 L -0.36302 0.01512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60" y="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385FCCF-F2A0-4126-A60E-12A342B8CE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7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16">
            <a:extLst>
              <a:ext uri="{FF2B5EF4-FFF2-40B4-BE49-F238E27FC236}">
                <a16:creationId xmlns:a16="http://schemas.microsoft.com/office/drawing/2014/main" xmlns="" id="{31B1CADE-95F4-45F3-BDFF-9E0EC7EBB4CB}"/>
              </a:ext>
            </a:extLst>
          </p:cNvPr>
          <p:cNvSpPr/>
          <p:nvPr/>
        </p:nvSpPr>
        <p:spPr>
          <a:xfrm>
            <a:off x="143838" y="417259"/>
            <a:ext cx="11904324" cy="6094461"/>
          </a:xfrm>
          <a:prstGeom prst="roundRect">
            <a:avLst/>
          </a:prstGeom>
          <a:solidFill>
            <a:schemeClr val="tx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0F1D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395591AE-D909-4703-895B-AA5960024AA3}"/>
              </a:ext>
            </a:extLst>
          </p:cNvPr>
          <p:cNvGrpSpPr/>
          <p:nvPr/>
        </p:nvGrpSpPr>
        <p:grpSpPr>
          <a:xfrm>
            <a:off x="2457452" y="3438525"/>
            <a:ext cx="9486193" cy="3323273"/>
            <a:chOff x="325115" y="815306"/>
            <a:chExt cx="7114645" cy="2492455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xmlns="" id="{72CF7895-C687-4B3A-A40C-F0E768129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03813" y="1213127"/>
              <a:ext cx="1835947" cy="2094634"/>
            </a:xfrm>
            <a:prstGeom prst="rect">
              <a:avLst/>
            </a:prstGeom>
          </p:spPr>
        </p:pic>
        <p:sp>
          <p:nvSpPr>
            <p:cNvPr id="55" name="Speech Bubble: Rectangle with Corners Rounded 54">
              <a:extLst>
                <a:ext uri="{FF2B5EF4-FFF2-40B4-BE49-F238E27FC236}">
                  <a16:creationId xmlns:a16="http://schemas.microsoft.com/office/drawing/2014/main" xmlns="" id="{BC86F6E9-1A32-4964-A0EB-B3C68EEC983C}"/>
                </a:ext>
              </a:extLst>
            </p:cNvPr>
            <p:cNvSpPr/>
            <p:nvPr/>
          </p:nvSpPr>
          <p:spPr>
            <a:xfrm>
              <a:off x="325115" y="815306"/>
              <a:ext cx="5048207" cy="1135856"/>
            </a:xfrm>
            <a:prstGeom prst="wedgeRoundRectCallout">
              <a:avLst>
                <a:gd name="adj1" fmla="val 63537"/>
                <a:gd name="adj2" fmla="val 35111"/>
                <a:gd name="adj3" fmla="val 16667"/>
              </a:avLst>
            </a:prstGeom>
            <a:solidFill>
              <a:schemeClr val="tx2"/>
            </a:solidFill>
            <a:ln w="9525"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Nhóm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thứ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4,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có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1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khối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lập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phương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nhỏ</a:t>
              </a:r>
              <a:endParaRPr kumimoji="0" lang="en-US" sz="5333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112CA62-99B1-4882-8AAA-7DE0FCA113AC}"/>
              </a:ext>
            </a:extLst>
          </p:cNvPr>
          <p:cNvSpPr/>
          <p:nvPr/>
        </p:nvSpPr>
        <p:spPr>
          <a:xfrm>
            <a:off x="1552575" y="2219325"/>
            <a:ext cx="226684" cy="224924"/>
          </a:xfrm>
          <a:prstGeom prst="rect">
            <a:avLst/>
          </a:prstGeom>
          <a:solidFill>
            <a:srgbClr val="FFC000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4566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385FCCF-F2A0-4126-A60E-12A342B8CE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7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16">
            <a:extLst>
              <a:ext uri="{FF2B5EF4-FFF2-40B4-BE49-F238E27FC236}">
                <a16:creationId xmlns:a16="http://schemas.microsoft.com/office/drawing/2014/main" xmlns="" id="{31B1CADE-95F4-45F3-BDFF-9E0EC7EBB4CB}"/>
              </a:ext>
            </a:extLst>
          </p:cNvPr>
          <p:cNvSpPr/>
          <p:nvPr/>
        </p:nvSpPr>
        <p:spPr>
          <a:xfrm>
            <a:off x="143838" y="417259"/>
            <a:ext cx="11904324" cy="6094461"/>
          </a:xfrm>
          <a:prstGeom prst="roundRect">
            <a:avLst/>
          </a:prstGeom>
          <a:solidFill>
            <a:schemeClr val="tx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0F1D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D0B81C82-31B0-43E9-8BEA-F189F34AB2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4" r="60000" b="52455"/>
          <a:stretch/>
        </p:blipFill>
        <p:spPr>
          <a:xfrm flipH="1">
            <a:off x="-225400" y="3029748"/>
            <a:ext cx="2392827" cy="369362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3234EE9F-545C-40A4-8350-7F93B29E22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1357312"/>
            <a:ext cx="7334250" cy="3428224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805B099B-E002-40C9-B975-F32E756A09AC}"/>
              </a:ext>
            </a:extLst>
          </p:cNvPr>
          <p:cNvGrpSpPr/>
          <p:nvPr/>
        </p:nvGrpSpPr>
        <p:grpSpPr>
          <a:xfrm>
            <a:off x="2190750" y="4473777"/>
            <a:ext cx="9800520" cy="2792845"/>
            <a:chOff x="89370" y="1213127"/>
            <a:chExt cx="7350390" cy="2094634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xmlns="" id="{7CE85BFC-CD11-4422-9128-0E0B75909A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03813" y="1213127"/>
              <a:ext cx="1835947" cy="2094634"/>
            </a:xfrm>
            <a:prstGeom prst="rect">
              <a:avLst/>
            </a:prstGeom>
          </p:spPr>
        </p:pic>
        <p:sp>
          <p:nvSpPr>
            <p:cNvPr id="55" name="Speech Bubble: Rectangle with Corners Rounded 54">
              <a:extLst>
                <a:ext uri="{FF2B5EF4-FFF2-40B4-BE49-F238E27FC236}">
                  <a16:creationId xmlns:a16="http://schemas.microsoft.com/office/drawing/2014/main" xmlns="" id="{7D47776C-8F11-492D-B8B6-4F43C26C4D23}"/>
                </a:ext>
              </a:extLst>
            </p:cNvPr>
            <p:cNvSpPr/>
            <p:nvPr/>
          </p:nvSpPr>
          <p:spPr>
            <a:xfrm>
              <a:off x="89370" y="1543969"/>
              <a:ext cx="5283951" cy="806329"/>
            </a:xfrm>
            <a:prstGeom prst="wedgeRoundRectCallout">
              <a:avLst>
                <a:gd name="adj1" fmla="val 70471"/>
                <a:gd name="adj2" fmla="val 30922"/>
                <a:gd name="adj3" fmla="val 16667"/>
              </a:avLst>
            </a:prstGeom>
            <a:solidFill>
              <a:schemeClr val="tx2"/>
            </a:solidFill>
            <a:ln w="9525"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Như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vậy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hình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vẽ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có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3000, 400, 20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và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1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khối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lập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phương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nhỏ</a:t>
              </a:r>
              <a:endParaRPr kumimoji="0" lang="en-US" sz="5333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093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385FCCF-F2A0-4126-A60E-12A342B8CE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7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16">
            <a:extLst>
              <a:ext uri="{FF2B5EF4-FFF2-40B4-BE49-F238E27FC236}">
                <a16:creationId xmlns:a16="http://schemas.microsoft.com/office/drawing/2014/main" xmlns="" id="{31B1CADE-95F4-45F3-BDFF-9E0EC7EBB4CB}"/>
              </a:ext>
            </a:extLst>
          </p:cNvPr>
          <p:cNvSpPr/>
          <p:nvPr/>
        </p:nvSpPr>
        <p:spPr>
          <a:xfrm>
            <a:off x="143838" y="417259"/>
            <a:ext cx="11904324" cy="6094461"/>
          </a:xfrm>
          <a:prstGeom prst="roundRect">
            <a:avLst/>
          </a:prstGeom>
          <a:solidFill>
            <a:schemeClr val="tx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0F1D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xmlns="" id="{1F4BCDB8-31FA-4FD7-85AF-2352A9C42A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512159"/>
              </p:ext>
            </p:extLst>
          </p:nvPr>
        </p:nvGraphicFramePr>
        <p:xfrm>
          <a:off x="933449" y="723900"/>
          <a:ext cx="10563224" cy="363855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40806">
                  <a:extLst>
                    <a:ext uri="{9D8B030D-6E8A-4147-A177-3AD203B41FA5}">
                      <a16:colId xmlns:a16="http://schemas.microsoft.com/office/drawing/2014/main" xmlns="" val="2887109921"/>
                    </a:ext>
                  </a:extLst>
                </a:gridCol>
                <a:gridCol w="2640806">
                  <a:extLst>
                    <a:ext uri="{9D8B030D-6E8A-4147-A177-3AD203B41FA5}">
                      <a16:colId xmlns:a16="http://schemas.microsoft.com/office/drawing/2014/main" xmlns="" val="3314548578"/>
                    </a:ext>
                  </a:extLst>
                </a:gridCol>
                <a:gridCol w="2640806">
                  <a:extLst>
                    <a:ext uri="{9D8B030D-6E8A-4147-A177-3AD203B41FA5}">
                      <a16:colId xmlns:a16="http://schemas.microsoft.com/office/drawing/2014/main" xmlns="" val="7074583"/>
                    </a:ext>
                  </a:extLst>
                </a:gridCol>
                <a:gridCol w="2640806">
                  <a:extLst>
                    <a:ext uri="{9D8B030D-6E8A-4147-A177-3AD203B41FA5}">
                      <a16:colId xmlns:a16="http://schemas.microsoft.com/office/drawing/2014/main" xmlns="" val="1183440499"/>
                    </a:ext>
                  </a:extLst>
                </a:gridCol>
              </a:tblGrid>
              <a:tr h="67627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Hàng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nghìn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Hàng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trăm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Hàng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chục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Hàng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đơn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vị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4061559"/>
                  </a:ext>
                </a:extLst>
              </a:tr>
              <a:tr h="23050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29720699"/>
                  </a:ext>
                </a:extLst>
              </a:tr>
              <a:tr h="65722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0490291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7CB4404-C49E-4054-A5C6-B5B570D4A5FE}"/>
              </a:ext>
            </a:extLst>
          </p:cNvPr>
          <p:cNvSpPr/>
          <p:nvPr/>
        </p:nvSpPr>
        <p:spPr>
          <a:xfrm>
            <a:off x="1381125" y="1876425"/>
            <a:ext cx="1533525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1 000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679B44C-3639-4BBC-B904-E39975BD8444}"/>
              </a:ext>
            </a:extLst>
          </p:cNvPr>
          <p:cNvSpPr/>
          <p:nvPr/>
        </p:nvSpPr>
        <p:spPr>
          <a:xfrm>
            <a:off x="1381125" y="2495550"/>
            <a:ext cx="1533525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1 000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28E04E48-C16C-40FC-922C-252756123424}"/>
              </a:ext>
            </a:extLst>
          </p:cNvPr>
          <p:cNvSpPr/>
          <p:nvPr/>
        </p:nvSpPr>
        <p:spPr>
          <a:xfrm>
            <a:off x="1400175" y="3152775"/>
            <a:ext cx="1533525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1 000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57E6C868-1FBC-4A27-A3C6-A279F6751395}"/>
              </a:ext>
            </a:extLst>
          </p:cNvPr>
          <p:cNvSpPr/>
          <p:nvPr/>
        </p:nvSpPr>
        <p:spPr>
          <a:xfrm>
            <a:off x="4181475" y="1476375"/>
            <a:ext cx="1352550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100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1986A72-9601-4B4C-BA80-F78F7F747613}"/>
              </a:ext>
            </a:extLst>
          </p:cNvPr>
          <p:cNvSpPr/>
          <p:nvPr/>
        </p:nvSpPr>
        <p:spPr>
          <a:xfrm>
            <a:off x="4181475" y="2028825"/>
            <a:ext cx="1362075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100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B8E6845-1D8B-4F8B-94F4-01080DDF6230}"/>
              </a:ext>
            </a:extLst>
          </p:cNvPr>
          <p:cNvSpPr/>
          <p:nvPr/>
        </p:nvSpPr>
        <p:spPr>
          <a:xfrm>
            <a:off x="4181475" y="2571750"/>
            <a:ext cx="1371600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100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F6305EA-CD3D-4D09-95F7-5C9CAFAFF78D}"/>
              </a:ext>
            </a:extLst>
          </p:cNvPr>
          <p:cNvSpPr/>
          <p:nvPr/>
        </p:nvSpPr>
        <p:spPr>
          <a:xfrm>
            <a:off x="4181475" y="3143250"/>
            <a:ext cx="1390650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100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1842506F-8839-481C-BACD-FC443FDDEA1B}"/>
              </a:ext>
            </a:extLst>
          </p:cNvPr>
          <p:cNvSpPr/>
          <p:nvPr/>
        </p:nvSpPr>
        <p:spPr>
          <a:xfrm>
            <a:off x="6619875" y="2581275"/>
            <a:ext cx="1371600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10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264B57F8-527B-43D7-8888-5043C3EEC42C}"/>
              </a:ext>
            </a:extLst>
          </p:cNvPr>
          <p:cNvSpPr/>
          <p:nvPr/>
        </p:nvSpPr>
        <p:spPr>
          <a:xfrm>
            <a:off x="6619875" y="3152775"/>
            <a:ext cx="1390650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10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9B47245-BAC5-4DEC-9240-1007BE6CA831}"/>
              </a:ext>
            </a:extLst>
          </p:cNvPr>
          <p:cNvSpPr/>
          <p:nvPr/>
        </p:nvSpPr>
        <p:spPr>
          <a:xfrm>
            <a:off x="9505950" y="3124200"/>
            <a:ext cx="1390650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3BDD2BA-C911-4EB1-9DF9-CE29FE1A574A}"/>
              </a:ext>
            </a:extLst>
          </p:cNvPr>
          <p:cNvSpPr txBox="1"/>
          <p:nvPr/>
        </p:nvSpPr>
        <p:spPr>
          <a:xfrm>
            <a:off x="1828800" y="3676650"/>
            <a:ext cx="14763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2EDF9A5-E868-4AB7-9864-E9E6907FFD31}"/>
              </a:ext>
            </a:extLst>
          </p:cNvPr>
          <p:cNvSpPr txBox="1"/>
          <p:nvPr/>
        </p:nvSpPr>
        <p:spPr>
          <a:xfrm>
            <a:off x="4600575" y="3629025"/>
            <a:ext cx="14763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AB4AB10-4FA1-4097-B13E-413A5887122A}"/>
              </a:ext>
            </a:extLst>
          </p:cNvPr>
          <p:cNvSpPr txBox="1"/>
          <p:nvPr/>
        </p:nvSpPr>
        <p:spPr>
          <a:xfrm>
            <a:off x="7058025" y="3600450"/>
            <a:ext cx="14763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9A88B15-63BC-42DA-A779-49CA7BFDCFFE}"/>
              </a:ext>
            </a:extLst>
          </p:cNvPr>
          <p:cNvSpPr txBox="1"/>
          <p:nvPr/>
        </p:nvSpPr>
        <p:spPr>
          <a:xfrm>
            <a:off x="9972675" y="3581400"/>
            <a:ext cx="14763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02FB7A2-B53B-44C9-B782-847C7F4389CE}"/>
              </a:ext>
            </a:extLst>
          </p:cNvPr>
          <p:cNvSpPr txBox="1"/>
          <p:nvPr/>
        </p:nvSpPr>
        <p:spPr>
          <a:xfrm>
            <a:off x="1057275" y="4591050"/>
            <a:ext cx="9172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Số</a:t>
            </a:r>
            <a:r>
              <a:rPr lang="en-US" sz="3200" dirty="0"/>
              <a:t> </a:t>
            </a:r>
            <a:r>
              <a:rPr lang="en-US" sz="3200" dirty="0" err="1"/>
              <a:t>gồm</a:t>
            </a:r>
            <a:r>
              <a:rPr lang="en-US" sz="3200" dirty="0"/>
              <a:t>: 3 </a:t>
            </a:r>
            <a:r>
              <a:rPr lang="en-US" sz="3200" dirty="0" err="1"/>
              <a:t>nghìn</a:t>
            </a:r>
            <a:r>
              <a:rPr lang="en-US" sz="3200" dirty="0"/>
              <a:t>, 4 </a:t>
            </a:r>
            <a:r>
              <a:rPr lang="en-US" sz="3200" dirty="0" err="1"/>
              <a:t>trăm</a:t>
            </a:r>
            <a:r>
              <a:rPr lang="en-US" sz="3200" dirty="0"/>
              <a:t>, 2 </a:t>
            </a:r>
            <a:r>
              <a:rPr lang="en-US" sz="3200" dirty="0" err="1"/>
              <a:t>chục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1 </a:t>
            </a:r>
            <a:r>
              <a:rPr lang="en-US" sz="3200" dirty="0" err="1"/>
              <a:t>đơn</a:t>
            </a:r>
            <a:r>
              <a:rPr lang="en-US" sz="3200" dirty="0"/>
              <a:t> </a:t>
            </a:r>
            <a:r>
              <a:rPr lang="en-US" sz="3200" dirty="0" err="1"/>
              <a:t>vị</a:t>
            </a:r>
            <a:endParaRPr lang="en-US" sz="32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52107E0-EF13-4DF7-99B8-20663CC0A001}"/>
              </a:ext>
            </a:extLst>
          </p:cNvPr>
          <p:cNvSpPr txBox="1"/>
          <p:nvPr/>
        </p:nvSpPr>
        <p:spPr>
          <a:xfrm>
            <a:off x="1047751" y="5362575"/>
            <a:ext cx="1028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Viết</a:t>
            </a:r>
            <a:r>
              <a:rPr lang="en-US" sz="3200" dirty="0"/>
              <a:t> </a:t>
            </a:r>
            <a:r>
              <a:rPr lang="en-US" sz="3200" dirty="0" err="1"/>
              <a:t>là</a:t>
            </a:r>
            <a:r>
              <a:rPr lang="en-US" sz="3200" dirty="0"/>
              <a:t>: 3 421. </a:t>
            </a:r>
            <a:r>
              <a:rPr lang="en-US" sz="3200" dirty="0" err="1"/>
              <a:t>Đọc</a:t>
            </a:r>
            <a:r>
              <a:rPr lang="en-US" sz="3200" dirty="0"/>
              <a:t> </a:t>
            </a:r>
            <a:r>
              <a:rPr lang="en-US" sz="3200" dirty="0" err="1"/>
              <a:t>là</a:t>
            </a:r>
            <a:r>
              <a:rPr lang="en-US" sz="3200" dirty="0"/>
              <a:t>: Ba </a:t>
            </a:r>
            <a:r>
              <a:rPr lang="en-US" sz="3200" dirty="0" err="1"/>
              <a:t>nghìn</a:t>
            </a:r>
            <a:r>
              <a:rPr lang="en-US" sz="3200" dirty="0"/>
              <a:t> </a:t>
            </a:r>
            <a:r>
              <a:rPr lang="en-US" sz="3200" dirty="0" err="1"/>
              <a:t>bốn</a:t>
            </a:r>
            <a:r>
              <a:rPr lang="en-US" sz="3200" dirty="0"/>
              <a:t> </a:t>
            </a:r>
            <a:r>
              <a:rPr lang="en-US" sz="3200" dirty="0" err="1"/>
              <a:t>trăm</a:t>
            </a:r>
            <a:r>
              <a:rPr lang="en-US" sz="3200" dirty="0"/>
              <a:t> </a:t>
            </a:r>
            <a:r>
              <a:rPr lang="en-US" sz="3200" dirty="0" err="1"/>
              <a:t>hai</a:t>
            </a:r>
            <a:r>
              <a:rPr lang="en-US" sz="3200" dirty="0"/>
              <a:t> </a:t>
            </a:r>
            <a:r>
              <a:rPr lang="en-US" sz="3200" dirty="0" err="1"/>
              <a:t>mươi</a:t>
            </a:r>
            <a:r>
              <a:rPr lang="en-US" sz="3200" dirty="0"/>
              <a:t> </a:t>
            </a:r>
            <a:r>
              <a:rPr lang="en-US" sz="3200" dirty="0" err="1"/>
              <a:t>mốt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985384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7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864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" t="1598" r="76854" b="51660"/>
          <a:stretch/>
        </p:blipFill>
        <p:spPr>
          <a:xfrm>
            <a:off x="3281876" y="342471"/>
            <a:ext cx="5628248" cy="6301484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1547974" y="0"/>
            <a:ext cx="3753492" cy="2287712"/>
          </a:xfrm>
          <a:prstGeom prst="wedgeEllipseCallout">
            <a:avLst>
              <a:gd name="adj1" fmla="val 43719"/>
              <a:gd name="adj2" fmla="val 47115"/>
            </a:avLst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333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Hoạt</a:t>
            </a:r>
            <a:r>
              <a:rPr lang="en-US" sz="5333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5333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động</a:t>
            </a:r>
            <a:endParaRPr lang="en-US" sz="5333" b="1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0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03"/>
            <a:ext cx="12192000" cy="67741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0" t="-2049" r="41780" b="53677"/>
          <a:stretch/>
        </p:blipFill>
        <p:spPr>
          <a:xfrm>
            <a:off x="6472136" y="620449"/>
            <a:ext cx="3839184" cy="6195648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3771901" y="415047"/>
            <a:ext cx="3799354" cy="2062264"/>
          </a:xfrm>
          <a:prstGeom prst="wedgeEllipseCallout">
            <a:avLst>
              <a:gd name="adj1" fmla="val 43719"/>
              <a:gd name="adj2" fmla="val 47115"/>
            </a:avLst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200" b="1" i="1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Cùng chăm sóc Cà rốt giúp bác nhé!</a:t>
            </a:r>
            <a:endParaRPr lang="en-US" sz="3200" b="1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24705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03"/>
            <a:ext cx="12192000" cy="6774195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xmlns="" id="{E50AC39C-154E-4F95-B231-369F2ED6B280}"/>
              </a:ext>
            </a:extLst>
          </p:cNvPr>
          <p:cNvSpPr/>
          <p:nvPr/>
        </p:nvSpPr>
        <p:spPr>
          <a:xfrm>
            <a:off x="410586" y="381770"/>
            <a:ext cx="11370829" cy="6094461"/>
          </a:xfrm>
          <a:prstGeom prst="roundRect">
            <a:avLst/>
          </a:prstGeom>
          <a:solidFill>
            <a:schemeClr val="tx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0F1DF"/>
              </a:solidFill>
              <a:latin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BE2C444-4A43-4A01-AA48-744B4CB5E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0" t="-2049" r="41780" b="53677"/>
          <a:stretch/>
        </p:blipFill>
        <p:spPr>
          <a:xfrm>
            <a:off x="9536422" y="2853276"/>
            <a:ext cx="2244993" cy="362295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xmlns="" id="{F4F24D3E-E0DE-40E7-A84F-D32A736E3E3C}"/>
              </a:ext>
            </a:extLst>
          </p:cNvPr>
          <p:cNvSpPr/>
          <p:nvPr/>
        </p:nvSpPr>
        <p:spPr>
          <a:xfrm>
            <a:off x="1267733" y="563336"/>
            <a:ext cx="599924" cy="599924"/>
          </a:xfrm>
          <a:prstGeom prst="ellipse">
            <a:avLst/>
          </a:prstGeom>
          <a:solidFill>
            <a:srgbClr val="FF0000"/>
          </a:solidFill>
          <a:ln w="31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733" b="1" kern="0">
                <a:solidFill>
                  <a:srgbClr val="F0F1DF"/>
                </a:solidFill>
                <a:latin typeface="Arial"/>
                <a:sym typeface="Arial"/>
              </a:rPr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33BE5C8-6908-43E0-BF86-4BAD2D0C6787}"/>
              </a:ext>
            </a:extLst>
          </p:cNvPr>
          <p:cNvSpPr txBox="1"/>
          <p:nvPr/>
        </p:nvSpPr>
        <p:spPr>
          <a:xfrm>
            <a:off x="1825486" y="553846"/>
            <a:ext cx="7912379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Chọn</a:t>
            </a:r>
            <a:r>
              <a:rPr lang="en-US" sz="3733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số</a:t>
            </a:r>
            <a:r>
              <a:rPr lang="en-US" sz="3733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thích</a:t>
            </a:r>
            <a:r>
              <a:rPr lang="en-US" sz="3733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hợp</a:t>
            </a:r>
            <a:r>
              <a:rPr lang="en-US" sz="3733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với</a:t>
            </a:r>
            <a:r>
              <a:rPr lang="en-US" sz="3733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cách</a:t>
            </a:r>
            <a:r>
              <a:rPr lang="en-US" sz="3733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đọc</a:t>
            </a:r>
            <a:endParaRPr lang="en-US" sz="3733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A25282E-3C35-49D4-90A2-EA0B395FE7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862" y="1281112"/>
            <a:ext cx="7539038" cy="25905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18D2F705-87DE-482E-B6BD-E87BA21E62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8825" y="4076700"/>
            <a:ext cx="7020612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0199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BE9CB1FE-4BBB-4B47-B2D8-ABE2473BC7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1FBD52A8-5099-4AD5-8C80-D63CF549ADC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-95" r="77315" b="52550"/>
          <a:stretch/>
        </p:blipFill>
        <p:spPr>
          <a:xfrm flipH="1">
            <a:off x="-54037" y="2043892"/>
            <a:ext cx="2221397" cy="3429000"/>
          </a:xfrm>
          <a:prstGeom prst="rect">
            <a:avLst/>
          </a:prstGeom>
        </p:spPr>
      </p:pic>
      <p:pic>
        <p:nvPicPr>
          <p:cNvPr id="39" name="Picture 38" descr="A picture containing game, controller, remote, indoor&#10;&#10;Description automatically generated">
            <a:extLst>
              <a:ext uri="{FF2B5EF4-FFF2-40B4-BE49-F238E27FC236}">
                <a16:creationId xmlns:a16="http://schemas.microsoft.com/office/drawing/2014/main" xmlns="" id="{5FC0BBD9-EA6F-4C90-BFC1-425A4DBA75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38586" y="4209608"/>
            <a:ext cx="1225481" cy="1145309"/>
          </a:xfrm>
          <a:prstGeom prst="rect">
            <a:avLst/>
          </a:prstGeom>
        </p:spPr>
      </p:pic>
      <p:pic>
        <p:nvPicPr>
          <p:cNvPr id="40" name="Picture 39" descr="A picture containing game, controller, remote, indoor&#10;&#10;Description automatically generated">
            <a:extLst>
              <a:ext uri="{FF2B5EF4-FFF2-40B4-BE49-F238E27FC236}">
                <a16:creationId xmlns:a16="http://schemas.microsoft.com/office/drawing/2014/main" xmlns="" id="{C2AC60B8-ECAB-4E96-B976-13BEBEC499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2248" y="4168324"/>
            <a:ext cx="1225481" cy="1145309"/>
          </a:xfrm>
          <a:prstGeom prst="rect">
            <a:avLst/>
          </a:prstGeom>
        </p:spPr>
      </p:pic>
      <p:pic>
        <p:nvPicPr>
          <p:cNvPr id="41" name="Picture 40" descr="A picture containing game, controller, remote, indoor&#10;&#10;Description automatically generated">
            <a:extLst>
              <a:ext uri="{FF2B5EF4-FFF2-40B4-BE49-F238E27FC236}">
                <a16:creationId xmlns:a16="http://schemas.microsoft.com/office/drawing/2014/main" xmlns="" id="{1E382A98-0474-427B-84D0-07E0AEB7EF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3438" y="4209608"/>
            <a:ext cx="1225481" cy="1145309"/>
          </a:xfrm>
          <a:prstGeom prst="rect">
            <a:avLst/>
          </a:prstGeom>
        </p:spPr>
      </p:pic>
      <p:pic>
        <p:nvPicPr>
          <p:cNvPr id="42" name="Picture 41" descr="A picture containing game, controller, remote, indoor&#10;&#10;Description automatically generated">
            <a:extLst>
              <a:ext uri="{FF2B5EF4-FFF2-40B4-BE49-F238E27FC236}">
                <a16:creationId xmlns:a16="http://schemas.microsoft.com/office/drawing/2014/main" xmlns="" id="{CBD636B1-58C2-4C65-85B9-B977336D0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8582" y="4102382"/>
            <a:ext cx="1225481" cy="1145309"/>
          </a:xfrm>
          <a:prstGeom prst="rect">
            <a:avLst/>
          </a:prstGeom>
        </p:spPr>
      </p:pic>
      <p:pic>
        <p:nvPicPr>
          <p:cNvPr id="43" name="Picture 42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xmlns="" id="{9D960B6A-E41E-48A8-AA76-628C57FD3A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707" y="4458336"/>
            <a:ext cx="1959108" cy="1044205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xmlns="" id="{CC05E451-2083-46B1-B6C5-3B87F660E30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20862390">
            <a:off x="-1479284" y="-1214359"/>
            <a:ext cx="1159815" cy="1104724"/>
          </a:xfrm>
          <a:prstGeom prst="rect">
            <a:avLst/>
          </a:prstGeom>
        </p:spPr>
      </p:pic>
      <p:pic>
        <p:nvPicPr>
          <p:cNvPr id="48" name="Picture 47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xmlns="" id="{E950639E-F6BE-48D7-8A67-E5CDC512BD2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388" b="95685" l="200" r="97600">
                        <a14:foregroundMark x1="17900" y1="31144" x2="17900" y2="31144"/>
                        <a14:foregroundMark x1="12900" y1="31332" x2="12900" y2="31332"/>
                        <a14:foregroundMark x1="8000" y1="30206" x2="55700" y2="32083"/>
                        <a14:foregroundMark x1="5100" y1="28893" x2="6300" y2="92871"/>
                        <a14:foregroundMark x1="9300" y1="92683" x2="94800" y2="87054"/>
                        <a14:foregroundMark x1="97400" y1="95685" x2="700" y2="92683"/>
                        <a14:foregroundMark x1="61700" y1="27580" x2="97600" y2="34522"/>
                        <a14:foregroundMark x1="40914" y1="79354" x2="5800" y2="78987"/>
                        <a14:foregroundMark x1="95500" y1="79925" x2="49383" y2="79443"/>
                        <a14:foregroundMark x1="97400" y1="21388" x2="200" y2="24015"/>
                        <a14:backgroundMark x1="12100" y1="74672" x2="17300" y2="74484"/>
                        <a14:backgroundMark x1="14500" y1="75422" x2="50500" y2="76173"/>
                        <a14:backgroundMark x1="50100" y1="75235" x2="89200" y2="74296"/>
                      </a14:backgroundRemoval>
                    </a14:imgEffect>
                  </a14:imgLayer>
                </a14:imgProps>
              </a:ext>
            </a:extLst>
          </a:blip>
          <a:srcRect t="19202"/>
          <a:stretch/>
        </p:blipFill>
        <p:spPr>
          <a:xfrm>
            <a:off x="135822" y="4666225"/>
            <a:ext cx="1959108" cy="84369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xmlns="" id="{40AD64E6-AED3-45A3-8A8D-B1F9177C0E9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9210228" y="4816164"/>
            <a:ext cx="2870937" cy="65672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xmlns="" id="{C63ABA95-A029-45E7-B59B-7DBB9FC233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162020" y="4816164"/>
            <a:ext cx="2870937" cy="656728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xmlns="" id="{3775486C-F341-41BD-85D4-2D869B2A956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5354394" y="4816164"/>
            <a:ext cx="2870937" cy="656728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D00D4E69-3066-4A8D-A626-8A3FF4C3218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3619312" y="4816164"/>
            <a:ext cx="2870937" cy="656728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xmlns="" id="{329D2116-9036-4FAB-9456-5C0512DF67F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2183842" y="4816164"/>
            <a:ext cx="2870937" cy="6567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DA000F0-0327-46C8-98A0-6D97D349AB1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81399" y="233362"/>
            <a:ext cx="6172201" cy="3731331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xmlns="" id="{093BCDA0-8E05-426F-BB86-4963808BAB00}"/>
              </a:ext>
            </a:extLst>
          </p:cNvPr>
          <p:cNvCxnSpPr/>
          <p:nvPr/>
        </p:nvCxnSpPr>
        <p:spPr>
          <a:xfrm>
            <a:off x="4514850" y="1962150"/>
            <a:ext cx="1438275" cy="9620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083 0.81604 L 0.47083 0.81635 C 0.47135 0.80648 0.47204 0.79629 0.47083 0.78672 C 0.46944 0.77746 0.46875 0.76604 0.46527 0.75895 C 0.45972 0.74783 0.45729 0.74135 0.45208 0.73302 C 0.44861 0.72808 0.44583 0.72129 0.44218 0.71851 L 0.43645 0.71419 C 0.4342 0.71018 0.43211 0.70586 0.42951 0.70246 C 0.42673 0.69907 0.42395 0.6966 0.421 0.69382 C 0.41961 0.69259 0.41805 0.69135 0.41684 0.6895 C 0.41527 0.68703 0.41371 0.68456 0.4118 0.6824 C 0.41128 0.68148 0.41059 0.68148 0.40972 0.68055 C 0.40191 0.67469 0.40659 0.67685 0.39791 0.675 C 0.39687 0.67407 0.39548 0.67253 0.39444 0.67222 C 0.39253 0.67129 0.39062 0.67067 0.38871 0.67067 C 0.38211 0.66975 0.37569 0.66944 0.36909 0.66913 C 0.34097 0.66203 0.34826 0.66234 0.29895 0.67222 C 0.29375 0.67314 0.28871 0.67746 0.2835 0.68055 C 0.27638 0.68549 0.26927 0.69166 0.26232 0.69814 C 0.25954 0.70092 0.25677 0.70432 0.25399 0.70679 C 0.25052 0.71018 0.24652 0.71234 0.2427 0.71574 C 0.23611 0.72129 0.22951 0.72746 0.22326 0.73302 C 0.221 0.73518 0.2184 0.73672 0.21614 0.73888 C 0.20173 0.75092 0.21996 0.7358 0.20711 0.74753 C 0.20434 0.75 0.19861 0.75493 0.19861 0.75493 C 0.18802 0.77253 0.20451 0.74629 0.18871 0.76512 C 0.1776 0.77808 0.18923 0.76388 0.18038 0.77654 C 0.17934 0.77839 0.17795 0.77932 0.17691 0.78086 C 0.17621 0.78179 0.17552 0.78302 0.17465 0.78395 C 0.17413 0.78734 0.17326 0.79074 0.17256 0.79413 C 0.17239 0.79567 0.17204 0.79691 0.17204 0.79845 C 0.17204 0.80308 0.17204 0.80802 0.17204 0.81296 L 0.17204 0.81327 " pathEditMode="relative" rAng="0" ptsTypes="AAAAAAAAAAAAAAAAAAAAAAAAAAAAAAAAA">
                                      <p:cBhvr>
                                        <p:cTn id="1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13" y="-7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BE9CB1FE-4BBB-4B47-B2D8-ABE2473BC7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1FBD52A8-5099-4AD5-8C80-D63CF549ADC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-95" r="77315" b="52550"/>
          <a:stretch/>
        </p:blipFill>
        <p:spPr>
          <a:xfrm flipH="1">
            <a:off x="-54037" y="2043892"/>
            <a:ext cx="2221397" cy="3429000"/>
          </a:xfrm>
          <a:prstGeom prst="rect">
            <a:avLst/>
          </a:prstGeom>
        </p:spPr>
      </p:pic>
      <p:pic>
        <p:nvPicPr>
          <p:cNvPr id="39" name="Picture 38" descr="A picture containing game, controller, remote, indoor&#10;&#10;Description automatically generated">
            <a:extLst>
              <a:ext uri="{FF2B5EF4-FFF2-40B4-BE49-F238E27FC236}">
                <a16:creationId xmlns:a16="http://schemas.microsoft.com/office/drawing/2014/main" xmlns="" id="{5FC0BBD9-EA6F-4C90-BFC1-425A4DBA75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38586" y="4209608"/>
            <a:ext cx="1225481" cy="1145309"/>
          </a:xfrm>
          <a:prstGeom prst="rect">
            <a:avLst/>
          </a:prstGeom>
        </p:spPr>
      </p:pic>
      <p:pic>
        <p:nvPicPr>
          <p:cNvPr id="40" name="Picture 39" descr="A picture containing game, controller, remote, indoor&#10;&#10;Description automatically generated">
            <a:extLst>
              <a:ext uri="{FF2B5EF4-FFF2-40B4-BE49-F238E27FC236}">
                <a16:creationId xmlns:a16="http://schemas.microsoft.com/office/drawing/2014/main" xmlns="" id="{C2AC60B8-ECAB-4E96-B976-13BEBEC499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2248" y="4168324"/>
            <a:ext cx="1225481" cy="1145309"/>
          </a:xfrm>
          <a:prstGeom prst="rect">
            <a:avLst/>
          </a:prstGeom>
        </p:spPr>
      </p:pic>
      <p:pic>
        <p:nvPicPr>
          <p:cNvPr id="42" name="Picture 41" descr="A picture containing game, controller, remote, indoor&#10;&#10;Description automatically generated">
            <a:extLst>
              <a:ext uri="{FF2B5EF4-FFF2-40B4-BE49-F238E27FC236}">
                <a16:creationId xmlns:a16="http://schemas.microsoft.com/office/drawing/2014/main" xmlns="" id="{CBD636B1-58C2-4C65-85B9-B977336D0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7216" y="4129607"/>
            <a:ext cx="1225481" cy="1145309"/>
          </a:xfrm>
          <a:prstGeom prst="rect">
            <a:avLst/>
          </a:prstGeom>
        </p:spPr>
      </p:pic>
      <p:pic>
        <p:nvPicPr>
          <p:cNvPr id="43" name="Picture 42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xmlns="" id="{9D960B6A-E41E-48A8-AA76-628C57FD3A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707" y="4458336"/>
            <a:ext cx="1959108" cy="1044205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xmlns="" id="{CC05E451-2083-46B1-B6C5-3B87F660E30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20862390">
            <a:off x="-1479284" y="-1214359"/>
            <a:ext cx="1159815" cy="1104724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xmlns="" id="{40AD64E6-AED3-45A3-8A8D-B1F9177C0E9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9210228" y="4816164"/>
            <a:ext cx="2870937" cy="65672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xmlns="" id="{C63ABA95-A029-45E7-B59B-7DBB9FC233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7162020" y="4816164"/>
            <a:ext cx="2870937" cy="656728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xmlns="" id="{3775486C-F341-41BD-85D4-2D869B2A956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5354394" y="4816164"/>
            <a:ext cx="2870937" cy="656728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D00D4E69-3066-4A8D-A626-8A3FF4C3218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3619312" y="4816164"/>
            <a:ext cx="2870937" cy="656728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xmlns="" id="{329D2116-9036-4FAB-9456-5C0512DF67F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2183842" y="4816164"/>
            <a:ext cx="2870937" cy="656728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xmlns="" id="{08E4B4DE-319A-42BD-B896-444357D51BD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20862390">
            <a:off x="386361" y="4353891"/>
            <a:ext cx="1159815" cy="1104724"/>
          </a:xfrm>
          <a:prstGeom prst="rect">
            <a:avLst/>
          </a:prstGeom>
        </p:spPr>
      </p:pic>
      <p:pic>
        <p:nvPicPr>
          <p:cNvPr id="48" name="Picture 47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xmlns="" id="{E950639E-F6BE-48D7-8A67-E5CDC512BD2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1388" b="95685" l="200" r="97600">
                        <a14:foregroundMark x1="17900" y1="31144" x2="17900" y2="31144"/>
                        <a14:foregroundMark x1="12900" y1="31332" x2="12900" y2="31332"/>
                        <a14:foregroundMark x1="8000" y1="30206" x2="55700" y2="32083"/>
                        <a14:foregroundMark x1="5100" y1="28893" x2="6300" y2="92871"/>
                        <a14:foregroundMark x1="9300" y1="92683" x2="94800" y2="87054"/>
                        <a14:foregroundMark x1="97400" y1="95685" x2="700" y2="92683"/>
                        <a14:foregroundMark x1="61700" y1="27580" x2="97600" y2="34522"/>
                        <a14:foregroundMark x1="40914" y1="79354" x2="5800" y2="78987"/>
                        <a14:foregroundMark x1="95500" y1="79925" x2="49383" y2="79443"/>
                        <a14:foregroundMark x1="97400" y1="21388" x2="200" y2="24015"/>
                        <a14:backgroundMark x1="12100" y1="74672" x2="17300" y2="74484"/>
                        <a14:backgroundMark x1="14500" y1="75422" x2="50500" y2="76173"/>
                        <a14:backgroundMark x1="50100" y1="75235" x2="89200" y2="74296"/>
                      </a14:backgroundRemoval>
                    </a14:imgEffect>
                  </a14:imgLayer>
                </a14:imgProps>
              </a:ext>
            </a:extLst>
          </a:blip>
          <a:srcRect t="19202"/>
          <a:stretch/>
        </p:blipFill>
        <p:spPr>
          <a:xfrm>
            <a:off x="135822" y="4666225"/>
            <a:ext cx="1959108" cy="8436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786D2A1E-1998-4084-BD19-24AE36F4FC9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81399" y="233362"/>
            <a:ext cx="6172201" cy="3731331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xmlns="" id="{5BDDD0A6-FB40-45D7-8DA8-96C917EB1F78}"/>
              </a:ext>
            </a:extLst>
          </p:cNvPr>
          <p:cNvCxnSpPr>
            <a:cxnSpLocks/>
          </p:cNvCxnSpPr>
          <p:nvPr/>
        </p:nvCxnSpPr>
        <p:spPr>
          <a:xfrm flipH="1">
            <a:off x="4533900" y="1952625"/>
            <a:ext cx="1362075" cy="66675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94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9878 0.81604 L 0.59878 0.81635 C 0.59965 0.80648 0.60052 0.79629 0.59878 0.78672 C 0.59687 0.77746 0.59583 0.76604 0.59079 0.75895 C 0.58298 0.74783 0.57951 0.74135 0.57204 0.73302 C 0.56701 0.72808 0.56302 0.72129 0.55781 0.71851 L 0.54965 0.71419 C 0.54652 0.71018 0.54357 0.70586 0.53975 0.70246 C 0.53576 0.69907 0.53177 0.6966 0.5276 0.69382 C 0.52569 0.69259 0.52343 0.69135 0.5217 0.6895 C 0.51944 0.68703 0.51718 0.68456 0.51441 0.6824 C 0.51371 0.68148 0.51267 0.68148 0.51145 0.68055 C 0.50034 0.67469 0.50711 0.67685 0.49461 0.675 C 0.49322 0.67407 0.49114 0.67253 0.48975 0.67222 C 0.48697 0.67129 0.4842 0.67067 0.48142 0.67067 C 0.47204 0.66975 0.46284 0.66944 0.45347 0.66913 C 0.41336 0.66203 0.42378 0.66234 0.35329 0.67222 C 0.34583 0.67314 0.33871 0.67746 0.33125 0.68055 C 0.321 0.68549 0.31093 0.69166 0.30086 0.69814 C 0.29704 0.70092 0.29305 0.70432 0.28906 0.70679 C 0.28402 0.71018 0.27829 0.71234 0.27291 0.71574 C 0.26354 0.72129 0.25399 0.72746 0.24513 0.73302 C 0.24184 0.73518 0.23819 0.73672 0.23489 0.73888 C 0.21441 0.75092 0.24045 0.7358 0.22204 0.74753 C 0.21805 0.75 0.20989 0.75493 0.20989 0.75524 C 0.19479 0.77253 0.2184 0.74629 0.19583 0.76512 C 0.17986 0.77808 0.19652 0.76388 0.18385 0.77654 C 0.18246 0.77839 0.18038 0.77932 0.17899 0.78086 C 0.17795 0.78179 0.17691 0.78302 0.17569 0.78395 C 0.175 0.78734 0.17378 0.79074 0.17274 0.79413 C 0.17239 0.79567 0.17204 0.79691 0.17204 0.79845 C 0.17204 0.80308 0.17204 0.80802 0.17204 0.81296 L 0.17204 0.81327 " pathEditMode="relative" rAng="0" ptsTypes="AAAAAAAAAAAAAAAAAAAAAAAAAAAAAAAAA">
                                      <p:cBhvr>
                                        <p:cTn id="1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02" y="-7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BE9CB1FE-4BBB-4B47-B2D8-ABE2473BC7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1FBD52A8-5099-4AD5-8C80-D63CF549ADC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-95" r="77315" b="52550"/>
          <a:stretch/>
        </p:blipFill>
        <p:spPr>
          <a:xfrm flipH="1">
            <a:off x="-54037" y="2043892"/>
            <a:ext cx="2221397" cy="3429000"/>
          </a:xfrm>
          <a:prstGeom prst="rect">
            <a:avLst/>
          </a:prstGeom>
        </p:spPr>
      </p:pic>
      <p:pic>
        <p:nvPicPr>
          <p:cNvPr id="39" name="Picture 38" descr="A picture containing game, controller, remote, indoor&#10;&#10;Description automatically generated">
            <a:extLst>
              <a:ext uri="{FF2B5EF4-FFF2-40B4-BE49-F238E27FC236}">
                <a16:creationId xmlns:a16="http://schemas.microsoft.com/office/drawing/2014/main" xmlns="" id="{5FC0BBD9-EA6F-4C90-BFC1-425A4DBA75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38586" y="4209608"/>
            <a:ext cx="1225481" cy="1145309"/>
          </a:xfrm>
          <a:prstGeom prst="rect">
            <a:avLst/>
          </a:prstGeom>
        </p:spPr>
      </p:pic>
      <p:pic>
        <p:nvPicPr>
          <p:cNvPr id="42" name="Picture 41" descr="A picture containing game, controller, remote, indoor&#10;&#10;Description automatically generated">
            <a:extLst>
              <a:ext uri="{FF2B5EF4-FFF2-40B4-BE49-F238E27FC236}">
                <a16:creationId xmlns:a16="http://schemas.microsoft.com/office/drawing/2014/main" xmlns="" id="{CBD636B1-58C2-4C65-85B9-B977336D0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6477" y="4059046"/>
            <a:ext cx="1225481" cy="1145309"/>
          </a:xfrm>
          <a:prstGeom prst="rect">
            <a:avLst/>
          </a:prstGeom>
        </p:spPr>
      </p:pic>
      <p:pic>
        <p:nvPicPr>
          <p:cNvPr id="43" name="Picture 42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xmlns="" id="{9D960B6A-E41E-48A8-AA76-628C57FD3A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707" y="4458336"/>
            <a:ext cx="1959108" cy="1044205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xmlns="" id="{CC05E451-2083-46B1-B6C5-3B87F660E30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20862390">
            <a:off x="-1479284" y="-1214359"/>
            <a:ext cx="1159815" cy="1104724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xmlns="" id="{40AD64E6-AED3-45A3-8A8D-B1F9177C0E9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9210228" y="4816164"/>
            <a:ext cx="2870937" cy="65672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xmlns="" id="{C63ABA95-A029-45E7-B59B-7DBB9FC233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7162020" y="4816164"/>
            <a:ext cx="2870937" cy="656728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xmlns="" id="{3775486C-F341-41BD-85D4-2D869B2A956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5354394" y="4816164"/>
            <a:ext cx="2870937" cy="656728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D00D4E69-3066-4A8D-A626-8A3FF4C3218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3619312" y="4816164"/>
            <a:ext cx="2870937" cy="656728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xmlns="" id="{329D2116-9036-4FAB-9456-5C0512DF67F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2183842" y="4816164"/>
            <a:ext cx="2870937" cy="656728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xmlns="" id="{2DC2612F-8D72-42B9-BE83-2821D9441FF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20862390">
            <a:off x="236018" y="4100699"/>
            <a:ext cx="1159815" cy="1104724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xmlns="" id="{29B9E9FA-E09F-4C97-9570-C09CC9A97AF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20862390">
            <a:off x="826689" y="4179030"/>
            <a:ext cx="1159815" cy="1104724"/>
          </a:xfrm>
          <a:prstGeom prst="rect">
            <a:avLst/>
          </a:prstGeom>
        </p:spPr>
      </p:pic>
      <p:pic>
        <p:nvPicPr>
          <p:cNvPr id="48" name="Picture 47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xmlns="" id="{E950639E-F6BE-48D7-8A67-E5CDC512BD2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1388" b="95685" l="200" r="97600">
                        <a14:foregroundMark x1="17900" y1="31144" x2="17900" y2="31144"/>
                        <a14:foregroundMark x1="12900" y1="31332" x2="12900" y2="31332"/>
                        <a14:foregroundMark x1="8000" y1="30206" x2="55700" y2="32083"/>
                        <a14:foregroundMark x1="5100" y1="28893" x2="6300" y2="92871"/>
                        <a14:foregroundMark x1="9300" y1="92683" x2="94800" y2="87054"/>
                        <a14:foregroundMark x1="97400" y1="95685" x2="700" y2="92683"/>
                        <a14:foregroundMark x1="61700" y1="27580" x2="97600" y2="34522"/>
                        <a14:foregroundMark x1="40914" y1="79354" x2="5800" y2="78987"/>
                        <a14:foregroundMark x1="95500" y1="79925" x2="49383" y2="79443"/>
                        <a14:foregroundMark x1="97400" y1="21388" x2="200" y2="24015"/>
                        <a14:backgroundMark x1="12100" y1="74672" x2="17300" y2="74484"/>
                        <a14:backgroundMark x1="14500" y1="75422" x2="50500" y2="76173"/>
                        <a14:backgroundMark x1="50100" y1="75235" x2="89200" y2="74296"/>
                      </a14:backgroundRemoval>
                    </a14:imgEffect>
                  </a14:imgLayer>
                </a14:imgProps>
              </a:ext>
            </a:extLst>
          </a:blip>
          <a:srcRect t="19202"/>
          <a:stretch/>
        </p:blipFill>
        <p:spPr>
          <a:xfrm>
            <a:off x="135822" y="4666225"/>
            <a:ext cx="1959108" cy="8436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A8533FA1-1F8C-45C2-B51D-4D02E43485D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71874" y="252412"/>
            <a:ext cx="6172201" cy="3731331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xmlns="" id="{BA7863E1-8F4C-46D1-AE3B-D2A8646F0E6A}"/>
              </a:ext>
            </a:extLst>
          </p:cNvPr>
          <p:cNvCxnSpPr>
            <a:cxnSpLocks/>
          </p:cNvCxnSpPr>
          <p:nvPr/>
        </p:nvCxnSpPr>
        <p:spPr>
          <a:xfrm>
            <a:off x="7439025" y="1981200"/>
            <a:ext cx="1343025" cy="5810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2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559 0.81604 L 0.73559 0.81635 C 0.73663 0.80648 0.73784 0.79629 0.73559 0.78672 C 0.73298 0.77746 0.73159 0.76604 0.725 0.75895 C 0.71458 0.74783 0.71006 0.74135 0.70017 0.73302 C 0.69357 0.72808 0.68836 0.72129 0.68159 0.71851 L 0.67066 0.71419 C 0.66649 0.71018 0.6625 0.70586 0.65763 0.70246 C 0.65243 0.69907 0.64722 0.6966 0.64149 0.69382 C 0.63888 0.69259 0.63593 0.69135 0.63368 0.6895 C 0.63072 0.68703 0.62777 0.68456 0.62413 0.6824 C 0.62326 0.68148 0.62187 0.68148 0.62031 0.68055 C 0.60555 0.67469 0.61441 0.67685 0.59809 0.675 C 0.596 0.67407 0.5934 0.67253 0.59149 0.67222 C 0.58784 0.67129 0.5842 0.67067 0.58072 0.67067 C 0.56822 0.66975 0.55607 0.66944 0.54357 0.66913 C 0.49062 0.66203 0.50434 0.66234 0.41128 0.67222 C 0.40156 0.67314 0.39201 0.67746 0.38229 0.68055 C 0.36875 0.68549 0.35538 0.69166 0.34218 0.69814 C 0.33697 0.70092 0.33177 0.70432 0.32656 0.70679 C 0.31996 0.71018 0.3125 0.71234 0.3052 0.71574 C 0.29288 0.72129 0.28038 0.72746 0.26857 0.73302 C 0.26423 0.73518 0.25937 0.73672 0.2552 0.73888 C 0.22795 0.75092 0.26232 0.7358 0.23819 0.74753 C 0.23281 0.75 0.22204 0.75493 0.22204 0.75524 C 0.20208 0.77253 0.23316 0.74629 0.20347 0.76512 C 0.18246 0.77808 0.20434 0.76388 0.18767 0.77654 C 0.18576 0.77839 0.18316 0.77932 0.18107 0.78086 C 0.17986 0.78179 0.17847 0.78302 0.17691 0.78395 C 0.17586 0.78734 0.1743 0.79074 0.17291 0.79413 C 0.17256 0.79567 0.17204 0.79691 0.17204 0.79845 C 0.17204 0.80308 0.17204 0.80802 0.17204 0.81296 L 0.17204 0.81327 " pathEditMode="relative" rAng="0" ptsTypes="AAAAAAAAAAAAAAAAAAAAAAAAAAAAAAAAA">
                                      <p:cBhvr>
                                        <p:cTn id="1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25" y="-7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BE9CB1FE-4BBB-4B47-B2D8-ABE2473BC7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1FBD52A8-5099-4AD5-8C80-D63CF549ADC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-95" r="77315" b="52550"/>
          <a:stretch/>
        </p:blipFill>
        <p:spPr>
          <a:xfrm flipH="1">
            <a:off x="-54037" y="2043892"/>
            <a:ext cx="2221397" cy="3429000"/>
          </a:xfrm>
          <a:prstGeom prst="rect">
            <a:avLst/>
          </a:prstGeom>
        </p:spPr>
      </p:pic>
      <p:pic>
        <p:nvPicPr>
          <p:cNvPr id="42" name="Picture 41" descr="A picture containing game, controller, remote, indoor&#10;&#10;Description automatically generated">
            <a:extLst>
              <a:ext uri="{FF2B5EF4-FFF2-40B4-BE49-F238E27FC236}">
                <a16:creationId xmlns:a16="http://schemas.microsoft.com/office/drawing/2014/main" xmlns="" id="{CBD636B1-58C2-4C65-85B9-B977336D0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35373" y="4093571"/>
            <a:ext cx="1225481" cy="1145309"/>
          </a:xfrm>
          <a:prstGeom prst="rect">
            <a:avLst/>
          </a:prstGeom>
        </p:spPr>
      </p:pic>
      <p:pic>
        <p:nvPicPr>
          <p:cNvPr id="43" name="Picture 42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xmlns="" id="{9D960B6A-E41E-48A8-AA76-628C57FD3A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707" y="4458336"/>
            <a:ext cx="1959108" cy="1044205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xmlns="" id="{CC05E451-2083-46B1-B6C5-3B87F660E30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20862390">
            <a:off x="-1479284" y="-1214359"/>
            <a:ext cx="1159815" cy="1104724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xmlns="" id="{40AD64E6-AED3-45A3-8A8D-B1F9177C0E9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9210228" y="4816164"/>
            <a:ext cx="2870937" cy="65672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xmlns="" id="{C63ABA95-A029-45E7-B59B-7DBB9FC233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7162020" y="4816164"/>
            <a:ext cx="2870937" cy="656728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xmlns="" id="{3775486C-F341-41BD-85D4-2D869B2A956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5354394" y="4816164"/>
            <a:ext cx="2870937" cy="656728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D00D4E69-3066-4A8D-A626-8A3FF4C3218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3619312" y="4816164"/>
            <a:ext cx="2870937" cy="656728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xmlns="" id="{329D2116-9036-4FAB-9456-5C0512DF67F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2183842" y="4816164"/>
            <a:ext cx="2870937" cy="65672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xmlns="" id="{5D95F4C0-B0EF-4EA4-8353-FB09873E07F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20862390">
            <a:off x="179513" y="4236259"/>
            <a:ext cx="1159815" cy="1104724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xmlns="" id="{A064558C-65E1-4587-BE1C-56FFD99FD75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20862390">
            <a:off x="583830" y="4236261"/>
            <a:ext cx="1159815" cy="1104724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xmlns="" id="{CEB4C526-2B6B-4881-8983-7712C305BB8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20862390">
            <a:off x="1040481" y="4208650"/>
            <a:ext cx="1159815" cy="1104724"/>
          </a:xfrm>
          <a:prstGeom prst="rect">
            <a:avLst/>
          </a:prstGeom>
        </p:spPr>
      </p:pic>
      <p:pic>
        <p:nvPicPr>
          <p:cNvPr id="48" name="Picture 47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xmlns="" id="{E950639E-F6BE-48D7-8A67-E5CDC512BD2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1388" b="95685" l="200" r="97600">
                        <a14:foregroundMark x1="17900" y1="31144" x2="17900" y2="31144"/>
                        <a14:foregroundMark x1="12900" y1="31332" x2="12900" y2="31332"/>
                        <a14:foregroundMark x1="8000" y1="30206" x2="55700" y2="32083"/>
                        <a14:foregroundMark x1="5100" y1="28893" x2="6300" y2="92871"/>
                        <a14:foregroundMark x1="9300" y1="92683" x2="94800" y2="87054"/>
                        <a14:foregroundMark x1="97400" y1="95685" x2="700" y2="92683"/>
                        <a14:foregroundMark x1="61700" y1="27580" x2="97600" y2="34522"/>
                        <a14:foregroundMark x1="40914" y1="79354" x2="5800" y2="78987"/>
                        <a14:foregroundMark x1="95500" y1="79925" x2="49383" y2="79443"/>
                        <a14:foregroundMark x1="97400" y1="21388" x2="200" y2="24015"/>
                        <a14:backgroundMark x1="12100" y1="74672" x2="17300" y2="74484"/>
                        <a14:backgroundMark x1="14500" y1="75422" x2="50500" y2="76173"/>
                        <a14:backgroundMark x1="50100" y1="75235" x2="89200" y2="74296"/>
                      </a14:backgroundRemoval>
                    </a14:imgEffect>
                  </a14:imgLayer>
                </a14:imgProps>
              </a:ext>
            </a:extLst>
          </a:blip>
          <a:srcRect t="19202"/>
          <a:stretch/>
        </p:blipFill>
        <p:spPr>
          <a:xfrm>
            <a:off x="135822" y="4666225"/>
            <a:ext cx="1959108" cy="84369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0218FBD4-7ABE-419D-9CB7-3E3F381846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33774" y="71437"/>
            <a:ext cx="6172201" cy="3731331"/>
          </a:xfrm>
          <a:prstGeom prst="rect">
            <a:avLst/>
          </a:prstGeom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xmlns="" id="{E4238C97-CC7B-4E7F-AFAD-0CA4808F94F3}"/>
              </a:ext>
            </a:extLst>
          </p:cNvPr>
          <p:cNvCxnSpPr>
            <a:cxnSpLocks/>
          </p:cNvCxnSpPr>
          <p:nvPr/>
        </p:nvCxnSpPr>
        <p:spPr>
          <a:xfrm flipH="1">
            <a:off x="7496175" y="1866900"/>
            <a:ext cx="1085850" cy="51435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909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9513 0.81604 L 0.89513 0.81635 C 0.89635 0.80648 0.89791 0.79629 0.89513 0.78672 C 0.89166 0.77746 0.88993 0.76604 0.88142 0.75895 C 0.86805 0.74783 0.86232 0.74135 0.84965 0.73302 C 0.84114 0.72808 0.83454 0.72129 0.82569 0.71851 L 0.8118 0.71419 C 0.80642 0.71018 0.80121 0.70586 0.79496 0.70246 C 0.78836 0.69907 0.78159 0.6966 0.7743 0.69382 C 0.771 0.69259 0.76718 0.69135 0.76423 0.6895 C 0.76059 0.68703 0.75677 0.68456 0.75208 0.6824 C 0.75086 0.68148 0.74913 0.68148 0.74722 0.68055 C 0.72812 0.67469 0.73958 0.67685 0.71857 0.675 C 0.71597 0.67407 0.71267 0.67253 0.71024 0.67222 C 0.70555 0.67129 0.70086 0.67067 0.69635 0.67067 C 0.68038 0.66975 0.66475 0.66944 0.64861 0.66913 C 0.58072 0.66203 0.59826 0.66234 0.47899 0.67222 C 0.46649 0.67314 0.45416 0.67746 0.44166 0.68055 C 0.4243 0.68549 0.40711 0.69166 0.39027 0.69814 C 0.3835 0.70092 0.37691 0.70432 0.37013 0.70679 C 0.3618 0.71018 0.35225 0.71234 0.34288 0.71574 C 0.32708 0.72129 0.31093 0.72746 0.29583 0.73302 C 0.29027 0.73518 0.28402 0.73672 0.27864 0.73888 C 0.24375 0.75092 0.28784 0.7358 0.25677 0.74753 C 0.25 0.75 0.23611 0.75493 0.23611 0.75524 C 0.21041 0.77253 0.25034 0.74629 0.21232 0.76512 C 0.18524 0.77808 0.21336 0.76388 0.19201 0.77654 C 0.18958 0.77839 0.18628 0.77932 0.1835 0.78086 C 0.18194 0.78179 0.1802 0.78302 0.17812 0.78395 C 0.17691 0.78734 0.17482 0.79074 0.17309 0.79413 C 0.17256 0.79567 0.17204 0.79691 0.17204 0.79845 C 0.17204 0.80308 0.17204 0.80802 0.17204 0.81296 L 0.17204 0.81327 " pathEditMode="relative" rAng="0" ptsTypes="AAAAAAAAAAAAAAAAAAAAAAAAAAAAAAAAA">
                                      <p:cBhvr>
                                        <p:cTn id="1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76" y="-7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233" y="0"/>
            <a:ext cx="14188273" cy="6858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60775" y="4220307"/>
            <a:ext cx="4662435" cy="249199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0F1DF"/>
              </a:solidFill>
              <a:latin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7570" y="4666083"/>
            <a:ext cx="4608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800" b="1" kern="0" dirty="0">
                <a:solidFill>
                  <a:srgbClr val="F7AC08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TRANG TRẠI VUI NHỘN</a:t>
            </a:r>
          </a:p>
        </p:txBody>
      </p:sp>
      <p:pic>
        <p:nvPicPr>
          <p:cNvPr id="5" name="Picture 4" descr="Walking Duck Sticker">
            <a:extLst>
              <a:ext uri="{FF2B5EF4-FFF2-40B4-BE49-F238E27FC236}">
                <a16:creationId xmlns:a16="http://schemas.microsoft.com/office/drawing/2014/main" xmlns="" id="{F5290F9D-760E-44D0-A5B0-7812DDFC119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41611" y="3708399"/>
            <a:ext cx="4907956" cy="368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6.17284E-7 L -0.1066 0.0021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30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-95" r="77315" b="52550"/>
          <a:stretch/>
        </p:blipFill>
        <p:spPr>
          <a:xfrm flipH="1">
            <a:off x="202091" y="873576"/>
            <a:ext cx="3876868" cy="5984424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3506913" y="873577"/>
            <a:ext cx="7456362" cy="179705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37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Tiếp</a:t>
            </a:r>
            <a:r>
              <a:rPr lang="en-US" sz="37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theo</a:t>
            </a:r>
            <a:r>
              <a:rPr lang="en-US" sz="37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</a:t>
            </a:r>
            <a:r>
              <a:rPr lang="vi-VN" sz="37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 bạn cùng mình đi thăm ao nuôi vịt của trang trại </a:t>
            </a:r>
            <a:r>
              <a:rPr lang="en-US" sz="37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nhé</a:t>
            </a:r>
            <a:r>
              <a:rPr lang="en-US" sz="37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!</a:t>
            </a:r>
            <a:endParaRPr lang="vi-VN" sz="3733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09058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5380FBE-1B37-4762-8139-B068EFD20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86186D2-47DE-442D-8B27-2A557A1E42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561" b="96285" l="47344" r="57663"/>
                    </a14:imgEffect>
                  </a14:imgLayer>
                </a14:imgProps>
              </a:ext>
            </a:extLst>
          </a:blip>
          <a:srcRect l="46054" t="62845" r="41047" b="-1889"/>
          <a:stretch/>
        </p:blipFill>
        <p:spPr>
          <a:xfrm>
            <a:off x="5224059" y="5056282"/>
            <a:ext cx="1051256" cy="995465"/>
          </a:xfrm>
          <a:prstGeom prst="rect">
            <a:avLst/>
          </a:prstGeom>
        </p:spPr>
      </p:pic>
      <p:pic>
        <p:nvPicPr>
          <p:cNvPr id="5" name="Picture 2" descr="Donald Duck Disney Sticker">
            <a:extLst>
              <a:ext uri="{FF2B5EF4-FFF2-40B4-BE49-F238E27FC236}">
                <a16:creationId xmlns:a16="http://schemas.microsoft.com/office/drawing/2014/main" xmlns="" id="{F0CE257B-5DA4-41B6-9BBB-B0578C8C99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525965"/>
            <a:ext cx="799064" cy="799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onald Duck Disney Sticker">
            <a:extLst>
              <a:ext uri="{FF2B5EF4-FFF2-40B4-BE49-F238E27FC236}">
                <a16:creationId xmlns:a16="http://schemas.microsoft.com/office/drawing/2014/main" xmlns="" id="{02ACD504-D527-403D-9349-72648161B1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67241" y="4800067"/>
            <a:ext cx="799064" cy="799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Lunime art animation cool sticker Sticker">
            <a:extLst>
              <a:ext uri="{FF2B5EF4-FFF2-40B4-BE49-F238E27FC236}">
                <a16:creationId xmlns:a16="http://schemas.microsoft.com/office/drawing/2014/main" xmlns="" id="{E98F9EA5-ED6B-4E7B-9F20-60E76CA0901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11879" y="3214673"/>
            <a:ext cx="638800" cy="74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onald Duck Disney Sticker">
            <a:extLst>
              <a:ext uri="{FF2B5EF4-FFF2-40B4-BE49-F238E27FC236}">
                <a16:creationId xmlns:a16="http://schemas.microsoft.com/office/drawing/2014/main" xmlns="" id="{87BDE133-6029-4A36-9A85-0D53BCF35E4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06012" y="4588975"/>
            <a:ext cx="799064" cy="799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Lunime art animation cool sticker Sticker">
            <a:extLst>
              <a:ext uri="{FF2B5EF4-FFF2-40B4-BE49-F238E27FC236}">
                <a16:creationId xmlns:a16="http://schemas.microsoft.com/office/drawing/2014/main" xmlns="" id="{18DB8136-0C0D-42B9-9BFC-917EFB40D7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84977" y="3429001"/>
            <a:ext cx="638800" cy="74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Lunime art animation cool sticker Sticker">
            <a:extLst>
              <a:ext uri="{FF2B5EF4-FFF2-40B4-BE49-F238E27FC236}">
                <a16:creationId xmlns:a16="http://schemas.microsoft.com/office/drawing/2014/main" xmlns="" id="{ED322081-59A8-4BFE-98D2-F68C5461330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38443" y="4012749"/>
            <a:ext cx="638800" cy="74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Lunime art animation cool sticker Sticker">
            <a:extLst>
              <a:ext uri="{FF2B5EF4-FFF2-40B4-BE49-F238E27FC236}">
                <a16:creationId xmlns:a16="http://schemas.microsoft.com/office/drawing/2014/main" xmlns="" id="{E0AEAFCE-9F90-4B1C-8489-BF2A111276B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30548" y="3537206"/>
            <a:ext cx="638800" cy="74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Lunime art animation cool sticker Sticker">
            <a:extLst>
              <a:ext uri="{FF2B5EF4-FFF2-40B4-BE49-F238E27FC236}">
                <a16:creationId xmlns:a16="http://schemas.microsoft.com/office/drawing/2014/main" xmlns="" id="{E94A1454-02F0-43A2-B124-C0556B83507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22599" y="4049781"/>
            <a:ext cx="638800" cy="74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Vẽ con vịt Clip nghệ thuật - vịt png tải về - Miễn phí trong suốt Cảm Xúc  png Tải về.">
            <a:extLst>
              <a:ext uri="{FF2B5EF4-FFF2-40B4-BE49-F238E27FC236}">
                <a16:creationId xmlns:a16="http://schemas.microsoft.com/office/drawing/2014/main" xmlns="" id="{B1C0FF07-D2D4-40E9-BF4C-8B01B07EF4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087" b="96304" l="10000" r="90000">
                        <a14:foregroundMark x1="47222" y1="8043" x2="53111" y2="16304"/>
                        <a14:foregroundMark x1="46778" y1="6304" x2="51778" y2="18913"/>
                        <a14:foregroundMark x1="51778" y1="18913" x2="51778" y2="18913"/>
                        <a14:foregroundMark x1="45889" y1="8478" x2="48111" y2="20000"/>
                        <a14:foregroundMark x1="48111" y1="20000" x2="48111" y2="20000"/>
                        <a14:foregroundMark x1="46889" y1="11522" x2="47667" y2="22609"/>
                        <a14:foregroundMark x1="47667" y1="22609" x2="47667" y2="22609"/>
                        <a14:foregroundMark x1="45556" y1="13043" x2="46778" y2="18043"/>
                        <a14:foregroundMark x1="46000" y1="13696" x2="47444" y2="19783"/>
                        <a14:foregroundMark x1="46556" y1="15652" x2="47667" y2="20652"/>
                        <a14:foregroundMark x1="47000" y1="17609" x2="49000" y2="28478"/>
                        <a14:foregroundMark x1="49000" y1="28478" x2="49000" y2="28478"/>
                        <a14:foregroundMark x1="47222" y1="19783" x2="49111" y2="28478"/>
                        <a14:foregroundMark x1="48222" y1="18043" x2="50889" y2="26739"/>
                        <a14:foregroundMark x1="49889" y1="20000" x2="51667" y2="28043"/>
                        <a14:foregroundMark x1="49889" y1="22391" x2="51444" y2="28043"/>
                        <a14:foregroundMark x1="51222" y1="20870" x2="53111" y2="27174"/>
                        <a14:foregroundMark x1="50778" y1="19130" x2="52222" y2="25217"/>
                        <a14:foregroundMark x1="50111" y1="21522" x2="51000" y2="31087"/>
                        <a14:foregroundMark x1="49000" y1="24348" x2="50778" y2="31522"/>
                        <a14:foregroundMark x1="49667" y1="23261" x2="51444" y2="31087"/>
                        <a14:foregroundMark x1="50333" y1="25000" x2="52111" y2="29565"/>
                        <a14:foregroundMark x1="43222" y1="25217" x2="54444" y2="23696"/>
                        <a14:foregroundMark x1="54444" y1="23696" x2="54444" y2="23696"/>
                        <a14:foregroundMark x1="41667" y1="95000" x2="43889" y2="84348"/>
                        <a14:foregroundMark x1="55000" y1="94565" x2="54333" y2="88478"/>
                        <a14:foregroundMark x1="55000" y1="93696" x2="54333" y2="92174"/>
                        <a14:foregroundMark x1="54889" y1="94130" x2="54778" y2="92826"/>
                        <a14:foregroundMark x1="55333" y1="96304" x2="54889" y2="92391"/>
                        <a14:foregroundMark x1="54889" y1="95435" x2="54111" y2="913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4" t="289" r="24058" b="2899"/>
          <a:stretch/>
        </p:blipFill>
        <p:spPr bwMode="auto">
          <a:xfrm flipH="1">
            <a:off x="3422885" y="4404453"/>
            <a:ext cx="638800" cy="629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Donald Duck Disney Sticker">
            <a:extLst>
              <a:ext uri="{FF2B5EF4-FFF2-40B4-BE49-F238E27FC236}">
                <a16:creationId xmlns:a16="http://schemas.microsoft.com/office/drawing/2014/main" xmlns="" id="{308D0069-F760-4DD0-9C99-F210A15FEBF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536" y="4634091"/>
            <a:ext cx="799064" cy="799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Vẽ con vịt Clip nghệ thuật - vịt png tải về - Miễn phí trong suốt Cảm Xúc  png Tải về.">
            <a:extLst>
              <a:ext uri="{FF2B5EF4-FFF2-40B4-BE49-F238E27FC236}">
                <a16:creationId xmlns:a16="http://schemas.microsoft.com/office/drawing/2014/main" xmlns="" id="{0CC9793E-5F92-446C-A1D8-2E226704DF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087" b="96304" l="10000" r="90000">
                        <a14:foregroundMark x1="47222" y1="8043" x2="53111" y2="16304"/>
                        <a14:foregroundMark x1="46778" y1="6304" x2="51778" y2="18913"/>
                        <a14:foregroundMark x1="51778" y1="18913" x2="51778" y2="18913"/>
                        <a14:foregroundMark x1="45889" y1="8478" x2="48111" y2="20000"/>
                        <a14:foregroundMark x1="48111" y1="20000" x2="48111" y2="20000"/>
                        <a14:foregroundMark x1="46889" y1="11522" x2="47667" y2="22609"/>
                        <a14:foregroundMark x1="47667" y1="22609" x2="47667" y2="22609"/>
                        <a14:foregroundMark x1="45556" y1="13043" x2="46778" y2="18043"/>
                        <a14:foregroundMark x1="46000" y1="13696" x2="47444" y2="19783"/>
                        <a14:foregroundMark x1="46556" y1="15652" x2="47667" y2="20652"/>
                        <a14:foregroundMark x1="47000" y1="17609" x2="49000" y2="28478"/>
                        <a14:foregroundMark x1="49000" y1="28478" x2="49000" y2="28478"/>
                        <a14:foregroundMark x1="47222" y1="19783" x2="49111" y2="28478"/>
                        <a14:foregroundMark x1="48222" y1="18043" x2="50889" y2="26739"/>
                        <a14:foregroundMark x1="49889" y1="20000" x2="51667" y2="28043"/>
                        <a14:foregroundMark x1="49889" y1="22391" x2="51444" y2="28043"/>
                        <a14:foregroundMark x1="51222" y1="20870" x2="53111" y2="27174"/>
                        <a14:foregroundMark x1="50778" y1="19130" x2="52222" y2="25217"/>
                        <a14:foregroundMark x1="50111" y1="21522" x2="51000" y2="31087"/>
                        <a14:foregroundMark x1="49000" y1="24348" x2="50778" y2="31522"/>
                        <a14:foregroundMark x1="49667" y1="23261" x2="51444" y2="31087"/>
                        <a14:foregroundMark x1="50333" y1="25000" x2="52111" y2="29565"/>
                        <a14:foregroundMark x1="43222" y1="25217" x2="54444" y2="23696"/>
                        <a14:foregroundMark x1="54444" y1="23696" x2="54444" y2="23696"/>
                        <a14:foregroundMark x1="41667" y1="95000" x2="43889" y2="84348"/>
                        <a14:foregroundMark x1="55000" y1="94565" x2="54333" y2="88478"/>
                        <a14:foregroundMark x1="55000" y1="93696" x2="54333" y2="92174"/>
                        <a14:foregroundMark x1="54889" y1="94130" x2="54778" y2="92826"/>
                        <a14:foregroundMark x1="55333" y1="96304" x2="54889" y2="92391"/>
                        <a14:foregroundMark x1="54889" y1="95435" x2="54111" y2="913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4" t="289" r="24058" b="2899"/>
          <a:stretch/>
        </p:blipFill>
        <p:spPr bwMode="auto">
          <a:xfrm flipH="1">
            <a:off x="4192765" y="4404453"/>
            <a:ext cx="638800" cy="629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Vẽ con vịt Clip nghệ thuật - vịt png tải về - Miễn phí trong suốt Cảm Xúc  png Tải về.">
            <a:extLst>
              <a:ext uri="{FF2B5EF4-FFF2-40B4-BE49-F238E27FC236}">
                <a16:creationId xmlns:a16="http://schemas.microsoft.com/office/drawing/2014/main" xmlns="" id="{6DBD72A2-ED4A-4030-B7B9-DC31F73B33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087" b="96304" l="10000" r="90000">
                        <a14:foregroundMark x1="47222" y1="8043" x2="53111" y2="16304"/>
                        <a14:foregroundMark x1="46778" y1="6304" x2="51778" y2="18913"/>
                        <a14:foregroundMark x1="51778" y1="18913" x2="51778" y2="18913"/>
                        <a14:foregroundMark x1="45889" y1="8478" x2="48111" y2="20000"/>
                        <a14:foregroundMark x1="48111" y1="20000" x2="48111" y2="20000"/>
                        <a14:foregroundMark x1="46889" y1="11522" x2="47667" y2="22609"/>
                        <a14:foregroundMark x1="47667" y1="22609" x2="47667" y2="22609"/>
                        <a14:foregroundMark x1="45556" y1="13043" x2="46778" y2="18043"/>
                        <a14:foregroundMark x1="46000" y1="13696" x2="47444" y2="19783"/>
                        <a14:foregroundMark x1="46556" y1="15652" x2="47667" y2="20652"/>
                        <a14:foregroundMark x1="47000" y1="17609" x2="49000" y2="28478"/>
                        <a14:foregroundMark x1="49000" y1="28478" x2="49000" y2="28478"/>
                        <a14:foregroundMark x1="47222" y1="19783" x2="49111" y2="28478"/>
                        <a14:foregroundMark x1="48222" y1="18043" x2="50889" y2="26739"/>
                        <a14:foregroundMark x1="49889" y1="20000" x2="51667" y2="28043"/>
                        <a14:foregroundMark x1="49889" y1="22391" x2="51444" y2="28043"/>
                        <a14:foregroundMark x1="51222" y1="20870" x2="53111" y2="27174"/>
                        <a14:foregroundMark x1="50778" y1="19130" x2="52222" y2="25217"/>
                        <a14:foregroundMark x1="50111" y1="21522" x2="51000" y2="31087"/>
                        <a14:foregroundMark x1="49000" y1="24348" x2="50778" y2="31522"/>
                        <a14:foregroundMark x1="49667" y1="23261" x2="51444" y2="31087"/>
                        <a14:foregroundMark x1="50333" y1="25000" x2="52111" y2="29565"/>
                        <a14:foregroundMark x1="43222" y1="25217" x2="54444" y2="23696"/>
                        <a14:foregroundMark x1="54444" y1="23696" x2="54444" y2="23696"/>
                        <a14:foregroundMark x1="41667" y1="95000" x2="43889" y2="84348"/>
                        <a14:foregroundMark x1="55000" y1="94565" x2="54333" y2="88478"/>
                        <a14:foregroundMark x1="55000" y1="93696" x2="54333" y2="92174"/>
                        <a14:foregroundMark x1="54889" y1="94130" x2="54778" y2="92826"/>
                        <a14:foregroundMark x1="55333" y1="96304" x2="54889" y2="92391"/>
                        <a14:foregroundMark x1="54889" y1="95435" x2="54111" y2="913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4" t="289" r="24058" b="2899"/>
          <a:stretch/>
        </p:blipFill>
        <p:spPr bwMode="auto">
          <a:xfrm flipH="1">
            <a:off x="4993645" y="4538661"/>
            <a:ext cx="638800" cy="629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Vẽ con vịt Clip nghệ thuật - vịt png tải về - Miễn phí trong suốt Cảm Xúc  png Tải về.">
            <a:extLst>
              <a:ext uri="{FF2B5EF4-FFF2-40B4-BE49-F238E27FC236}">
                <a16:creationId xmlns:a16="http://schemas.microsoft.com/office/drawing/2014/main" xmlns="" id="{B74BED5D-8DD1-43EB-BB09-A9ED29B71B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087" b="96304" l="10000" r="90000">
                        <a14:foregroundMark x1="47222" y1="8043" x2="53111" y2="16304"/>
                        <a14:foregroundMark x1="46778" y1="6304" x2="51778" y2="18913"/>
                        <a14:foregroundMark x1="51778" y1="18913" x2="51778" y2="18913"/>
                        <a14:foregroundMark x1="45889" y1="8478" x2="48111" y2="20000"/>
                        <a14:foregroundMark x1="48111" y1="20000" x2="48111" y2="20000"/>
                        <a14:foregroundMark x1="46889" y1="11522" x2="47667" y2="22609"/>
                        <a14:foregroundMark x1="47667" y1="22609" x2="47667" y2="22609"/>
                        <a14:foregroundMark x1="45556" y1="13043" x2="46778" y2="18043"/>
                        <a14:foregroundMark x1="46000" y1="13696" x2="47444" y2="19783"/>
                        <a14:foregroundMark x1="46556" y1="15652" x2="47667" y2="20652"/>
                        <a14:foregroundMark x1="47000" y1="17609" x2="49000" y2="28478"/>
                        <a14:foregroundMark x1="49000" y1="28478" x2="49000" y2="28478"/>
                        <a14:foregroundMark x1="47222" y1="19783" x2="49111" y2="28478"/>
                        <a14:foregroundMark x1="48222" y1="18043" x2="50889" y2="26739"/>
                        <a14:foregroundMark x1="49889" y1="20000" x2="51667" y2="28043"/>
                        <a14:foregroundMark x1="49889" y1="22391" x2="51444" y2="28043"/>
                        <a14:foregroundMark x1="51222" y1="20870" x2="53111" y2="27174"/>
                        <a14:foregroundMark x1="50778" y1="19130" x2="52222" y2="25217"/>
                        <a14:foregroundMark x1="50111" y1="21522" x2="51000" y2="31087"/>
                        <a14:foregroundMark x1="49000" y1="24348" x2="50778" y2="31522"/>
                        <a14:foregroundMark x1="49667" y1="23261" x2="51444" y2="31087"/>
                        <a14:foregroundMark x1="50333" y1="25000" x2="52111" y2="29565"/>
                        <a14:foregroundMark x1="43222" y1="25217" x2="54444" y2="23696"/>
                        <a14:foregroundMark x1="54444" y1="23696" x2="54444" y2="23696"/>
                        <a14:foregroundMark x1="41667" y1="95000" x2="43889" y2="84348"/>
                        <a14:foregroundMark x1="55000" y1="94565" x2="54333" y2="88478"/>
                        <a14:foregroundMark x1="55000" y1="93696" x2="54333" y2="92174"/>
                        <a14:foregroundMark x1="54889" y1="94130" x2="54778" y2="92826"/>
                        <a14:foregroundMark x1="55333" y1="96304" x2="54889" y2="92391"/>
                        <a14:foregroundMark x1="54889" y1="95435" x2="54111" y2="913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4" t="289" r="24058" b="2899"/>
          <a:stretch/>
        </p:blipFill>
        <p:spPr bwMode="auto">
          <a:xfrm flipH="1">
            <a:off x="6393847" y="4461679"/>
            <a:ext cx="638800" cy="629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Vẽ con vịt Clip nghệ thuật - vịt png tải về - Miễn phí trong suốt Cảm Xúc  png Tải về.">
            <a:extLst>
              <a:ext uri="{FF2B5EF4-FFF2-40B4-BE49-F238E27FC236}">
                <a16:creationId xmlns:a16="http://schemas.microsoft.com/office/drawing/2014/main" xmlns="" id="{D6F323EC-4F98-4074-BC70-E02F276209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087" b="96304" l="10000" r="90000">
                        <a14:foregroundMark x1="47222" y1="8043" x2="53111" y2="16304"/>
                        <a14:foregroundMark x1="46778" y1="6304" x2="51778" y2="18913"/>
                        <a14:foregroundMark x1="51778" y1="18913" x2="51778" y2="18913"/>
                        <a14:foregroundMark x1="45889" y1="8478" x2="48111" y2="20000"/>
                        <a14:foregroundMark x1="48111" y1="20000" x2="48111" y2="20000"/>
                        <a14:foregroundMark x1="46889" y1="11522" x2="47667" y2="22609"/>
                        <a14:foregroundMark x1="47667" y1="22609" x2="47667" y2="22609"/>
                        <a14:foregroundMark x1="45556" y1="13043" x2="46778" y2="18043"/>
                        <a14:foregroundMark x1="46000" y1="13696" x2="47444" y2="19783"/>
                        <a14:foregroundMark x1="46556" y1="15652" x2="47667" y2="20652"/>
                        <a14:foregroundMark x1="47000" y1="17609" x2="49000" y2="28478"/>
                        <a14:foregroundMark x1="49000" y1="28478" x2="49000" y2="28478"/>
                        <a14:foregroundMark x1="47222" y1="19783" x2="49111" y2="28478"/>
                        <a14:foregroundMark x1="48222" y1="18043" x2="50889" y2="26739"/>
                        <a14:foregroundMark x1="49889" y1="20000" x2="51667" y2="28043"/>
                        <a14:foregroundMark x1="49889" y1="22391" x2="51444" y2="28043"/>
                        <a14:foregroundMark x1="51222" y1="20870" x2="53111" y2="27174"/>
                        <a14:foregroundMark x1="50778" y1="19130" x2="52222" y2="25217"/>
                        <a14:foregroundMark x1="50111" y1="21522" x2="51000" y2="31087"/>
                        <a14:foregroundMark x1="49000" y1="24348" x2="50778" y2="31522"/>
                        <a14:foregroundMark x1="49667" y1="23261" x2="51444" y2="31087"/>
                        <a14:foregroundMark x1="50333" y1="25000" x2="52111" y2="29565"/>
                        <a14:foregroundMark x1="43222" y1="25217" x2="54444" y2="23696"/>
                        <a14:foregroundMark x1="54444" y1="23696" x2="54444" y2="23696"/>
                        <a14:foregroundMark x1="41667" y1="95000" x2="43889" y2="84348"/>
                        <a14:foregroundMark x1="55000" y1="94565" x2="54333" y2="88478"/>
                        <a14:foregroundMark x1="55000" y1="93696" x2="54333" y2="92174"/>
                        <a14:foregroundMark x1="54889" y1="94130" x2="54778" y2="92826"/>
                        <a14:foregroundMark x1="55333" y1="96304" x2="54889" y2="92391"/>
                        <a14:foregroundMark x1="54889" y1="95435" x2="54111" y2="913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4" t="289" r="24058" b="2899"/>
          <a:stretch/>
        </p:blipFill>
        <p:spPr bwMode="auto">
          <a:xfrm flipH="1">
            <a:off x="6525628" y="5107310"/>
            <a:ext cx="638800" cy="629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5CD32C58-13FD-4DEC-8854-83E264FEFE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561" b="96285" l="47344" r="57663"/>
                    </a14:imgEffect>
                  </a14:imgLayer>
                </a14:imgProps>
              </a:ext>
            </a:extLst>
          </a:blip>
          <a:srcRect l="46054" t="62845" r="41047" b="-1889"/>
          <a:stretch/>
        </p:blipFill>
        <p:spPr>
          <a:xfrm>
            <a:off x="4393116" y="5171897"/>
            <a:ext cx="1051256" cy="99546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CC54EAB1-B3E0-4917-93D5-4DAAA8A5A4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561" b="96285" l="47344" r="57663"/>
                    </a14:imgEffect>
                  </a14:imgLayer>
                </a14:imgProps>
              </a:ext>
            </a:extLst>
          </a:blip>
          <a:srcRect l="46054" t="62845" r="41047" b="-1889"/>
          <a:stretch/>
        </p:blipFill>
        <p:spPr>
          <a:xfrm>
            <a:off x="3341860" y="5171897"/>
            <a:ext cx="1051256" cy="995465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D5E53BB3-7D10-49EA-A300-2900E7EC0592}"/>
              </a:ext>
            </a:extLst>
          </p:cNvPr>
          <p:cNvSpPr/>
          <p:nvPr/>
        </p:nvSpPr>
        <p:spPr>
          <a:xfrm>
            <a:off x="68302" y="154831"/>
            <a:ext cx="1912898" cy="721469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600" b="1" kern="0" dirty="0">
                <a:solidFill>
                  <a:srgbClr val="00B050"/>
                </a:solidFill>
                <a:latin typeface="Arial"/>
                <a:sym typeface="Arial"/>
              </a:rPr>
              <a:t>2. </a:t>
            </a:r>
            <a:r>
              <a:rPr lang="en-US" sz="3600" b="1" kern="0" dirty="0" err="1">
                <a:solidFill>
                  <a:srgbClr val="00B050"/>
                </a:solidFill>
                <a:latin typeface="Arial"/>
                <a:sym typeface="Arial"/>
              </a:rPr>
              <a:t>Số</a:t>
            </a:r>
            <a:endParaRPr lang="en-US" sz="3600" b="1" kern="0" dirty="0">
              <a:solidFill>
                <a:srgbClr val="00B050"/>
              </a:solidFill>
              <a:latin typeface="Arial"/>
              <a:sym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FD315809-C010-4A5C-B7F1-A4A343D60EF0}"/>
              </a:ext>
            </a:extLst>
          </p:cNvPr>
          <p:cNvSpPr txBox="1"/>
          <p:nvPr/>
        </p:nvSpPr>
        <p:spPr>
          <a:xfrm>
            <a:off x="2209800" y="200025"/>
            <a:ext cx="1114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a)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24B62E0B-66CA-4B96-8DA6-5D139D82ED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329" y="1266825"/>
            <a:ext cx="11554296" cy="1471885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xmlns="" id="{98D89554-B780-450F-AF17-2EA74C4D1E40}"/>
              </a:ext>
            </a:extLst>
          </p:cNvPr>
          <p:cNvSpPr/>
          <p:nvPr/>
        </p:nvSpPr>
        <p:spPr>
          <a:xfrm>
            <a:off x="4457700" y="2019300"/>
            <a:ext cx="1047750" cy="495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2 970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2D030EF2-5730-49B4-B7F2-1A0C10106E87}"/>
              </a:ext>
            </a:extLst>
          </p:cNvPr>
          <p:cNvSpPr/>
          <p:nvPr/>
        </p:nvSpPr>
        <p:spPr>
          <a:xfrm>
            <a:off x="5638800" y="2009775"/>
            <a:ext cx="1047750" cy="495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2 971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xmlns="" id="{2B4E439C-95BC-426B-AF31-E06E414A9188}"/>
              </a:ext>
            </a:extLst>
          </p:cNvPr>
          <p:cNvSpPr/>
          <p:nvPr/>
        </p:nvSpPr>
        <p:spPr>
          <a:xfrm>
            <a:off x="6867525" y="2009775"/>
            <a:ext cx="1047750" cy="495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2 971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xmlns="" id="{ED36344E-FA7E-408A-B86D-FEBE12FD5166}"/>
              </a:ext>
            </a:extLst>
          </p:cNvPr>
          <p:cNvSpPr/>
          <p:nvPr/>
        </p:nvSpPr>
        <p:spPr>
          <a:xfrm>
            <a:off x="9010650" y="2000250"/>
            <a:ext cx="1047750" cy="495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2 974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xmlns="" id="{871CF761-8984-4E4C-AAB9-D1B1BA254044}"/>
              </a:ext>
            </a:extLst>
          </p:cNvPr>
          <p:cNvSpPr/>
          <p:nvPr/>
        </p:nvSpPr>
        <p:spPr>
          <a:xfrm>
            <a:off x="10287000" y="2000250"/>
            <a:ext cx="1047750" cy="495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2 975</a:t>
            </a:r>
          </a:p>
        </p:txBody>
      </p:sp>
    </p:spTree>
    <p:extLst>
      <p:ext uri="{BB962C8B-B14F-4D97-AF65-F5344CB8AC3E}">
        <p14:creationId xmlns:p14="http://schemas.microsoft.com/office/powerpoint/2010/main" val="36391870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B3D4A5B-ABA5-4CC5-AA43-F2D78BF5E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76" y="9525"/>
            <a:ext cx="12192000" cy="6848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C4035AE-8A92-40F2-B69E-3C7390986A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561" b="96285" l="47344" r="57663"/>
                    </a14:imgEffect>
                  </a14:imgLayer>
                </a14:imgProps>
              </a:ext>
            </a:extLst>
          </a:blip>
          <a:srcRect l="46054" t="62845" r="41047" b="-1889"/>
          <a:stretch/>
        </p:blipFill>
        <p:spPr>
          <a:xfrm>
            <a:off x="6015724" y="6853437"/>
            <a:ext cx="1051256" cy="995465"/>
          </a:xfrm>
          <a:prstGeom prst="rect">
            <a:avLst/>
          </a:prstGeom>
        </p:spPr>
      </p:pic>
      <p:pic>
        <p:nvPicPr>
          <p:cNvPr id="2050" name="Picture 2" descr="Donald Duck Disney Sticker">
            <a:extLst>
              <a:ext uri="{FF2B5EF4-FFF2-40B4-BE49-F238E27FC236}">
                <a16:creationId xmlns:a16="http://schemas.microsoft.com/office/drawing/2014/main" xmlns="" id="{8DAB6A65-E028-4D1D-A673-EF2040CFA11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525965"/>
            <a:ext cx="799064" cy="799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Donald Duck Disney Sticker">
            <a:extLst>
              <a:ext uri="{FF2B5EF4-FFF2-40B4-BE49-F238E27FC236}">
                <a16:creationId xmlns:a16="http://schemas.microsoft.com/office/drawing/2014/main" xmlns="" id="{4D9CF61A-4B62-4E74-A64E-156FF550695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67241" y="4800067"/>
            <a:ext cx="799064" cy="799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Lunime art animation cool sticker Sticker">
            <a:extLst>
              <a:ext uri="{FF2B5EF4-FFF2-40B4-BE49-F238E27FC236}">
                <a16:creationId xmlns:a16="http://schemas.microsoft.com/office/drawing/2014/main" xmlns="" id="{052DFC97-27F7-4954-9D0B-F237DAA3170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76589" y="4344102"/>
            <a:ext cx="638800" cy="74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Donald Duck Disney Sticker">
            <a:extLst>
              <a:ext uri="{FF2B5EF4-FFF2-40B4-BE49-F238E27FC236}">
                <a16:creationId xmlns:a16="http://schemas.microsoft.com/office/drawing/2014/main" xmlns="" id="{CD8A19B8-CD27-479F-B9FB-882F7B8CA3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06012" y="4588975"/>
            <a:ext cx="799064" cy="799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Lunime art animation cool sticker Sticker">
            <a:extLst>
              <a:ext uri="{FF2B5EF4-FFF2-40B4-BE49-F238E27FC236}">
                <a16:creationId xmlns:a16="http://schemas.microsoft.com/office/drawing/2014/main" xmlns="" id="{C784F130-27D3-41CA-A302-A49FF6B0515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49688" y="4558430"/>
            <a:ext cx="638800" cy="74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Lunime art animation cool sticker Sticker">
            <a:extLst>
              <a:ext uri="{FF2B5EF4-FFF2-40B4-BE49-F238E27FC236}">
                <a16:creationId xmlns:a16="http://schemas.microsoft.com/office/drawing/2014/main" xmlns="" id="{8D361DE3-60C0-4293-B5B0-6D62BCFB878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03153" y="5142178"/>
            <a:ext cx="638800" cy="74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Lunime art animation cool sticker Sticker">
            <a:extLst>
              <a:ext uri="{FF2B5EF4-FFF2-40B4-BE49-F238E27FC236}">
                <a16:creationId xmlns:a16="http://schemas.microsoft.com/office/drawing/2014/main" xmlns="" id="{65AC482D-67FB-4D25-9881-6E98DF98AD5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95259" y="4666635"/>
            <a:ext cx="638800" cy="74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Lunime art animation cool sticker Sticker">
            <a:extLst>
              <a:ext uri="{FF2B5EF4-FFF2-40B4-BE49-F238E27FC236}">
                <a16:creationId xmlns:a16="http://schemas.microsoft.com/office/drawing/2014/main" xmlns="" id="{A021D5BC-740D-45E8-ABC0-8706E19D6F6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87309" y="5179210"/>
            <a:ext cx="638800" cy="74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Vẽ con vịt Clip nghệ thuật - vịt png tải về - Miễn phí trong suốt Cảm Xúc  png Tải về.">
            <a:extLst>
              <a:ext uri="{FF2B5EF4-FFF2-40B4-BE49-F238E27FC236}">
                <a16:creationId xmlns:a16="http://schemas.microsoft.com/office/drawing/2014/main" xmlns="" id="{138549C5-704D-4314-AF66-B85E1CB3B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087" b="96304" l="10000" r="90000">
                        <a14:foregroundMark x1="47222" y1="8043" x2="53111" y2="16304"/>
                        <a14:foregroundMark x1="46778" y1="6304" x2="51778" y2="18913"/>
                        <a14:foregroundMark x1="51778" y1="18913" x2="51778" y2="18913"/>
                        <a14:foregroundMark x1="45889" y1="8478" x2="48111" y2="20000"/>
                        <a14:foregroundMark x1="48111" y1="20000" x2="48111" y2="20000"/>
                        <a14:foregroundMark x1="46889" y1="11522" x2="47667" y2="22609"/>
                        <a14:foregroundMark x1="47667" y1="22609" x2="47667" y2="22609"/>
                        <a14:foregroundMark x1="45556" y1="13043" x2="46778" y2="18043"/>
                        <a14:foregroundMark x1="46000" y1="13696" x2="47444" y2="19783"/>
                        <a14:foregroundMark x1="46556" y1="15652" x2="47667" y2="20652"/>
                        <a14:foregroundMark x1="47000" y1="17609" x2="49000" y2="28478"/>
                        <a14:foregroundMark x1="49000" y1="28478" x2="49000" y2="28478"/>
                        <a14:foregroundMark x1="47222" y1="19783" x2="49111" y2="28478"/>
                        <a14:foregroundMark x1="48222" y1="18043" x2="50889" y2="26739"/>
                        <a14:foregroundMark x1="49889" y1="20000" x2="51667" y2="28043"/>
                        <a14:foregroundMark x1="49889" y1="22391" x2="51444" y2="28043"/>
                        <a14:foregroundMark x1="51222" y1="20870" x2="53111" y2="27174"/>
                        <a14:foregroundMark x1="50778" y1="19130" x2="52222" y2="25217"/>
                        <a14:foregroundMark x1="50111" y1="21522" x2="51000" y2="31087"/>
                        <a14:foregroundMark x1="49000" y1="24348" x2="50778" y2="31522"/>
                        <a14:foregroundMark x1="49667" y1="23261" x2="51444" y2="31087"/>
                        <a14:foregroundMark x1="50333" y1="25000" x2="52111" y2="29565"/>
                        <a14:foregroundMark x1="43222" y1="25217" x2="54444" y2="23696"/>
                        <a14:foregroundMark x1="54444" y1="23696" x2="54444" y2="23696"/>
                        <a14:foregroundMark x1="41667" y1="95000" x2="43889" y2="84348"/>
                        <a14:foregroundMark x1="55000" y1="94565" x2="54333" y2="88478"/>
                        <a14:foregroundMark x1="55000" y1="93696" x2="54333" y2="92174"/>
                        <a14:foregroundMark x1="54889" y1="94130" x2="54778" y2="92826"/>
                        <a14:foregroundMark x1="55333" y1="96304" x2="54889" y2="92391"/>
                        <a14:foregroundMark x1="54889" y1="95435" x2="54111" y2="913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4" t="289" r="24058" b="2899"/>
          <a:stretch/>
        </p:blipFill>
        <p:spPr bwMode="auto">
          <a:xfrm flipH="1">
            <a:off x="3422885" y="4404453"/>
            <a:ext cx="638800" cy="629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Donald Duck Disney Sticker">
            <a:extLst>
              <a:ext uri="{FF2B5EF4-FFF2-40B4-BE49-F238E27FC236}">
                <a16:creationId xmlns:a16="http://schemas.microsoft.com/office/drawing/2014/main" xmlns="" id="{D8FEC56D-5E01-4E96-8DB0-9CBB93A1C64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536" y="4634091"/>
            <a:ext cx="799064" cy="799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8" descr="Vẽ con vịt Clip nghệ thuật - vịt png tải về - Miễn phí trong suốt Cảm Xúc  png Tải về.">
            <a:extLst>
              <a:ext uri="{FF2B5EF4-FFF2-40B4-BE49-F238E27FC236}">
                <a16:creationId xmlns:a16="http://schemas.microsoft.com/office/drawing/2014/main" xmlns="" id="{622986A5-4DF6-44BA-82F1-1D11FD7750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087" b="96304" l="10000" r="90000">
                        <a14:foregroundMark x1="47222" y1="8043" x2="53111" y2="16304"/>
                        <a14:foregroundMark x1="46778" y1="6304" x2="51778" y2="18913"/>
                        <a14:foregroundMark x1="51778" y1="18913" x2="51778" y2="18913"/>
                        <a14:foregroundMark x1="45889" y1="8478" x2="48111" y2="20000"/>
                        <a14:foregroundMark x1="48111" y1="20000" x2="48111" y2="20000"/>
                        <a14:foregroundMark x1="46889" y1="11522" x2="47667" y2="22609"/>
                        <a14:foregroundMark x1="47667" y1="22609" x2="47667" y2="22609"/>
                        <a14:foregroundMark x1="45556" y1="13043" x2="46778" y2="18043"/>
                        <a14:foregroundMark x1="46000" y1="13696" x2="47444" y2="19783"/>
                        <a14:foregroundMark x1="46556" y1="15652" x2="47667" y2="20652"/>
                        <a14:foregroundMark x1="47000" y1="17609" x2="49000" y2="28478"/>
                        <a14:foregroundMark x1="49000" y1="28478" x2="49000" y2="28478"/>
                        <a14:foregroundMark x1="47222" y1="19783" x2="49111" y2="28478"/>
                        <a14:foregroundMark x1="48222" y1="18043" x2="50889" y2="26739"/>
                        <a14:foregroundMark x1="49889" y1="20000" x2="51667" y2="28043"/>
                        <a14:foregroundMark x1="49889" y1="22391" x2="51444" y2="28043"/>
                        <a14:foregroundMark x1="51222" y1="20870" x2="53111" y2="27174"/>
                        <a14:foregroundMark x1="50778" y1="19130" x2="52222" y2="25217"/>
                        <a14:foregroundMark x1="50111" y1="21522" x2="51000" y2="31087"/>
                        <a14:foregroundMark x1="49000" y1="24348" x2="50778" y2="31522"/>
                        <a14:foregroundMark x1="49667" y1="23261" x2="51444" y2="31087"/>
                        <a14:foregroundMark x1="50333" y1="25000" x2="52111" y2="29565"/>
                        <a14:foregroundMark x1="43222" y1="25217" x2="54444" y2="23696"/>
                        <a14:foregroundMark x1="54444" y1="23696" x2="54444" y2="23696"/>
                        <a14:foregroundMark x1="41667" y1="95000" x2="43889" y2="84348"/>
                        <a14:foregroundMark x1="55000" y1="94565" x2="54333" y2="88478"/>
                        <a14:foregroundMark x1="55000" y1="93696" x2="54333" y2="92174"/>
                        <a14:foregroundMark x1="54889" y1="94130" x2="54778" y2="92826"/>
                        <a14:foregroundMark x1="55333" y1="96304" x2="54889" y2="92391"/>
                        <a14:foregroundMark x1="54889" y1="95435" x2="54111" y2="913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4" t="289" r="24058" b="2899"/>
          <a:stretch/>
        </p:blipFill>
        <p:spPr bwMode="auto">
          <a:xfrm flipH="1">
            <a:off x="4192765" y="4404453"/>
            <a:ext cx="638800" cy="629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Vẽ con vịt Clip nghệ thuật - vịt png tải về - Miễn phí trong suốt Cảm Xúc  png Tải về.">
            <a:extLst>
              <a:ext uri="{FF2B5EF4-FFF2-40B4-BE49-F238E27FC236}">
                <a16:creationId xmlns:a16="http://schemas.microsoft.com/office/drawing/2014/main" xmlns="" id="{41BE2985-4A74-4B42-A83E-93D87C7E55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087" b="96304" l="10000" r="90000">
                        <a14:foregroundMark x1="47222" y1="8043" x2="53111" y2="16304"/>
                        <a14:foregroundMark x1="46778" y1="6304" x2="51778" y2="18913"/>
                        <a14:foregroundMark x1="51778" y1="18913" x2="51778" y2="18913"/>
                        <a14:foregroundMark x1="45889" y1="8478" x2="48111" y2="20000"/>
                        <a14:foregroundMark x1="48111" y1="20000" x2="48111" y2="20000"/>
                        <a14:foregroundMark x1="46889" y1="11522" x2="47667" y2="22609"/>
                        <a14:foregroundMark x1="47667" y1="22609" x2="47667" y2="22609"/>
                        <a14:foregroundMark x1="45556" y1="13043" x2="46778" y2="18043"/>
                        <a14:foregroundMark x1="46000" y1="13696" x2="47444" y2="19783"/>
                        <a14:foregroundMark x1="46556" y1="15652" x2="47667" y2="20652"/>
                        <a14:foregroundMark x1="47000" y1="17609" x2="49000" y2="28478"/>
                        <a14:foregroundMark x1="49000" y1="28478" x2="49000" y2="28478"/>
                        <a14:foregroundMark x1="47222" y1="19783" x2="49111" y2="28478"/>
                        <a14:foregroundMark x1="48222" y1="18043" x2="50889" y2="26739"/>
                        <a14:foregroundMark x1="49889" y1="20000" x2="51667" y2="28043"/>
                        <a14:foregroundMark x1="49889" y1="22391" x2="51444" y2="28043"/>
                        <a14:foregroundMark x1="51222" y1="20870" x2="53111" y2="27174"/>
                        <a14:foregroundMark x1="50778" y1="19130" x2="52222" y2="25217"/>
                        <a14:foregroundMark x1="50111" y1="21522" x2="51000" y2="31087"/>
                        <a14:foregroundMark x1="49000" y1="24348" x2="50778" y2="31522"/>
                        <a14:foregroundMark x1="49667" y1="23261" x2="51444" y2="31087"/>
                        <a14:foregroundMark x1="50333" y1="25000" x2="52111" y2="29565"/>
                        <a14:foregroundMark x1="43222" y1="25217" x2="54444" y2="23696"/>
                        <a14:foregroundMark x1="54444" y1="23696" x2="54444" y2="23696"/>
                        <a14:foregroundMark x1="41667" y1="95000" x2="43889" y2="84348"/>
                        <a14:foregroundMark x1="55000" y1="94565" x2="54333" y2="88478"/>
                        <a14:foregroundMark x1="55000" y1="93696" x2="54333" y2="92174"/>
                        <a14:foregroundMark x1="54889" y1="94130" x2="54778" y2="92826"/>
                        <a14:foregroundMark x1="55333" y1="96304" x2="54889" y2="92391"/>
                        <a14:foregroundMark x1="54889" y1="95435" x2="54111" y2="913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4" t="289" r="24058" b="2899"/>
          <a:stretch/>
        </p:blipFill>
        <p:spPr bwMode="auto">
          <a:xfrm flipH="1">
            <a:off x="4993645" y="4538661"/>
            <a:ext cx="638800" cy="629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8" descr="Vẽ con vịt Clip nghệ thuật - vịt png tải về - Miễn phí trong suốt Cảm Xúc  png Tải về.">
            <a:extLst>
              <a:ext uri="{FF2B5EF4-FFF2-40B4-BE49-F238E27FC236}">
                <a16:creationId xmlns:a16="http://schemas.microsoft.com/office/drawing/2014/main" xmlns="" id="{1CC1DFA1-D42F-43EB-A405-1F5D317209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087" b="96304" l="10000" r="90000">
                        <a14:foregroundMark x1="47222" y1="8043" x2="53111" y2="16304"/>
                        <a14:foregroundMark x1="46778" y1="6304" x2="51778" y2="18913"/>
                        <a14:foregroundMark x1="51778" y1="18913" x2="51778" y2="18913"/>
                        <a14:foregroundMark x1="45889" y1="8478" x2="48111" y2="20000"/>
                        <a14:foregroundMark x1="48111" y1="20000" x2="48111" y2="20000"/>
                        <a14:foregroundMark x1="46889" y1="11522" x2="47667" y2="22609"/>
                        <a14:foregroundMark x1="47667" y1="22609" x2="47667" y2="22609"/>
                        <a14:foregroundMark x1="45556" y1="13043" x2="46778" y2="18043"/>
                        <a14:foregroundMark x1="46000" y1="13696" x2="47444" y2="19783"/>
                        <a14:foregroundMark x1="46556" y1="15652" x2="47667" y2="20652"/>
                        <a14:foregroundMark x1="47000" y1="17609" x2="49000" y2="28478"/>
                        <a14:foregroundMark x1="49000" y1="28478" x2="49000" y2="28478"/>
                        <a14:foregroundMark x1="47222" y1="19783" x2="49111" y2="28478"/>
                        <a14:foregroundMark x1="48222" y1="18043" x2="50889" y2="26739"/>
                        <a14:foregroundMark x1="49889" y1="20000" x2="51667" y2="28043"/>
                        <a14:foregroundMark x1="49889" y1="22391" x2="51444" y2="28043"/>
                        <a14:foregroundMark x1="51222" y1="20870" x2="53111" y2="27174"/>
                        <a14:foregroundMark x1="50778" y1="19130" x2="52222" y2="25217"/>
                        <a14:foregroundMark x1="50111" y1="21522" x2="51000" y2="31087"/>
                        <a14:foregroundMark x1="49000" y1="24348" x2="50778" y2="31522"/>
                        <a14:foregroundMark x1="49667" y1="23261" x2="51444" y2="31087"/>
                        <a14:foregroundMark x1="50333" y1="25000" x2="52111" y2="29565"/>
                        <a14:foregroundMark x1="43222" y1="25217" x2="54444" y2="23696"/>
                        <a14:foregroundMark x1="54444" y1="23696" x2="54444" y2="23696"/>
                        <a14:foregroundMark x1="41667" y1="95000" x2="43889" y2="84348"/>
                        <a14:foregroundMark x1="55000" y1="94565" x2="54333" y2="88478"/>
                        <a14:foregroundMark x1="55000" y1="93696" x2="54333" y2="92174"/>
                        <a14:foregroundMark x1="54889" y1="94130" x2="54778" y2="92826"/>
                        <a14:foregroundMark x1="55333" y1="96304" x2="54889" y2="92391"/>
                        <a14:foregroundMark x1="54889" y1="95435" x2="54111" y2="913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4" t="289" r="24058" b="2899"/>
          <a:stretch/>
        </p:blipFill>
        <p:spPr bwMode="auto">
          <a:xfrm flipH="1">
            <a:off x="6393847" y="4461679"/>
            <a:ext cx="638800" cy="629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Vẽ con vịt Clip nghệ thuật - vịt png tải về - Miễn phí trong suốt Cảm Xúc  png Tải về.">
            <a:extLst>
              <a:ext uri="{FF2B5EF4-FFF2-40B4-BE49-F238E27FC236}">
                <a16:creationId xmlns:a16="http://schemas.microsoft.com/office/drawing/2014/main" xmlns="" id="{8065985A-6EDC-4AD6-AFEE-BE208AD06A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087" b="96304" l="10000" r="90000">
                        <a14:foregroundMark x1="47222" y1="8043" x2="53111" y2="16304"/>
                        <a14:foregroundMark x1="46778" y1="6304" x2="51778" y2="18913"/>
                        <a14:foregroundMark x1="51778" y1="18913" x2="51778" y2="18913"/>
                        <a14:foregroundMark x1="45889" y1="8478" x2="48111" y2="20000"/>
                        <a14:foregroundMark x1="48111" y1="20000" x2="48111" y2="20000"/>
                        <a14:foregroundMark x1="46889" y1="11522" x2="47667" y2="22609"/>
                        <a14:foregroundMark x1="47667" y1="22609" x2="47667" y2="22609"/>
                        <a14:foregroundMark x1="45556" y1="13043" x2="46778" y2="18043"/>
                        <a14:foregroundMark x1="46000" y1="13696" x2="47444" y2="19783"/>
                        <a14:foregroundMark x1="46556" y1="15652" x2="47667" y2="20652"/>
                        <a14:foregroundMark x1="47000" y1="17609" x2="49000" y2="28478"/>
                        <a14:foregroundMark x1="49000" y1="28478" x2="49000" y2="28478"/>
                        <a14:foregroundMark x1="47222" y1="19783" x2="49111" y2="28478"/>
                        <a14:foregroundMark x1="48222" y1="18043" x2="50889" y2="26739"/>
                        <a14:foregroundMark x1="49889" y1="20000" x2="51667" y2="28043"/>
                        <a14:foregroundMark x1="49889" y1="22391" x2="51444" y2="28043"/>
                        <a14:foregroundMark x1="51222" y1="20870" x2="53111" y2="27174"/>
                        <a14:foregroundMark x1="50778" y1="19130" x2="52222" y2="25217"/>
                        <a14:foregroundMark x1="50111" y1="21522" x2="51000" y2="31087"/>
                        <a14:foregroundMark x1="49000" y1="24348" x2="50778" y2="31522"/>
                        <a14:foregroundMark x1="49667" y1="23261" x2="51444" y2="31087"/>
                        <a14:foregroundMark x1="50333" y1="25000" x2="52111" y2="29565"/>
                        <a14:foregroundMark x1="43222" y1="25217" x2="54444" y2="23696"/>
                        <a14:foregroundMark x1="54444" y1="23696" x2="54444" y2="23696"/>
                        <a14:foregroundMark x1="41667" y1="95000" x2="43889" y2="84348"/>
                        <a14:foregroundMark x1="55000" y1="94565" x2="54333" y2="88478"/>
                        <a14:foregroundMark x1="55000" y1="93696" x2="54333" y2="92174"/>
                        <a14:foregroundMark x1="54889" y1="94130" x2="54778" y2="92826"/>
                        <a14:foregroundMark x1="55333" y1="96304" x2="54889" y2="92391"/>
                        <a14:foregroundMark x1="54889" y1="95435" x2="54111" y2="913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4" t="289" r="24058" b="2899"/>
          <a:stretch/>
        </p:blipFill>
        <p:spPr bwMode="auto">
          <a:xfrm flipH="1">
            <a:off x="6525628" y="5107310"/>
            <a:ext cx="638800" cy="629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60488337-14DF-4F5B-B6AD-9A3449F815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561" b="96285" l="47344" r="57663"/>
                    </a14:imgEffect>
                  </a14:imgLayer>
                </a14:imgProps>
              </a:ext>
            </a:extLst>
          </a:blip>
          <a:srcRect l="46054" t="62845" r="41047" b="-1889"/>
          <a:stretch/>
        </p:blipFill>
        <p:spPr>
          <a:xfrm>
            <a:off x="5184781" y="6969051"/>
            <a:ext cx="1051256" cy="99546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C11D2451-4127-4836-B79E-2EA01B96B8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561" b="96285" l="47344" r="57663"/>
                    </a14:imgEffect>
                  </a14:imgLayer>
                </a14:imgProps>
              </a:ext>
            </a:extLst>
          </a:blip>
          <a:srcRect l="46054" t="62845" r="41047" b="-1889"/>
          <a:stretch/>
        </p:blipFill>
        <p:spPr>
          <a:xfrm>
            <a:off x="4133525" y="6969051"/>
            <a:ext cx="1051256" cy="995465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7BECB83D-812A-4F57-8E37-F333F7A4256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4" r="60000" b="52455"/>
          <a:stretch/>
        </p:blipFill>
        <p:spPr>
          <a:xfrm flipH="1">
            <a:off x="252851" y="2359169"/>
            <a:ext cx="2029424" cy="313266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A9220B8F-7AEB-4BC8-A5AF-8D799148A69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429" b="98571" l="9585" r="89617">
                        <a14:foregroundMark x1="49681" y1="5857" x2="66294" y2="9571"/>
                        <a14:foregroundMark x1="57668" y1="2429" x2="65176" y2="3000"/>
                        <a14:foregroundMark x1="62939" y1="33143" x2="63578" y2="62286"/>
                        <a14:foregroundMark x1="56550" y1="85143" x2="57987" y2="96857"/>
                        <a14:foregroundMark x1="71246" y1="84000" x2="77636" y2="98286"/>
                        <a14:foregroundMark x1="81150" y1="96571" x2="84824" y2="96286"/>
                        <a14:foregroundMark x1="53834" y1="35286" x2="54952" y2="40000"/>
                        <a14:foregroundMark x1="61821" y1="9143" x2="64377" y2="20714"/>
                        <a14:foregroundMark x1="64696" y1="29143" x2="69808" y2="72143"/>
                        <a14:foregroundMark x1="59585" y1="98571" x2="59585" y2="985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32098" y="1378246"/>
            <a:ext cx="2351445" cy="2629412"/>
          </a:xfrm>
          <a:prstGeom prst="rect">
            <a:avLst/>
          </a:prstGeom>
        </p:spPr>
      </p:pic>
      <p:pic>
        <p:nvPicPr>
          <p:cNvPr id="2049" name="Picture 2048">
            <a:extLst>
              <a:ext uri="{FF2B5EF4-FFF2-40B4-BE49-F238E27FC236}">
                <a16:creationId xmlns:a16="http://schemas.microsoft.com/office/drawing/2014/main" xmlns="" id="{A061F3A3-4CC5-4A6F-B15F-A5EADAE533D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500" b="90000" l="10000" r="90000">
                        <a14:foregroundMark x1="43571" y1="7500" x2="43571" y2="7500"/>
                        <a14:foregroundMark x1="46714" y1="30463" x2="49000" y2="48426"/>
                        <a14:foregroundMark x1="83286" y1="24259" x2="83286" y2="257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37095" y="1506224"/>
            <a:ext cx="2287179" cy="3528789"/>
          </a:xfrm>
          <a:prstGeom prst="rect">
            <a:avLst/>
          </a:prstGeom>
        </p:spPr>
      </p:pic>
      <p:sp>
        <p:nvSpPr>
          <p:cNvPr id="2055" name="Rectangle: Rounded Corners 2054">
            <a:extLst>
              <a:ext uri="{FF2B5EF4-FFF2-40B4-BE49-F238E27FC236}">
                <a16:creationId xmlns:a16="http://schemas.microsoft.com/office/drawing/2014/main" xmlns="" id="{F6938D0D-763E-4341-A64D-A5D943931DA3}"/>
              </a:ext>
            </a:extLst>
          </p:cNvPr>
          <p:cNvSpPr/>
          <p:nvPr/>
        </p:nvSpPr>
        <p:spPr>
          <a:xfrm>
            <a:off x="68302" y="154831"/>
            <a:ext cx="1912898" cy="721469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600" b="1" kern="0" dirty="0">
                <a:solidFill>
                  <a:srgbClr val="00B050"/>
                </a:solidFill>
                <a:latin typeface="Arial"/>
                <a:sym typeface="Arial"/>
              </a:rPr>
              <a:t>2. </a:t>
            </a:r>
            <a:r>
              <a:rPr lang="en-US" sz="3600" b="1" kern="0" dirty="0" err="1">
                <a:solidFill>
                  <a:srgbClr val="00B050"/>
                </a:solidFill>
                <a:latin typeface="Arial"/>
                <a:sym typeface="Arial"/>
              </a:rPr>
              <a:t>Số</a:t>
            </a:r>
            <a:endParaRPr lang="en-US" sz="3600" b="1" kern="0" dirty="0">
              <a:solidFill>
                <a:srgbClr val="00B050"/>
              </a:solidFill>
              <a:latin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2217E99-6D87-4BEB-B67D-927CDADB68A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0524" y="1062997"/>
            <a:ext cx="11458575" cy="13107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7A48938-EC59-4805-B4D4-4EFDBE29C243}"/>
              </a:ext>
            </a:extLst>
          </p:cNvPr>
          <p:cNvSpPr txBox="1"/>
          <p:nvPr/>
        </p:nvSpPr>
        <p:spPr>
          <a:xfrm>
            <a:off x="2209800" y="200025"/>
            <a:ext cx="1114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b)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C9386896-7215-42A8-BEA2-EF02228E4D88}"/>
              </a:ext>
            </a:extLst>
          </p:cNvPr>
          <p:cNvSpPr/>
          <p:nvPr/>
        </p:nvSpPr>
        <p:spPr>
          <a:xfrm>
            <a:off x="3295650" y="1676400"/>
            <a:ext cx="1047750" cy="495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5 000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xmlns="" id="{06C4AD59-8E58-4F28-97CD-4DA3F8BF864A}"/>
              </a:ext>
            </a:extLst>
          </p:cNvPr>
          <p:cNvSpPr/>
          <p:nvPr/>
        </p:nvSpPr>
        <p:spPr>
          <a:xfrm>
            <a:off x="5610225" y="1695450"/>
            <a:ext cx="1047750" cy="495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5 002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xmlns="" id="{C7B6275C-555C-479E-B0C8-75DBF47EBA92}"/>
              </a:ext>
            </a:extLst>
          </p:cNvPr>
          <p:cNvSpPr/>
          <p:nvPr/>
        </p:nvSpPr>
        <p:spPr>
          <a:xfrm>
            <a:off x="6810375" y="1666875"/>
            <a:ext cx="1047750" cy="495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5 003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xmlns="" id="{0427983A-AFE7-4011-B974-3E49216C0811}"/>
              </a:ext>
            </a:extLst>
          </p:cNvPr>
          <p:cNvSpPr/>
          <p:nvPr/>
        </p:nvSpPr>
        <p:spPr>
          <a:xfrm>
            <a:off x="9058275" y="1724025"/>
            <a:ext cx="1047750" cy="495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5 005</a:t>
            </a:r>
          </a:p>
        </p:txBody>
      </p:sp>
    </p:spTree>
    <p:extLst>
      <p:ext uri="{BB962C8B-B14F-4D97-AF65-F5344CB8AC3E}">
        <p14:creationId xmlns:p14="http://schemas.microsoft.com/office/powerpoint/2010/main" val="34541936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32099E-6 L 0.25034 -0.01296 " pathEditMode="relative" rAng="0" ptsTypes="AA">
                                      <p:cBhvr>
                                        <p:cTn id="36" dur="5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17" y="-648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19753E-6 L 0.25329 -0.01914 " pathEditMode="relative" rAng="0" ptsTypes="AA">
                                      <p:cBhvr>
                                        <p:cTn id="38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56" y="-957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34568E-6 L 0.26423 -0.03858 " pathEditMode="relative" rAng="0" ptsTypes="AA">
                                      <p:cBhvr>
                                        <p:cTn id="40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12" y="-1944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45679E-6 L 0.25017 0.0074 " pathEditMode="relative" rAng="0" ptsTypes="AA">
                                      <p:cBhvr>
                                        <p:cTn id="42" dur="5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37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09877E-6 L 0.14079 -0.07562 " pathEditMode="relative" rAng="0" ptsTypes="AA">
                                      <p:cBhvr>
                                        <p:cTn id="44" dur="5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1" y="-3796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-0.01481 L -0.01198 -0.20802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-966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-0.01481 L -0.00642 -0.22469 " pathEditMode="relative" rAng="0" ptsTypes="AA">
                                      <p:cBhvr>
                                        <p:cTn id="48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-10494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-0.01481 L 0.01423 -0.24198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8" y="-11358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2" grpId="0" animBg="1"/>
      <p:bldP spid="33" grpId="0" animBg="1"/>
      <p:bldP spid="3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1" r="8901"/>
          <a:stretch/>
        </p:blipFill>
        <p:spPr>
          <a:xfrm>
            <a:off x="-106533" y="0"/>
            <a:ext cx="12298532" cy="6858000"/>
          </a:xfrm>
          <a:prstGeom prst="rect">
            <a:avLst/>
          </a:prstGeom>
        </p:spPr>
      </p:pic>
      <p:pic>
        <p:nvPicPr>
          <p:cNvPr id="1026" name="Picture 2" descr="Droplet&amp;#39;s Profile | Xanj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394" y="-738326"/>
            <a:ext cx="3164889" cy="3164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7" t="6643" r="59836" b="50117"/>
          <a:stretch/>
        </p:blipFill>
        <p:spPr>
          <a:xfrm flipH="1">
            <a:off x="-222395" y="1836656"/>
            <a:ext cx="3856168" cy="5378840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3905653" y="844117"/>
            <a:ext cx="5596367" cy="3164889"/>
          </a:xfrm>
          <a:prstGeom prst="wedgeEllipseCallout">
            <a:avLst>
              <a:gd name="adj1" fmla="val -60997"/>
              <a:gd name="adj2" fmla="val 34000"/>
            </a:avLst>
          </a:prstGeom>
          <a:solidFill>
            <a:schemeClr val="tx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bạn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giỏi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quá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!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Cùng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tham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quan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tiếp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khu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vườn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may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mắn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của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Bác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nhé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D203B8E0-DD21-4002-B526-AEA320F71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89505" y="28354"/>
            <a:ext cx="12738973" cy="715955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D25FA8BF-E8B1-44FE-842B-181DD66863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84445" y="970485"/>
            <a:ext cx="2198451" cy="199757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90847" y="326065"/>
            <a:ext cx="1162493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516">
              <a:defRPr/>
            </a:pPr>
            <a:endParaRPr lang="en-US" sz="1867" dirty="0">
              <a:solidFill>
                <a:prstClr val="black"/>
              </a:solidFill>
              <a:latin typeface="等线"/>
              <a:cs typeface="Arial"/>
              <a:sym typeface="Arial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485" y="2324986"/>
            <a:ext cx="3278960" cy="2310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921" y="736434"/>
            <a:ext cx="3276600" cy="2552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Callout 5">
            <a:extLst>
              <a:ext uri="{FF2B5EF4-FFF2-40B4-BE49-F238E27FC236}">
                <a16:creationId xmlns:a16="http://schemas.microsoft.com/office/drawing/2014/main" xmlns="" id="{CFA02EB7-7522-450D-9976-8EB36B078226}"/>
              </a:ext>
            </a:extLst>
          </p:cNvPr>
          <p:cNvSpPr/>
          <p:nvPr/>
        </p:nvSpPr>
        <p:spPr>
          <a:xfrm>
            <a:off x="6519644" y="3693111"/>
            <a:ext cx="5596367" cy="3164889"/>
          </a:xfrm>
          <a:prstGeom prst="wedgeEllipseCallout">
            <a:avLst>
              <a:gd name="adj1" fmla="val -60642"/>
              <a:gd name="adj2" fmla="val -16561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bạn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hãy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hoàn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thành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bài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tập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để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giúp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trồng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những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cây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hoa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may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mắn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nhé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4540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F18B36C-B6F8-40F6-9C9F-4CED488FA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4457" y="1"/>
            <a:ext cx="12746457" cy="7185923"/>
          </a:xfrm>
          <a:prstGeom prst="rect">
            <a:avLst/>
          </a:prstGeom>
        </p:spPr>
      </p:pic>
      <p:pic>
        <p:nvPicPr>
          <p:cNvPr id="18" name="Picture 17">
            <a:hlinkClick r:id="" action="ppaction://noaction"/>
            <a:extLst>
              <a:ext uri="{FF2B5EF4-FFF2-40B4-BE49-F238E27FC236}">
                <a16:creationId xmlns:a16="http://schemas.microsoft.com/office/drawing/2014/main" xmlns="" id="{84566E9C-166E-49C5-8F08-DD9197871A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3040127" y="4696721"/>
            <a:ext cx="838055" cy="98090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109CA866-405A-470A-A37A-DC85B0813D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2741661" y="3380448"/>
            <a:ext cx="1505792" cy="1783675"/>
          </a:xfrm>
          <a:prstGeom prst="rect">
            <a:avLst/>
          </a:prstGeom>
        </p:spPr>
      </p:pic>
      <p:pic>
        <p:nvPicPr>
          <p:cNvPr id="41" name="Picture 40">
            <a:hlinkClick r:id="" action="ppaction://noaction"/>
            <a:extLst>
              <a:ext uri="{FF2B5EF4-FFF2-40B4-BE49-F238E27FC236}">
                <a16:creationId xmlns:a16="http://schemas.microsoft.com/office/drawing/2014/main" xmlns="" id="{75FB20FE-D75E-479A-BB54-8570DCC88C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5767992" y="4715771"/>
            <a:ext cx="838055" cy="98090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0B959559-E78C-484F-9F7A-135ED40464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5469526" y="3399498"/>
            <a:ext cx="1505792" cy="1783675"/>
          </a:xfrm>
          <a:prstGeom prst="rect">
            <a:avLst/>
          </a:prstGeom>
        </p:spPr>
      </p:pic>
      <p:pic>
        <p:nvPicPr>
          <p:cNvPr id="43" name="Picture 42">
            <a:hlinkClick r:id="" action="ppaction://noaction"/>
            <a:extLst>
              <a:ext uri="{FF2B5EF4-FFF2-40B4-BE49-F238E27FC236}">
                <a16:creationId xmlns:a16="http://schemas.microsoft.com/office/drawing/2014/main" xmlns="" id="{65803571-5AB7-401F-B0EB-5ACCBEE965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4501039" y="4728809"/>
            <a:ext cx="838055" cy="98090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79C8987-1B0C-428E-A553-58E02DE2BD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4202572" y="3412533"/>
            <a:ext cx="1505792" cy="1783675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87F51A9E-87E4-47E2-8E77-B2CC15CEAF1B}"/>
              </a:ext>
            </a:extLst>
          </p:cNvPr>
          <p:cNvSpPr/>
          <p:nvPr/>
        </p:nvSpPr>
        <p:spPr>
          <a:xfrm>
            <a:off x="819972" y="180974"/>
            <a:ext cx="11067228" cy="3343275"/>
          </a:xfrm>
          <a:prstGeom prst="roundRect">
            <a:avLst/>
          </a:prstGeom>
          <a:solidFill>
            <a:srgbClr val="FFFFCD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24" tIns="45719" rIns="91424" bIns="45719" rtlCol="0" anchor="ctr"/>
          <a:lstStyle/>
          <a:p>
            <a:pPr algn="ctr" defTabSz="913516">
              <a:defRPr/>
            </a:pPr>
            <a:endParaRPr lang="en-US" sz="3733" dirty="0">
              <a:solidFill>
                <a:srgbClr val="C00000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F54295C-4C91-44F8-885B-23EA6D2E64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"/>
            <a:ext cx="1956594" cy="8096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BBCEDC4-216F-4CA4-AE81-323FB9187A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5974" y="576262"/>
            <a:ext cx="9479363" cy="2576513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FCB46BB3-E698-4D69-8CD6-2C6F2D4E8652}"/>
              </a:ext>
            </a:extLst>
          </p:cNvPr>
          <p:cNvSpPr/>
          <p:nvPr/>
        </p:nvSpPr>
        <p:spPr>
          <a:xfrm>
            <a:off x="6800850" y="1571625"/>
            <a:ext cx="1038226" cy="5334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6 742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012629C9-B4E5-41B7-A38B-FC28A632F5AB}"/>
              </a:ext>
            </a:extLst>
          </p:cNvPr>
          <p:cNvSpPr/>
          <p:nvPr/>
        </p:nvSpPr>
        <p:spPr>
          <a:xfrm>
            <a:off x="6781800" y="2343150"/>
            <a:ext cx="1038226" cy="5334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5 630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F7B2274C-3A3D-40AB-9D8D-6B1C549F8898}"/>
              </a:ext>
            </a:extLst>
          </p:cNvPr>
          <p:cNvSpPr/>
          <p:nvPr/>
        </p:nvSpPr>
        <p:spPr>
          <a:xfrm>
            <a:off x="3371850" y="2352675"/>
            <a:ext cx="1038226" cy="5334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3DC60F7E-F19A-4FA0-A620-D053BDFE0248}"/>
              </a:ext>
            </a:extLst>
          </p:cNvPr>
          <p:cNvSpPr/>
          <p:nvPr/>
        </p:nvSpPr>
        <p:spPr>
          <a:xfrm>
            <a:off x="4505325" y="2343150"/>
            <a:ext cx="1038226" cy="5334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pic>
        <p:nvPicPr>
          <p:cNvPr id="25" name="Picture 24">
            <a:hlinkClick r:id="" action="ppaction://noaction"/>
            <a:extLst>
              <a:ext uri="{FF2B5EF4-FFF2-40B4-BE49-F238E27FC236}">
                <a16:creationId xmlns:a16="http://schemas.microsoft.com/office/drawing/2014/main" xmlns="" id="{AA4714A1-B011-4B70-8AAC-FD4B78672A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7091967" y="4706246"/>
            <a:ext cx="838055" cy="98090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C15EE743-ED8B-4DDA-BA17-6EF2B0AA218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6793501" y="3389973"/>
            <a:ext cx="1505792" cy="178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9634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 animBg="1"/>
      <p:bldP spid="21" grpId="0" animBg="1"/>
      <p:bldP spid="22" grpId="0" animBg="1"/>
      <p:bldP spid="2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-95" r="77315" b="52550"/>
          <a:stretch/>
        </p:blipFill>
        <p:spPr>
          <a:xfrm flipH="1">
            <a:off x="202091" y="873576"/>
            <a:ext cx="3876868" cy="5984424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3506913" y="873577"/>
            <a:ext cx="7456362" cy="179705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vi-VN" sz="37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 bạn giỏi quá, giờ thì về trang trại </a:t>
            </a:r>
            <a:r>
              <a:rPr lang="en-US" sz="37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để</a:t>
            </a:r>
            <a:r>
              <a:rPr lang="en-US" sz="37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dọn</a:t>
            </a:r>
            <a:r>
              <a:rPr lang="en-US" sz="37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dẹp</a:t>
            </a:r>
            <a:r>
              <a:rPr lang="en-US" sz="37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7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cho bác nhé!</a:t>
            </a:r>
          </a:p>
        </p:txBody>
      </p:sp>
    </p:spTree>
    <p:extLst>
      <p:ext uri="{BB962C8B-B14F-4D97-AF65-F5344CB8AC3E}">
        <p14:creationId xmlns:p14="http://schemas.microsoft.com/office/powerpoint/2010/main" val="42642966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03"/>
            <a:ext cx="12192000" cy="6774195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xmlns="" id="{E50AC39C-154E-4F95-B231-369F2ED6B280}"/>
              </a:ext>
            </a:extLst>
          </p:cNvPr>
          <p:cNvSpPr/>
          <p:nvPr/>
        </p:nvSpPr>
        <p:spPr>
          <a:xfrm>
            <a:off x="410586" y="381770"/>
            <a:ext cx="11370829" cy="6094461"/>
          </a:xfrm>
          <a:prstGeom prst="roundRect">
            <a:avLst/>
          </a:prstGeom>
          <a:solidFill>
            <a:schemeClr val="tx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0F1DF"/>
              </a:solidFill>
              <a:latin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BE2C444-4A43-4A01-AA48-744B4CB5E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0" t="-2049" r="41780" b="53677"/>
          <a:stretch/>
        </p:blipFill>
        <p:spPr>
          <a:xfrm>
            <a:off x="-37615" y="3240157"/>
            <a:ext cx="2181847" cy="3521051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xmlns="" id="{F4F24D3E-E0DE-40E7-A84F-D32A736E3E3C}"/>
              </a:ext>
            </a:extLst>
          </p:cNvPr>
          <p:cNvSpPr/>
          <p:nvPr/>
        </p:nvSpPr>
        <p:spPr>
          <a:xfrm>
            <a:off x="552651" y="973032"/>
            <a:ext cx="599924" cy="599924"/>
          </a:xfrm>
          <a:prstGeom prst="ellipse">
            <a:avLst/>
          </a:prstGeom>
          <a:solidFill>
            <a:srgbClr val="FF0000"/>
          </a:solidFill>
          <a:ln w="31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3733" b="1" kern="0" dirty="0">
                <a:solidFill>
                  <a:srgbClr val="F0F1DF"/>
                </a:solidFill>
                <a:latin typeface="Arial"/>
                <a:sym typeface="Arial"/>
              </a:rPr>
              <a:t>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33BE5C8-6908-43E0-BF86-4BAD2D0C6787}"/>
              </a:ext>
            </a:extLst>
          </p:cNvPr>
          <p:cNvSpPr txBox="1"/>
          <p:nvPr/>
        </p:nvSpPr>
        <p:spPr>
          <a:xfrm>
            <a:off x="1263197" y="558387"/>
            <a:ext cx="101040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vi-VN" sz="3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Rô – bốt viết các số tròn nghìn lên mỗi tấm biển trên đường đến tòa lâu đài (như hình vẽ). Hỏi mỗi tấm biển có dấu “?” viết số nào?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09D542B-7467-44F7-8812-25E5F4A9B0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7094" y="2077279"/>
            <a:ext cx="9464813" cy="3389243"/>
          </a:xfrm>
          <a:prstGeom prst="rect">
            <a:avLst/>
          </a:prstGeom>
        </p:spPr>
      </p:pic>
      <p:sp>
        <p:nvSpPr>
          <p:cNvPr id="11" name="Left Brace 10">
            <a:extLst>
              <a:ext uri="{FF2B5EF4-FFF2-40B4-BE49-F238E27FC236}">
                <a16:creationId xmlns:a16="http://schemas.microsoft.com/office/drawing/2014/main" xmlns="" id="{C710920D-820D-4B7B-9006-C28C4B80439E}"/>
              </a:ext>
            </a:extLst>
          </p:cNvPr>
          <p:cNvSpPr/>
          <p:nvPr/>
        </p:nvSpPr>
        <p:spPr>
          <a:xfrm rot="5400000">
            <a:off x="2832651" y="2842591"/>
            <a:ext cx="308114" cy="944217"/>
          </a:xfrm>
          <a:prstGeom prst="leftBrace">
            <a:avLst>
              <a:gd name="adj1" fmla="val 22463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1439AB2-8B97-4008-B422-87768430FB2E}"/>
              </a:ext>
            </a:extLst>
          </p:cNvPr>
          <p:cNvSpPr txBox="1"/>
          <p:nvPr/>
        </p:nvSpPr>
        <p:spPr>
          <a:xfrm>
            <a:off x="2415209" y="2643808"/>
            <a:ext cx="12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1 000</a:t>
            </a:r>
          </a:p>
        </p:txBody>
      </p:sp>
      <p:sp>
        <p:nvSpPr>
          <p:cNvPr id="14" name="Left Brace 13">
            <a:extLst>
              <a:ext uri="{FF2B5EF4-FFF2-40B4-BE49-F238E27FC236}">
                <a16:creationId xmlns:a16="http://schemas.microsoft.com/office/drawing/2014/main" xmlns="" id="{B052E6A1-4CF7-4559-8543-6E75068820DE}"/>
              </a:ext>
            </a:extLst>
          </p:cNvPr>
          <p:cNvSpPr/>
          <p:nvPr/>
        </p:nvSpPr>
        <p:spPr>
          <a:xfrm rot="5400000">
            <a:off x="3836503" y="2971800"/>
            <a:ext cx="308114" cy="944217"/>
          </a:xfrm>
          <a:prstGeom prst="leftBrace">
            <a:avLst>
              <a:gd name="adj1" fmla="val 22463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C4B738F-099E-49CF-AE26-1497B4C4B14F}"/>
              </a:ext>
            </a:extLst>
          </p:cNvPr>
          <p:cNvSpPr txBox="1"/>
          <p:nvPr/>
        </p:nvSpPr>
        <p:spPr>
          <a:xfrm>
            <a:off x="3419061" y="2773017"/>
            <a:ext cx="12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1 000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AF2520AE-3C10-4B59-A75B-370FEFED7EFA}"/>
              </a:ext>
            </a:extLst>
          </p:cNvPr>
          <p:cNvGrpSpPr/>
          <p:nvPr/>
        </p:nvGrpSpPr>
        <p:grpSpPr>
          <a:xfrm>
            <a:off x="4753369" y="3657677"/>
            <a:ext cx="896687" cy="400110"/>
            <a:chOff x="4753369" y="3657677"/>
            <a:chExt cx="896687" cy="40011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D24848EB-7207-4AFC-8C0D-33E3DE82E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466686">
              <a:off x="4798943" y="3707296"/>
              <a:ext cx="663833" cy="27829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7597BE4F-3E50-408E-90CC-7BF3947962F0}"/>
                </a:ext>
              </a:extLst>
            </p:cNvPr>
            <p:cNvSpPr txBox="1"/>
            <p:nvPr/>
          </p:nvSpPr>
          <p:spPr>
            <a:xfrm rot="299999">
              <a:off x="4753369" y="3657677"/>
              <a:ext cx="8966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4 000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7F6081CB-E200-42A4-AD8B-8ED9C2739ADD}"/>
              </a:ext>
            </a:extLst>
          </p:cNvPr>
          <p:cNvGrpSpPr/>
          <p:nvPr/>
        </p:nvGrpSpPr>
        <p:grpSpPr>
          <a:xfrm>
            <a:off x="5687648" y="3796825"/>
            <a:ext cx="896687" cy="400110"/>
            <a:chOff x="4753369" y="3657677"/>
            <a:chExt cx="896687" cy="400110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00983442-93E2-45E8-AB02-512DA80075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466686">
              <a:off x="4798943" y="3707296"/>
              <a:ext cx="663833" cy="278295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77887494-E207-4BA9-8490-D6C6A0D67E9C}"/>
                </a:ext>
              </a:extLst>
            </p:cNvPr>
            <p:cNvSpPr txBox="1"/>
            <p:nvPr/>
          </p:nvSpPr>
          <p:spPr>
            <a:xfrm rot="299999">
              <a:off x="4753369" y="3657677"/>
              <a:ext cx="8966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5 000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04CE8615-CE2E-430E-85C4-E22DA8DD1B8C}"/>
              </a:ext>
            </a:extLst>
          </p:cNvPr>
          <p:cNvGrpSpPr/>
          <p:nvPr/>
        </p:nvGrpSpPr>
        <p:grpSpPr>
          <a:xfrm>
            <a:off x="7307726" y="4263965"/>
            <a:ext cx="896687" cy="400110"/>
            <a:chOff x="4753369" y="3657677"/>
            <a:chExt cx="896687" cy="400110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xmlns="" id="{204749F4-406D-4FB3-ABB3-83E377239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466686">
              <a:off x="4798943" y="3707296"/>
              <a:ext cx="663833" cy="27829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AF9D0C54-4EC0-4CAE-BE9D-0DAC7A5AECD6}"/>
                </a:ext>
              </a:extLst>
            </p:cNvPr>
            <p:cNvSpPr txBox="1"/>
            <p:nvPr/>
          </p:nvSpPr>
          <p:spPr>
            <a:xfrm rot="299999">
              <a:off x="4753369" y="3657677"/>
              <a:ext cx="8966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7 000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DE055F33-2D8F-4295-808A-B154A25D466A}"/>
              </a:ext>
            </a:extLst>
          </p:cNvPr>
          <p:cNvGrpSpPr/>
          <p:nvPr/>
        </p:nvGrpSpPr>
        <p:grpSpPr>
          <a:xfrm rot="19865861">
            <a:off x="7784804" y="3697435"/>
            <a:ext cx="896687" cy="400110"/>
            <a:chOff x="4753369" y="3657677"/>
            <a:chExt cx="896687" cy="400110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xmlns="" id="{49016CC3-CFF4-4838-9C1F-5E61DC7CBF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466686">
              <a:off x="4798943" y="3707296"/>
              <a:ext cx="663833" cy="278295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CE688EDD-54B5-427B-8142-4C23E9B9B580}"/>
                </a:ext>
              </a:extLst>
            </p:cNvPr>
            <p:cNvSpPr txBox="1"/>
            <p:nvPr/>
          </p:nvSpPr>
          <p:spPr>
            <a:xfrm rot="299999">
              <a:off x="4753369" y="3657677"/>
              <a:ext cx="8966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8 000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B08BE692-45D1-437F-8EA4-47199C64D635}"/>
              </a:ext>
            </a:extLst>
          </p:cNvPr>
          <p:cNvGrpSpPr/>
          <p:nvPr/>
        </p:nvGrpSpPr>
        <p:grpSpPr>
          <a:xfrm rot="312127">
            <a:off x="8768780" y="3657678"/>
            <a:ext cx="896687" cy="400110"/>
            <a:chOff x="4753369" y="3657677"/>
            <a:chExt cx="896687" cy="400110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xmlns="" id="{A9922C10-66DA-400B-8301-33EE86235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466686">
              <a:off x="4798943" y="3707296"/>
              <a:ext cx="663833" cy="278295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9B3B07F3-2854-4F5B-9B97-A0105CBBD0E9}"/>
                </a:ext>
              </a:extLst>
            </p:cNvPr>
            <p:cNvSpPr txBox="1"/>
            <p:nvPr/>
          </p:nvSpPr>
          <p:spPr>
            <a:xfrm rot="299999">
              <a:off x="4753369" y="3657677"/>
              <a:ext cx="8966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9 000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26715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4" grpId="0" animBg="1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72"/>
          <a:stretch/>
        </p:blipFill>
        <p:spPr>
          <a:xfrm>
            <a:off x="-1034903" y="2154866"/>
            <a:ext cx="14063331" cy="5131980"/>
          </a:xfrm>
          <a:prstGeom prst="rect">
            <a:avLst/>
          </a:prstGeom>
        </p:spPr>
      </p:pic>
      <p:pic>
        <p:nvPicPr>
          <p:cNvPr id="1026" name="Picture 2" descr="Pin by Julia Yuen on Animados in 2021 | Cute gif, Cartoon clip art, Animated  emoticons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2174260" cy="217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team Cloud Cartoon Cloud Clip Art Vector Clip - Heart - Free Transparent  PNG Clipart Images Downloa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90" b="98687" l="5119" r="973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17" y="813931"/>
            <a:ext cx="2759247" cy="175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Top Bird Chirping Stickers for Android &amp;amp; iOS | Gfycat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969" y="1585381"/>
            <a:ext cx="1150731" cy="1150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6250629" y="1947728"/>
            <a:ext cx="12469171" cy="4097472"/>
            <a:chOff x="-836575" y="1616149"/>
            <a:chExt cx="9225423" cy="2981325"/>
          </a:xfrm>
        </p:grpSpPr>
        <p:grpSp>
          <p:nvGrpSpPr>
            <p:cNvPr id="27" name="Group 26"/>
            <p:cNvGrpSpPr/>
            <p:nvPr/>
          </p:nvGrpSpPr>
          <p:grpSpPr>
            <a:xfrm>
              <a:off x="2892056" y="1914304"/>
              <a:ext cx="5496792" cy="2656440"/>
              <a:chOff x="2892056" y="1914304"/>
              <a:chExt cx="5496792" cy="2656440"/>
            </a:xfrm>
          </p:grpSpPr>
          <p:cxnSp>
            <p:nvCxnSpPr>
              <p:cNvPr id="23" name="Straight Connector 22"/>
              <p:cNvCxnSpPr/>
              <p:nvPr/>
            </p:nvCxnSpPr>
            <p:spPr>
              <a:xfrm flipV="1">
                <a:off x="2892056" y="3368710"/>
                <a:ext cx="223283" cy="0"/>
              </a:xfrm>
              <a:prstGeom prst="line">
                <a:avLst/>
              </a:prstGeom>
              <a:ln w="38100">
                <a:solidFill>
                  <a:schemeClr val="bg1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97657" y="1914304"/>
                <a:ext cx="5291191" cy="2656440"/>
              </a:xfrm>
              <a:prstGeom prst="rect">
                <a:avLst/>
              </a:prstGeom>
            </p:spPr>
          </p:pic>
        </p:grp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836575" y="1616149"/>
              <a:ext cx="4762500" cy="2981325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3559199" y="2655709"/>
              <a:ext cx="4602823" cy="12614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53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TẠM BIỆT VÀ HẸN GẶP LẠI</a:t>
              </a:r>
            </a:p>
          </p:txBody>
        </p:sp>
      </p:grpSp>
      <p:pic>
        <p:nvPicPr>
          <p:cNvPr id="2" name="Nhac-nen-vui-ve-song-dong-de-thu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902201" y="312247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54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95062E-6 L -0.66042 -0.01173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21" y="-58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58 -0.12747 L -2.5E-6 -3.33333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99" y="635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042 -0.12747 L -3.05556E-6 -3.20988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99" y="663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0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2489" y="0"/>
            <a:ext cx="15041365" cy="685800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4" r="60000" b="52455"/>
          <a:stretch/>
        </p:blipFill>
        <p:spPr>
          <a:xfrm flipH="1">
            <a:off x="202091" y="873576"/>
            <a:ext cx="3876868" cy="5984424"/>
          </a:xfrm>
          <a:prstGeom prst="rect">
            <a:avLst/>
          </a:prstGeom>
        </p:spPr>
      </p:pic>
      <p:sp>
        <p:nvSpPr>
          <p:cNvPr id="52" name="Oval Callout 51"/>
          <p:cNvSpPr/>
          <p:nvPr/>
        </p:nvSpPr>
        <p:spPr>
          <a:xfrm>
            <a:off x="3699153" y="-9920"/>
            <a:ext cx="3942113" cy="2991293"/>
          </a:xfrm>
          <a:prstGeom prst="wedgeEllipseCallout">
            <a:avLst>
              <a:gd name="adj1" fmla="val -57964"/>
              <a:gd name="adj2" fmla="val 29799"/>
            </a:avLst>
          </a:prstGeom>
          <a:solidFill>
            <a:schemeClr val="tx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Chào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bạn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đã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đến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với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trang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trại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của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mình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Chúng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ta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hãy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cùng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thực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hiện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công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việc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nhé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!</a:t>
            </a:r>
          </a:p>
        </p:txBody>
      </p:sp>
      <p:sp>
        <p:nvSpPr>
          <p:cNvPr id="54" name="Oval Callout 53"/>
          <p:cNvSpPr/>
          <p:nvPr/>
        </p:nvSpPr>
        <p:spPr>
          <a:xfrm>
            <a:off x="3669506" y="-9920"/>
            <a:ext cx="4001405" cy="2991293"/>
          </a:xfrm>
          <a:prstGeom prst="wedgeEllipseCallout">
            <a:avLst>
              <a:gd name="adj1" fmla="val -57964"/>
              <a:gd name="adj2" fmla="val 29799"/>
            </a:avLst>
          </a:prstGeom>
          <a:solidFill>
            <a:schemeClr val="tx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0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Chào</a:t>
            </a:r>
            <a:r>
              <a:rPr lang="en-US" sz="40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mừng</a:t>
            </a:r>
            <a:r>
              <a:rPr lang="en-US" sz="40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</a:t>
            </a:r>
            <a:r>
              <a:rPr lang="en-US" sz="40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bạn</a:t>
            </a:r>
            <a:r>
              <a:rPr lang="en-US" sz="40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đến</a:t>
            </a:r>
            <a:r>
              <a:rPr lang="en-US" sz="40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với</a:t>
            </a:r>
            <a:r>
              <a:rPr lang="en-US" sz="40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trang</a:t>
            </a:r>
            <a:r>
              <a:rPr lang="en-US" sz="40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trại</a:t>
            </a:r>
            <a:r>
              <a:rPr lang="en-US" sz="40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vui</a:t>
            </a:r>
            <a:r>
              <a:rPr lang="en-US" sz="40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vẻ</a:t>
            </a:r>
            <a:r>
              <a:rPr lang="en-US" sz="40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2" grpId="1" animBg="1"/>
      <p:bldP spid="5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72"/>
          <a:stretch/>
        </p:blipFill>
        <p:spPr>
          <a:xfrm>
            <a:off x="-1034903" y="2154866"/>
            <a:ext cx="14063331" cy="5131980"/>
          </a:xfrm>
          <a:prstGeom prst="rect">
            <a:avLst/>
          </a:prstGeom>
        </p:spPr>
      </p:pic>
      <p:pic>
        <p:nvPicPr>
          <p:cNvPr id="1026" name="Picture 2" descr="Pin by Julia Yuen on Animados in 2021 | Cute gif, Cartoon clip art, Animated  emoticons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2174260" cy="217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team Cloud Cartoon Cloud Clip Art Vector Clip - Heart - Free Transparent  PNG Clipart Images Downloa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90" b="98687" l="5119" r="973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17" y="813931"/>
            <a:ext cx="2759247" cy="175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Top Bird Chirping Stickers for Android &amp;amp; iOS | Gfycat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969" y="1585381"/>
            <a:ext cx="1150731" cy="1150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6250630" y="1947728"/>
            <a:ext cx="12469171" cy="4097472"/>
            <a:chOff x="-836575" y="1616149"/>
            <a:chExt cx="9225423" cy="2981325"/>
          </a:xfrm>
        </p:grpSpPr>
        <p:grpSp>
          <p:nvGrpSpPr>
            <p:cNvPr id="27" name="Group 26"/>
            <p:cNvGrpSpPr/>
            <p:nvPr/>
          </p:nvGrpSpPr>
          <p:grpSpPr>
            <a:xfrm>
              <a:off x="2892056" y="1914304"/>
              <a:ext cx="5496792" cy="2656440"/>
              <a:chOff x="2892056" y="1914304"/>
              <a:chExt cx="5496792" cy="2656440"/>
            </a:xfrm>
          </p:grpSpPr>
          <p:cxnSp>
            <p:nvCxnSpPr>
              <p:cNvPr id="23" name="Straight Connector 22"/>
              <p:cNvCxnSpPr/>
              <p:nvPr/>
            </p:nvCxnSpPr>
            <p:spPr>
              <a:xfrm flipV="1">
                <a:off x="2892056" y="3368710"/>
                <a:ext cx="223283" cy="0"/>
              </a:xfrm>
              <a:prstGeom prst="line">
                <a:avLst/>
              </a:prstGeom>
              <a:ln w="38100">
                <a:solidFill>
                  <a:schemeClr val="bg1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97657" y="1914304"/>
                <a:ext cx="5291191" cy="2656440"/>
              </a:xfrm>
              <a:prstGeom prst="rect">
                <a:avLst/>
              </a:prstGeom>
            </p:spPr>
          </p:pic>
        </p:grp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836575" y="1616149"/>
              <a:ext cx="4762500" cy="2981325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3450822" y="2780184"/>
              <a:ext cx="4602823" cy="8733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7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Khám</a:t>
              </a:r>
              <a:r>
                <a:rPr lang="en-US" sz="7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7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phá</a:t>
              </a:r>
              <a:endParaRPr lang="en-US" sz="7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2" name="Nhac-nen-vui-ve-song-dong-de-thu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902201" y="312247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70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111E-6 L -0.66042 -0.01181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21" y="-60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58 -0.12747 L -2.5E-6 -3.33333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99" y="635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042 -0.12747 L -3.05556E-6 -3.20988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99" y="663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0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385FCCF-F2A0-4126-A60E-12A342B8CE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7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16">
            <a:extLst>
              <a:ext uri="{FF2B5EF4-FFF2-40B4-BE49-F238E27FC236}">
                <a16:creationId xmlns:a16="http://schemas.microsoft.com/office/drawing/2014/main" xmlns="" id="{31B1CADE-95F4-45F3-BDFF-9E0EC7EBB4CB}"/>
              </a:ext>
            </a:extLst>
          </p:cNvPr>
          <p:cNvSpPr/>
          <p:nvPr/>
        </p:nvSpPr>
        <p:spPr>
          <a:xfrm>
            <a:off x="143838" y="417259"/>
            <a:ext cx="11904324" cy="6094461"/>
          </a:xfrm>
          <a:prstGeom prst="roundRect">
            <a:avLst/>
          </a:prstGeom>
          <a:solidFill>
            <a:schemeClr val="tx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0F1DF"/>
              </a:solidFill>
              <a:latin typeface="Arial"/>
              <a:sym typeface="Arial"/>
            </a:endParaRP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xmlns="" id="{48DADC91-E7BE-4841-B43E-A9E923B0C079}"/>
              </a:ext>
            </a:extLst>
          </p:cNvPr>
          <p:cNvSpPr/>
          <p:nvPr/>
        </p:nvSpPr>
        <p:spPr>
          <a:xfrm>
            <a:off x="4230263" y="564981"/>
            <a:ext cx="4075537" cy="539919"/>
          </a:xfrm>
          <a:prstGeom prst="wedgeRoundRectCallout">
            <a:avLst>
              <a:gd name="adj1" fmla="val 49280"/>
              <a:gd name="adj2" fmla="val 11332"/>
              <a:gd name="adj3" fmla="val 16667"/>
            </a:avLst>
          </a:prstGeom>
          <a:solidFill>
            <a:schemeClr val="tx2">
              <a:lumMod val="95000"/>
            </a:schemeClr>
          </a:solidFill>
          <a:ln w="952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3200" b="1" kern="0" dirty="0" err="1">
                <a:solidFill>
                  <a:srgbClr val="00B050"/>
                </a:solidFill>
                <a:latin typeface="Arial"/>
                <a:cs typeface="Arial"/>
                <a:sym typeface="Arial"/>
              </a:rPr>
              <a:t>Số</a:t>
            </a:r>
            <a:r>
              <a:rPr lang="en-US" sz="3200" b="1" kern="0" dirty="0">
                <a:solidFill>
                  <a:srgbClr val="00B05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B050"/>
                </a:solidFill>
                <a:latin typeface="Arial"/>
                <a:cs typeface="Arial"/>
                <a:sym typeface="Arial"/>
              </a:rPr>
              <a:t>có</a:t>
            </a:r>
            <a:r>
              <a:rPr lang="en-US" sz="3200" b="1" kern="0" dirty="0">
                <a:solidFill>
                  <a:srgbClr val="00B05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B050"/>
                </a:solidFill>
                <a:latin typeface="Arial"/>
                <a:cs typeface="Arial"/>
                <a:sym typeface="Arial"/>
              </a:rPr>
              <a:t>bốn</a:t>
            </a:r>
            <a:r>
              <a:rPr lang="en-US" sz="3200" b="1" kern="0" dirty="0">
                <a:solidFill>
                  <a:srgbClr val="00B05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B050"/>
                </a:solidFill>
                <a:latin typeface="Arial"/>
                <a:cs typeface="Arial"/>
                <a:sym typeface="Arial"/>
              </a:rPr>
              <a:t>chữ</a:t>
            </a:r>
            <a:r>
              <a:rPr lang="en-US" sz="3200" b="1" kern="0" dirty="0">
                <a:solidFill>
                  <a:srgbClr val="00B05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B050"/>
                </a:solidFill>
                <a:latin typeface="Arial"/>
                <a:cs typeface="Arial"/>
                <a:sym typeface="Arial"/>
              </a:rPr>
              <a:t>số</a:t>
            </a:r>
            <a:endParaRPr lang="en-US" sz="3200" b="1" i="1" kern="0" dirty="0">
              <a:solidFill>
                <a:srgbClr val="7030A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D0B81C82-31B0-43E9-8BEA-F189F34AB2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4" r="60000" b="52455"/>
          <a:stretch/>
        </p:blipFill>
        <p:spPr>
          <a:xfrm flipH="1">
            <a:off x="-225400" y="3029748"/>
            <a:ext cx="2392827" cy="369362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3234EE9F-545C-40A4-8350-7F93B29E22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5100" y="1662112"/>
            <a:ext cx="8303844" cy="388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9395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385FCCF-F2A0-4126-A60E-12A342B8CE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7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16">
            <a:extLst>
              <a:ext uri="{FF2B5EF4-FFF2-40B4-BE49-F238E27FC236}">
                <a16:creationId xmlns:a16="http://schemas.microsoft.com/office/drawing/2014/main" xmlns="" id="{31B1CADE-95F4-45F3-BDFF-9E0EC7EBB4CB}"/>
              </a:ext>
            </a:extLst>
          </p:cNvPr>
          <p:cNvSpPr/>
          <p:nvPr/>
        </p:nvSpPr>
        <p:spPr>
          <a:xfrm>
            <a:off x="143838" y="417259"/>
            <a:ext cx="11904324" cy="6094461"/>
          </a:xfrm>
          <a:prstGeom prst="roundRect">
            <a:avLst/>
          </a:prstGeom>
          <a:solidFill>
            <a:schemeClr val="tx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0F1DF"/>
              </a:solidFill>
              <a:latin typeface="Arial"/>
              <a:sym typeface="Arial"/>
            </a:endParaRPr>
          </a:p>
        </p:txBody>
      </p:sp>
      <p:pic>
        <p:nvPicPr>
          <p:cNvPr id="50" name="Picture 49" descr="A picture containing shoji&#10;&#10;Description automatically generated">
            <a:extLst>
              <a:ext uri="{FF2B5EF4-FFF2-40B4-BE49-F238E27FC236}">
                <a16:creationId xmlns:a16="http://schemas.microsoft.com/office/drawing/2014/main" xmlns="" id="{7A6852EA-B8AB-412D-849A-85D6E90AF7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560" y="1066801"/>
            <a:ext cx="2382578" cy="2228864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395591AE-D909-4703-895B-AA5960024AA3}"/>
              </a:ext>
            </a:extLst>
          </p:cNvPr>
          <p:cNvGrpSpPr/>
          <p:nvPr/>
        </p:nvGrpSpPr>
        <p:grpSpPr>
          <a:xfrm>
            <a:off x="2457452" y="3438525"/>
            <a:ext cx="9486193" cy="3323273"/>
            <a:chOff x="325115" y="815306"/>
            <a:chExt cx="7114645" cy="2492455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xmlns="" id="{72CF7895-C687-4B3A-A40C-F0E768129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03813" y="1213127"/>
              <a:ext cx="1835947" cy="2094634"/>
            </a:xfrm>
            <a:prstGeom prst="rect">
              <a:avLst/>
            </a:prstGeom>
          </p:spPr>
        </p:pic>
        <p:sp>
          <p:nvSpPr>
            <p:cNvPr id="55" name="Speech Bubble: Rectangle with Corners Rounded 54">
              <a:extLst>
                <a:ext uri="{FF2B5EF4-FFF2-40B4-BE49-F238E27FC236}">
                  <a16:creationId xmlns:a16="http://schemas.microsoft.com/office/drawing/2014/main" xmlns="" id="{BC86F6E9-1A32-4964-A0EB-B3C68EEC983C}"/>
                </a:ext>
              </a:extLst>
            </p:cNvPr>
            <p:cNvSpPr/>
            <p:nvPr/>
          </p:nvSpPr>
          <p:spPr>
            <a:xfrm>
              <a:off x="325115" y="815306"/>
              <a:ext cx="5048207" cy="1534993"/>
            </a:xfrm>
            <a:prstGeom prst="wedgeRoundRectCallout">
              <a:avLst>
                <a:gd name="adj1" fmla="val 63537"/>
                <a:gd name="adj2" fmla="val 35111"/>
                <a:gd name="adj3" fmla="val 16667"/>
              </a:avLst>
            </a:prstGeom>
            <a:solidFill>
              <a:schemeClr val="tx2"/>
            </a:solidFill>
            <a:ln w="9525"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en-US" sz="3200" b="1" kern="0" dirty="0" err="1">
                  <a:solidFill>
                    <a:srgbClr val="C00000"/>
                  </a:solidFill>
                  <a:latin typeface="Arial"/>
                  <a:sym typeface="Arial"/>
                </a:rPr>
                <a:t>Khối</a:t>
              </a:r>
              <a:r>
                <a:rPr lang="en-US" sz="3200" b="1" kern="0" dirty="0">
                  <a:solidFill>
                    <a:srgbClr val="C00000"/>
                  </a:solidFill>
                  <a:latin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C00000"/>
                  </a:solidFill>
                  <a:latin typeface="Arial"/>
                  <a:sym typeface="Arial"/>
                </a:rPr>
                <a:t>lập</a:t>
              </a:r>
              <a:r>
                <a:rPr lang="en-US" sz="3200" b="1" kern="0" dirty="0">
                  <a:solidFill>
                    <a:srgbClr val="C00000"/>
                  </a:solidFill>
                  <a:latin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C00000"/>
                  </a:solidFill>
                  <a:latin typeface="Arial"/>
                  <a:sym typeface="Arial"/>
                </a:rPr>
                <a:t>phương</a:t>
              </a:r>
              <a:r>
                <a:rPr lang="en-US" sz="3200" b="1" kern="0" dirty="0">
                  <a:solidFill>
                    <a:srgbClr val="C00000"/>
                  </a:solidFill>
                  <a:latin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C00000"/>
                  </a:solidFill>
                  <a:latin typeface="Arial"/>
                  <a:sym typeface="Arial"/>
                </a:rPr>
                <a:t>gồm</a:t>
              </a:r>
              <a:r>
                <a:rPr lang="en-US" sz="3200" b="1" kern="0" dirty="0">
                  <a:solidFill>
                    <a:srgbClr val="C00000"/>
                  </a:solidFill>
                  <a:latin typeface="Arial"/>
                  <a:sym typeface="Arial"/>
                </a:rPr>
                <a:t> 10 </a:t>
              </a:r>
              <a:r>
                <a:rPr lang="en-US" sz="3200" b="1" kern="0" dirty="0" err="1">
                  <a:solidFill>
                    <a:srgbClr val="C00000"/>
                  </a:solidFill>
                  <a:latin typeface="Arial"/>
                  <a:sym typeface="Arial"/>
                </a:rPr>
                <a:t>tấm</a:t>
              </a:r>
              <a:r>
                <a:rPr lang="en-US" sz="3200" b="1" kern="0" dirty="0">
                  <a:solidFill>
                    <a:srgbClr val="C00000"/>
                  </a:solidFill>
                  <a:latin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C00000"/>
                  </a:solidFill>
                  <a:latin typeface="Arial"/>
                  <a:sym typeface="Arial"/>
                </a:rPr>
                <a:t>ghép</a:t>
              </a:r>
              <a:r>
                <a:rPr lang="en-US" sz="3200" b="1" kern="0" dirty="0">
                  <a:solidFill>
                    <a:srgbClr val="C00000"/>
                  </a:solidFill>
                  <a:latin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C00000"/>
                  </a:solidFill>
                  <a:latin typeface="Arial"/>
                  <a:sym typeface="Arial"/>
                </a:rPr>
                <a:t>lại</a:t>
              </a:r>
              <a:r>
                <a:rPr lang="en-US" sz="3200" b="1" kern="0" dirty="0">
                  <a:solidFill>
                    <a:srgbClr val="C00000"/>
                  </a:solidFill>
                  <a:latin typeface="Arial"/>
                  <a:sym typeface="Arial"/>
                </a:rPr>
                <a:t>, </a:t>
              </a:r>
              <a:r>
                <a:rPr lang="en-US" sz="3200" b="1" kern="0" dirty="0" err="1">
                  <a:solidFill>
                    <a:srgbClr val="C00000"/>
                  </a:solidFill>
                  <a:latin typeface="Arial"/>
                  <a:sym typeface="Arial"/>
                </a:rPr>
                <a:t>mỗi</a:t>
              </a:r>
              <a:r>
                <a:rPr lang="en-US" sz="3200" b="1" kern="0" dirty="0">
                  <a:solidFill>
                    <a:srgbClr val="C00000"/>
                  </a:solidFill>
                  <a:latin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C00000"/>
                  </a:solidFill>
                  <a:latin typeface="Arial"/>
                  <a:sym typeface="Arial"/>
                </a:rPr>
                <a:t>tấm</a:t>
              </a:r>
              <a:r>
                <a:rPr lang="en-US" sz="3200" b="1" kern="0" dirty="0">
                  <a:solidFill>
                    <a:srgbClr val="C00000"/>
                  </a:solidFill>
                  <a:latin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C00000"/>
                  </a:solidFill>
                  <a:latin typeface="Arial"/>
                  <a:sym typeface="Arial"/>
                </a:rPr>
                <a:t>có</a:t>
              </a:r>
              <a:r>
                <a:rPr lang="en-US" sz="3200" b="1" kern="0" dirty="0">
                  <a:solidFill>
                    <a:srgbClr val="C00000"/>
                  </a:solidFill>
                  <a:latin typeface="Arial"/>
                  <a:sym typeface="Arial"/>
                </a:rPr>
                <a:t> 100 </a:t>
              </a:r>
              <a:r>
                <a:rPr lang="en-US" sz="3200" b="1" kern="0" dirty="0" err="1">
                  <a:solidFill>
                    <a:srgbClr val="C00000"/>
                  </a:solidFill>
                  <a:latin typeface="Arial"/>
                  <a:sym typeface="Arial"/>
                </a:rPr>
                <a:t>khối</a:t>
              </a:r>
              <a:r>
                <a:rPr lang="en-US" sz="3200" b="1" kern="0" dirty="0">
                  <a:solidFill>
                    <a:srgbClr val="C00000"/>
                  </a:solidFill>
                  <a:latin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C00000"/>
                  </a:solidFill>
                  <a:latin typeface="Arial"/>
                  <a:sym typeface="Arial"/>
                </a:rPr>
                <a:t>lập</a:t>
              </a:r>
              <a:r>
                <a:rPr lang="en-US" sz="3200" b="1" kern="0" dirty="0">
                  <a:solidFill>
                    <a:srgbClr val="C00000"/>
                  </a:solidFill>
                  <a:latin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C00000"/>
                  </a:solidFill>
                  <a:latin typeface="Arial"/>
                  <a:sym typeface="Arial"/>
                </a:rPr>
                <a:t>phương</a:t>
              </a:r>
              <a:r>
                <a:rPr lang="en-US" sz="3200" b="1" kern="0" dirty="0">
                  <a:solidFill>
                    <a:srgbClr val="C00000"/>
                  </a:solidFill>
                  <a:latin typeface="Arial"/>
                  <a:sym typeface="Arial"/>
                </a:rPr>
                <a:t>.</a:t>
              </a:r>
              <a:endParaRPr lang="en-US" sz="5333" b="1" kern="0" dirty="0">
                <a:solidFill>
                  <a:srgbClr val="00B050"/>
                </a:solidFill>
                <a:latin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68612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385FCCF-F2A0-4126-A60E-12A342B8CE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7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16">
            <a:extLst>
              <a:ext uri="{FF2B5EF4-FFF2-40B4-BE49-F238E27FC236}">
                <a16:creationId xmlns:a16="http://schemas.microsoft.com/office/drawing/2014/main" xmlns="" id="{31B1CADE-95F4-45F3-BDFF-9E0EC7EBB4CB}"/>
              </a:ext>
            </a:extLst>
          </p:cNvPr>
          <p:cNvSpPr/>
          <p:nvPr/>
        </p:nvSpPr>
        <p:spPr>
          <a:xfrm>
            <a:off x="143838" y="417259"/>
            <a:ext cx="11904324" cy="6094461"/>
          </a:xfrm>
          <a:prstGeom prst="roundRect">
            <a:avLst/>
          </a:prstGeom>
          <a:solidFill>
            <a:schemeClr val="tx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0F1D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0" name="Picture 49" descr="A picture containing shoji&#10;&#10;Description automatically generated">
            <a:extLst>
              <a:ext uri="{FF2B5EF4-FFF2-40B4-BE49-F238E27FC236}">
                <a16:creationId xmlns:a16="http://schemas.microsoft.com/office/drawing/2014/main" xmlns="" id="{7A6852EA-B8AB-412D-849A-85D6E90AF7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60" y="1038225"/>
            <a:ext cx="1456026" cy="1362089"/>
          </a:xfrm>
          <a:prstGeom prst="rect">
            <a:avLst/>
          </a:prstGeom>
        </p:spPr>
      </p:pic>
      <p:pic>
        <p:nvPicPr>
          <p:cNvPr id="51" name="Picture 50" descr="A picture containing shoji&#10;&#10;Description automatically generated">
            <a:extLst>
              <a:ext uri="{FF2B5EF4-FFF2-40B4-BE49-F238E27FC236}">
                <a16:creationId xmlns:a16="http://schemas.microsoft.com/office/drawing/2014/main" xmlns="" id="{D7E3EDDC-8894-4820-91E7-0ACCB59106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160" y="1933575"/>
            <a:ext cx="1456026" cy="1362089"/>
          </a:xfrm>
          <a:prstGeom prst="rect">
            <a:avLst/>
          </a:prstGeom>
        </p:spPr>
      </p:pic>
      <p:pic>
        <p:nvPicPr>
          <p:cNvPr id="52" name="Picture 51" descr="A picture containing shoji&#10;&#10;Description automatically generated">
            <a:extLst>
              <a:ext uri="{FF2B5EF4-FFF2-40B4-BE49-F238E27FC236}">
                <a16:creationId xmlns:a16="http://schemas.microsoft.com/office/drawing/2014/main" xmlns="" id="{9576F5C8-84FA-422F-A443-AFCB7B5000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10" y="2686050"/>
            <a:ext cx="1456026" cy="1362089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395591AE-D909-4703-895B-AA5960024AA3}"/>
              </a:ext>
            </a:extLst>
          </p:cNvPr>
          <p:cNvGrpSpPr/>
          <p:nvPr/>
        </p:nvGrpSpPr>
        <p:grpSpPr>
          <a:xfrm>
            <a:off x="2457452" y="3438525"/>
            <a:ext cx="9486193" cy="3323273"/>
            <a:chOff x="325115" y="815306"/>
            <a:chExt cx="7114645" cy="2492455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xmlns="" id="{72CF7895-C687-4B3A-A40C-F0E768129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03813" y="1213127"/>
              <a:ext cx="1835947" cy="2094634"/>
            </a:xfrm>
            <a:prstGeom prst="rect">
              <a:avLst/>
            </a:prstGeom>
          </p:spPr>
        </p:pic>
        <p:sp>
          <p:nvSpPr>
            <p:cNvPr id="55" name="Speech Bubble: Rectangle with Corners Rounded 54">
              <a:extLst>
                <a:ext uri="{FF2B5EF4-FFF2-40B4-BE49-F238E27FC236}">
                  <a16:creationId xmlns:a16="http://schemas.microsoft.com/office/drawing/2014/main" xmlns="" id="{BC86F6E9-1A32-4964-A0EB-B3C68EEC983C}"/>
                </a:ext>
              </a:extLst>
            </p:cNvPr>
            <p:cNvSpPr/>
            <p:nvPr/>
          </p:nvSpPr>
          <p:spPr>
            <a:xfrm>
              <a:off x="325115" y="815306"/>
              <a:ext cx="5048207" cy="1534993"/>
            </a:xfrm>
            <a:prstGeom prst="wedgeRoundRectCallout">
              <a:avLst>
                <a:gd name="adj1" fmla="val 63537"/>
                <a:gd name="adj2" fmla="val 35111"/>
                <a:gd name="adj3" fmla="val 16667"/>
              </a:avLst>
            </a:prstGeom>
            <a:solidFill>
              <a:schemeClr val="tx2"/>
            </a:solidFill>
            <a:ln w="9525"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Mỗi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khối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lập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phương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lớn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có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1 000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khối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lập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phương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nhỏ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,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nhóm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thứ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nhất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có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3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khối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như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thế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hay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có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3 000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khối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lập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phương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nhỏ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.</a:t>
              </a:r>
              <a:endParaRPr kumimoji="0" lang="en-US" sz="5333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16122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385FCCF-F2A0-4126-A60E-12A342B8CE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7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16">
            <a:extLst>
              <a:ext uri="{FF2B5EF4-FFF2-40B4-BE49-F238E27FC236}">
                <a16:creationId xmlns:a16="http://schemas.microsoft.com/office/drawing/2014/main" xmlns="" id="{31B1CADE-95F4-45F3-BDFF-9E0EC7EBB4CB}"/>
              </a:ext>
            </a:extLst>
          </p:cNvPr>
          <p:cNvSpPr/>
          <p:nvPr/>
        </p:nvSpPr>
        <p:spPr>
          <a:xfrm>
            <a:off x="143838" y="417259"/>
            <a:ext cx="11904324" cy="6094461"/>
          </a:xfrm>
          <a:prstGeom prst="roundRect">
            <a:avLst/>
          </a:prstGeom>
          <a:solidFill>
            <a:schemeClr val="tx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0F1D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395591AE-D909-4703-895B-AA5960024AA3}"/>
              </a:ext>
            </a:extLst>
          </p:cNvPr>
          <p:cNvGrpSpPr/>
          <p:nvPr/>
        </p:nvGrpSpPr>
        <p:grpSpPr>
          <a:xfrm>
            <a:off x="2457452" y="3438525"/>
            <a:ext cx="9486193" cy="3323273"/>
            <a:chOff x="325115" y="815306"/>
            <a:chExt cx="7114645" cy="2492455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xmlns="" id="{72CF7895-C687-4B3A-A40C-F0E768129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03813" y="1213127"/>
              <a:ext cx="1835947" cy="2094634"/>
            </a:xfrm>
            <a:prstGeom prst="rect">
              <a:avLst/>
            </a:prstGeom>
          </p:spPr>
        </p:pic>
        <p:sp>
          <p:nvSpPr>
            <p:cNvPr id="55" name="Speech Bubble: Rectangle with Corners Rounded 54">
              <a:extLst>
                <a:ext uri="{FF2B5EF4-FFF2-40B4-BE49-F238E27FC236}">
                  <a16:creationId xmlns:a16="http://schemas.microsoft.com/office/drawing/2014/main" xmlns="" id="{BC86F6E9-1A32-4964-A0EB-B3C68EEC983C}"/>
                </a:ext>
              </a:extLst>
            </p:cNvPr>
            <p:cNvSpPr/>
            <p:nvPr/>
          </p:nvSpPr>
          <p:spPr>
            <a:xfrm>
              <a:off x="325115" y="815306"/>
              <a:ext cx="5048207" cy="1534993"/>
            </a:xfrm>
            <a:prstGeom prst="wedgeRoundRectCallout">
              <a:avLst>
                <a:gd name="adj1" fmla="val 63537"/>
                <a:gd name="adj2" fmla="val 35111"/>
                <a:gd name="adj3" fmla="val 16667"/>
              </a:avLst>
            </a:prstGeom>
            <a:solidFill>
              <a:schemeClr val="tx2"/>
            </a:solidFill>
            <a:ln w="9525"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Mỗi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tấm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có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100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khối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lập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phương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nhỏ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,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nhóm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thứ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hai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có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4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tấm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như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thế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hay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có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400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khối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lập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phương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nhỏ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.</a:t>
              </a:r>
              <a:endParaRPr kumimoji="0" lang="en-US" sz="5333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5BC74C9-9131-4665-9BE8-0651C2FF9D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1700" y="647701"/>
            <a:ext cx="1291878" cy="12811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CC759EB-E710-4E6C-99A8-560654DA46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3050" y="1457326"/>
            <a:ext cx="1291878" cy="12811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8201114-A436-48AC-A4D8-6FBF293B93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50" y="2286001"/>
            <a:ext cx="1291878" cy="12811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B1F294A-6FF2-4C7A-998C-38BD05E87C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425" y="3190876"/>
            <a:ext cx="1291878" cy="128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6277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385FCCF-F2A0-4126-A60E-12A342B8CE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7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16">
            <a:extLst>
              <a:ext uri="{FF2B5EF4-FFF2-40B4-BE49-F238E27FC236}">
                <a16:creationId xmlns:a16="http://schemas.microsoft.com/office/drawing/2014/main" xmlns="" id="{31B1CADE-95F4-45F3-BDFF-9E0EC7EBB4CB}"/>
              </a:ext>
            </a:extLst>
          </p:cNvPr>
          <p:cNvSpPr/>
          <p:nvPr/>
        </p:nvSpPr>
        <p:spPr>
          <a:xfrm>
            <a:off x="143838" y="417259"/>
            <a:ext cx="11904324" cy="6094461"/>
          </a:xfrm>
          <a:prstGeom prst="roundRect">
            <a:avLst/>
          </a:prstGeom>
          <a:solidFill>
            <a:schemeClr val="tx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0F1D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395591AE-D909-4703-895B-AA5960024AA3}"/>
              </a:ext>
            </a:extLst>
          </p:cNvPr>
          <p:cNvGrpSpPr/>
          <p:nvPr/>
        </p:nvGrpSpPr>
        <p:grpSpPr>
          <a:xfrm>
            <a:off x="2457452" y="3438525"/>
            <a:ext cx="9486193" cy="3323273"/>
            <a:chOff x="325115" y="815306"/>
            <a:chExt cx="7114645" cy="2492455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xmlns="" id="{72CF7895-C687-4B3A-A40C-F0E768129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03813" y="1213127"/>
              <a:ext cx="1835947" cy="2094634"/>
            </a:xfrm>
            <a:prstGeom prst="rect">
              <a:avLst/>
            </a:prstGeom>
          </p:spPr>
        </p:pic>
        <p:sp>
          <p:nvSpPr>
            <p:cNvPr id="55" name="Speech Bubble: Rectangle with Corners Rounded 54">
              <a:extLst>
                <a:ext uri="{FF2B5EF4-FFF2-40B4-BE49-F238E27FC236}">
                  <a16:creationId xmlns:a16="http://schemas.microsoft.com/office/drawing/2014/main" xmlns="" id="{BC86F6E9-1A32-4964-A0EB-B3C68EEC983C}"/>
                </a:ext>
              </a:extLst>
            </p:cNvPr>
            <p:cNvSpPr/>
            <p:nvPr/>
          </p:nvSpPr>
          <p:spPr>
            <a:xfrm>
              <a:off x="325115" y="815306"/>
              <a:ext cx="5048207" cy="1193006"/>
            </a:xfrm>
            <a:prstGeom prst="wedgeRoundRectCallout">
              <a:avLst>
                <a:gd name="adj1" fmla="val 63537"/>
                <a:gd name="adj2" fmla="val 35111"/>
                <a:gd name="adj3" fmla="val 16667"/>
              </a:avLst>
            </a:prstGeom>
            <a:solidFill>
              <a:schemeClr val="tx2"/>
            </a:solidFill>
            <a:ln w="9525"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Nhóm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thứ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3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có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2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thanh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như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thế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hay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có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20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khối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lập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phương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nhỏ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.</a:t>
              </a:r>
              <a:endParaRPr kumimoji="0" lang="en-US" sz="5333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67943348-C1D6-47D2-8054-F6742BA6BF4D}"/>
              </a:ext>
            </a:extLst>
          </p:cNvPr>
          <p:cNvGrpSpPr/>
          <p:nvPr/>
        </p:nvGrpSpPr>
        <p:grpSpPr>
          <a:xfrm>
            <a:off x="1137109" y="2371845"/>
            <a:ext cx="162220" cy="1632893"/>
            <a:chOff x="7966428" y="1309021"/>
            <a:chExt cx="162220" cy="1632893"/>
          </a:xfrm>
          <a:solidFill>
            <a:srgbClr val="00B050"/>
          </a:solidFill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60DC3682-767B-45E9-9CDA-55107453A5E2}"/>
                </a:ext>
              </a:extLst>
            </p:cNvPr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xmlns="" id="{6A1816D8-18DF-4545-8758-64A8CF06A0F3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xmlns="" id="{A01965B4-0762-431D-BACE-BCA1B4672A4E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xmlns="" id="{EF7D641E-809E-4B1A-B1D0-79456C4B9A97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xmlns="" id="{D3957CB3-FC61-4621-9876-A1B06E345145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xmlns="" id="{75D4ABA0-6A05-457B-98D0-1679DBA2695F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xmlns="" id="{1AA505A2-132F-43F0-9AD7-300FC6217988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D4EBFEB2-1A28-4E42-B5EC-C2CBB39F8C63}"/>
                </a:ext>
              </a:extLst>
            </p:cNvPr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xmlns="" id="{6B02DD43-19C7-4C86-BD2A-2CAF7CA6403D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xmlns="" id="{C3C5D59A-083E-46D3-8950-371454CD3787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xmlns="" id="{4ABD46FD-5DA3-4072-A97E-16A7CF437D7C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xmlns="" id="{ED039633-E799-4481-9AA4-8F25951C2F4E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xmlns="" id="{04A80A9B-DFC7-491F-9B73-F48318A6896C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xmlns="" id="{18B4FE48-4BAE-4515-8B26-3A94EDAE10FB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5E719434-707D-47D0-8631-B8E2201889A8}"/>
                </a:ext>
              </a:extLst>
            </p:cNvPr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  <a:grpFill/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4F5BFDCF-D8D5-4F1B-9EB7-EE45FDE0B98D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93947D33-AC0C-4793-8D98-8DF6B3AE4268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F5198E33-BCE8-48BD-BBA7-AC3FE8B01635}"/>
              </a:ext>
            </a:extLst>
          </p:cNvPr>
          <p:cNvGrpSpPr/>
          <p:nvPr/>
        </p:nvGrpSpPr>
        <p:grpSpPr>
          <a:xfrm>
            <a:off x="1499059" y="1028820"/>
            <a:ext cx="162220" cy="1632893"/>
            <a:chOff x="7966428" y="1309021"/>
            <a:chExt cx="162220" cy="1632893"/>
          </a:xfrm>
          <a:solidFill>
            <a:srgbClr val="00B050"/>
          </a:solidFill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xmlns="" id="{7A38181D-9791-493D-A532-5E98BBCF4E5C}"/>
                </a:ext>
              </a:extLst>
            </p:cNvPr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xmlns="" id="{BF87F6C7-42BF-44AE-9C4B-DCEE379B4B9B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xmlns="" id="{C518BEEB-343B-4EA7-A8CB-64472D0FC95C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xmlns="" id="{20D7B761-A47D-4A01-B204-ED38FBB14FC4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xmlns="" id="{320E89FF-58A9-4424-833D-77BD25773301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xmlns="" id="{046D9B45-38AA-4FCE-8B8B-2F4880B374B2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xmlns="" id="{A92EA650-851A-4052-AF65-349701F0EE1E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xmlns="" id="{ECC5A79E-8611-41E9-B25F-6177C315F356}"/>
                </a:ext>
              </a:extLst>
            </p:cNvPr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xmlns="" id="{9624A3D7-60B8-4E49-A705-B865A3F5B253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xmlns="" id="{8E69F2E6-E97E-47A7-A56D-ECC87E08BFDB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xmlns="" id="{C4897494-8745-419F-8993-A9112CA3A5D2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xmlns="" id="{4D6C5E37-7C3D-42D4-8BB3-5DFA0175C2E3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xmlns="" id="{2DF68608-4801-4BF6-A537-39B5D13A26DC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xmlns="" id="{071203D3-A717-4E5B-BA83-3803ADCE2A01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xmlns="" id="{08B9399D-3618-48EB-9D69-AD6775075B32}"/>
                </a:ext>
              </a:extLst>
            </p:cNvPr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  <a:grpFill/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xmlns="" id="{286A45B6-2749-4536-A0F9-391106AE6DE3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xmlns="" id="{BA86907D-6FFF-46AE-AD5F-63D606EFFFD0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740652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rm Animals Day by Slidesgo">
  <a:themeElements>
    <a:clrScheme name="Simple Light">
      <a:dk1>
        <a:srgbClr val="000000"/>
      </a:dk1>
      <a:lt1>
        <a:srgbClr val="F0F1DF"/>
      </a:lt1>
      <a:dk2>
        <a:srgbClr val="8D9D43"/>
      </a:dk2>
      <a:lt2>
        <a:srgbClr val="FFFFFF"/>
      </a:lt2>
      <a:accent1>
        <a:srgbClr val="6497B8"/>
      </a:accent1>
      <a:accent2>
        <a:srgbClr val="F7AC08"/>
      </a:accent2>
      <a:accent3>
        <a:srgbClr val="FFCCC9"/>
      </a:accent3>
      <a:accent4>
        <a:srgbClr val="EE532A"/>
      </a:accent4>
      <a:accent5>
        <a:srgbClr val="CC7F39"/>
      </a:accent5>
      <a:accent6>
        <a:srgbClr val="A25A2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 w="38100">
          <a:solidFill>
            <a:schemeClr val="tx1"/>
          </a:solidFill>
          <a:prstDash val="lgDash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Farm Animals Day by Slidesgo">
  <a:themeElements>
    <a:clrScheme name="Simple Light">
      <a:dk1>
        <a:srgbClr val="000000"/>
      </a:dk1>
      <a:lt1>
        <a:srgbClr val="F0F1DF"/>
      </a:lt1>
      <a:dk2>
        <a:srgbClr val="8D9D43"/>
      </a:dk2>
      <a:lt2>
        <a:srgbClr val="FFFFFF"/>
      </a:lt2>
      <a:accent1>
        <a:srgbClr val="6497B8"/>
      </a:accent1>
      <a:accent2>
        <a:srgbClr val="F7AC08"/>
      </a:accent2>
      <a:accent3>
        <a:srgbClr val="FFCCC9"/>
      </a:accent3>
      <a:accent4>
        <a:srgbClr val="EE532A"/>
      </a:accent4>
      <a:accent5>
        <a:srgbClr val="CC7F39"/>
      </a:accent5>
      <a:accent6>
        <a:srgbClr val="A25A2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 w="38100">
          <a:solidFill>
            <a:schemeClr val="tx1"/>
          </a:solidFill>
          <a:prstDash val="lgDash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2_Farm Animals Day by Slidesgo">
  <a:themeElements>
    <a:clrScheme name="Simple Light">
      <a:dk1>
        <a:srgbClr val="000000"/>
      </a:dk1>
      <a:lt1>
        <a:srgbClr val="F0F1DF"/>
      </a:lt1>
      <a:dk2>
        <a:srgbClr val="8D9D43"/>
      </a:dk2>
      <a:lt2>
        <a:srgbClr val="FFFFFF"/>
      </a:lt2>
      <a:accent1>
        <a:srgbClr val="6497B8"/>
      </a:accent1>
      <a:accent2>
        <a:srgbClr val="F7AC08"/>
      </a:accent2>
      <a:accent3>
        <a:srgbClr val="FFCCC9"/>
      </a:accent3>
      <a:accent4>
        <a:srgbClr val="EE532A"/>
      </a:accent4>
      <a:accent5>
        <a:srgbClr val="CC7F39"/>
      </a:accent5>
      <a:accent6>
        <a:srgbClr val="A25A2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 w="38100">
          <a:solidFill>
            <a:schemeClr val="tx1"/>
          </a:solidFill>
          <a:prstDash val="lgDash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401</Words>
  <Application>Microsoft Office PowerPoint</Application>
  <PresentationFormat>Widescreen</PresentationFormat>
  <Paragraphs>69</Paragraphs>
  <Slides>28</Slides>
  <Notes>13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28</vt:i4>
      </vt:variant>
    </vt:vector>
  </HeadingPairs>
  <TitlesOfParts>
    <vt:vector size="47" baseType="lpstr">
      <vt:lpstr>Arial</vt:lpstr>
      <vt:lpstr>Calibri</vt:lpstr>
      <vt:lpstr>Gochi Hand</vt:lpstr>
      <vt:lpstr>Lato</vt:lpstr>
      <vt:lpstr>Livvic</vt:lpstr>
      <vt:lpstr>Nunito</vt:lpstr>
      <vt:lpstr>Open Sans</vt:lpstr>
      <vt:lpstr>Patrick Hand</vt:lpstr>
      <vt:lpstr>Roboto</vt:lpstr>
      <vt:lpstr>Roboto Condensed Light</vt:lpstr>
      <vt:lpstr>UTM Alberta Heavy</vt:lpstr>
      <vt:lpstr>等线</vt:lpstr>
      <vt:lpstr>等线 Light</vt:lpstr>
      <vt:lpstr>Farm Animals Day by Slidesgo</vt:lpstr>
      <vt:lpstr>Weltkindertag! by Slidego</vt:lpstr>
      <vt:lpstr>Office 主题​​</vt:lpstr>
      <vt:lpstr>3_Office 主题​​</vt:lpstr>
      <vt:lpstr>1_Farm Animals Day by Slidesgo</vt:lpstr>
      <vt:lpstr>2_Farm Animals Day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pc</cp:lastModifiedBy>
  <cp:revision>46</cp:revision>
  <dcterms:created xsi:type="dcterms:W3CDTF">2022-10-07T23:20:52Z</dcterms:created>
  <dcterms:modified xsi:type="dcterms:W3CDTF">2023-07-16T14:54:44Z</dcterms:modified>
</cp:coreProperties>
</file>