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Default Extension="mp4" ContentType="video/mp4"/>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757" r:id="rId2"/>
  </p:sldMasterIdLst>
  <p:notesMasterIdLst>
    <p:notesMasterId r:id="rId33"/>
  </p:notesMasterIdLst>
  <p:sldIdLst>
    <p:sldId id="301" r:id="rId3"/>
    <p:sldId id="335" r:id="rId4"/>
    <p:sldId id="257" r:id="rId5"/>
    <p:sldId id="307" r:id="rId6"/>
    <p:sldId id="312" r:id="rId7"/>
    <p:sldId id="309" r:id="rId8"/>
    <p:sldId id="310" r:id="rId9"/>
    <p:sldId id="352" r:id="rId10"/>
    <p:sldId id="368" r:id="rId11"/>
    <p:sldId id="354" r:id="rId12"/>
    <p:sldId id="377" r:id="rId13"/>
    <p:sldId id="378" r:id="rId14"/>
    <p:sldId id="379" r:id="rId15"/>
    <p:sldId id="367" r:id="rId16"/>
    <p:sldId id="373" r:id="rId17"/>
    <p:sldId id="372" r:id="rId18"/>
    <p:sldId id="374" r:id="rId19"/>
    <p:sldId id="348" r:id="rId20"/>
    <p:sldId id="267" r:id="rId21"/>
    <p:sldId id="353" r:id="rId22"/>
    <p:sldId id="360" r:id="rId23"/>
    <p:sldId id="361" r:id="rId24"/>
    <p:sldId id="362" r:id="rId25"/>
    <p:sldId id="363" r:id="rId26"/>
    <p:sldId id="364" r:id="rId27"/>
    <p:sldId id="365" r:id="rId28"/>
    <p:sldId id="366" r:id="rId29"/>
    <p:sldId id="375" r:id="rId30"/>
    <p:sldId id="376" r:id="rId31"/>
    <p:sldId id="369" r:id="rId32"/>
  </p:sldIdLst>
  <p:sldSz cx="9144000" cy="6858000" type="screen4x3"/>
  <p:notesSz cx="6858000" cy="9144000"/>
  <p:custShowLst>
    <p:custShow name="Custom Show 1" id="0">
      <p:sldLst/>
    </p:custShow>
  </p:custShow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0066"/>
    <a:srgbClr val="0000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088" autoAdjust="0"/>
    <p:restoredTop sz="87634" autoAdjust="0"/>
  </p:normalViewPr>
  <p:slideViewPr>
    <p:cSldViewPr>
      <p:cViewPr varScale="1">
        <p:scale>
          <a:sx n="80" d="100"/>
          <a:sy n="80" d="100"/>
        </p:scale>
        <p:origin x="-1560" y="-78"/>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0A33B7-AF4D-474F-9EC0-B25E3F817308}" type="datetimeFigureOut">
              <a:rPr lang="vi-VN" smtClean="0"/>
              <a:pPr/>
              <a:t>26/02/2024</a:t>
            </a:fld>
            <a:endParaRPr lang="vi-V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0DDB5A-D4A0-4B5D-BF38-2547B53931C5}" type="slidenum">
              <a:rPr lang="vi-VN" smtClean="0"/>
              <a:pPr/>
              <a:t>‹#›</a:t>
            </a:fld>
            <a:endParaRPr lang="vi-VN"/>
          </a:p>
        </p:txBody>
      </p:sp>
    </p:spTree>
    <p:extLst>
      <p:ext uri="{BB962C8B-B14F-4D97-AF65-F5344CB8AC3E}">
        <p14:creationId xmlns:p14="http://schemas.microsoft.com/office/powerpoint/2010/main" xmlns="" val="3256899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D4B6A8AD-F3E6-47DE-B783-16C0EDA737F6}" type="slidenum">
              <a:rPr lang="en-US" smtClean="0"/>
              <a:pPr/>
              <a:t>3</a:t>
            </a:fld>
            <a:endParaRPr lang="en-US"/>
          </a:p>
        </p:txBody>
      </p:sp>
    </p:spTree>
    <p:extLst>
      <p:ext uri="{BB962C8B-B14F-4D97-AF65-F5344CB8AC3E}">
        <p14:creationId xmlns:p14="http://schemas.microsoft.com/office/powerpoint/2010/main" xmlns="" val="1783964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0DDB5A-D4A0-4B5D-BF38-2547B53931C5}" type="slidenum">
              <a:rPr lang="vi-VN" smtClean="0"/>
              <a:pPr/>
              <a:t>4</a:t>
            </a:fld>
            <a:endParaRPr lang="vi-VN"/>
          </a:p>
        </p:txBody>
      </p:sp>
    </p:spTree>
    <p:extLst>
      <p:ext uri="{BB962C8B-B14F-4D97-AF65-F5344CB8AC3E}">
        <p14:creationId xmlns:p14="http://schemas.microsoft.com/office/powerpoint/2010/main" xmlns="" val="3846987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0DDB5A-D4A0-4B5D-BF38-2547B53931C5}" type="slidenum">
              <a:rPr lang="vi-VN" smtClean="0"/>
              <a:pPr/>
              <a:t>28</a:t>
            </a:fld>
            <a:endParaRPr lang="vi-VN"/>
          </a:p>
        </p:txBody>
      </p:sp>
    </p:spTree>
    <p:extLst>
      <p:ext uri="{BB962C8B-B14F-4D97-AF65-F5344CB8AC3E}">
        <p14:creationId xmlns:p14="http://schemas.microsoft.com/office/powerpoint/2010/main" xmlns="" val="1293365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4A081516-CAA9-4984-AD68-C8CF53E73E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968055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89FE9CD9-FFA7-4D6A-9890-9A29AC2C6C4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678568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6C7F31AC-EEF1-48B8-9870-87F8144F516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847161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0"/>
            <a:ext cx="82296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6"/>
          <p:cNvSpPr>
            <a:spLocks noGrp="1" noChangeArrowheads="1"/>
          </p:cNvSpPr>
          <p:nvPr>
            <p:ph type="sldNum" sz="quarter" idx="10"/>
          </p:nvPr>
        </p:nvSpPr>
        <p:spPr>
          <a:ln/>
        </p:spPr>
        <p:txBody>
          <a:bodyPr/>
          <a:lstStyle>
            <a:lvl1pPr>
              <a:defRPr/>
            </a:lvl1pPr>
          </a:lstStyle>
          <a:p>
            <a:pPr>
              <a:defRPr/>
            </a:pPr>
            <a:fld id="{EFB3741E-D3D9-4082-966D-A157DC6E631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051507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en-US"/>
              <a:t>Click to edit Master title style</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C648F1D-35A5-4DE7-B2B9-502D748A8073}" type="datetimeFigureOut">
              <a:rPr lang="vi-VN" smtClean="0"/>
              <a:pPr/>
              <a:t>26/02/2024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9D04162-F1E0-4999-9960-8036E9C0FB5E}" type="slidenum">
              <a:rPr lang="vi-VN" smtClean="0"/>
              <a:pPr/>
              <a:t>‹#›</a:t>
            </a:fld>
            <a:endParaRPr lang="vi-VN"/>
          </a:p>
        </p:txBody>
      </p:sp>
    </p:spTree>
    <p:extLst>
      <p:ext uri="{BB962C8B-B14F-4D97-AF65-F5344CB8AC3E}">
        <p14:creationId xmlns:p14="http://schemas.microsoft.com/office/powerpoint/2010/main" xmlns="" val="2417504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a:t>Click to edit Master title style</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648F1D-35A5-4DE7-B2B9-502D748A8073}" type="datetimeFigureOut">
              <a:rPr lang="vi-VN" smtClean="0"/>
              <a:pPr/>
              <a:t>26/02/2024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9D04162-F1E0-4999-9960-8036E9C0FB5E}" type="slidenum">
              <a:rPr lang="vi-VN" smtClean="0"/>
              <a:pPr/>
              <a:t>‹#›</a:t>
            </a:fld>
            <a:endParaRPr lang="vi-VN"/>
          </a:p>
        </p:txBody>
      </p:sp>
    </p:spTree>
    <p:extLst>
      <p:ext uri="{BB962C8B-B14F-4D97-AF65-F5344CB8AC3E}">
        <p14:creationId xmlns:p14="http://schemas.microsoft.com/office/powerpoint/2010/main" xmlns="" val="3802918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648F1D-35A5-4DE7-B2B9-502D748A8073}" type="datetimeFigureOut">
              <a:rPr lang="vi-VN" smtClean="0"/>
              <a:pPr/>
              <a:t>26/02/2024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9D04162-F1E0-4999-9960-8036E9C0FB5E}" type="slidenum">
              <a:rPr lang="vi-VN" smtClean="0"/>
              <a:pPr/>
              <a:t>‹#›</a:t>
            </a:fld>
            <a:endParaRPr lang="vi-VN"/>
          </a:p>
        </p:txBody>
      </p:sp>
    </p:spTree>
    <p:extLst>
      <p:ext uri="{BB962C8B-B14F-4D97-AF65-F5344CB8AC3E}">
        <p14:creationId xmlns:p14="http://schemas.microsoft.com/office/powerpoint/2010/main" xmlns="" val="36310281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AAD347D-5ACD-4C99-B74B-A9C85AD731AF}" type="datetimeFigureOut">
              <a:rPr lang="en-US" smtClean="0"/>
              <a:pPr/>
              <a:t>26-Feb-24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089F3446-F508-4B93-A4C4-E5F5250DC308}" type="slidenum">
              <a:rPr lang="en-US" smtClean="0">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xmlns="" val="21166180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C648F1D-35A5-4DE7-B2B9-502D748A8073}" type="datetimeFigureOut">
              <a:rPr lang="vi-VN" smtClean="0"/>
              <a:pPr/>
              <a:t>26/02/2024</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A9D04162-F1E0-4999-9960-8036E9C0FB5E}" type="slidenum">
              <a:rPr lang="vi-VN" smtClean="0"/>
              <a:pPr/>
              <a:t>‹#›</a:t>
            </a:fld>
            <a:endParaRPr lang="vi-VN"/>
          </a:p>
        </p:txBody>
      </p:sp>
    </p:spTree>
    <p:extLst>
      <p:ext uri="{BB962C8B-B14F-4D97-AF65-F5344CB8AC3E}">
        <p14:creationId xmlns:p14="http://schemas.microsoft.com/office/powerpoint/2010/main" xmlns="" val="1687341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C648F1D-35A5-4DE7-B2B9-502D748A8073}" type="datetimeFigureOut">
              <a:rPr lang="vi-VN" smtClean="0"/>
              <a:pPr/>
              <a:t>26/02/2024</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A9D04162-F1E0-4999-9960-8036E9C0FB5E}" type="slidenum">
              <a:rPr lang="vi-VN" smtClean="0"/>
              <a:pPr/>
              <a:t>‹#›</a:t>
            </a:fld>
            <a:endParaRPr lang="vi-VN"/>
          </a:p>
        </p:txBody>
      </p:sp>
    </p:spTree>
    <p:extLst>
      <p:ext uri="{BB962C8B-B14F-4D97-AF65-F5344CB8AC3E}">
        <p14:creationId xmlns:p14="http://schemas.microsoft.com/office/powerpoint/2010/main" xmlns="" val="10906907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648F1D-35A5-4DE7-B2B9-502D748A8073}" type="datetimeFigureOut">
              <a:rPr lang="vi-VN" smtClean="0"/>
              <a:pPr/>
              <a:t>26/02/2024</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A9D04162-F1E0-4999-9960-8036E9C0FB5E}" type="slidenum">
              <a:rPr lang="vi-VN" smtClean="0"/>
              <a:pPr/>
              <a:t>‹#›</a:t>
            </a:fld>
            <a:endParaRPr lang="vi-VN"/>
          </a:p>
        </p:txBody>
      </p:sp>
    </p:spTree>
    <p:extLst>
      <p:ext uri="{BB962C8B-B14F-4D97-AF65-F5344CB8AC3E}">
        <p14:creationId xmlns:p14="http://schemas.microsoft.com/office/powerpoint/2010/main" xmlns="" val="1762085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84340E12-A310-479F-90B8-E9DF4251144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2931854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648F1D-35A5-4DE7-B2B9-502D748A8073}" type="datetimeFigureOut">
              <a:rPr lang="vi-VN" smtClean="0"/>
              <a:pPr/>
              <a:t>26/02/2024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9D04162-F1E0-4999-9960-8036E9C0FB5E}" type="slidenum">
              <a:rPr lang="vi-VN" smtClean="0"/>
              <a:pPr/>
              <a:t>‹#›</a:t>
            </a:fld>
            <a:endParaRPr lang="vi-VN"/>
          </a:p>
        </p:txBody>
      </p:sp>
    </p:spTree>
    <p:extLst>
      <p:ext uri="{BB962C8B-B14F-4D97-AF65-F5344CB8AC3E}">
        <p14:creationId xmlns:p14="http://schemas.microsoft.com/office/powerpoint/2010/main" xmlns="" val="18350575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en-US"/>
              <a:t>Click to edit Master title style</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AD347D-5ACD-4C99-B74B-A9C85AD731AF}" type="datetimeFigureOut">
              <a:rPr lang="en-US" smtClean="0"/>
              <a:pPr/>
              <a:t>26-Feb-24</a:t>
            </a:fld>
            <a:endParaRPr lang="en-US" dirty="0"/>
          </a:p>
        </p:txBody>
      </p:sp>
      <p:sp>
        <p:nvSpPr>
          <p:cNvPr id="6" name="Footer Placeholder 5"/>
          <p:cNvSpPr>
            <a:spLocks noGrp="1"/>
          </p:cNvSpPr>
          <p:nvPr>
            <p:ph type="ftr" sz="quarter" idx="11"/>
          </p:nvPr>
        </p:nvSpPr>
        <p:spPr>
          <a:xfrm>
            <a:off x="533400" y="6172200"/>
            <a:ext cx="5811724" cy="365125"/>
          </a:xfrm>
        </p:spPr>
        <p:txBody>
          <a:bodyPr/>
          <a:lstStyle/>
          <a:p>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089F3446-F508-4B93-A4C4-E5F5250DC308}" type="slidenum">
              <a:rPr lang="en-US" smtClean="0">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xmlns="" val="34124456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a:t>Click to edit Master title style</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4AAD347D-5ACD-4C99-B74B-A9C85AD731AF}" type="datetimeFigureOut">
              <a:rPr lang="en-US" smtClean="0"/>
              <a:pPr/>
              <a:t>26-Feb-24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fontAlgn="base">
              <a:spcBef>
                <a:spcPct val="0"/>
              </a:spcBef>
              <a:spcAft>
                <a:spcPct val="0"/>
              </a:spcAft>
              <a:defRPr/>
            </a:pPr>
            <a:fld id="{089F3446-F508-4B93-A4C4-E5F5250DC308}" type="slidenum">
              <a:rPr lang="en-US" smtClean="0">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xmlns="" val="34413728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en-US"/>
              <a:t>Click to edit Master title style</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pPr/>
              <a:t>26-Feb-24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089F3446-F508-4B93-A4C4-E5F5250DC308}" type="slidenum">
              <a:rPr lang="en-US" smtClean="0">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xmlns="" val="10977156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pPr/>
              <a:t>26-Feb-24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089F3446-F508-4B93-A4C4-E5F5250DC308}" type="slidenum">
              <a:rPr lang="en-US" smtClean="0">
                <a:solidFill>
                  <a:srgbClr val="000000"/>
                </a:solidFill>
              </a:rPr>
              <a:pPr fontAlgn="base">
                <a:spcBef>
                  <a:spcPct val="0"/>
                </a:spcBef>
                <a:spcAft>
                  <a:spcPct val="0"/>
                </a:spcAft>
                <a:defRPr/>
              </a:pPr>
              <a:t>‹#›</a:t>
            </a:fld>
            <a:endParaRPr lang="en-US">
              <a:solidFill>
                <a:srgbClr val="000000"/>
              </a:solidFill>
            </a:endParaRP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xmlns="" val="819432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en-US"/>
              <a:t>Click to edit Master title style</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648F1D-35A5-4DE7-B2B9-502D748A8073}" type="datetimeFigureOut">
              <a:rPr lang="vi-VN" smtClean="0"/>
              <a:pPr/>
              <a:t>26/02/2024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9D04162-F1E0-4999-9960-8036E9C0FB5E}" type="slidenum">
              <a:rPr lang="vi-VN" smtClean="0"/>
              <a:pPr/>
              <a:t>‹#›</a:t>
            </a:fld>
            <a:endParaRPr lang="vi-VN"/>
          </a:p>
        </p:txBody>
      </p:sp>
    </p:spTree>
    <p:extLst>
      <p:ext uri="{BB962C8B-B14F-4D97-AF65-F5344CB8AC3E}">
        <p14:creationId xmlns:p14="http://schemas.microsoft.com/office/powerpoint/2010/main" xmlns="" val="5092974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pPr/>
              <a:t>26-Feb-24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089F3446-F508-4B93-A4C4-E5F5250DC308}" type="slidenum">
              <a:rPr lang="en-US" smtClean="0">
                <a:solidFill>
                  <a:srgbClr val="000000"/>
                </a:solidFill>
              </a:rPr>
              <a:pPr fontAlgn="base">
                <a:spcBef>
                  <a:spcPct val="0"/>
                </a:spcBef>
                <a:spcAft>
                  <a:spcPct val="0"/>
                </a:spcAft>
                <a:defRPr/>
              </a:pPr>
              <a:t>‹#›</a:t>
            </a:fld>
            <a:endParaRPr lang="en-US">
              <a:solidFill>
                <a:srgbClr val="000000"/>
              </a:solidFill>
            </a:endParaRP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xmlns="" val="41553173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pPr/>
              <a:t>26-Feb-24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089F3446-F508-4B93-A4C4-E5F5250DC308}" type="slidenum">
              <a:rPr lang="en-US" smtClean="0">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xmlns="" val="17297778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648F1D-35A5-4DE7-B2B9-502D748A8073}" type="datetimeFigureOut">
              <a:rPr lang="vi-VN" smtClean="0"/>
              <a:pPr/>
              <a:t>26/02/2024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9D04162-F1E0-4999-9960-8036E9C0FB5E}" type="slidenum">
              <a:rPr lang="vi-VN" smtClean="0"/>
              <a:pPr/>
              <a:t>‹#›</a:t>
            </a:fld>
            <a:endParaRPr lang="vi-VN"/>
          </a:p>
        </p:txBody>
      </p:sp>
    </p:spTree>
    <p:extLst>
      <p:ext uri="{BB962C8B-B14F-4D97-AF65-F5344CB8AC3E}">
        <p14:creationId xmlns:p14="http://schemas.microsoft.com/office/powerpoint/2010/main" xmlns="" val="41642287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648F1D-35A5-4DE7-B2B9-502D748A8073}" type="datetimeFigureOut">
              <a:rPr lang="vi-VN" smtClean="0"/>
              <a:pPr/>
              <a:t>26/02/2024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9D04162-F1E0-4999-9960-8036E9C0FB5E}" type="slidenum">
              <a:rPr lang="vi-VN" smtClean="0"/>
              <a:pPr/>
              <a:t>‹#›</a:t>
            </a:fld>
            <a:endParaRPr lang="vi-VN"/>
          </a:p>
        </p:txBody>
      </p:sp>
    </p:spTree>
    <p:extLst>
      <p:ext uri="{BB962C8B-B14F-4D97-AF65-F5344CB8AC3E}">
        <p14:creationId xmlns:p14="http://schemas.microsoft.com/office/powerpoint/2010/main" xmlns="" val="354107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1EEB9152-B3B3-4A4C-993E-414D8BF6637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019102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10D3F107-C259-4A57-AFE9-960E02CCC2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870164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05684D63-2EAB-4E6A-8FDA-758A1710198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903892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1D29720D-8441-4486-8AD3-BC8DCA80CAF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4149889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4B6531C-5C17-4EEF-9121-082506BD697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4136391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ECBFCD5-D05B-42B6-B91D-100D6F5F396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092040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33B836B-B185-4E90-8873-8871D9C2DA5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769566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4000" r="-4000"/>
          </a:stretch>
        </a:blipFill>
        <a:effectLst/>
      </p:bgPr>
    </p:bg>
    <p:spTree>
      <p:nvGrpSpPr>
        <p:cNvPr id="1" name=""/>
        <p:cNvGrpSpPr/>
        <p:nvPr/>
      </p:nvGrpSpPr>
      <p:grpSpPr>
        <a:xfrm>
          <a:off x="0" y="0"/>
          <a:ext cx="0" cy="0"/>
          <a:chOff x="0" y="0"/>
          <a:chExt cx="0" cy="0"/>
        </a:xfrm>
      </p:grpSpPr>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50">
                <a:latin typeface="+mn-lt"/>
              </a:defRPr>
            </a:lvl1pPr>
          </a:lstStyle>
          <a:p>
            <a:pPr fontAlgn="base">
              <a:spcBef>
                <a:spcPct val="0"/>
              </a:spcBef>
              <a:spcAft>
                <a:spcPct val="0"/>
              </a:spcAft>
              <a:defRPr/>
            </a:pPr>
            <a:fld id="{089F3446-F508-4B93-A4C4-E5F5250DC308}" type="slidenum">
              <a:rPr lang="en-US" smtClean="0">
                <a:solidFill>
                  <a:srgbClr val="000000"/>
                </a:solidFill>
              </a:rPr>
              <a:pPr fontAlgn="base">
                <a:spcBef>
                  <a:spcPct val="0"/>
                </a:spcBef>
                <a:spcAft>
                  <a:spcPct val="0"/>
                </a:spcAft>
                <a:defRPr/>
              </a:pPr>
              <a:t>‹#›</a:t>
            </a:fld>
            <a:endParaRPr lang="en-US">
              <a:solidFill>
                <a:srgbClr val="000000"/>
              </a:solidFill>
            </a:endParaRPr>
          </a:p>
        </p:txBody>
      </p:sp>
      <p:sp>
        <p:nvSpPr>
          <p:cNvPr id="1027" name="Rectangle 10"/>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xmlns="" val="291120299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26-Feb-24</a:t>
            </a:fld>
            <a:endParaRPr lang="en-US" dirty="0"/>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pPr fontAlgn="base">
              <a:spcBef>
                <a:spcPct val="0"/>
              </a:spcBef>
              <a:spcAft>
                <a:spcPct val="0"/>
              </a:spcAft>
              <a:defRPr/>
            </a:pPr>
            <a:fld id="{089F3446-F508-4B93-A4C4-E5F5250DC308}" type="slidenum">
              <a:rPr lang="en-US" smtClean="0">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xmlns="" val="3903614833"/>
      </p:ext>
    </p:extLst>
  </p:cSld>
  <p:clrMap bg1="dk1" tx1="lt1" bg2="dk2" tx2="lt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3.xml"/><Relationship Id="rId1" Type="http://schemas.openxmlformats.org/officeDocument/2006/relationships/video" Target="NULL" TargetMode="External"/><Relationship Id="rId5" Type="http://schemas.openxmlformats.org/officeDocument/2006/relationships/image" Target="../media/image19.png"/><Relationship Id="rId4" Type="http://schemas.microsoft.com/office/2007/relationships/media" Target="../media/media1.mp4"/></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8" descr="x53122380[1]">
            <a:extLst>
              <a:ext uri="{FF2B5EF4-FFF2-40B4-BE49-F238E27FC236}">
                <a16:creationId xmlns:a16="http://schemas.microsoft.com/office/drawing/2014/main" xmlns="" id="{AF04E8EA-7E17-4F8F-4544-C3C42822676E}"/>
              </a:ext>
            </a:extLst>
          </p:cNvPr>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rot="5400000">
            <a:off x="2309813" y="-715962"/>
            <a:ext cx="571500" cy="2432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59" name="Picture 23" descr="20070910141832536">
            <a:extLst>
              <a:ext uri="{FF2B5EF4-FFF2-40B4-BE49-F238E27FC236}">
                <a16:creationId xmlns:a16="http://schemas.microsoft.com/office/drawing/2014/main" xmlns="" id="{03D22F14-BF1F-B0E0-3AB6-7EA6DCCCF350}"/>
              </a:ext>
            </a:extLst>
          </p:cNvPr>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rot="5400000">
            <a:off x="4445794" y="-723106"/>
            <a:ext cx="614362" cy="248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60" name="Picture 8" descr="x53122380[1]">
            <a:extLst>
              <a:ext uri="{FF2B5EF4-FFF2-40B4-BE49-F238E27FC236}">
                <a16:creationId xmlns:a16="http://schemas.microsoft.com/office/drawing/2014/main" xmlns="" id="{F1A36AB7-0DCD-A13B-E8FA-2451BB7A4D18}"/>
              </a:ext>
            </a:extLst>
          </p:cNvPr>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rot="5400000">
            <a:off x="6642100" y="-601662"/>
            <a:ext cx="571500" cy="2432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61" name="Picture 25" descr="5">
            <a:extLst>
              <a:ext uri="{FF2B5EF4-FFF2-40B4-BE49-F238E27FC236}">
                <a16:creationId xmlns:a16="http://schemas.microsoft.com/office/drawing/2014/main" xmlns="" id="{8B0DC7F9-3685-ED61-7F7C-E5B90397C1F4}"/>
              </a:ext>
            </a:extLst>
          </p:cNvPr>
          <p:cNvPicPr>
            <a:picLocks noChangeAspect="1" noChangeArrowheads="1" noCrop="1"/>
          </p:cNvPicPr>
          <p:nvPr/>
        </p:nvPicPr>
        <p:blipFill>
          <a:blip r:embed="rId4">
            <a:extLst>
              <a:ext uri="{28A0092B-C50C-407E-A947-70E740481C1C}">
                <a14:useLocalDpi xmlns:a14="http://schemas.microsoft.com/office/drawing/2010/main" xmlns="" val="0"/>
              </a:ext>
            </a:extLst>
          </a:blip>
          <a:srcRect/>
          <a:stretch>
            <a:fillRect/>
          </a:stretch>
        </p:blipFill>
        <p:spPr bwMode="auto">
          <a:xfrm flipH="1">
            <a:off x="7459663" y="4229100"/>
            <a:ext cx="1958975" cy="2051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62" name="Picture 26" descr="20070910141832536">
            <a:extLst>
              <a:ext uri="{FF2B5EF4-FFF2-40B4-BE49-F238E27FC236}">
                <a16:creationId xmlns:a16="http://schemas.microsoft.com/office/drawing/2014/main" xmlns="" id="{C45A9A30-6765-8DDC-4907-49E5D671122C}"/>
              </a:ext>
            </a:extLst>
          </p:cNvPr>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11113" y="2171700"/>
            <a:ext cx="455612" cy="1943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63" name="Picture 27" descr="20070910141832536">
            <a:extLst>
              <a:ext uri="{FF2B5EF4-FFF2-40B4-BE49-F238E27FC236}">
                <a16:creationId xmlns:a16="http://schemas.microsoft.com/office/drawing/2014/main" xmlns="" id="{E981D119-904B-B3CD-A502-EF79B71FB7EF}"/>
              </a:ext>
            </a:extLst>
          </p:cNvPr>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8677275" y="2571750"/>
            <a:ext cx="455613" cy="1871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64" name="Picture 28" descr="5">
            <a:extLst>
              <a:ext uri="{FF2B5EF4-FFF2-40B4-BE49-F238E27FC236}">
                <a16:creationId xmlns:a16="http://schemas.microsoft.com/office/drawing/2014/main" xmlns="" id="{D241E482-38C6-2900-FB00-237EDDBAE834}"/>
              </a:ext>
            </a:extLst>
          </p:cNvPr>
          <p:cNvPicPr>
            <a:picLocks noChangeAspect="1" noChangeArrowheads="1" noCrop="1"/>
          </p:cNvPicPr>
          <p:nvPr/>
        </p:nvPicPr>
        <p:blipFill>
          <a:blip r:embed="rId4">
            <a:extLst>
              <a:ext uri="{28A0092B-C50C-407E-A947-70E740481C1C}">
                <a14:useLocalDpi xmlns:a14="http://schemas.microsoft.com/office/drawing/2010/main" xmlns="" val="0"/>
              </a:ext>
            </a:extLst>
          </a:blip>
          <a:srcRect/>
          <a:stretch>
            <a:fillRect/>
          </a:stretch>
        </p:blipFill>
        <p:spPr bwMode="auto">
          <a:xfrm>
            <a:off x="-368300" y="4229100"/>
            <a:ext cx="2005013" cy="2051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65" name="Picture 8" descr="x53122380[1]">
            <a:extLst>
              <a:ext uri="{FF2B5EF4-FFF2-40B4-BE49-F238E27FC236}">
                <a16:creationId xmlns:a16="http://schemas.microsoft.com/office/drawing/2014/main" xmlns="" id="{FF7E2BE7-5C1D-BE71-CCA1-491330966294}"/>
              </a:ext>
            </a:extLst>
          </p:cNvPr>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rot="5400000">
            <a:off x="1854200" y="4498975"/>
            <a:ext cx="571500" cy="2432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66" name="Picture 48" descr="20070910141832536">
            <a:extLst>
              <a:ext uri="{FF2B5EF4-FFF2-40B4-BE49-F238E27FC236}">
                <a16:creationId xmlns:a16="http://schemas.microsoft.com/office/drawing/2014/main" xmlns="" id="{D8E1A209-0091-B42B-1DD3-ED0D1924A30A}"/>
              </a:ext>
            </a:extLst>
          </p:cNvPr>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rot="-5400000">
            <a:off x="4264819" y="4401344"/>
            <a:ext cx="614362" cy="2584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67" name="Picture 8" descr="x53122380[1]">
            <a:extLst>
              <a:ext uri="{FF2B5EF4-FFF2-40B4-BE49-F238E27FC236}">
                <a16:creationId xmlns:a16="http://schemas.microsoft.com/office/drawing/2014/main" xmlns="" id="{488500CB-347A-FA20-EC87-671B3602FD89}"/>
              </a:ext>
            </a:extLst>
          </p:cNvPr>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rot="5400000">
            <a:off x="6262688" y="4613275"/>
            <a:ext cx="571500" cy="2432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68" name="Picture 104" descr="12">
            <a:extLst>
              <a:ext uri="{FF2B5EF4-FFF2-40B4-BE49-F238E27FC236}">
                <a16:creationId xmlns:a16="http://schemas.microsoft.com/office/drawing/2014/main" xmlns="" id="{B0477E18-DCE9-ED6E-08B0-CFC1C9BC9D29}"/>
              </a:ext>
            </a:extLst>
          </p:cNvPr>
          <p:cNvPicPr>
            <a:picLocks noChangeAspect="1" noChangeArrowheads="1" noCrop="1"/>
          </p:cNvPicPr>
          <p:nvPr/>
        </p:nvPicPr>
        <p:blipFill>
          <a:blip r:embed="rId5">
            <a:extLst>
              <a:ext uri="{28A0092B-C50C-407E-A947-70E740481C1C}">
                <a14:useLocalDpi xmlns:a14="http://schemas.microsoft.com/office/drawing/2010/main" xmlns="" val="0"/>
              </a:ext>
            </a:extLst>
          </a:blip>
          <a:srcRect/>
          <a:stretch>
            <a:fillRect/>
          </a:stretch>
        </p:blipFill>
        <p:spPr bwMode="auto">
          <a:xfrm>
            <a:off x="87313" y="627063"/>
            <a:ext cx="760412" cy="2143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69" name="Picture 104" descr="12">
            <a:extLst>
              <a:ext uri="{FF2B5EF4-FFF2-40B4-BE49-F238E27FC236}">
                <a16:creationId xmlns:a16="http://schemas.microsoft.com/office/drawing/2014/main" xmlns="" id="{D2C68B9D-97C5-064D-AF86-9D05FA48CBAC}"/>
              </a:ext>
            </a:extLst>
          </p:cNvPr>
          <p:cNvPicPr>
            <a:picLocks noChangeAspect="1" noChangeArrowheads="1" noCrop="1"/>
          </p:cNvPicPr>
          <p:nvPr/>
        </p:nvPicPr>
        <p:blipFill>
          <a:blip r:embed="rId5">
            <a:extLst>
              <a:ext uri="{28A0092B-C50C-407E-A947-70E740481C1C}">
                <a14:useLocalDpi xmlns:a14="http://schemas.microsoft.com/office/drawing/2010/main" xmlns="" val="0"/>
              </a:ext>
            </a:extLst>
          </a:blip>
          <a:srcRect/>
          <a:stretch>
            <a:fillRect/>
          </a:stretch>
        </p:blipFill>
        <p:spPr bwMode="auto">
          <a:xfrm>
            <a:off x="8220075" y="344488"/>
            <a:ext cx="760413" cy="2143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70" name="Picture 24" descr="3">
            <a:extLst>
              <a:ext uri="{FF2B5EF4-FFF2-40B4-BE49-F238E27FC236}">
                <a16:creationId xmlns:a16="http://schemas.microsoft.com/office/drawing/2014/main" xmlns="" id="{FAC7A64D-16AA-EC87-0161-ADFE8BCA0D59}"/>
              </a:ext>
            </a:extLst>
          </p:cNvPr>
          <p:cNvPicPr>
            <a:picLocks noChangeAspect="1" noChangeArrowheads="1" noCrop="1"/>
          </p:cNvPicPr>
          <p:nvPr/>
        </p:nvPicPr>
        <p:blipFill>
          <a:blip r:embed="rId6">
            <a:extLst>
              <a:ext uri="{28A0092B-C50C-407E-A947-70E740481C1C}">
                <a14:useLocalDpi xmlns:a14="http://schemas.microsoft.com/office/drawing/2010/main" xmlns="" val="0"/>
              </a:ext>
            </a:extLst>
          </a:blip>
          <a:srcRect/>
          <a:stretch>
            <a:fillRect/>
          </a:stretch>
        </p:blipFill>
        <p:spPr bwMode="auto">
          <a:xfrm flipH="1">
            <a:off x="1830388" y="3429000"/>
            <a:ext cx="903287" cy="501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71" name="Picture 24" descr="3">
            <a:extLst>
              <a:ext uri="{FF2B5EF4-FFF2-40B4-BE49-F238E27FC236}">
                <a16:creationId xmlns:a16="http://schemas.microsoft.com/office/drawing/2014/main" xmlns="" id="{27CF6A9F-EBE1-DF9F-94E9-0F7CFF351F34}"/>
              </a:ext>
            </a:extLst>
          </p:cNvPr>
          <p:cNvPicPr>
            <a:picLocks noChangeAspect="1" noChangeArrowheads="1" noCrop="1"/>
          </p:cNvPicPr>
          <p:nvPr/>
        </p:nvPicPr>
        <p:blipFill>
          <a:blip r:embed="rId6">
            <a:extLst>
              <a:ext uri="{28A0092B-C50C-407E-A947-70E740481C1C}">
                <a14:useLocalDpi xmlns:a14="http://schemas.microsoft.com/office/drawing/2010/main" xmlns="" val="0"/>
              </a:ext>
            </a:extLst>
          </a:blip>
          <a:srcRect/>
          <a:stretch>
            <a:fillRect/>
          </a:stretch>
        </p:blipFill>
        <p:spPr bwMode="auto">
          <a:xfrm flipH="1">
            <a:off x="1379538" y="4857750"/>
            <a:ext cx="903287" cy="501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72" name="Picture 24" descr="3">
            <a:extLst>
              <a:ext uri="{FF2B5EF4-FFF2-40B4-BE49-F238E27FC236}">
                <a16:creationId xmlns:a16="http://schemas.microsoft.com/office/drawing/2014/main" xmlns="" id="{6FC73A86-25A0-1198-CBE4-EE23D8A5EF71}"/>
              </a:ext>
            </a:extLst>
          </p:cNvPr>
          <p:cNvPicPr>
            <a:picLocks noChangeAspect="1" noChangeArrowheads="1" noCrop="1"/>
          </p:cNvPicPr>
          <p:nvPr/>
        </p:nvPicPr>
        <p:blipFill>
          <a:blip r:embed="rId6">
            <a:extLst>
              <a:ext uri="{28A0092B-C50C-407E-A947-70E740481C1C}">
                <a14:useLocalDpi xmlns:a14="http://schemas.microsoft.com/office/drawing/2010/main" xmlns="" val="0"/>
              </a:ext>
            </a:extLst>
          </a:blip>
          <a:srcRect/>
          <a:stretch>
            <a:fillRect/>
          </a:stretch>
        </p:blipFill>
        <p:spPr bwMode="auto">
          <a:xfrm flipH="1">
            <a:off x="1000125" y="3714750"/>
            <a:ext cx="901700" cy="501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 name="Rectangle 24">
            <a:extLst>
              <a:ext uri="{FF2B5EF4-FFF2-40B4-BE49-F238E27FC236}">
                <a16:creationId xmlns:a16="http://schemas.microsoft.com/office/drawing/2014/main" xmlns="" id="{7392A369-F374-9FEF-AE49-9255A8A86221}"/>
              </a:ext>
            </a:extLst>
          </p:cNvPr>
          <p:cNvSpPr/>
          <p:nvPr/>
        </p:nvSpPr>
        <p:spPr>
          <a:xfrm>
            <a:off x="564806" y="762000"/>
            <a:ext cx="7905194" cy="646331"/>
          </a:xfrm>
          <a:prstGeom prst="rect">
            <a:avLst/>
          </a:prstGeom>
          <a:noFill/>
          <a:effectLst>
            <a:outerShdw blurRad="50800" dist="38100" dir="5400000" algn="t" rotWithShape="0">
              <a:prstClr val="black">
                <a:alpha val="40000"/>
              </a:prstClr>
            </a:outerShdw>
          </a:effectLst>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685800" eaLnBrk="1" fontAlgn="auto" hangingPunct="1">
              <a:spcBef>
                <a:spcPts val="0"/>
              </a:spcBef>
              <a:spcAft>
                <a:spcPts val="0"/>
              </a:spcAft>
              <a:defRPr/>
            </a:pPr>
            <a:r>
              <a:rPr lang="en-US" sz="3600" b="1" dirty="0">
                <a:ln w="11430"/>
                <a:solidFill>
                  <a:srgbClr val="000000"/>
                </a:solidFill>
                <a:latin typeface="Times New Roman" pitchFamily="18" charset="0"/>
                <a:cs typeface="Times New Roman" pitchFamily="18" charset="0"/>
              </a:rPr>
              <a:t>TRƯỜNG TIỂU HỌC DŨNG TIẾN</a:t>
            </a:r>
            <a:endParaRPr lang="vi-VN" sz="3600" b="1" dirty="0">
              <a:ln w="11430"/>
              <a:solidFill>
                <a:srgbClr val="000000"/>
              </a:solidFill>
              <a:latin typeface="Times New Roman" pitchFamily="18" charset="0"/>
              <a:cs typeface="Times New Roman" pitchFamily="18" charset="0"/>
            </a:endParaRPr>
          </a:p>
        </p:txBody>
      </p:sp>
      <p:sp>
        <p:nvSpPr>
          <p:cNvPr id="24" name="Rectangle 23">
            <a:extLst>
              <a:ext uri="{FF2B5EF4-FFF2-40B4-BE49-F238E27FC236}">
                <a16:creationId xmlns:a16="http://schemas.microsoft.com/office/drawing/2014/main" xmlns="" id="{62E1730B-B554-1FA9-B80C-9DB3EFCFC817}"/>
              </a:ext>
            </a:extLst>
          </p:cNvPr>
          <p:cNvSpPr/>
          <p:nvPr/>
        </p:nvSpPr>
        <p:spPr>
          <a:xfrm>
            <a:off x="318155" y="1371600"/>
            <a:ext cx="8130520" cy="3696653"/>
          </a:xfrm>
          <a:prstGeom prst="rect">
            <a:avLst/>
          </a:prstGeom>
          <a:noFill/>
          <a:effectLst>
            <a:outerShdw blurRad="50800" dist="38100" dir="5400000" algn="t" rotWithShape="0">
              <a:prstClr val="black">
                <a:alpha val="40000"/>
              </a:prstClr>
            </a:outerShdw>
          </a:effectLst>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342900" lvl="1" algn="ctr" defTabSz="685800" eaLnBrk="1" fontAlgn="auto" hangingPunct="1">
              <a:lnSpc>
                <a:spcPct val="150000"/>
              </a:lnSpc>
              <a:spcBef>
                <a:spcPts val="0"/>
              </a:spcBef>
              <a:spcAft>
                <a:spcPts val="0"/>
              </a:spcAft>
              <a:defRPr/>
            </a:pPr>
            <a:r>
              <a:rPr lang="en-US" sz="3200" b="1" dirty="0">
                <a:ln w="11430"/>
                <a:solidFill>
                  <a:srgbClr val="FF0000"/>
                </a:solidFill>
                <a:latin typeface="Times New Roman" panose="02020603050405020304" pitchFamily="18" charset="0"/>
                <a:cs typeface="Times New Roman" panose="02020603050405020304" pitchFamily="18" charset="0"/>
              </a:rPr>
              <a:t>NHIỆT LIỆT CHÀO MỪNG </a:t>
            </a:r>
          </a:p>
          <a:p>
            <a:pPr marL="342900" lvl="1" algn="ctr" defTabSz="685800" eaLnBrk="1" fontAlgn="auto" hangingPunct="1">
              <a:lnSpc>
                <a:spcPct val="150000"/>
              </a:lnSpc>
              <a:spcBef>
                <a:spcPts val="0"/>
              </a:spcBef>
              <a:spcAft>
                <a:spcPts val="0"/>
              </a:spcAft>
              <a:defRPr/>
            </a:pPr>
            <a:r>
              <a:rPr lang="en-US" sz="3200" b="1" dirty="0">
                <a:ln w="11430"/>
                <a:solidFill>
                  <a:srgbClr val="FF0000"/>
                </a:solidFill>
                <a:latin typeface="Times New Roman" panose="02020603050405020304" pitchFamily="18" charset="0"/>
                <a:cs typeface="Times New Roman" panose="02020603050405020304" pitchFamily="18" charset="0"/>
              </a:rPr>
              <a:t>CÁC THẦY CÔ GIÁO</a:t>
            </a:r>
          </a:p>
          <a:p>
            <a:pPr marL="342900" lvl="1" algn="ctr" defTabSz="685800" eaLnBrk="1" fontAlgn="auto" hangingPunct="1">
              <a:lnSpc>
                <a:spcPct val="150000"/>
              </a:lnSpc>
              <a:spcBef>
                <a:spcPts val="0"/>
              </a:spcBef>
              <a:spcAft>
                <a:spcPts val="0"/>
              </a:spcAft>
              <a:defRPr/>
            </a:pPr>
            <a:r>
              <a:rPr lang="en-US" sz="3200" b="1" dirty="0">
                <a:ln w="11430"/>
                <a:solidFill>
                  <a:srgbClr val="FF0000"/>
                </a:solidFill>
                <a:latin typeface="Times New Roman" panose="02020603050405020304" pitchFamily="18" charset="0"/>
                <a:cs typeface="Times New Roman" panose="02020603050405020304" pitchFamily="18" charset="0"/>
              </a:rPr>
              <a:t>VỀ DỰ HỘI THI GIÁO VIÊN DẠY GIỎI </a:t>
            </a:r>
          </a:p>
          <a:p>
            <a:pPr marL="342900" lvl="1" algn="ctr" defTabSz="685800" eaLnBrk="1" fontAlgn="auto" hangingPunct="1">
              <a:lnSpc>
                <a:spcPct val="150000"/>
              </a:lnSpc>
              <a:spcBef>
                <a:spcPts val="0"/>
              </a:spcBef>
              <a:spcAft>
                <a:spcPts val="0"/>
              </a:spcAft>
              <a:defRPr/>
            </a:pPr>
            <a:r>
              <a:rPr lang="en-US" sz="3200" b="1" dirty="0">
                <a:ln w="11430"/>
                <a:solidFill>
                  <a:srgbClr val="FF0000"/>
                </a:solidFill>
                <a:latin typeface="Times New Roman" panose="02020603050405020304" pitchFamily="18" charset="0"/>
                <a:cs typeface="Times New Roman" panose="02020603050405020304" pitchFamily="18" charset="0"/>
              </a:rPr>
              <a:t>HUYỆN THƯỜNG TÍN</a:t>
            </a:r>
          </a:p>
          <a:p>
            <a:pPr marL="342900" lvl="1" algn="ctr" defTabSz="685800" eaLnBrk="1" fontAlgn="auto" hangingPunct="1">
              <a:lnSpc>
                <a:spcPct val="150000"/>
              </a:lnSpc>
              <a:spcBef>
                <a:spcPts val="0"/>
              </a:spcBef>
              <a:spcAft>
                <a:spcPts val="0"/>
              </a:spcAft>
              <a:defRPr/>
            </a:pPr>
            <a:r>
              <a:rPr lang="en-US" sz="3200" b="1" dirty="0" err="1">
                <a:ln w="11430"/>
                <a:solidFill>
                  <a:srgbClr val="FF0000"/>
                </a:solidFill>
                <a:latin typeface="Times New Roman" panose="02020603050405020304" pitchFamily="18" charset="0"/>
                <a:cs typeface="Times New Roman" panose="02020603050405020304" pitchFamily="18" charset="0"/>
              </a:rPr>
              <a:t>Năm</a:t>
            </a:r>
            <a:r>
              <a:rPr lang="en-US" sz="3200" b="1" dirty="0">
                <a:ln w="11430"/>
                <a:solidFill>
                  <a:srgbClr val="FF0000"/>
                </a:solidFill>
                <a:latin typeface="Times New Roman" panose="02020603050405020304" pitchFamily="18" charset="0"/>
                <a:cs typeface="Times New Roman" panose="02020603050405020304" pitchFamily="18" charset="0"/>
              </a:rPr>
              <a:t> </a:t>
            </a:r>
            <a:r>
              <a:rPr lang="en-US" sz="3200" b="1" dirty="0" err="1">
                <a:ln w="11430"/>
                <a:solidFill>
                  <a:srgbClr val="FF0000"/>
                </a:solidFill>
                <a:latin typeface="Times New Roman" panose="02020603050405020304" pitchFamily="18" charset="0"/>
                <a:cs typeface="Times New Roman" panose="02020603050405020304" pitchFamily="18" charset="0"/>
              </a:rPr>
              <a:t>học</a:t>
            </a:r>
            <a:r>
              <a:rPr lang="en-US" sz="3200" b="1" dirty="0">
                <a:ln w="11430"/>
                <a:solidFill>
                  <a:srgbClr val="FF0000"/>
                </a:solidFill>
                <a:latin typeface="Times New Roman" pitchFamily="18" charset="0"/>
                <a:cs typeface="Times New Roman" pitchFamily="18" charset="0"/>
              </a:rPr>
              <a:t> 2022 - 2023</a:t>
            </a:r>
          </a:p>
        </p:txBody>
      </p:sp>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B2944FC-914D-1596-88A4-4BFC762F6F5F}"/>
              </a:ext>
            </a:extLst>
          </p:cNvPr>
          <p:cNvPicPr>
            <a:picLocks noChangeAspect="1"/>
          </p:cNvPicPr>
          <p:nvPr/>
        </p:nvPicPr>
        <p:blipFill>
          <a:blip r:embed="rId2"/>
          <a:stretch>
            <a:fillRect/>
          </a:stretch>
        </p:blipFill>
        <p:spPr>
          <a:xfrm>
            <a:off x="33977" y="0"/>
            <a:ext cx="9076045" cy="6858000"/>
          </a:xfrm>
          <a:prstGeom prst="rect">
            <a:avLst/>
          </a:prstGeom>
        </p:spPr>
      </p:pic>
    </p:spTree>
    <p:extLst>
      <p:ext uri="{BB962C8B-B14F-4D97-AF65-F5344CB8AC3E}">
        <p14:creationId xmlns:p14="http://schemas.microsoft.com/office/powerpoint/2010/main" xmlns="" val="2027000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3FC03E7D-901A-9BE7-0056-A5C09D9B2D0D}"/>
              </a:ext>
            </a:extLst>
          </p:cNvPr>
          <p:cNvPicPr>
            <a:picLocks noGrp="1" noChangeAspect="1"/>
          </p:cNvPicPr>
          <p:nvPr>
            <p:ph/>
          </p:nvPr>
        </p:nvPicPr>
        <p:blipFill>
          <a:blip r:embed="rId2">
            <a:extLst>
              <a:ext uri="{28A0092B-C50C-407E-A947-70E740481C1C}">
                <a14:useLocalDpi xmlns:a14="http://schemas.microsoft.com/office/drawing/2010/main" xmlns="" val="0"/>
              </a:ext>
            </a:extLst>
          </a:blip>
          <a:stretch>
            <a:fillRect/>
          </a:stretch>
        </p:blipFill>
        <p:spPr>
          <a:xfrm>
            <a:off x="1143000" y="990600"/>
            <a:ext cx="7238999" cy="5181600"/>
          </a:xfrm>
        </p:spPr>
      </p:pic>
    </p:spTree>
    <p:extLst>
      <p:ext uri="{BB962C8B-B14F-4D97-AF65-F5344CB8AC3E}">
        <p14:creationId xmlns:p14="http://schemas.microsoft.com/office/powerpoint/2010/main" xmlns="" val="7652699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54A727-BCFF-DD01-34AF-330284B4F83C}"/>
              </a:ext>
            </a:extLst>
          </p:cNvPr>
          <p:cNvSpPr>
            <a:spLocks noGrp="1"/>
          </p:cNvSpPr>
          <p:nvPr>
            <p:ph type="title"/>
          </p:nvPr>
        </p:nvSpPr>
        <p:spPr/>
        <p:txBody>
          <a:bodyPr/>
          <a:lstStyle/>
          <a:p>
            <a:endParaRPr lang="en-US"/>
          </a:p>
        </p:txBody>
      </p:sp>
      <p:pic>
        <p:nvPicPr>
          <p:cNvPr id="6" name="Picture Placeholder 5">
            <a:extLst>
              <a:ext uri="{FF2B5EF4-FFF2-40B4-BE49-F238E27FC236}">
                <a16:creationId xmlns:a16="http://schemas.microsoft.com/office/drawing/2014/main" xmlns="" id="{E0BAD1AC-5422-81C1-6BD0-44869342C231}"/>
              </a:ext>
            </a:extLst>
          </p:cNvPr>
          <p:cNvPicPr>
            <a:picLocks noGrp="1" noChangeAspect="1"/>
          </p:cNvPicPr>
          <p:nvPr>
            <p:ph type="pic" idx="1"/>
          </p:nvPr>
        </p:nvPicPr>
        <p:blipFill>
          <a:blip r:embed="rId2">
            <a:extLst>
              <a:ext uri="{28A0092B-C50C-407E-A947-70E740481C1C}">
                <a14:useLocalDpi xmlns:a14="http://schemas.microsoft.com/office/drawing/2010/main" xmlns="" val="0"/>
              </a:ext>
            </a:extLst>
          </a:blip>
          <a:srcRect t="3489" b="3489"/>
          <a:stretch>
            <a:fillRect/>
          </a:stretch>
        </p:blipFill>
        <p:spPr>
          <a:xfrm>
            <a:off x="1371600" y="612774"/>
            <a:ext cx="6705600" cy="5026025"/>
          </a:xfrm>
        </p:spPr>
      </p:pic>
      <p:sp>
        <p:nvSpPr>
          <p:cNvPr id="4" name="Text Placeholder 3">
            <a:extLst>
              <a:ext uri="{FF2B5EF4-FFF2-40B4-BE49-F238E27FC236}">
                <a16:creationId xmlns:a16="http://schemas.microsoft.com/office/drawing/2014/main" xmlns="" id="{66037D4E-82AA-7BED-0227-0B2D32A75265}"/>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xmlns="" val="291113422"/>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3F88AE0A-C063-0523-4A3D-266DDE22CB05}"/>
              </a:ext>
            </a:extLst>
          </p:cNvPr>
          <p:cNvPicPr>
            <a:picLocks noGrp="1" noChangeAspect="1"/>
          </p:cNvPicPr>
          <p:nvPr>
            <p:ph/>
          </p:nvPr>
        </p:nvPicPr>
        <p:blipFill>
          <a:blip r:embed="rId2">
            <a:extLst>
              <a:ext uri="{28A0092B-C50C-407E-A947-70E740481C1C}">
                <a14:useLocalDpi xmlns:a14="http://schemas.microsoft.com/office/drawing/2010/main" xmlns="" val="0"/>
              </a:ext>
            </a:extLst>
          </a:blip>
          <a:stretch>
            <a:fillRect/>
          </a:stretch>
        </p:blipFill>
        <p:spPr>
          <a:xfrm>
            <a:off x="1142999" y="762000"/>
            <a:ext cx="7010401" cy="5334000"/>
          </a:xfrm>
        </p:spPr>
      </p:pic>
    </p:spTree>
    <p:extLst>
      <p:ext uri="{BB962C8B-B14F-4D97-AF65-F5344CB8AC3E}">
        <p14:creationId xmlns:p14="http://schemas.microsoft.com/office/powerpoint/2010/main" xmlns="" val="2318406485"/>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8178E1-D150-8F96-7084-92B063DD6E9E}"/>
              </a:ext>
            </a:extLst>
          </p:cNvPr>
          <p:cNvSpPr>
            <a:spLocks noGrp="1"/>
          </p:cNvSpPr>
          <p:nvPr>
            <p:ph type="title"/>
          </p:nvPr>
        </p:nvSpPr>
        <p:spPr>
          <a:xfrm>
            <a:off x="457200" y="274638"/>
            <a:ext cx="5715000" cy="1143000"/>
          </a:xfrm>
        </p:spPr>
        <p:txBody>
          <a:bodyPr/>
          <a:lstStyle/>
          <a:p>
            <a:r>
              <a:rPr lang="en-US" sz="48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Thảo</a:t>
            </a:r>
            <a:r>
              <a:rPr lang="en-US"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t>
            </a:r>
            <a:r>
              <a:rPr lang="en-US" sz="48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luận</a:t>
            </a:r>
            <a:r>
              <a:rPr lang="en-US"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t>
            </a:r>
            <a:r>
              <a:rPr lang="en-US" sz="48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nhóm</a:t>
            </a: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r>
            <a:b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br>
            <a:endParaRPr lang="en-US" dirty="0"/>
          </a:p>
        </p:txBody>
      </p:sp>
      <p:pic>
        <p:nvPicPr>
          <p:cNvPr id="5" name="Content Placeholder 4">
            <a:extLst>
              <a:ext uri="{FF2B5EF4-FFF2-40B4-BE49-F238E27FC236}">
                <a16:creationId xmlns:a16="http://schemas.microsoft.com/office/drawing/2014/main" xmlns="" id="{F2CB2712-5487-3A44-59AA-3D3D246270BB}"/>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457200" y="1600200"/>
            <a:ext cx="8381999" cy="5181600"/>
          </a:xfrm>
        </p:spPr>
      </p:pic>
    </p:spTree>
    <p:extLst>
      <p:ext uri="{BB962C8B-B14F-4D97-AF65-F5344CB8AC3E}">
        <p14:creationId xmlns:p14="http://schemas.microsoft.com/office/powerpoint/2010/main" xmlns="" val="2448470151"/>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4BEC9E-DAF6-8BEA-3518-AE50362136E7}"/>
              </a:ext>
            </a:extLst>
          </p:cNvPr>
          <p:cNvSpPr>
            <a:spLocks noGrp="1"/>
          </p:cNvSpPr>
          <p:nvPr>
            <p:ph type="title"/>
          </p:nvPr>
        </p:nvSpPr>
        <p:spPr>
          <a:xfrm>
            <a:off x="1143000" y="3733801"/>
            <a:ext cx="7543800" cy="1752599"/>
          </a:xfrm>
        </p:spPr>
        <p:txBody>
          <a:bodyPr/>
          <a:lstStyle/>
          <a:p>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chúc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mừng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cs typeface="Times New Roman" panose="02020603050405020304" pitchFamily="18" charset="0"/>
              </a:rPr>
              <a:t>!</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tặng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chúc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luôn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phúc</a:t>
            </a:r>
            <a:r>
              <a:rPr lang="en-US" sz="2800" dirty="0">
                <a:latin typeface="Times New Roman" panose="02020603050405020304" pitchFamily="18" charset="0"/>
                <a:cs typeface="Times New Roman" panose="02020603050405020304" pitchFamily="18" charset="0"/>
              </a:rPr>
              <a:t>!</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chúc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mừng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cs typeface="Times New Roman" panose="02020603050405020304" pitchFamily="18" charset="0"/>
              </a:rPr>
              <a:t>!</a:t>
            </a:r>
          </a:p>
        </p:txBody>
      </p:sp>
      <p:pic>
        <p:nvPicPr>
          <p:cNvPr id="6" name="Picture Placeholder 5">
            <a:extLst>
              <a:ext uri="{FF2B5EF4-FFF2-40B4-BE49-F238E27FC236}">
                <a16:creationId xmlns:a16="http://schemas.microsoft.com/office/drawing/2014/main" xmlns="" id="{787E4E26-CEE6-0256-17F9-3197BE118F05}"/>
              </a:ext>
            </a:extLst>
          </p:cNvPr>
          <p:cNvPicPr>
            <a:picLocks noGrp="1" noChangeAspect="1"/>
          </p:cNvPicPr>
          <p:nvPr>
            <p:ph type="pic" idx="1"/>
          </p:nvPr>
        </p:nvPicPr>
        <p:blipFill>
          <a:blip r:embed="rId2">
            <a:extLst>
              <a:ext uri="{28A0092B-C50C-407E-A947-70E740481C1C}">
                <a14:useLocalDpi xmlns:a14="http://schemas.microsoft.com/office/drawing/2010/main" xmlns="" val="0"/>
              </a:ext>
            </a:extLst>
          </a:blip>
          <a:srcRect t="9928" b="9928"/>
          <a:stretch>
            <a:fillRect/>
          </a:stretch>
        </p:blipFill>
        <p:spPr>
          <a:xfrm>
            <a:off x="2209800" y="304801"/>
            <a:ext cx="4419600" cy="3429000"/>
          </a:xfrm>
        </p:spPr>
      </p:pic>
      <p:sp>
        <p:nvSpPr>
          <p:cNvPr id="4" name="Text Placeholder 3">
            <a:extLst>
              <a:ext uri="{FF2B5EF4-FFF2-40B4-BE49-F238E27FC236}">
                <a16:creationId xmlns:a16="http://schemas.microsoft.com/office/drawing/2014/main" xmlns="" id="{F7181D38-ED87-EC28-2241-8F02A4CEF7A1}"/>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xmlns="" val="511861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EA0EFC-1EA2-4B8D-6D7E-BEC6119F5A9C}"/>
              </a:ext>
            </a:extLst>
          </p:cNvPr>
          <p:cNvSpPr>
            <a:spLocks noGrp="1"/>
          </p:cNvSpPr>
          <p:nvPr>
            <p:ph type="title"/>
          </p:nvPr>
        </p:nvSpPr>
        <p:spPr>
          <a:xfrm>
            <a:off x="1792288" y="3962400"/>
            <a:ext cx="5486400" cy="1524000"/>
          </a:xfrm>
        </p:spPr>
        <p:txBody>
          <a:bodyPr/>
          <a:lstStyle/>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cháu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nhớ</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quá</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Cháu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đời</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Bà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ạ!</a:t>
            </a:r>
          </a:p>
        </p:txBody>
      </p:sp>
      <p:pic>
        <p:nvPicPr>
          <p:cNvPr id="6" name="Picture Placeholder 5">
            <a:extLst>
              <a:ext uri="{FF2B5EF4-FFF2-40B4-BE49-F238E27FC236}">
                <a16:creationId xmlns:a16="http://schemas.microsoft.com/office/drawing/2014/main" xmlns="" id="{E31D56AA-12BB-683C-A3C8-E13C25935CA4}"/>
              </a:ext>
            </a:extLst>
          </p:cNvPr>
          <p:cNvPicPr>
            <a:picLocks noGrp="1" noChangeAspect="1"/>
          </p:cNvPicPr>
          <p:nvPr>
            <p:ph type="pic" idx="1"/>
          </p:nvPr>
        </p:nvPicPr>
        <p:blipFill>
          <a:blip r:embed="rId2">
            <a:extLst>
              <a:ext uri="{28A0092B-C50C-407E-A947-70E740481C1C}">
                <a14:useLocalDpi xmlns:a14="http://schemas.microsoft.com/office/drawing/2010/main" xmlns="" val="0"/>
              </a:ext>
            </a:extLst>
          </a:blip>
          <a:srcRect t="3489" b="3489"/>
          <a:stretch>
            <a:fillRect/>
          </a:stretch>
        </p:blipFill>
        <p:spPr>
          <a:xfrm>
            <a:off x="1792288" y="612775"/>
            <a:ext cx="5486400" cy="3578225"/>
          </a:xfrm>
        </p:spPr>
      </p:pic>
      <p:sp>
        <p:nvSpPr>
          <p:cNvPr id="4" name="Text Placeholder 3">
            <a:extLst>
              <a:ext uri="{FF2B5EF4-FFF2-40B4-BE49-F238E27FC236}">
                <a16:creationId xmlns:a16="http://schemas.microsoft.com/office/drawing/2014/main" xmlns="" id="{A3B97173-9C9E-CB40-FC47-6CB03E4A8B22}"/>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xmlns="" val="27392148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39C70B-49F1-F12B-0C93-356E936736B7}"/>
              </a:ext>
            </a:extLst>
          </p:cNvPr>
          <p:cNvSpPr>
            <a:spLocks noGrp="1"/>
          </p:cNvSpPr>
          <p:nvPr>
            <p:ph type="title"/>
          </p:nvPr>
        </p:nvSpPr>
        <p:spPr>
          <a:xfrm>
            <a:off x="1792288" y="3657600"/>
            <a:ext cx="5486400" cy="1709738"/>
          </a:xfrm>
        </p:spPr>
        <p:txBody>
          <a:bodyPr/>
          <a:lstStyle/>
          <a:p>
            <a:r>
              <a:rPr lang="en-US" dirty="0"/>
              <a:t>-  </a:t>
            </a:r>
            <a:r>
              <a:rPr lang="en-US" sz="2800" dirty="0">
                <a:latin typeface="Times New Roman" panose="02020603050405020304" pitchFamily="18" charset="0"/>
                <a:cs typeface="Times New Roman" panose="02020603050405020304" pitchFamily="18" charset="0"/>
              </a:rPr>
              <a:t>Anh </a:t>
            </a:r>
            <a:r>
              <a:rPr lang="en-US" sz="2800" dirty="0" err="1">
                <a:latin typeface="Times New Roman" panose="02020603050405020304" pitchFamily="18" charset="0"/>
                <a:cs typeface="Times New Roman" panose="02020603050405020304" pitchFamily="18" charset="0"/>
              </a:rPr>
              <a:t>thả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a:t>
            </a:r>
            <a:r>
              <a:rPr lang="en-US" sz="2800" dirty="0">
                <a:latin typeface="Times New Roman" panose="02020603050405020304" pitchFamily="18" charset="0"/>
                <a:cs typeface="Times New Roman" panose="02020603050405020304" pitchFamily="18" charset="0"/>
              </a:rPr>
              <a:t>!</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anh</a:t>
            </a:r>
            <a:r>
              <a:rPr lang="en-US" sz="2800" dirty="0">
                <a:latin typeface="Times New Roman" panose="02020603050405020304" pitchFamily="18" charset="0"/>
                <a:cs typeface="Times New Roman" panose="02020603050405020304" pitchFamily="18" charset="0"/>
              </a:rPr>
              <a:t>!</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  Anh </a:t>
            </a:r>
            <a:r>
              <a:rPr lang="en-US" sz="2800" dirty="0" err="1">
                <a:latin typeface="Times New Roman" panose="02020603050405020304" pitchFamily="18" charset="0"/>
                <a:cs typeface="Times New Roman" panose="02020603050405020304" pitchFamily="18" charset="0"/>
              </a:rPr>
              <a:t>thật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cừ</a:t>
            </a:r>
            <a:r>
              <a:rPr lang="en-US" sz="2800" dirty="0">
                <a:latin typeface="Times New Roman" panose="02020603050405020304" pitchFamily="18" charset="0"/>
                <a:cs typeface="Times New Roman" panose="02020603050405020304" pitchFamily="18" charset="0"/>
              </a:rPr>
              <a:t>!</a:t>
            </a:r>
          </a:p>
        </p:txBody>
      </p:sp>
      <p:pic>
        <p:nvPicPr>
          <p:cNvPr id="6" name="Picture Placeholder 5">
            <a:extLst>
              <a:ext uri="{FF2B5EF4-FFF2-40B4-BE49-F238E27FC236}">
                <a16:creationId xmlns:a16="http://schemas.microsoft.com/office/drawing/2014/main" xmlns="" id="{72A1DEA8-2774-2A3E-1AE3-7D7DD9F10596}"/>
              </a:ext>
            </a:extLst>
          </p:cNvPr>
          <p:cNvPicPr>
            <a:picLocks noGrp="1" noChangeAspect="1"/>
          </p:cNvPicPr>
          <p:nvPr>
            <p:ph type="pic" idx="1"/>
          </p:nvPr>
        </p:nvPicPr>
        <p:blipFill>
          <a:blip r:embed="rId2">
            <a:extLst>
              <a:ext uri="{28A0092B-C50C-407E-A947-70E740481C1C}">
                <a14:useLocalDpi xmlns:a14="http://schemas.microsoft.com/office/drawing/2010/main" xmlns="" val="0"/>
              </a:ext>
            </a:extLst>
          </a:blip>
          <a:srcRect t="1765" b="1765"/>
          <a:stretch>
            <a:fillRect/>
          </a:stretch>
        </p:blipFill>
        <p:spPr>
          <a:xfrm>
            <a:off x="1030288" y="533399"/>
            <a:ext cx="7010400" cy="2895601"/>
          </a:xfrm>
        </p:spPr>
      </p:pic>
      <p:sp>
        <p:nvSpPr>
          <p:cNvPr id="4" name="Text Placeholder 3">
            <a:extLst>
              <a:ext uri="{FF2B5EF4-FFF2-40B4-BE49-F238E27FC236}">
                <a16:creationId xmlns:a16="http://schemas.microsoft.com/office/drawing/2014/main" xmlns="" id="{1F3C3690-3BA5-7A3A-334A-A83C913294FD}"/>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xmlns="" val="122573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331640" y="404664"/>
            <a:ext cx="2524125" cy="8732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itle 6">
            <a:extLst>
              <a:ext uri="{FF2B5EF4-FFF2-40B4-BE49-F238E27FC236}">
                <a16:creationId xmlns:a16="http://schemas.microsoft.com/office/drawing/2014/main" xmlns="" id="{98C16600-EE4C-6778-1E18-48889931B4C5}"/>
              </a:ext>
            </a:extLst>
          </p:cNvPr>
          <p:cNvSpPr>
            <a:spLocks noGrp="1"/>
          </p:cNvSpPr>
          <p:nvPr>
            <p:ph type="title"/>
          </p:nvPr>
        </p:nvSpPr>
        <p:spPr/>
        <p:txBody>
          <a:bodyPr/>
          <a:lstStyle/>
          <a:p>
            <a:endParaRPr lang="en-US"/>
          </a:p>
        </p:txBody>
      </p:sp>
      <p:sp>
        <p:nvSpPr>
          <p:cNvPr id="8" name="Text Placeholder 7">
            <a:extLst>
              <a:ext uri="{FF2B5EF4-FFF2-40B4-BE49-F238E27FC236}">
                <a16:creationId xmlns:a16="http://schemas.microsoft.com/office/drawing/2014/main" xmlns="" id="{8116FA0A-9DE4-E8EF-A594-A0CC07BBD6B8}"/>
              </a:ext>
            </a:extLst>
          </p:cNvPr>
          <p:cNvSpPr>
            <a:spLocks noGrp="1"/>
          </p:cNvSpPr>
          <p:nvPr>
            <p:ph type="body" idx="1"/>
          </p:nvPr>
        </p:nvSpPr>
        <p:spPr/>
        <p:txBody>
          <a:bodyPr/>
          <a:lstStyle/>
          <a:p>
            <a:endParaRPr lang="en-US"/>
          </a:p>
        </p:txBody>
      </p:sp>
      <p:pic>
        <p:nvPicPr>
          <p:cNvPr id="3" name="yt1s.com - Cả Nhà Thương Nhau ♫ Ba Thương Con Vì Con Giống Mẹ ♫ Candy Ngọc Hà ♫ Nhạc Thiếu Nhi_maPjEZjdX38_720pFHR.mp4">
            <a:hlinkClick r:id="" action="ppaction://media"/>
          </p:cNvPr>
          <p:cNvPicPr>
            <a:picLocks noGrp="1" noChangeAspect="1"/>
          </p:cNvPicPr>
          <p:nvPr>
            <p:ph idx="4294967295"/>
            <a:videoFile r:link="rId1"/>
            <p:extLst>
              <p:ext uri="{DAA4B4D4-6D71-4841-9C94-3DE7FCFB9230}">
                <p14:media xmlns:p14="http://schemas.microsoft.com/office/powerpoint/2010/main" xmlns="" r:embed="rId4"/>
              </p:ext>
            </p:extLst>
          </p:nvPr>
        </p:nvPicPr>
        <p:blipFill>
          <a:blip r:embed="rId5"/>
          <a:stretch>
            <a:fillRect/>
          </a:stretch>
        </p:blipFill>
        <p:spPr>
          <a:xfrm>
            <a:off x="750888" y="1393824"/>
            <a:ext cx="8045450" cy="4525963"/>
          </a:xfrm>
          <a:prstGeom prst="rect">
            <a:avLst/>
          </a:prstGeom>
        </p:spPr>
      </p:pic>
      <p:sp>
        <p:nvSpPr>
          <p:cNvPr id="2" name="Rectangle: Rounded Corners 1" descr="Thư giãn">
            <a:extLst>
              <a:ext uri="{FF2B5EF4-FFF2-40B4-BE49-F238E27FC236}">
                <a16:creationId xmlns:a16="http://schemas.microsoft.com/office/drawing/2014/main" xmlns="" id="{410498FD-05DD-172F-5BAB-0B841C9E4BDA}"/>
              </a:ext>
            </a:extLst>
          </p:cNvPr>
          <p:cNvSpPr/>
          <p:nvPr/>
        </p:nvSpPr>
        <p:spPr>
          <a:xfrm>
            <a:off x="1341165" y="381000"/>
            <a:ext cx="25146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a:solidFill>
                  <a:srgbClr val="FFFF00"/>
                </a:solidFill>
                <a:latin typeface="HP001 4 hàng" panose="020B0603050302020204" pitchFamily="34" charset="0"/>
              </a:rPr>
              <a:t>Thư giãn</a:t>
            </a:r>
            <a:endParaRPr lang="en-US" sz="4000" b="1" dirty="0">
              <a:solidFill>
                <a:srgbClr val="FFFF00"/>
              </a:solidFill>
              <a:latin typeface="HP001 4 hàng" panose="020B0603050302020204" pitchFamily="34" charset="0"/>
            </a:endParaRPr>
          </a:p>
        </p:txBody>
      </p:sp>
    </p:spTree>
    <p:extLst>
      <p:ext uri="{BB962C8B-B14F-4D97-AF65-F5344CB8AC3E}">
        <p14:creationId xmlns:p14="http://schemas.microsoft.com/office/powerpoint/2010/main" xmlns="" val="886426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te Little Girl And Frame Royalty Free Cliparts, Vectors, And ..."/>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8222" y="536709"/>
            <a:ext cx="9172222" cy="58199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2979000" y="2243667"/>
            <a:ext cx="3946637" cy="2005827"/>
          </a:xfrm>
          <a:prstGeom prst="rect">
            <a:avLst/>
          </a:prstGeom>
          <a:noFill/>
        </p:spPr>
        <p:txBody>
          <a:bodyPr wrap="none" lIns="33867" tIns="16933" rIns="33867" bIns="16933">
            <a:spAutoFit/>
          </a:bodyPr>
          <a:lstStyle/>
          <a:p>
            <a:pPr algn="ctr">
              <a:lnSpc>
                <a:spcPct val="150000"/>
              </a:lnSpc>
            </a:pPr>
            <a:r>
              <a:rPr lang="en-US" sz="326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HOẠT ĐỘNG 2:</a:t>
            </a:r>
            <a:endParaRPr lang="vi-VN" sz="326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a:p>
            <a:pPr algn="ctr">
              <a:lnSpc>
                <a:spcPct val="150000"/>
              </a:lnSpc>
            </a:pPr>
            <a:r>
              <a:rPr lang="vi-VN" sz="6000" b="1" i="1" cap="all" dirty="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Times New Roman" pitchFamily="18" charset="0"/>
                <a:cs typeface="Times New Roman" pitchFamily="18" charset="0"/>
              </a:rPr>
              <a:t>Đóng vai </a:t>
            </a:r>
            <a:endParaRPr lang="en-US" sz="6000" b="1" i="1" cap="all" dirty="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2675780953"/>
      </p:ext>
    </p:extLst>
  </p:cSld>
  <p:clrMapOvr>
    <a:masterClrMapping/>
  </p:clrMapOvr>
  <mc:AlternateContent xmlns:mc="http://schemas.openxmlformats.org/markup-compatibility/2006">
    <mc:Choice xmlns:p14="http://schemas.microsoft.com/office/powerpoint/2010/main" xmlns="" Requires="p14">
      <p:transition spd="slow" p14:dur="1300">
        <p14:pan dir="u"/>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20" y="1557338"/>
            <a:ext cx="8712968" cy="3743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05366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6C10CC78-F6A5-17A0-0AC1-6A00131CCE60}"/>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52400" y="242887"/>
            <a:ext cx="8839199" cy="6372225"/>
          </a:xfrm>
          <a:prstGeom prst="rect">
            <a:avLst/>
          </a:prstGeom>
        </p:spPr>
      </p:pic>
    </p:spTree>
    <p:extLst>
      <p:ext uri="{BB962C8B-B14F-4D97-AF65-F5344CB8AC3E}">
        <p14:creationId xmlns:p14="http://schemas.microsoft.com/office/powerpoint/2010/main" xmlns="" val="29853132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5257800"/>
          </a:xfrm>
        </p:spPr>
        <p:txBody>
          <a:bodyPr>
            <a:normAutofit/>
          </a:bodyPr>
          <a:lstStyle/>
          <a:p>
            <a:pPr algn="l"/>
            <a:r>
              <a:rPr lang="en-US" sz="3600" b="1" dirty="0" err="1">
                <a:solidFill>
                  <a:srgbClr val="FF0000"/>
                </a:solidFill>
                <a:latin typeface="Times New Roman" panose="02020603050405020304" pitchFamily="18" charset="0"/>
                <a:cs typeface="Times New Roman" panose="02020603050405020304" pitchFamily="18" charset="0"/>
              </a:rPr>
              <a:t>Kết</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luận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a:latin typeface="Times New Roman" panose="02020603050405020304" pitchFamily="18" charset="0"/>
                <a:cs typeface="Times New Roman" panose="02020603050405020304" pitchFamily="18" charset="0"/>
              </a:rPr>
              <a:t/>
            </a:r>
            <a:br>
              <a:rPr lang="en-US" sz="3600" b="1" dirty="0">
                <a:latin typeface="Times New Roman" panose="02020603050405020304" pitchFamily="18" charset="0"/>
                <a:cs typeface="Times New Roman" panose="02020603050405020304" pitchFamily="18" charset="0"/>
              </a:rPr>
            </a:br>
            <a:r>
              <a:rPr lang="en-US" sz="3600" b="1" dirty="0">
                <a:latin typeface="Times New Roman" panose="02020603050405020304" pitchFamily="18" charset="0"/>
                <a:cs typeface="Times New Roman" panose="02020603050405020304" pitchFamily="18" charset="0"/>
              </a:rPr>
              <a:t> </a:t>
            </a:r>
            <a:br>
              <a:rPr lang="en-US" sz="3600" b="1" dirty="0">
                <a:latin typeface="Times New Roman" panose="02020603050405020304" pitchFamily="18" charset="0"/>
                <a:cs typeface="Times New Roman" panose="02020603050405020304" pitchFamily="18" charset="0"/>
              </a:rPr>
            </a:br>
            <a:r>
              <a:rPr lang="en-US" sz="3600" b="1" dirty="0" err="1">
                <a:latin typeface="Times New Roman" panose="02020603050405020304" pitchFamily="18" charset="0"/>
                <a:cs typeface="Times New Roman" panose="02020603050405020304" pitchFamily="18" charset="0"/>
              </a:rPr>
              <a:t>Ông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bà</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bố</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mẹ</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anh</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chị</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là</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những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người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thân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yêu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duy</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nhất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của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các</a:t>
            </a:r>
            <a:r>
              <a:rPr lang="en-US" sz="3600" b="1" dirty="0">
                <a:latin typeface="Times New Roman" panose="02020603050405020304" pitchFamily="18" charset="0"/>
                <a:cs typeface="Times New Roman" panose="02020603050405020304" pitchFamily="18" charset="0"/>
              </a:rPr>
              <a:t> con. </a:t>
            </a:r>
            <a:r>
              <a:rPr lang="en-US" sz="3600" b="1" dirty="0" err="1">
                <a:latin typeface="Times New Roman" panose="02020603050405020304" pitchFamily="18" charset="0"/>
                <a:cs typeface="Times New Roman" panose="02020603050405020304" pitchFamily="18" charset="0"/>
              </a:rPr>
              <a:t>Các</a:t>
            </a:r>
            <a:r>
              <a:rPr lang="en-US" sz="3600" b="1" dirty="0">
                <a:latin typeface="Times New Roman" panose="02020603050405020304" pitchFamily="18" charset="0"/>
                <a:cs typeface="Times New Roman" panose="02020603050405020304" pitchFamily="18" charset="0"/>
              </a:rPr>
              <a:t> con </a:t>
            </a:r>
            <a:r>
              <a:rPr lang="en-US" sz="3600" b="1" dirty="0" err="1">
                <a:latin typeface="Times New Roman" panose="02020603050405020304" pitchFamily="18" charset="0"/>
                <a:cs typeface="Times New Roman" panose="02020603050405020304" pitchFamily="18" charset="0"/>
              </a:rPr>
              <a:t>hãy</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thể</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hiện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tình</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yêu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thương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với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người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thân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bằng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những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cử</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chỉ</a:t>
            </a:r>
            <a:r>
              <a:rPr lang="en-US" sz="3600" b="1" dirty="0">
                <a:latin typeface="Times New Roman" panose="02020603050405020304" pitchFamily="18" charset="0"/>
                <a:cs typeface="Times New Roman" panose="02020603050405020304" pitchFamily="18" charset="0"/>
              </a:rPr>
              <a:t> , </a:t>
            </a:r>
            <a:r>
              <a:rPr lang="en-US" sz="3600" b="1" dirty="0" err="1">
                <a:latin typeface="Times New Roman" panose="02020603050405020304" pitchFamily="18" charset="0"/>
                <a:cs typeface="Times New Roman" panose="02020603050405020304" pitchFamily="18" charset="0"/>
              </a:rPr>
              <a:t>lời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nói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phù</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hợp</a:t>
            </a:r>
            <a:r>
              <a:rPr lang="en-US" sz="3600" b="1" dirty="0">
                <a:latin typeface="Times New Roman" panose="02020603050405020304" pitchFamily="18" charset="0"/>
                <a:cs typeface="Times New Roman" panose="02020603050405020304" pitchFamily="18" charset="0"/>
              </a:rPr>
              <a:t>.</a:t>
            </a:r>
            <a:endParaRPr lang="vi-VN"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630045019"/>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C4BD52-4F64-3084-93B0-1270DCFD14DD}"/>
              </a:ext>
            </a:extLst>
          </p:cNvPr>
          <p:cNvSpPr>
            <a:spLocks noGrp="1"/>
          </p:cNvSpPr>
          <p:nvPr>
            <p:ph type="title"/>
          </p:nvPr>
        </p:nvSpPr>
        <p:spPr>
          <a:xfrm>
            <a:off x="457200" y="838200"/>
            <a:ext cx="8229600" cy="4724400"/>
          </a:xfrm>
        </p:spPr>
        <p:txBody>
          <a:bodyPr/>
          <a:lstStyle/>
          <a:p>
            <a:r>
              <a:rPr lang="en-US" sz="6000" b="1" dirty="0" err="1">
                <a:solidFill>
                  <a:srgbClr val="FF0000"/>
                </a:solidFill>
                <a:latin typeface="Times New Roman" panose="02020603050405020304" pitchFamily="18" charset="0"/>
                <a:cs typeface="Times New Roman" panose="02020603050405020304" pitchFamily="18" charset="0"/>
              </a:rPr>
              <a:t>Hoạt</a:t>
            </a:r>
            <a:r>
              <a:rPr lang="en-US" sz="6000" b="1" dirty="0">
                <a:solidFill>
                  <a:srgbClr val="FF0000"/>
                </a:solidFill>
                <a:latin typeface="Times New Roman" panose="02020603050405020304" pitchFamily="18" charset="0"/>
                <a:cs typeface="Times New Roman" panose="02020603050405020304" pitchFamily="18" charset="0"/>
              </a:rPr>
              <a:t> </a:t>
            </a:r>
            <a:r>
              <a:rPr lang="en-US" sz="6000" b="1" dirty="0" err="1">
                <a:solidFill>
                  <a:srgbClr val="FF0000"/>
                </a:solidFill>
                <a:latin typeface="Times New Roman" panose="02020603050405020304" pitchFamily="18" charset="0"/>
                <a:cs typeface="Times New Roman" panose="02020603050405020304" pitchFamily="18" charset="0"/>
              </a:rPr>
              <a:t>động</a:t>
            </a:r>
            <a:r>
              <a:rPr lang="en-US" sz="6000" b="1" dirty="0">
                <a:solidFill>
                  <a:srgbClr val="FF0000"/>
                </a:solidFill>
                <a:latin typeface="Times New Roman" panose="02020603050405020304" pitchFamily="18" charset="0"/>
                <a:cs typeface="Times New Roman" panose="02020603050405020304" pitchFamily="18" charset="0"/>
              </a:rPr>
              <a:t> 3: </a:t>
            </a:r>
            <a:r>
              <a:rPr lang="en-US" sz="6000" b="1" dirty="0" err="1">
                <a:solidFill>
                  <a:srgbClr val="FF0000"/>
                </a:solidFill>
                <a:latin typeface="Times New Roman" panose="02020603050405020304" pitchFamily="18" charset="0"/>
                <a:cs typeface="Times New Roman" panose="02020603050405020304" pitchFamily="18" charset="0"/>
              </a:rPr>
              <a:t>Tự</a:t>
            </a:r>
            <a:r>
              <a:rPr lang="en-US" sz="6000" b="1" dirty="0">
                <a:solidFill>
                  <a:srgbClr val="FF0000"/>
                </a:solidFill>
                <a:latin typeface="Times New Roman" panose="02020603050405020304" pitchFamily="18" charset="0"/>
                <a:cs typeface="Times New Roman" panose="02020603050405020304" pitchFamily="18" charset="0"/>
              </a:rPr>
              <a:t> </a:t>
            </a:r>
            <a:r>
              <a:rPr lang="en-US" sz="6000" b="1" dirty="0" err="1">
                <a:solidFill>
                  <a:srgbClr val="FF0000"/>
                </a:solidFill>
                <a:latin typeface="Times New Roman" panose="02020603050405020304" pitchFamily="18" charset="0"/>
                <a:cs typeface="Times New Roman" panose="02020603050405020304" pitchFamily="18" charset="0"/>
              </a:rPr>
              <a:t>liên</a:t>
            </a:r>
            <a:r>
              <a:rPr lang="en-US" sz="6000" b="1" dirty="0">
                <a:solidFill>
                  <a:srgbClr val="FF0000"/>
                </a:solidFill>
                <a:latin typeface="Times New Roman" panose="02020603050405020304" pitchFamily="18" charset="0"/>
                <a:cs typeface="Times New Roman" panose="02020603050405020304" pitchFamily="18" charset="0"/>
              </a:rPr>
              <a:t> </a:t>
            </a:r>
            <a:r>
              <a:rPr lang="en-US" sz="6000" b="1" dirty="0" err="1">
                <a:solidFill>
                  <a:srgbClr val="FF0000"/>
                </a:solidFill>
                <a:latin typeface="Times New Roman" panose="02020603050405020304" pitchFamily="18" charset="0"/>
                <a:cs typeface="Times New Roman" panose="02020603050405020304" pitchFamily="18" charset="0"/>
              </a:rPr>
              <a:t>hệ</a:t>
            </a:r>
            <a:endParaRPr lang="en-US" sz="6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198293783"/>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54A0F974-9C4D-A65A-BC7A-14E6A3FC4A18}"/>
              </a:ext>
            </a:extLst>
          </p:cNvPr>
          <p:cNvPicPr>
            <a:picLocks noGrp="1" noChangeAspect="1"/>
          </p:cNvPicPr>
          <p:nvPr>
            <p:ph/>
          </p:nvPr>
        </p:nvPicPr>
        <p:blipFill>
          <a:blip r:embed="rId2"/>
          <a:stretch>
            <a:fillRect/>
          </a:stretch>
        </p:blipFill>
        <p:spPr>
          <a:xfrm>
            <a:off x="600075" y="609600"/>
            <a:ext cx="7943850" cy="5638800"/>
          </a:xfrm>
        </p:spPr>
      </p:pic>
    </p:spTree>
    <p:extLst>
      <p:ext uri="{BB962C8B-B14F-4D97-AF65-F5344CB8AC3E}">
        <p14:creationId xmlns:p14="http://schemas.microsoft.com/office/powerpoint/2010/main" xmlns="" val="124874684"/>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EC72A333-3208-B040-3A34-DAF17CEB2BC4}"/>
              </a:ext>
            </a:extLst>
          </p:cNvPr>
          <p:cNvPicPr>
            <a:picLocks noGrp="1" noChangeAspect="1"/>
          </p:cNvPicPr>
          <p:nvPr>
            <p:ph/>
          </p:nvPr>
        </p:nvPicPr>
        <p:blipFill>
          <a:blip r:embed="rId2"/>
          <a:stretch>
            <a:fillRect/>
          </a:stretch>
        </p:blipFill>
        <p:spPr>
          <a:xfrm>
            <a:off x="762000" y="457200"/>
            <a:ext cx="7848600" cy="5715000"/>
          </a:xfrm>
        </p:spPr>
      </p:pic>
    </p:spTree>
    <p:extLst>
      <p:ext uri="{BB962C8B-B14F-4D97-AF65-F5344CB8AC3E}">
        <p14:creationId xmlns:p14="http://schemas.microsoft.com/office/powerpoint/2010/main" xmlns="" val="1403994619"/>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CC2FECD7-0201-8F8F-AC9C-D47D56E8158F}"/>
              </a:ext>
            </a:extLst>
          </p:cNvPr>
          <p:cNvPicPr>
            <a:picLocks noGrp="1" noChangeAspect="1"/>
          </p:cNvPicPr>
          <p:nvPr>
            <p:ph/>
          </p:nvPr>
        </p:nvPicPr>
        <p:blipFill>
          <a:blip r:embed="rId2"/>
          <a:stretch>
            <a:fillRect/>
          </a:stretch>
        </p:blipFill>
        <p:spPr>
          <a:xfrm>
            <a:off x="990600" y="838200"/>
            <a:ext cx="7391399" cy="5181600"/>
          </a:xfrm>
        </p:spPr>
      </p:pic>
    </p:spTree>
    <p:extLst>
      <p:ext uri="{BB962C8B-B14F-4D97-AF65-F5344CB8AC3E}">
        <p14:creationId xmlns:p14="http://schemas.microsoft.com/office/powerpoint/2010/main" xmlns="" val="1524797247"/>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9BF4AB5C-607D-DDE5-9C3B-1BE002AFE597}"/>
              </a:ext>
            </a:extLst>
          </p:cNvPr>
          <p:cNvPicPr>
            <a:picLocks noGrp="1" noChangeAspect="1"/>
          </p:cNvPicPr>
          <p:nvPr>
            <p:ph/>
          </p:nvPr>
        </p:nvPicPr>
        <p:blipFill>
          <a:blip r:embed="rId2"/>
          <a:stretch>
            <a:fillRect/>
          </a:stretch>
        </p:blipFill>
        <p:spPr>
          <a:xfrm>
            <a:off x="762000" y="304800"/>
            <a:ext cx="7696200" cy="5943600"/>
          </a:xfrm>
        </p:spPr>
      </p:pic>
    </p:spTree>
    <p:extLst>
      <p:ext uri="{BB962C8B-B14F-4D97-AF65-F5344CB8AC3E}">
        <p14:creationId xmlns:p14="http://schemas.microsoft.com/office/powerpoint/2010/main" xmlns="" val="1473713037"/>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6ABB2BD8-6233-4C0A-D775-91090F471EDF}"/>
              </a:ext>
            </a:extLst>
          </p:cNvPr>
          <p:cNvPicPr>
            <a:picLocks noGrp="1" noChangeAspect="1"/>
          </p:cNvPicPr>
          <p:nvPr>
            <p:ph/>
          </p:nvPr>
        </p:nvPicPr>
        <p:blipFill>
          <a:blip r:embed="rId2"/>
          <a:stretch>
            <a:fillRect/>
          </a:stretch>
        </p:blipFill>
        <p:spPr>
          <a:xfrm>
            <a:off x="990600" y="274638"/>
            <a:ext cx="7467600" cy="6049962"/>
          </a:xfrm>
        </p:spPr>
      </p:pic>
    </p:spTree>
    <p:extLst>
      <p:ext uri="{BB962C8B-B14F-4D97-AF65-F5344CB8AC3E}">
        <p14:creationId xmlns:p14="http://schemas.microsoft.com/office/powerpoint/2010/main" xmlns="" val="1831935740"/>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order Template With Kids Painting Stock Vector - Illustration of ..."/>
          <p:cNvPicPr>
            <a:picLocks noChangeAspect="1" noChangeArrowheads="1"/>
          </p:cNvPicPr>
          <p:nvPr/>
        </p:nvPicPr>
        <p:blipFill rotWithShape="1">
          <a:blip r:embed="rId3">
            <a:extLst>
              <a:ext uri="{28A0092B-C50C-407E-A947-70E740481C1C}">
                <a14:useLocalDpi xmlns:a14="http://schemas.microsoft.com/office/drawing/2010/main" xmlns="" val="0"/>
              </a:ext>
            </a:extLst>
          </a:blip>
          <a:srcRect b="8429"/>
          <a:stretch/>
        </p:blipFill>
        <p:spPr bwMode="auto">
          <a:xfrm>
            <a:off x="0" y="152400"/>
            <a:ext cx="9144000" cy="579143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a:extLst>
              <a:ext uri="{FF2B5EF4-FFF2-40B4-BE49-F238E27FC236}">
                <a16:creationId xmlns:a16="http://schemas.microsoft.com/office/drawing/2014/main" xmlns="" id="{5B5A0C88-08C2-8B1B-7362-5EFCCF5AC6C8}"/>
              </a:ext>
            </a:extLst>
          </p:cNvPr>
          <p:cNvSpPr/>
          <p:nvPr/>
        </p:nvSpPr>
        <p:spPr>
          <a:xfrm>
            <a:off x="1981200" y="1676400"/>
            <a:ext cx="5181600" cy="1752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err="1">
                <a:solidFill>
                  <a:srgbClr val="FF0000"/>
                </a:solidFill>
                <a:latin typeface="Times New Roman" panose="02020603050405020304" pitchFamily="18" charset="0"/>
                <a:cs typeface="Times New Roman" panose="02020603050405020304" pitchFamily="18" charset="0"/>
              </a:rPr>
              <a:t>Trò</a:t>
            </a:r>
            <a:r>
              <a:rPr lang="en-US" sz="9600" dirty="0">
                <a:solidFill>
                  <a:srgbClr val="FF0000"/>
                </a:solidFill>
                <a:latin typeface="Times New Roman" panose="02020603050405020304" pitchFamily="18" charset="0"/>
                <a:cs typeface="Times New Roman" panose="02020603050405020304" pitchFamily="18" charset="0"/>
              </a:rPr>
              <a:t> </a:t>
            </a:r>
            <a:r>
              <a:rPr lang="en-US" sz="9600" dirty="0" err="1">
                <a:solidFill>
                  <a:srgbClr val="FF0000"/>
                </a:solidFill>
                <a:latin typeface="Times New Roman" panose="02020603050405020304" pitchFamily="18" charset="0"/>
                <a:cs typeface="Times New Roman" panose="02020603050405020304" pitchFamily="18" charset="0"/>
              </a:rPr>
              <a:t>chơi</a:t>
            </a:r>
            <a:endParaRPr lang="en-US" sz="9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88938700"/>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CD649DDC-8078-3945-F092-527746385130}"/>
              </a:ext>
            </a:extLst>
          </p:cNvPr>
          <p:cNvSpPr>
            <a:spLocks noGrp="1"/>
          </p:cNvSpPr>
          <p:nvPr>
            <p:ph/>
          </p:nvPr>
        </p:nvSpPr>
        <p:spPr>
          <a:xfrm>
            <a:off x="152400" y="274640"/>
            <a:ext cx="8763000" cy="5851525"/>
          </a:xfrm>
        </p:spPr>
        <p:txBody>
          <a:bodyPr/>
          <a:lstStyle/>
          <a:p>
            <a:pPr marL="0" indent="0" algn="ctr">
              <a:buNone/>
            </a:pPr>
            <a:endParaRPr lang="en-US" sz="4800" b="1" dirty="0">
              <a:solidFill>
                <a:srgbClr val="FF0000"/>
              </a:solidFill>
              <a:latin typeface="HP001 4 hàng" panose="020B0603050302020204" pitchFamily="34" charset="0"/>
            </a:endParaRPr>
          </a:p>
          <a:p>
            <a:pPr marL="0" indent="0" algn="ctr">
              <a:buNone/>
            </a:pPr>
            <a:r>
              <a:rPr lang="en-US" sz="4800" b="1" u="sng" dirty="0" err="1">
                <a:solidFill>
                  <a:srgbClr val="FF0000"/>
                </a:solidFill>
                <a:latin typeface="HP001 4 hàng" panose="020B0603050302020204" pitchFamily="34" charset="0"/>
              </a:rPr>
              <a:t>Lời</a:t>
            </a:r>
            <a:r>
              <a:rPr lang="en-US" sz="4800" b="1" u="sng" dirty="0">
                <a:solidFill>
                  <a:srgbClr val="FF0000"/>
                </a:solidFill>
                <a:latin typeface="HP001 4 hàng" panose="020B0603050302020204" pitchFamily="34" charset="0"/>
              </a:rPr>
              <a:t> </a:t>
            </a:r>
            <a:r>
              <a:rPr lang="en-US" sz="4800" b="1" u="sng" dirty="0" err="1">
                <a:solidFill>
                  <a:srgbClr val="FF0000"/>
                </a:solidFill>
                <a:latin typeface="HP001 4 hàng" panose="020B0603050302020204" pitchFamily="34" charset="0"/>
              </a:rPr>
              <a:t>khuyên</a:t>
            </a:r>
            <a:r>
              <a:rPr lang="en-US" sz="4000" b="1" u="sng" dirty="0">
                <a:solidFill>
                  <a:srgbClr val="FF0000"/>
                </a:solidFill>
                <a:latin typeface="HP001 4 hàng" panose="020B0603050302020204" pitchFamily="34" charset="0"/>
              </a:rPr>
              <a:t>:</a:t>
            </a:r>
          </a:p>
          <a:p>
            <a:pPr marL="0" indent="0">
              <a:buNone/>
            </a:pPr>
            <a:endParaRPr lang="en-US" dirty="0">
              <a:latin typeface="HP001 4 hàng" panose="020B0603050302020204" pitchFamily="34" charset="0"/>
            </a:endParaRPr>
          </a:p>
          <a:p>
            <a:pPr marL="0" indent="0" algn="ctr">
              <a:buNone/>
            </a:pPr>
            <a:r>
              <a:rPr lang="en-US" sz="3600" b="1" dirty="0">
                <a:solidFill>
                  <a:srgbClr val="002060"/>
                </a:solidFill>
                <a:latin typeface="HP001 4 hàng" panose="020B0603050302020204" pitchFamily="34" charset="0"/>
              </a:rPr>
              <a:t>Gia </a:t>
            </a:r>
            <a:r>
              <a:rPr lang="en-US" sz="3600" b="1" dirty="0" err="1">
                <a:solidFill>
                  <a:srgbClr val="002060"/>
                </a:solidFill>
                <a:latin typeface="HP001 4 hàng" panose="020B0603050302020204" pitchFamily="34" charset="0"/>
              </a:rPr>
              <a:t>đình</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là</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mẹ</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là</a:t>
            </a:r>
            <a:r>
              <a:rPr lang="en-US" sz="3600" b="1" dirty="0">
                <a:solidFill>
                  <a:srgbClr val="002060"/>
                </a:solidFill>
                <a:latin typeface="HP001 4 hàng" panose="020B0603050302020204" pitchFamily="34" charset="0"/>
              </a:rPr>
              <a:t> cha</a:t>
            </a:r>
          </a:p>
          <a:p>
            <a:pPr marL="0" indent="0" algn="ctr">
              <a:buNone/>
            </a:pPr>
            <a:r>
              <a:rPr lang="en-US" sz="3600" b="1" dirty="0" err="1">
                <a:solidFill>
                  <a:srgbClr val="002060"/>
                </a:solidFill>
                <a:latin typeface="HP001 4 hàng" panose="020B0603050302020204" pitchFamily="34" charset="0"/>
              </a:rPr>
              <a:t>Là</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anh</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em</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với</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ông</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bà</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thân</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thương</a:t>
            </a:r>
            <a:endParaRPr lang="en-US" sz="3600" b="1" dirty="0">
              <a:solidFill>
                <a:srgbClr val="002060"/>
              </a:solidFill>
              <a:latin typeface="HP001 4 hàng" panose="020B0603050302020204" pitchFamily="34" charset="0"/>
            </a:endParaRPr>
          </a:p>
          <a:p>
            <a:pPr marL="0" indent="0" algn="ctr">
              <a:buNone/>
            </a:pPr>
            <a:r>
              <a:rPr lang="en-US" sz="3600" b="1" dirty="0">
                <a:solidFill>
                  <a:srgbClr val="002060"/>
                </a:solidFill>
                <a:latin typeface="HP001 4 hàng" panose="020B0603050302020204" pitchFamily="34" charset="0"/>
              </a:rPr>
              <a:t>Gia </a:t>
            </a:r>
            <a:r>
              <a:rPr lang="en-US" sz="3600" b="1" dirty="0" err="1">
                <a:solidFill>
                  <a:srgbClr val="002060"/>
                </a:solidFill>
                <a:latin typeface="HP001 4 hàng" panose="020B0603050302020204" pitchFamily="34" charset="0"/>
              </a:rPr>
              <a:t>đình</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là</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cả</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quê</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hương</a:t>
            </a:r>
            <a:endParaRPr lang="en-US" sz="3600" b="1" dirty="0">
              <a:solidFill>
                <a:srgbClr val="002060"/>
              </a:solidFill>
              <a:latin typeface="HP001 4 hàng" panose="020B0603050302020204" pitchFamily="34" charset="0"/>
            </a:endParaRPr>
          </a:p>
          <a:p>
            <a:pPr marL="0" indent="0" algn="ctr">
              <a:buNone/>
            </a:pPr>
            <a:r>
              <a:rPr lang="en-US" sz="3600" b="1" dirty="0" err="1">
                <a:solidFill>
                  <a:srgbClr val="002060"/>
                </a:solidFill>
                <a:latin typeface="HP001 4 hàng" panose="020B0603050302020204" pitchFamily="34" charset="0"/>
              </a:rPr>
              <a:t>Trong</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tim</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em</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mãi</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yêu</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thương</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dạt</a:t>
            </a:r>
            <a:r>
              <a:rPr lang="en-US" sz="3600" b="1" dirty="0">
                <a:solidFill>
                  <a:srgbClr val="002060"/>
                </a:solidFill>
                <a:latin typeface="HP001 4 hàng" panose="020B0603050302020204" pitchFamily="34" charset="0"/>
              </a:rPr>
              <a:t> </a:t>
            </a:r>
            <a:r>
              <a:rPr lang="en-US" sz="3600" b="1" dirty="0" err="1">
                <a:solidFill>
                  <a:srgbClr val="002060"/>
                </a:solidFill>
                <a:latin typeface="HP001 4 hàng" panose="020B0603050302020204" pitchFamily="34" charset="0"/>
              </a:rPr>
              <a:t>dào</a:t>
            </a:r>
            <a:r>
              <a:rPr lang="en-US" sz="3600" b="1" dirty="0">
                <a:solidFill>
                  <a:srgbClr val="002060"/>
                </a:solidFill>
                <a:latin typeface="HP001 4 hàng" panose="020B0603050302020204" pitchFamily="34" charset="0"/>
              </a:rPr>
              <a:t>.</a:t>
            </a:r>
          </a:p>
        </p:txBody>
      </p:sp>
    </p:spTree>
    <p:extLst>
      <p:ext uri="{BB962C8B-B14F-4D97-AF65-F5344CB8AC3E}">
        <p14:creationId xmlns:p14="http://schemas.microsoft.com/office/powerpoint/2010/main" xmlns="" val="378954509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6276" y="-9618"/>
            <a:ext cx="9160276" cy="6870207"/>
          </a:xfrm>
          <a:prstGeom prst="rect">
            <a:avLst/>
          </a:prstGeom>
        </p:spPr>
      </p:pic>
      <p:sp>
        <p:nvSpPr>
          <p:cNvPr id="32" name="TextBox 31"/>
          <p:cNvSpPr txBox="1"/>
          <p:nvPr/>
        </p:nvSpPr>
        <p:spPr>
          <a:xfrm>
            <a:off x="2971800" y="1828800"/>
            <a:ext cx="5562600" cy="1661985"/>
          </a:xfrm>
          <a:prstGeom prst="rect">
            <a:avLst/>
          </a:prstGeom>
          <a:noFill/>
        </p:spPr>
        <p:txBody>
          <a:bodyPr wrap="square" lIns="91431" tIns="45716" rIns="91431" bIns="45716" rtlCol="0">
            <a:spAutoFit/>
          </a:bodyPr>
          <a:lstStyle/>
          <a:p>
            <a:pPr algn="ctr"/>
            <a:r>
              <a:rPr lang="en-US" sz="6600" b="1" dirty="0" err="1">
                <a:ln w="22225">
                  <a:solidFill>
                    <a:schemeClr val="accent2"/>
                  </a:solidFill>
                  <a:prstDash val="solid"/>
                </a:ln>
                <a:solidFill>
                  <a:schemeClr val="accent2">
                    <a:lumMod val="40000"/>
                    <a:lumOff val="60000"/>
                  </a:schemeClr>
                </a:solidFill>
                <a:latin typeface=".VnAvant" pitchFamily="34" charset="0"/>
              </a:rPr>
              <a:t>Khëi</a:t>
            </a:r>
            <a:r>
              <a:rPr lang="en-US" sz="6600" b="1" dirty="0">
                <a:ln w="22225">
                  <a:solidFill>
                    <a:schemeClr val="accent2"/>
                  </a:solidFill>
                  <a:prstDash val="solid"/>
                </a:ln>
                <a:solidFill>
                  <a:schemeClr val="accent2">
                    <a:lumMod val="40000"/>
                    <a:lumOff val="60000"/>
                  </a:schemeClr>
                </a:solidFill>
                <a:latin typeface=".VnAvant" pitchFamily="34" charset="0"/>
              </a:rPr>
              <a:t> ®</a:t>
            </a:r>
            <a:r>
              <a:rPr lang="en-US" sz="6600" b="1" dirty="0" err="1">
                <a:ln w="22225">
                  <a:solidFill>
                    <a:schemeClr val="accent2"/>
                  </a:solidFill>
                  <a:prstDash val="solid"/>
                </a:ln>
                <a:solidFill>
                  <a:schemeClr val="accent2">
                    <a:lumMod val="40000"/>
                    <a:lumOff val="60000"/>
                  </a:schemeClr>
                </a:solidFill>
                <a:latin typeface=".VnAvant" pitchFamily="34" charset="0"/>
              </a:rPr>
              <a:t>éng</a:t>
            </a:r>
            <a:endParaRPr lang="en-US" sz="6600" b="1" dirty="0">
              <a:ln w="22225">
                <a:solidFill>
                  <a:schemeClr val="accent2"/>
                </a:solidFill>
                <a:prstDash val="solid"/>
              </a:ln>
              <a:solidFill>
                <a:schemeClr val="accent2">
                  <a:lumMod val="40000"/>
                  <a:lumOff val="60000"/>
                </a:schemeClr>
              </a:solidFill>
              <a:latin typeface=".VnAvant" pitchFamily="34" charset="0"/>
            </a:endParaRPr>
          </a:p>
          <a:p>
            <a:pPr algn="ctr"/>
            <a:endParaRPr lang="en-US" sz="3600" b="1" dirty="0">
              <a:ln w="22225">
                <a:solidFill>
                  <a:schemeClr val="accent2"/>
                </a:solidFill>
                <a:prstDash val="solid"/>
              </a:ln>
              <a:solidFill>
                <a:schemeClr val="accent2">
                  <a:lumMod val="40000"/>
                  <a:lumOff val="60000"/>
                </a:schemeClr>
              </a:solidFill>
              <a:latin typeface=".VnAvant" pitchFamily="34" charset="0"/>
            </a:endParaRPr>
          </a:p>
        </p:txBody>
      </p:sp>
    </p:spTree>
    <p:extLst>
      <p:ext uri="{BB962C8B-B14F-4D97-AF65-F5344CB8AC3E}">
        <p14:creationId xmlns:p14="http://schemas.microsoft.com/office/powerpoint/2010/main" xmlns="" val="23665392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57150"/>
            <a:ext cx="9144000" cy="6743700"/>
          </a:xfrm>
          <a:prstGeom prst="rect">
            <a:avLst/>
          </a:prstGeom>
        </p:spPr>
      </p:pic>
      <p:sp>
        <p:nvSpPr>
          <p:cNvPr id="6" name="Rectangle 5"/>
          <p:cNvSpPr/>
          <p:nvPr/>
        </p:nvSpPr>
        <p:spPr>
          <a:xfrm>
            <a:off x="381000" y="476672"/>
            <a:ext cx="8534400" cy="5643408"/>
          </a:xfrm>
          <a:prstGeom prst="rect">
            <a:avLst/>
          </a:prstGeom>
          <a:noFill/>
        </p:spPr>
        <p:txBody>
          <a:bodyPr wrap="none" lIns="91440" tIns="45720" rIns="91440" bIns="45720">
            <a:prstTxWarp prst="textArchUp">
              <a:avLst>
                <a:gd name="adj" fmla="val 10569727"/>
              </a:avLst>
            </a:prstTxWarp>
            <a:spAutoFit/>
          </a:bodyPr>
          <a:lstStyle/>
          <a:p>
            <a:pPr algn="ctr"/>
            <a:r>
              <a:rPr lang="en-US" sz="96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Kính</a:t>
            </a:r>
            <a:r>
              <a:rPr lang="en-US" sz="9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t>
            </a:r>
            <a:r>
              <a:rPr lang="en-US" sz="96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chúc</a:t>
            </a:r>
            <a:r>
              <a:rPr lang="en-US" sz="9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t>
            </a:r>
            <a:r>
              <a:rPr lang="en-US" sz="96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các</a:t>
            </a:r>
            <a:r>
              <a:rPr lang="en-US" sz="9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t>
            </a:r>
            <a:r>
              <a:rPr lang="en-US" sz="96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thầy</a:t>
            </a:r>
            <a:r>
              <a:rPr lang="en-US" sz="9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t>
            </a:r>
            <a:r>
              <a:rPr lang="en-US" sz="96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cô</a:t>
            </a:r>
            <a:r>
              <a:rPr lang="en-US" sz="9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96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mạnh</a:t>
            </a:r>
            <a:r>
              <a:rPr lang="en-US" sz="9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t>
            </a:r>
            <a:r>
              <a:rPr lang="en-US" sz="96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khỏe</a:t>
            </a:r>
            <a:r>
              <a:rPr lang="en-US" sz="9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t>
            </a:r>
            <a:r>
              <a:rPr lang="en-US" sz="96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hạnh</a:t>
            </a:r>
            <a:r>
              <a:rPr lang="en-US" sz="9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t>
            </a:r>
            <a:r>
              <a:rPr lang="en-US" sz="96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phúc</a:t>
            </a:r>
            <a:r>
              <a:rPr lang="en-US" sz="9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p>
        </p:txBody>
      </p:sp>
      <p:sp>
        <p:nvSpPr>
          <p:cNvPr id="7" name="Rectangle 6"/>
          <p:cNvSpPr/>
          <p:nvPr/>
        </p:nvSpPr>
        <p:spPr>
          <a:xfrm>
            <a:off x="685800" y="5105400"/>
            <a:ext cx="7772400" cy="1631216"/>
          </a:xfrm>
          <a:prstGeom prst="rect">
            <a:avLst/>
          </a:prstGeom>
          <a:noFill/>
        </p:spPr>
        <p:txBody>
          <a:bodyPr wrap="square" lIns="91440" tIns="45720" rIns="91440" bIns="45720">
            <a:spAutoFit/>
          </a:bodyPr>
          <a:lstStyle/>
          <a:p>
            <a:pPr algn="ctr">
              <a:lnSpc>
                <a:spcPct val="150000"/>
              </a:lnSpc>
            </a:pPr>
            <a:r>
              <a:rPr lang="en-US" sz="4000" b="1" dirty="0" err="1">
                <a:ln w="1905"/>
                <a:solidFill>
                  <a:schemeClr val="accent1">
                    <a:lumMod val="75000"/>
                  </a:schemeClr>
                </a:solidFill>
                <a:effectLst>
                  <a:innerShdw blurRad="69850" dist="43180" dir="5400000">
                    <a:srgbClr val="000000">
                      <a:alpha val="65000"/>
                    </a:srgbClr>
                  </a:innerShdw>
                </a:effectLst>
                <a:latin typeface="Times New Roman" pitchFamily="18" charset="0"/>
                <a:cs typeface="Times New Roman" pitchFamily="18" charset="0"/>
              </a:rPr>
              <a:t>Chúc</a:t>
            </a:r>
            <a:r>
              <a:rPr lang="en-US" sz="4000" b="1" dirty="0">
                <a:ln w="1905"/>
                <a:solidFill>
                  <a:schemeClr val="accent1">
                    <a:lumMod val="7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en-US" sz="4000" b="1" dirty="0" err="1">
                <a:ln w="1905"/>
                <a:solidFill>
                  <a:schemeClr val="accent1">
                    <a:lumMod val="75000"/>
                  </a:schemeClr>
                </a:solidFill>
                <a:effectLst>
                  <a:innerShdw blurRad="69850" dist="43180" dir="5400000">
                    <a:srgbClr val="000000">
                      <a:alpha val="65000"/>
                    </a:srgbClr>
                  </a:innerShdw>
                </a:effectLst>
                <a:latin typeface="Times New Roman" pitchFamily="18" charset="0"/>
                <a:cs typeface="Times New Roman" pitchFamily="18" charset="0"/>
              </a:rPr>
              <a:t>các</a:t>
            </a:r>
            <a:r>
              <a:rPr lang="en-US" sz="4000" b="1" dirty="0">
                <a:ln w="1905"/>
                <a:solidFill>
                  <a:schemeClr val="accent1">
                    <a:lumMod val="75000"/>
                  </a:schemeClr>
                </a:solidFill>
                <a:effectLst>
                  <a:innerShdw blurRad="69850" dist="43180" dir="5400000">
                    <a:srgbClr val="000000">
                      <a:alpha val="65000"/>
                    </a:srgbClr>
                  </a:innerShdw>
                </a:effectLst>
                <a:latin typeface="Times New Roman" pitchFamily="18" charset="0"/>
                <a:cs typeface="Times New Roman" pitchFamily="18" charset="0"/>
              </a:rPr>
              <a:t> con </a:t>
            </a:r>
            <a:r>
              <a:rPr lang="en-US" sz="4000" b="1" dirty="0" err="1">
                <a:ln w="1905"/>
                <a:solidFill>
                  <a:schemeClr val="accent1">
                    <a:lumMod val="75000"/>
                  </a:schemeClr>
                </a:solidFill>
                <a:effectLst>
                  <a:innerShdw blurRad="69850" dist="43180" dir="5400000">
                    <a:srgbClr val="000000">
                      <a:alpha val="65000"/>
                    </a:srgbClr>
                  </a:innerShdw>
                </a:effectLst>
                <a:latin typeface="Times New Roman" pitchFamily="18" charset="0"/>
                <a:cs typeface="Times New Roman" pitchFamily="18" charset="0"/>
              </a:rPr>
              <a:t>chăm</a:t>
            </a:r>
            <a:r>
              <a:rPr lang="en-US" sz="4000" b="1" dirty="0">
                <a:ln w="1905"/>
                <a:solidFill>
                  <a:schemeClr val="accent1">
                    <a:lumMod val="7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en-US" sz="4000" b="1" dirty="0" err="1">
                <a:ln w="1905"/>
                <a:solidFill>
                  <a:schemeClr val="accent1">
                    <a:lumMod val="75000"/>
                  </a:schemeClr>
                </a:solidFill>
                <a:effectLst>
                  <a:innerShdw blurRad="69850" dist="43180" dir="5400000">
                    <a:srgbClr val="000000">
                      <a:alpha val="65000"/>
                    </a:srgbClr>
                  </a:innerShdw>
                </a:effectLst>
                <a:latin typeface="Times New Roman" pitchFamily="18" charset="0"/>
                <a:cs typeface="Times New Roman" pitchFamily="18" charset="0"/>
              </a:rPr>
              <a:t>ngoan</a:t>
            </a:r>
            <a:r>
              <a:rPr lang="en-US" sz="4000" b="1" dirty="0">
                <a:ln w="1905"/>
                <a:solidFill>
                  <a:schemeClr val="accent1">
                    <a:lumMod val="7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en-US" sz="4000" b="1" dirty="0" err="1">
                <a:ln w="1905"/>
                <a:solidFill>
                  <a:schemeClr val="accent1">
                    <a:lumMod val="75000"/>
                  </a:schemeClr>
                </a:solidFill>
                <a:effectLst>
                  <a:innerShdw blurRad="69850" dist="43180" dir="5400000">
                    <a:srgbClr val="000000">
                      <a:alpha val="65000"/>
                    </a:srgbClr>
                  </a:innerShdw>
                </a:effectLst>
                <a:latin typeface="Times New Roman" pitchFamily="18" charset="0"/>
                <a:cs typeface="Times New Roman" pitchFamily="18" charset="0"/>
              </a:rPr>
              <a:t>học</a:t>
            </a:r>
            <a:r>
              <a:rPr lang="en-US" sz="4000" b="1" dirty="0">
                <a:ln w="1905"/>
                <a:solidFill>
                  <a:schemeClr val="accent1">
                    <a:lumMod val="7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en-US" sz="4000" b="1" dirty="0" err="1">
                <a:ln w="1905"/>
                <a:solidFill>
                  <a:schemeClr val="accent1">
                    <a:lumMod val="75000"/>
                  </a:schemeClr>
                </a:solidFill>
                <a:effectLst>
                  <a:innerShdw blurRad="69850" dist="43180" dir="5400000">
                    <a:srgbClr val="000000">
                      <a:alpha val="65000"/>
                    </a:srgbClr>
                  </a:innerShdw>
                </a:effectLst>
                <a:latin typeface="Times New Roman" pitchFamily="18" charset="0"/>
                <a:cs typeface="Times New Roman" pitchFamily="18" charset="0"/>
              </a:rPr>
              <a:t>giỏi</a:t>
            </a:r>
            <a:endParaRPr lang="en-US" sz="4000" b="1" dirty="0">
              <a:ln w="1905"/>
              <a:solidFill>
                <a:schemeClr val="accent1">
                  <a:lumMod val="75000"/>
                </a:schemeClr>
              </a:solidFill>
              <a:effectLst>
                <a:innerShdw blurRad="69850" dist="43180" dir="5400000">
                  <a:srgbClr val="000000">
                    <a:alpha val="65000"/>
                  </a:srgbClr>
                </a:innerShdw>
              </a:effectLst>
              <a:latin typeface="Times New Roman" pitchFamily="18" charset="0"/>
              <a:cs typeface="Times New Roman" pitchFamily="18" charset="0"/>
            </a:endParaRPr>
          </a:p>
          <a:p>
            <a:pPr algn="ctr"/>
            <a:r>
              <a:rPr lang="en-US" sz="4000" b="1" cap="none" spc="0" dirty="0" err="1">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Xin</a:t>
            </a:r>
            <a:r>
              <a:rPr lang="en-US" sz="4000" b="1" cap="none" spc="0"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4000" b="1" cap="none" spc="0" dirty="0" err="1">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chân</a:t>
            </a:r>
            <a:r>
              <a:rPr lang="en-US" sz="4000" b="1" cap="none" spc="0"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4000" b="1" cap="none" spc="0" dirty="0" err="1">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thành</a:t>
            </a:r>
            <a:r>
              <a:rPr lang="en-US" sz="4000" b="1" cap="none" spc="0"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4000" b="1" cap="none" spc="0" dirty="0" err="1">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cảm</a:t>
            </a:r>
            <a:r>
              <a:rPr lang="en-US" sz="4000" b="1" cap="none" spc="0"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4000" b="1" cap="none" spc="0" dirty="0" err="1">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ơn</a:t>
            </a:r>
            <a:r>
              <a:rPr lang="en-US" sz="4000" b="1" cap="none" spc="0"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a:t>
            </a:r>
          </a:p>
        </p:txBody>
      </p:sp>
    </p:spTree>
    <p:extLst>
      <p:ext uri="{BB962C8B-B14F-4D97-AF65-F5344CB8AC3E}">
        <p14:creationId xmlns:p14="http://schemas.microsoft.com/office/powerpoint/2010/main" xmlns="" val="3377540345"/>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990600" y="838200"/>
            <a:ext cx="7005640" cy="4673599"/>
          </a:xfrm>
          <a:prstGeom prst="rect">
            <a:avLst/>
          </a:prstGeom>
        </p:spPr>
      </p:pic>
      <p:sp>
        <p:nvSpPr>
          <p:cNvPr id="9" name="Content Placeholder 8"/>
          <p:cNvSpPr>
            <a:spLocks noGrp="1"/>
          </p:cNvSpPr>
          <p:nvPr>
            <p:ph idx="1"/>
          </p:nvPr>
        </p:nvSpPr>
        <p:spPr/>
        <p:txBody>
          <a:bodyPr/>
          <a:lstStyle/>
          <a:p>
            <a:endParaRPr lang="en-US" dirty="0"/>
          </a:p>
        </p:txBody>
      </p:sp>
      <p:sp>
        <p:nvSpPr>
          <p:cNvPr id="10" name="Rectangle 9">
            <a:extLst>
              <a:ext uri="{FF2B5EF4-FFF2-40B4-BE49-F238E27FC236}">
                <a16:creationId xmlns:a16="http://schemas.microsoft.com/office/drawing/2014/main" xmlns="" id="{0D3065FC-7827-76DF-EF5D-DBBB17393173}"/>
              </a:ext>
            </a:extLst>
          </p:cNvPr>
          <p:cNvSpPr/>
          <p:nvPr/>
        </p:nvSpPr>
        <p:spPr>
          <a:xfrm>
            <a:off x="4953000" y="1447800"/>
            <a:ext cx="28956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dirty="0">
                <a:solidFill>
                  <a:srgbClr val="FF0000"/>
                </a:solidFill>
              </a:rPr>
              <a:t>Bà ơi ! cháu yêu bà nhất trên đời.</a:t>
            </a:r>
            <a:endParaRPr lang="en-US" b="1" dirty="0">
              <a:solidFill>
                <a:srgbClr val="FF0000"/>
              </a:solidFill>
            </a:endParaRPr>
          </a:p>
        </p:txBody>
      </p:sp>
    </p:spTree>
    <p:extLst>
      <p:ext uri="{BB962C8B-B14F-4D97-AF65-F5344CB8AC3E}">
        <p14:creationId xmlns:p14="http://schemas.microsoft.com/office/powerpoint/2010/main" xmlns="" val="134760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295400" y="1066800"/>
            <a:ext cx="7010400" cy="4845423"/>
          </a:xfrm>
        </p:spPr>
      </p:pic>
      <p:sp>
        <p:nvSpPr>
          <p:cNvPr id="2" name="Rectangle 1" descr="thế ạ cháu phải xem ti vi đây ông ạ">
            <a:extLst>
              <a:ext uri="{FF2B5EF4-FFF2-40B4-BE49-F238E27FC236}">
                <a16:creationId xmlns:a16="http://schemas.microsoft.com/office/drawing/2014/main" xmlns="" id="{3B36453C-6139-0D25-4CF3-B4F6B5E0EDBD}"/>
              </a:ext>
            </a:extLst>
          </p:cNvPr>
          <p:cNvSpPr/>
          <p:nvPr/>
        </p:nvSpPr>
        <p:spPr>
          <a:xfrm>
            <a:off x="1961535" y="1219200"/>
            <a:ext cx="3200400" cy="381000"/>
          </a:xfrm>
          <a:prstGeom prst="rect">
            <a:avLst/>
          </a:prstGeom>
          <a:solidFill>
            <a:schemeClr val="bg1"/>
          </a:solidFill>
          <a:ln>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000" b="1" dirty="0" err="1">
                <a:solidFill>
                  <a:schemeClr val="tx1"/>
                </a:solidFill>
              </a:rPr>
              <a:t>Thế</a:t>
            </a:r>
            <a:r>
              <a:rPr lang="en-US" sz="2000" b="1" dirty="0">
                <a:solidFill>
                  <a:schemeClr val="tx1"/>
                </a:solidFill>
              </a:rPr>
              <a:t> ạ, </a:t>
            </a:r>
            <a:r>
              <a:rPr lang="en-US" sz="2000" b="1" dirty="0" err="1">
                <a:solidFill>
                  <a:schemeClr val="tx1"/>
                </a:solidFill>
              </a:rPr>
              <a:t>cháu</a:t>
            </a:r>
            <a:r>
              <a:rPr lang="en-US" sz="2000" b="1" dirty="0">
                <a:solidFill>
                  <a:schemeClr val="tx1"/>
                </a:solidFill>
              </a:rPr>
              <a:t> </a:t>
            </a:r>
            <a:r>
              <a:rPr lang="en-US" sz="2000" b="1" dirty="0" err="1">
                <a:solidFill>
                  <a:schemeClr val="tx1"/>
                </a:solidFill>
              </a:rPr>
              <a:t>phải</a:t>
            </a:r>
            <a:r>
              <a:rPr lang="en-US" sz="2000" b="1" dirty="0">
                <a:solidFill>
                  <a:schemeClr val="tx1"/>
                </a:solidFill>
              </a:rPr>
              <a:t> </a:t>
            </a:r>
            <a:r>
              <a:rPr lang="en-US" sz="2000" b="1" dirty="0" err="1">
                <a:solidFill>
                  <a:schemeClr val="tx1"/>
                </a:solidFill>
              </a:rPr>
              <a:t>đi</a:t>
            </a:r>
            <a:r>
              <a:rPr lang="en-US" sz="2000" b="1" dirty="0">
                <a:solidFill>
                  <a:schemeClr val="tx1"/>
                </a:solidFill>
              </a:rPr>
              <a:t> </a:t>
            </a:r>
          </a:p>
          <a:p>
            <a:pPr algn="ctr"/>
            <a:r>
              <a:rPr lang="en-US" sz="2000" b="1" dirty="0" err="1">
                <a:solidFill>
                  <a:schemeClr val="tx1"/>
                </a:solidFill>
              </a:rPr>
              <a:t>xem</a:t>
            </a:r>
            <a:r>
              <a:rPr lang="en-US" sz="2000" b="1" dirty="0">
                <a:solidFill>
                  <a:schemeClr val="tx1"/>
                </a:solidFill>
              </a:rPr>
              <a:t> </a:t>
            </a:r>
            <a:r>
              <a:rPr lang="en-US" sz="2000" b="1" dirty="0" err="1">
                <a:solidFill>
                  <a:schemeClr val="tx1"/>
                </a:solidFill>
              </a:rPr>
              <a:t>ti</a:t>
            </a:r>
            <a:r>
              <a:rPr lang="en-US" sz="2000" b="1" dirty="0">
                <a:solidFill>
                  <a:schemeClr val="tx1"/>
                </a:solidFill>
              </a:rPr>
              <a:t> vi </a:t>
            </a:r>
            <a:r>
              <a:rPr lang="en-US" sz="2000" b="1" dirty="0" err="1">
                <a:solidFill>
                  <a:schemeClr val="tx1"/>
                </a:solidFill>
              </a:rPr>
              <a:t>đây</a:t>
            </a:r>
            <a:r>
              <a:rPr lang="en-US" sz="2000" b="1" dirty="0">
                <a:solidFill>
                  <a:schemeClr val="tx1"/>
                </a:solidFill>
              </a:rPr>
              <a:t> </a:t>
            </a:r>
            <a:r>
              <a:rPr lang="en-US" sz="2000" b="1" dirty="0" err="1">
                <a:solidFill>
                  <a:schemeClr val="tx1"/>
                </a:solidFill>
              </a:rPr>
              <a:t>ông</a:t>
            </a:r>
            <a:r>
              <a:rPr lang="en-US" sz="2000" b="1" dirty="0">
                <a:solidFill>
                  <a:schemeClr val="tx1"/>
                </a:solidFill>
              </a:rPr>
              <a:t> ạ!</a:t>
            </a:r>
          </a:p>
        </p:txBody>
      </p:sp>
      <p:sp>
        <p:nvSpPr>
          <p:cNvPr id="6" name="Lightning Bolt 5">
            <a:extLst>
              <a:ext uri="{FF2B5EF4-FFF2-40B4-BE49-F238E27FC236}">
                <a16:creationId xmlns:a16="http://schemas.microsoft.com/office/drawing/2014/main" xmlns="" id="{A5539271-165F-A455-2407-E34D63578358}"/>
              </a:ext>
            </a:extLst>
          </p:cNvPr>
          <p:cNvSpPr/>
          <p:nvPr/>
        </p:nvSpPr>
        <p:spPr>
          <a:xfrm>
            <a:off x="6427469" y="2819400"/>
            <a:ext cx="259081" cy="914400"/>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Callout 4"/>
          <p:cNvSpPr/>
          <p:nvPr/>
        </p:nvSpPr>
        <p:spPr>
          <a:xfrm flipV="1">
            <a:off x="5424948" y="4038600"/>
            <a:ext cx="2118852" cy="1066800"/>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Rectangle 6" descr="thế ạ cháu phải xem ti vi đây ông ạ">
            <a:extLst>
              <a:ext uri="{FF2B5EF4-FFF2-40B4-BE49-F238E27FC236}">
                <a16:creationId xmlns:a16="http://schemas.microsoft.com/office/drawing/2014/main" xmlns="" id="{3B36453C-6139-0D25-4CF3-B4F6B5E0EDBD}"/>
              </a:ext>
            </a:extLst>
          </p:cNvPr>
          <p:cNvSpPr/>
          <p:nvPr/>
        </p:nvSpPr>
        <p:spPr>
          <a:xfrm>
            <a:off x="5631056" y="4381500"/>
            <a:ext cx="1592826" cy="266700"/>
          </a:xfrm>
          <a:prstGeom prst="rect">
            <a:avLst/>
          </a:prstGeom>
          <a:solidFill>
            <a:schemeClr val="bg1"/>
          </a:solidFill>
          <a:ln>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000" i="1" dirty="0">
                <a:solidFill>
                  <a:schemeClr val="tx1"/>
                </a:solidFill>
              </a:rPr>
              <a:t>Bi à </a:t>
            </a:r>
          </a:p>
          <a:p>
            <a:pPr algn="ctr"/>
            <a:r>
              <a:rPr lang="en-US" sz="2000" i="1" dirty="0" err="1">
                <a:solidFill>
                  <a:schemeClr val="tx1"/>
                </a:solidFill>
              </a:rPr>
              <a:t>Ông</a:t>
            </a:r>
            <a:r>
              <a:rPr lang="en-US" sz="2000" i="1" dirty="0">
                <a:solidFill>
                  <a:schemeClr val="tx1"/>
                </a:solidFill>
              </a:rPr>
              <a:t> </a:t>
            </a:r>
            <a:r>
              <a:rPr lang="en-US" sz="2000" i="1" dirty="0" err="1">
                <a:solidFill>
                  <a:schemeClr val="tx1"/>
                </a:solidFill>
              </a:rPr>
              <a:t>nhớ</a:t>
            </a:r>
            <a:r>
              <a:rPr lang="en-US" sz="2000" i="1" dirty="0">
                <a:solidFill>
                  <a:schemeClr val="tx1"/>
                </a:solidFill>
              </a:rPr>
              <a:t> </a:t>
            </a:r>
            <a:r>
              <a:rPr lang="en-US" sz="2000" i="1" dirty="0" err="1">
                <a:solidFill>
                  <a:schemeClr val="tx1"/>
                </a:solidFill>
              </a:rPr>
              <a:t>cháu</a:t>
            </a:r>
            <a:r>
              <a:rPr lang="en-US" sz="2000" i="1" dirty="0">
                <a:solidFill>
                  <a:schemeClr val="tx1"/>
                </a:solidFill>
              </a:rPr>
              <a:t> </a:t>
            </a:r>
            <a:r>
              <a:rPr lang="en-US" sz="2000" i="1" dirty="0" err="1">
                <a:solidFill>
                  <a:schemeClr val="tx1"/>
                </a:solidFill>
              </a:rPr>
              <a:t>lắm</a:t>
            </a:r>
            <a:r>
              <a:rPr lang="en-US" sz="2000" i="1" dirty="0">
                <a:solidFill>
                  <a:schemeClr val="tx1"/>
                </a:solidFill>
              </a:rPr>
              <a:t> !</a:t>
            </a:r>
          </a:p>
        </p:txBody>
      </p:sp>
    </p:spTree>
    <p:extLst>
      <p:ext uri="{BB962C8B-B14F-4D97-AF65-F5344CB8AC3E}">
        <p14:creationId xmlns:p14="http://schemas.microsoft.com/office/powerpoint/2010/main" xmlns="" val="3449763029"/>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143000" y="533400"/>
            <a:ext cx="7467600" cy="5169876"/>
          </a:xfrm>
        </p:spPr>
      </p:pic>
      <p:sp>
        <p:nvSpPr>
          <p:cNvPr id="8" name="Heart 7" descr="3">
            <a:extLst>
              <a:ext uri="{FF2B5EF4-FFF2-40B4-BE49-F238E27FC236}">
                <a16:creationId xmlns:a16="http://schemas.microsoft.com/office/drawing/2014/main" xmlns="" id="{30249DA0-781A-69B6-224E-BC18A1D95689}"/>
              </a:ext>
            </a:extLst>
          </p:cNvPr>
          <p:cNvSpPr/>
          <p:nvPr/>
        </p:nvSpPr>
        <p:spPr>
          <a:xfrm>
            <a:off x="1133475" y="5181600"/>
            <a:ext cx="609600" cy="45720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3</a:t>
            </a:r>
          </a:p>
        </p:txBody>
      </p:sp>
      <p:sp>
        <p:nvSpPr>
          <p:cNvPr id="5" name="Rectangular Callout 4"/>
          <p:cNvSpPr/>
          <p:nvPr/>
        </p:nvSpPr>
        <p:spPr>
          <a:xfrm>
            <a:off x="4876800" y="1066800"/>
            <a:ext cx="2667000" cy="457200"/>
          </a:xfrm>
          <a:prstGeom prst="wedgeRectCallout">
            <a:avLst>
              <a:gd name="adj1" fmla="val -42204"/>
              <a:gd name="adj2" fmla="val 94758"/>
            </a:avLst>
          </a:prstGeom>
          <a:ln>
            <a:solidFill>
              <a:schemeClr val="accent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2">
                    <a:lumMod val="85000"/>
                    <a:lumOff val="15000"/>
                  </a:schemeClr>
                </a:solidFill>
              </a:rPr>
              <a:t>Bố</a:t>
            </a:r>
            <a:r>
              <a:rPr lang="en-US" b="1" dirty="0">
                <a:solidFill>
                  <a:schemeClr val="tx2">
                    <a:lumMod val="85000"/>
                    <a:lumOff val="15000"/>
                  </a:schemeClr>
                </a:solidFill>
              </a:rPr>
              <a:t> </a:t>
            </a:r>
            <a:r>
              <a:rPr lang="en-US" b="1" dirty="0" err="1">
                <a:solidFill>
                  <a:schemeClr val="tx2">
                    <a:lumMod val="85000"/>
                    <a:lumOff val="15000"/>
                  </a:schemeClr>
                </a:solidFill>
              </a:rPr>
              <a:t>đi</a:t>
            </a:r>
            <a:r>
              <a:rPr lang="en-US" b="1" dirty="0">
                <a:solidFill>
                  <a:schemeClr val="tx2">
                    <a:lumMod val="85000"/>
                    <a:lumOff val="15000"/>
                  </a:schemeClr>
                </a:solidFill>
              </a:rPr>
              <a:t> </a:t>
            </a:r>
            <a:r>
              <a:rPr lang="en-US" b="1" dirty="0" err="1">
                <a:solidFill>
                  <a:schemeClr val="tx2">
                    <a:lumMod val="85000"/>
                    <a:lumOff val="15000"/>
                  </a:schemeClr>
                </a:solidFill>
              </a:rPr>
              <a:t>làm</a:t>
            </a:r>
            <a:r>
              <a:rPr lang="en-US" b="1" dirty="0">
                <a:solidFill>
                  <a:schemeClr val="tx2">
                    <a:lumMod val="85000"/>
                    <a:lumOff val="15000"/>
                  </a:schemeClr>
                </a:solidFill>
              </a:rPr>
              <a:t> </a:t>
            </a:r>
            <a:r>
              <a:rPr lang="en-US" b="1" dirty="0" err="1">
                <a:solidFill>
                  <a:schemeClr val="tx2">
                    <a:lumMod val="85000"/>
                    <a:lumOff val="15000"/>
                  </a:schemeClr>
                </a:solidFill>
              </a:rPr>
              <a:t>về</a:t>
            </a:r>
            <a:r>
              <a:rPr lang="en-US" b="1" dirty="0">
                <a:solidFill>
                  <a:schemeClr val="tx2">
                    <a:lumMod val="85000"/>
                    <a:lumOff val="15000"/>
                  </a:schemeClr>
                </a:solidFill>
              </a:rPr>
              <a:t> </a:t>
            </a:r>
            <a:r>
              <a:rPr lang="en-US" b="1" dirty="0" err="1">
                <a:solidFill>
                  <a:schemeClr val="tx2">
                    <a:lumMod val="85000"/>
                    <a:lumOff val="15000"/>
                  </a:schemeClr>
                </a:solidFill>
              </a:rPr>
              <a:t>mệt</a:t>
            </a:r>
            <a:r>
              <a:rPr lang="en-US" b="1" dirty="0">
                <a:solidFill>
                  <a:schemeClr val="tx2">
                    <a:lumMod val="85000"/>
                    <a:lumOff val="15000"/>
                  </a:schemeClr>
                </a:solidFill>
              </a:rPr>
              <a:t> </a:t>
            </a:r>
            <a:r>
              <a:rPr lang="en-US" b="1" dirty="0" err="1">
                <a:solidFill>
                  <a:schemeClr val="tx2">
                    <a:lumMod val="85000"/>
                    <a:lumOff val="15000"/>
                  </a:schemeClr>
                </a:solidFill>
              </a:rPr>
              <a:t>lắm</a:t>
            </a:r>
            <a:r>
              <a:rPr lang="en-US" b="1" dirty="0">
                <a:solidFill>
                  <a:schemeClr val="tx2">
                    <a:lumMod val="85000"/>
                    <a:lumOff val="15000"/>
                  </a:schemeClr>
                </a:solidFill>
              </a:rPr>
              <a:t>!</a:t>
            </a:r>
          </a:p>
        </p:txBody>
      </p:sp>
      <p:sp>
        <p:nvSpPr>
          <p:cNvPr id="9" name="Rounded Rectangle 8"/>
          <p:cNvSpPr/>
          <p:nvPr/>
        </p:nvSpPr>
        <p:spPr>
          <a:xfrm>
            <a:off x="4876800" y="2514600"/>
            <a:ext cx="3657600" cy="4572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dirty="0">
                <a:ln w="0"/>
                <a:solidFill>
                  <a:schemeClr val="tx1"/>
                </a:solidFill>
              </a:rPr>
              <a:t>Con muốn mua bim bim cơ......</a:t>
            </a:r>
            <a:endParaRPr lang="en-US" b="1" dirty="0">
              <a:ln w="0"/>
              <a:solidFill>
                <a:schemeClr val="tx1"/>
              </a:solidFill>
            </a:endParaRPr>
          </a:p>
        </p:txBody>
      </p:sp>
    </p:spTree>
    <p:extLst>
      <p:ext uri="{BB962C8B-B14F-4D97-AF65-F5344CB8AC3E}">
        <p14:creationId xmlns:p14="http://schemas.microsoft.com/office/powerpoint/2010/main" xmlns="" val="2093418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4"/>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219200" y="838200"/>
            <a:ext cx="6734349" cy="4729468"/>
          </a:xfrm>
        </p:spPr>
      </p:pic>
      <p:sp>
        <p:nvSpPr>
          <p:cNvPr id="3" name="Heart 2">
            <a:extLst>
              <a:ext uri="{FF2B5EF4-FFF2-40B4-BE49-F238E27FC236}">
                <a16:creationId xmlns:a16="http://schemas.microsoft.com/office/drawing/2014/main" xmlns="" id="{A4745771-54E4-64D6-7C7A-0110FB294D96}"/>
              </a:ext>
            </a:extLst>
          </p:cNvPr>
          <p:cNvSpPr/>
          <p:nvPr/>
        </p:nvSpPr>
        <p:spPr>
          <a:xfrm>
            <a:off x="1447800" y="4953000"/>
            <a:ext cx="457200" cy="53340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rPr>
              <a:t>4</a:t>
            </a:r>
          </a:p>
        </p:txBody>
      </p:sp>
      <p:sp>
        <p:nvSpPr>
          <p:cNvPr id="5" name="Rounded Rectangle 4"/>
          <p:cNvSpPr/>
          <p:nvPr/>
        </p:nvSpPr>
        <p:spPr>
          <a:xfrm>
            <a:off x="3962400" y="838200"/>
            <a:ext cx="3200400" cy="5334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dirty="0">
                <a:solidFill>
                  <a:schemeClr val="tx2">
                    <a:lumMod val="85000"/>
                    <a:lumOff val="15000"/>
                  </a:schemeClr>
                </a:solidFill>
              </a:rPr>
              <a:t>Em gái của chị dễ thương quá!</a:t>
            </a:r>
            <a:endParaRPr lang="en-US" b="1" dirty="0">
              <a:solidFill>
                <a:schemeClr val="tx2">
                  <a:lumMod val="85000"/>
                  <a:lumOff val="15000"/>
                </a:schemeClr>
              </a:solidFill>
            </a:endParaRPr>
          </a:p>
        </p:txBody>
      </p:sp>
    </p:spTree>
    <p:extLst>
      <p:ext uri="{BB962C8B-B14F-4D97-AF65-F5344CB8AC3E}">
        <p14:creationId xmlns:p14="http://schemas.microsoft.com/office/powerpoint/2010/main" xmlns="" val="4165418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708920"/>
            <a:ext cx="8507288" cy="1252734"/>
          </a:xfrm>
        </p:spPr>
        <p:txBody>
          <a:bodyPr/>
          <a:lstStyle/>
          <a:p>
            <a:pPr marL="342900" lvl="1" indent="0" algn="ctr">
              <a:buNone/>
            </a:pPr>
            <a:r>
              <a:rPr lang="en-US" sz="3600" b="1" dirty="0">
                <a:solidFill>
                  <a:schemeClr val="accent2">
                    <a:lumMod val="75000"/>
                  </a:schemeClr>
                </a:solidFill>
                <a:latin typeface="Times New Roman" pitchFamily="18" charset="0"/>
                <a:cs typeface="Times New Roman" pitchFamily="18" charset="0"/>
              </a:rPr>
              <a:t>YÊU THƯƠNG GIA ĐÌNH</a:t>
            </a:r>
          </a:p>
          <a:p>
            <a:pPr marL="342900" lvl="1" indent="0" algn="ctr">
              <a:buNone/>
            </a:pPr>
            <a:r>
              <a:rPr lang="en-US" sz="3600" b="1" dirty="0">
                <a:solidFill>
                  <a:srgbClr val="FFC000"/>
                </a:solidFill>
                <a:latin typeface="Times New Roman" pitchFamily="18" charset="0"/>
                <a:cs typeface="Times New Roman" pitchFamily="18" charset="0"/>
              </a:rPr>
              <a:t>(</a:t>
            </a:r>
            <a:r>
              <a:rPr lang="en-US" sz="3600" b="1" dirty="0" err="1">
                <a:solidFill>
                  <a:srgbClr val="FFC000"/>
                </a:solidFill>
                <a:latin typeface="Times New Roman" pitchFamily="18" charset="0"/>
                <a:cs typeface="Times New Roman" pitchFamily="18" charset="0"/>
              </a:rPr>
              <a:t>Tiết</a:t>
            </a:r>
            <a:r>
              <a:rPr lang="en-US" sz="3600" b="1" dirty="0">
                <a:solidFill>
                  <a:srgbClr val="FFC000"/>
                </a:solidFill>
                <a:latin typeface="Times New Roman" pitchFamily="18" charset="0"/>
                <a:cs typeface="Times New Roman" pitchFamily="18" charset="0"/>
              </a:rPr>
              <a:t> 2)</a:t>
            </a:r>
            <a:endParaRPr lang="vi-VN" sz="3600" b="1" dirty="0">
              <a:solidFill>
                <a:srgbClr val="FFC000"/>
              </a:solidFill>
              <a:latin typeface="Times New Roman" pitchFamily="18" charset="0"/>
              <a:cs typeface="Times New Roman" pitchFamily="18" charset="0"/>
            </a:endParaRPr>
          </a:p>
        </p:txBody>
      </p:sp>
      <p:sp>
        <p:nvSpPr>
          <p:cNvPr id="4" name="Oval 3"/>
          <p:cNvSpPr/>
          <p:nvPr/>
        </p:nvSpPr>
        <p:spPr>
          <a:xfrm>
            <a:off x="3419872" y="1001168"/>
            <a:ext cx="2448272" cy="914400"/>
          </a:xfrm>
          <a:prstGeom prst="ellipse">
            <a:avLst/>
          </a:prstGeom>
          <a:solidFill>
            <a:srgbClr val="FF00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4000" b="1" dirty="0" err="1">
                <a:latin typeface="Times New Roman" pitchFamily="18" charset="0"/>
                <a:cs typeface="Times New Roman" pitchFamily="18" charset="0"/>
              </a:rPr>
              <a:t>Bài</a:t>
            </a:r>
            <a:r>
              <a:rPr lang="en-US" sz="4000" b="1" dirty="0">
                <a:latin typeface="Times New Roman" pitchFamily="18" charset="0"/>
                <a:cs typeface="Times New Roman" pitchFamily="18" charset="0"/>
              </a:rPr>
              <a:t> 7</a:t>
            </a:r>
            <a:endParaRPr lang="vi-VN" sz="40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290898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heel(1)">
                                      <p:cBhvr>
                                        <p:cTn id="15"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175DC7-2744-09C2-55F8-084FA6F4F39E}"/>
              </a:ext>
            </a:extLst>
          </p:cNvPr>
          <p:cNvSpPr>
            <a:spLocks noGrp="1"/>
          </p:cNvSpPr>
          <p:nvPr>
            <p:ph type="ctrTitle"/>
          </p:nvPr>
        </p:nvSpPr>
        <p:spPr/>
        <p:txBody>
          <a:bodyPr/>
          <a:lstStyle/>
          <a:p>
            <a:r>
              <a:rPr lang="en-US" sz="4800" b="1" dirty="0" err="1">
                <a:solidFill>
                  <a:srgbClr val="FF0000"/>
                </a:solidFill>
                <a:latin typeface="Times New Roman" panose="02020603050405020304" pitchFamily="18" charset="0"/>
                <a:cs typeface="Times New Roman" panose="02020603050405020304" pitchFamily="18" charset="0"/>
              </a:rPr>
              <a:t>Hoạt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động</a:t>
            </a:r>
            <a:r>
              <a:rPr lang="en-US" sz="4800" b="1" dirty="0">
                <a:solidFill>
                  <a:srgbClr val="FF0000"/>
                </a:solidFill>
                <a:latin typeface="Times New Roman" panose="02020603050405020304" pitchFamily="18" charset="0"/>
                <a:cs typeface="Times New Roman" panose="02020603050405020304" pitchFamily="18" charset="0"/>
              </a:rPr>
              <a:t> 1: </a:t>
            </a:r>
            <a:r>
              <a:rPr lang="en-US" sz="4800" b="1" dirty="0" err="1">
                <a:solidFill>
                  <a:srgbClr val="FF0000"/>
                </a:solidFill>
                <a:latin typeface="Times New Roman" panose="02020603050405020304" pitchFamily="18" charset="0"/>
                <a:cs typeface="Times New Roman" panose="02020603050405020304" pitchFamily="18" charset="0"/>
              </a:rPr>
              <a:t>Tìm</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lời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yêu</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thương</a:t>
            </a:r>
            <a:endParaRPr lang="en-US" sz="4800" b="1" dirty="0">
              <a:solidFill>
                <a:srgbClr val="FF0000"/>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xmlns="" id="{B0DB3683-B8E5-B3CA-14B2-1CE16004EE59}"/>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xmlns="" val="2560150482"/>
      </p:ext>
    </p:extLst>
  </p:cSld>
  <p:clrMapOvr>
    <a:masterClrMapping/>
  </p:clrMapOvr>
  <p:transition spd="slow">
    <p:push dir="u"/>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lice">
  <a:themeElements>
    <a:clrScheme name="Slice">
      <a:dk1>
        <a:sysClr val="windowText" lastClr="000000"/>
      </a:dk1>
      <a:lt1>
        <a:sysClr val="window" lastClr="FFFFFF"/>
      </a:lt1>
      <a:dk2>
        <a:srgbClr val="537D0B"/>
      </a:dk2>
      <a:lt2>
        <a:srgbClr val="A9E257"/>
      </a:lt2>
      <a:accent1>
        <a:srgbClr val="38540A"/>
      </a:accent1>
      <a:accent2>
        <a:srgbClr val="31A274"/>
      </a:accent2>
      <a:accent3>
        <a:srgbClr val="236073"/>
      </a:accent3>
      <a:accent4>
        <a:srgbClr val="6C4D90"/>
      </a:accent4>
      <a:accent5>
        <a:srgbClr val="983C27"/>
      </a:accent5>
      <a:accent6>
        <a:srgbClr val="CD811F"/>
      </a:accent6>
      <a:hlink>
        <a:srgbClr val="293F06"/>
      </a:hlink>
      <a:folHlink>
        <a:srgbClr val="68883A"/>
      </a:folHlink>
    </a:clrScheme>
    <a:fontScheme name="Slice">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xmlns="" name="Slice" id="{0507925B-6AC9-4358-8E18-C330545D08F8}" vid="{19759155-7935-4C61-A06C-C04380D1B16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2150</TotalTime>
  <Words>209</Words>
  <Application>Microsoft Office PowerPoint</Application>
  <PresentationFormat>On-screen Show (4:3)</PresentationFormat>
  <Paragraphs>44</Paragraphs>
  <Slides>30</Slides>
  <Notes>3</Notes>
  <HiddenSlides>0</HiddenSlides>
  <MMClips>1</MMClips>
  <ScaleCrop>false</ScaleCrop>
  <HeadingPairs>
    <vt:vector size="6" baseType="variant">
      <vt:variant>
        <vt:lpstr>Theme</vt:lpstr>
      </vt:variant>
      <vt:variant>
        <vt:i4>2</vt:i4>
      </vt:variant>
      <vt:variant>
        <vt:lpstr>Slide Titles</vt:lpstr>
      </vt:variant>
      <vt:variant>
        <vt:i4>30</vt:i4>
      </vt:variant>
      <vt:variant>
        <vt:lpstr>Custom Shows</vt:lpstr>
      </vt:variant>
      <vt:variant>
        <vt:i4>1</vt:i4>
      </vt:variant>
    </vt:vector>
  </HeadingPairs>
  <TitlesOfParts>
    <vt:vector size="33" baseType="lpstr">
      <vt:lpstr>Default Design</vt:lpstr>
      <vt:lpstr>Slice</vt:lpstr>
      <vt:lpstr>Slide 1</vt:lpstr>
      <vt:lpstr>Slide 2</vt:lpstr>
      <vt:lpstr>Slide 3</vt:lpstr>
      <vt:lpstr>Slide 4</vt:lpstr>
      <vt:lpstr>Slide 5</vt:lpstr>
      <vt:lpstr>Slide 6</vt:lpstr>
      <vt:lpstr>Slide 7</vt:lpstr>
      <vt:lpstr>Slide 8</vt:lpstr>
      <vt:lpstr>Hoạt động 1: Tìm lời yêu thương</vt:lpstr>
      <vt:lpstr>Slide 10</vt:lpstr>
      <vt:lpstr>Slide 11</vt:lpstr>
      <vt:lpstr>Slide 12</vt:lpstr>
      <vt:lpstr>Slide 13</vt:lpstr>
      <vt:lpstr>Thảo luận nhóm </vt:lpstr>
      <vt:lpstr>-  Con chúc mừng sinh nhật mẹ! - Con tặng mẹ! Con chúc mẹ luôn xinh đẹp và hạnh phúc! - Con chúc mừng mẹ!</vt:lpstr>
      <vt:lpstr>-  Ôi cháu nhớ bà quá! - Cháu yêu bà nhất trên đời! -Bà ơi ,bà đi đường xa có mệt không ạ!</vt:lpstr>
      <vt:lpstr>-  Anh thả diều siêu quá! -  Em rất thích thả diều cùng anh! -  Anh thật là cừ!</vt:lpstr>
      <vt:lpstr>Slide 18</vt:lpstr>
      <vt:lpstr>Slide 19</vt:lpstr>
      <vt:lpstr>Slide 20</vt:lpstr>
      <vt:lpstr>Kết luận:    Ông bà, bố mẹ, anh chị là những người thân yêu duy nhất của các con. Các con hãy thể hiện tình yêu thương với người thân bằng những cử chỉ , lời nói phù hợp.</vt:lpstr>
      <vt:lpstr>Hoạt động 3: Tự liên hệ</vt:lpstr>
      <vt:lpstr>Slide 23</vt:lpstr>
      <vt:lpstr>Slide 24</vt:lpstr>
      <vt:lpstr>Slide 25</vt:lpstr>
      <vt:lpstr>Slide 26</vt:lpstr>
      <vt:lpstr>Slide 27</vt:lpstr>
      <vt:lpstr>Slide 28</vt:lpstr>
      <vt:lpstr>Slide 29</vt:lpstr>
      <vt:lpstr>Slide 30</vt:lpstr>
      <vt:lpstr>Custom Show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abc</dc:creator>
  <cp:lastModifiedBy>Windows User</cp:lastModifiedBy>
  <cp:revision>175</cp:revision>
  <dcterms:created xsi:type="dcterms:W3CDTF">2020-02-15T03:55:30Z</dcterms:created>
  <dcterms:modified xsi:type="dcterms:W3CDTF">2024-02-26T09:54:16Z</dcterms:modified>
</cp:coreProperties>
</file>