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5"/>
  </p:notesMasterIdLst>
  <p:sldIdLst>
    <p:sldId id="269" r:id="rId2"/>
    <p:sldId id="1449" r:id="rId3"/>
    <p:sldId id="259" r:id="rId4"/>
    <p:sldId id="1424" r:id="rId5"/>
    <p:sldId id="1444" r:id="rId6"/>
    <p:sldId id="424" r:id="rId7"/>
    <p:sldId id="428" r:id="rId8"/>
    <p:sldId id="1445" r:id="rId9"/>
    <p:sldId id="294" r:id="rId10"/>
    <p:sldId id="433" r:id="rId11"/>
    <p:sldId id="1447" r:id="rId12"/>
    <p:sldId id="441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F1FD"/>
    <a:srgbClr val="06222E"/>
    <a:srgbClr val="FFFBF7"/>
    <a:srgbClr val="FCFCFC"/>
    <a:srgbClr val="4472C4"/>
    <a:srgbClr val="FF7707"/>
    <a:srgbClr val="D1FAFE"/>
    <a:srgbClr val="42D64C"/>
    <a:srgbClr val="29AE9D"/>
    <a:srgbClr val="8955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68" autoAdjust="0"/>
    <p:restoredTop sz="96247" autoAdjust="0"/>
  </p:normalViewPr>
  <p:slideViewPr>
    <p:cSldViewPr snapToGrid="0">
      <p:cViewPr varScale="1">
        <p:scale>
          <a:sx n="64" d="100"/>
          <a:sy n="64" d="100"/>
        </p:scale>
        <p:origin x="7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CCC5DA-588C-413F-A877-8DAD1F20E088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C0D23-9FF9-44D0-8A45-F921EE6DD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738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>
                <a:latin typeface="UTM Avo" panose="02040603050506020204" pitchFamily="18" charset="0"/>
              </a:rPr>
              <a:t>2</a:t>
            </a:fld>
            <a:endParaRPr lang="zh-CN" alt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C0D23-9FF9-44D0-8A45-F921EE6DDE0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9969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3595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C0D23-9FF9-44D0-8A45-F921EE6DDE0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227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146B2CB-5A67-4AB8-9A1B-7AE29B183FB4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E2EB359-58AC-4B8A-BF0F-73FFF7F6DC58}"/>
              </a:ext>
            </a:extLst>
          </p:cNvPr>
          <p:cNvSpPr/>
          <p:nvPr userDrawn="1"/>
        </p:nvSpPr>
        <p:spPr>
          <a:xfrm>
            <a:off x="10985862" y="91439"/>
            <a:ext cx="1423852" cy="1332412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9238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C4CEE7A-CDA2-43A3-8345-F0F170370B1F}"/>
              </a:ext>
            </a:extLst>
          </p:cNvPr>
          <p:cNvSpPr/>
          <p:nvPr userDrawn="1"/>
        </p:nvSpPr>
        <p:spPr>
          <a:xfrm>
            <a:off x="10985862" y="91439"/>
            <a:ext cx="1423852" cy="1332412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8905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7499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636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457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 preserve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12143" y="-69012"/>
            <a:ext cx="12387531" cy="692701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0319A0EC-21A0-45C6-AFEE-4A3B3F9F39EB}"/>
              </a:ext>
            </a:extLst>
          </p:cNvPr>
          <p:cNvSpPr/>
          <p:nvPr userDrawn="1"/>
        </p:nvSpPr>
        <p:spPr>
          <a:xfrm>
            <a:off x="11050438" y="79785"/>
            <a:ext cx="1141562" cy="1332412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4371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D2C5CFF-FB72-4892-B9F1-D4449E22AFBE}"/>
              </a:ext>
            </a:extLst>
          </p:cNvPr>
          <p:cNvSpPr/>
          <p:nvPr userDrawn="1"/>
        </p:nvSpPr>
        <p:spPr>
          <a:xfrm>
            <a:off x="10985862" y="91439"/>
            <a:ext cx="1423852" cy="1332412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313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861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6B4D996-D27A-45F3-8A94-7114A45F77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AFCBFE-611A-4CAB-A894-937638D9F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E8545-01CE-4FAF-BFB4-D08B76DD53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9B6410-3F70-4DB6-82F8-946CB7F5F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15308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58C8D-0F65-41F2-8D2B-8E662F01D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23DC4F-F04B-4EF7-855D-738F4446D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48651F-A381-4808-8187-C91BA0034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A18D3B-4ACD-4E73-89EB-965186A19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6232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123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2" r:id="rId4"/>
    <p:sldLayoutId id="2147483673" r:id="rId5"/>
    <p:sldLayoutId id="2147483662" r:id="rId6"/>
    <p:sldLayoutId id="2147483663" r:id="rId7"/>
    <p:sldLayoutId id="2147483665" r:id="rId8"/>
    <p:sldLayoutId id="2147483667" r:id="rId9"/>
    <p:sldLayoutId id="2147483674" r:id="rId10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4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15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6" Type="http://schemas.openxmlformats.org/officeDocument/2006/relationships/image" Target="../media/image15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1927" y="1500190"/>
            <a:ext cx="5771436" cy="38383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66014" y="1250744"/>
            <a:ext cx="6015974" cy="1298427"/>
          </a:xfrm>
          <a:prstGeom prst="rect">
            <a:avLst/>
          </a:prstGeom>
          <a:noFill/>
        </p:spPr>
        <p:txBody>
          <a:bodyPr wrap="square" lIns="51430" tIns="25715" rIns="51430" bIns="25715" rtlCol="0">
            <a:spAutoFit/>
          </a:bodyPr>
          <a:lstStyle/>
          <a:p>
            <a:r>
              <a:rPr lang="en-US" sz="4050" b="1" i="1" dirty="0" err="1">
                <a:solidFill>
                  <a:srgbClr val="FF0000"/>
                </a:solidFill>
                <a:latin typeface="UTM Avo" pitchFamily="18" charset="0"/>
              </a:rPr>
              <a:t>Chào</a:t>
            </a:r>
            <a:r>
              <a:rPr lang="en-US" sz="4050" b="1" i="1" dirty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050" b="1" i="1" dirty="0" err="1">
                <a:solidFill>
                  <a:srgbClr val="FF0000"/>
                </a:solidFill>
                <a:latin typeface="UTM Avo" pitchFamily="18" charset="0"/>
              </a:rPr>
              <a:t>mừng</a:t>
            </a:r>
            <a:r>
              <a:rPr lang="en-US" sz="4050" b="1" i="1" dirty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050" b="1" i="1" dirty="0" err="1">
                <a:solidFill>
                  <a:srgbClr val="FF0000"/>
                </a:solidFill>
                <a:latin typeface="UTM Avo" pitchFamily="18" charset="0"/>
              </a:rPr>
              <a:t>các</a:t>
            </a:r>
            <a:r>
              <a:rPr lang="en-US" sz="4050" b="1" i="1" dirty="0">
                <a:solidFill>
                  <a:srgbClr val="FF0000"/>
                </a:solidFill>
                <a:latin typeface="UTM Avo" pitchFamily="18" charset="0"/>
              </a:rPr>
              <a:t> con </a:t>
            </a:r>
            <a:r>
              <a:rPr lang="en-US" sz="4050" b="1" i="1" dirty="0" err="1">
                <a:solidFill>
                  <a:srgbClr val="FF0000"/>
                </a:solidFill>
                <a:latin typeface="UTM Avo" pitchFamily="18" charset="0"/>
              </a:rPr>
              <a:t>đến</a:t>
            </a:r>
            <a:r>
              <a:rPr lang="en-US" sz="4050" b="1" i="1" dirty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050" b="1" i="1" dirty="0" err="1">
                <a:solidFill>
                  <a:srgbClr val="FF0000"/>
                </a:solidFill>
                <a:latin typeface="UTM Avo" pitchFamily="18" charset="0"/>
              </a:rPr>
              <a:t>với</a:t>
            </a:r>
            <a:r>
              <a:rPr lang="en-US" sz="4050" b="1" i="1" dirty="0">
                <a:solidFill>
                  <a:srgbClr val="FF0000"/>
                </a:solidFill>
                <a:latin typeface="UTM Avo" pitchFamily="18" charset="0"/>
              </a:rPr>
              <a:t>  </a:t>
            </a:r>
            <a:r>
              <a:rPr lang="en-US" sz="4050" b="1" i="1" dirty="0" err="1">
                <a:solidFill>
                  <a:srgbClr val="FF0000"/>
                </a:solidFill>
                <a:latin typeface="UTM Avo" pitchFamily="18" charset="0"/>
              </a:rPr>
              <a:t>tiết</a:t>
            </a:r>
            <a:r>
              <a:rPr lang="en-US" sz="4050" b="1" i="1" dirty="0">
                <a:solidFill>
                  <a:srgbClr val="FF0000"/>
                </a:solidFill>
                <a:latin typeface="UTM Avo" pitchFamily="18" charset="0"/>
              </a:rPr>
              <a:t>  </a:t>
            </a:r>
            <a:r>
              <a:rPr lang="en-US" sz="4050" b="1" i="1" dirty="0" err="1">
                <a:solidFill>
                  <a:srgbClr val="FF0000"/>
                </a:solidFill>
                <a:latin typeface="UTM Avo" pitchFamily="18" charset="0"/>
              </a:rPr>
              <a:t>chính</a:t>
            </a:r>
            <a:r>
              <a:rPr lang="en-US" sz="4050" b="1" i="1" dirty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050" b="1" i="1" dirty="0" err="1">
                <a:solidFill>
                  <a:srgbClr val="FF0000"/>
                </a:solidFill>
                <a:latin typeface="UTM Avo" pitchFamily="18" charset="0"/>
              </a:rPr>
              <a:t>tả</a:t>
            </a:r>
            <a:r>
              <a:rPr lang="en-US" sz="4050" b="1" i="1" dirty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050" b="1" i="1" dirty="0" err="1">
                <a:solidFill>
                  <a:srgbClr val="FF0000"/>
                </a:solidFill>
                <a:latin typeface="UTM Avo" pitchFamily="18" charset="0"/>
              </a:rPr>
              <a:t>nhé</a:t>
            </a:r>
            <a:r>
              <a:rPr lang="en-US" sz="4050" b="1" i="1" dirty="0">
                <a:solidFill>
                  <a:srgbClr val="FF0000"/>
                </a:solidFill>
                <a:latin typeface="UTM Avo" pitchFamily="18" charset="0"/>
              </a:rPr>
              <a:t>!  </a:t>
            </a:r>
          </a:p>
        </p:txBody>
      </p:sp>
    </p:spTree>
    <p:extLst>
      <p:ext uri="{BB962C8B-B14F-4D97-AF65-F5344CB8AC3E}">
        <p14:creationId xmlns:p14="http://schemas.microsoft.com/office/powerpoint/2010/main" val="4038747461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A_库_图片 6">
            <a:extLst>
              <a:ext uri="{FF2B5EF4-FFF2-40B4-BE49-F238E27FC236}">
                <a16:creationId xmlns:a16="http://schemas.microsoft.com/office/drawing/2014/main" id="{28075BBB-7718-48B9-811A-0713ED95E92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78881" y="250319"/>
            <a:ext cx="5665486" cy="3570003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rgbClr val="FF0000"/>
                </a:solidFill>
              </a14:hiddenLine>
            </a:ext>
          </a:extLst>
        </p:spPr>
      </p:pic>
      <p:pic>
        <p:nvPicPr>
          <p:cNvPr id="12" name="图片 2">
            <a:extLst>
              <a:ext uri="{FF2B5EF4-FFF2-40B4-BE49-F238E27FC236}">
                <a16:creationId xmlns:a16="http://schemas.microsoft.com/office/drawing/2014/main" id="{A9C3853C-DDF9-4F55-9A7A-B7E106C6305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8" t="7847" r="-2418" b="39501"/>
          <a:stretch/>
        </p:blipFill>
        <p:spPr>
          <a:xfrm>
            <a:off x="519164" y="2628790"/>
            <a:ext cx="3709549" cy="3189766"/>
          </a:xfrm>
          <a:prstGeom prst="rect">
            <a:avLst/>
          </a:prstGeom>
        </p:spPr>
      </p:pic>
      <p:pic>
        <p:nvPicPr>
          <p:cNvPr id="2" name="图片 36">
            <a:extLst>
              <a:ext uri="{FF2B5EF4-FFF2-40B4-BE49-F238E27FC236}">
                <a16:creationId xmlns:a16="http://schemas.microsoft.com/office/drawing/2014/main" id="{664CE208-B3A3-4F9D-A6F3-69E326508E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52"/>
          <a:stretch/>
        </p:blipFill>
        <p:spPr>
          <a:xfrm>
            <a:off x="9581707" y="1047497"/>
            <a:ext cx="2638002" cy="5235304"/>
          </a:xfrm>
          <a:prstGeom prst="rect">
            <a:avLst/>
          </a:prstGeom>
        </p:spPr>
      </p:pic>
      <p:grpSp>
        <p:nvGrpSpPr>
          <p:cNvPr id="35" name="组合 30">
            <a:extLst>
              <a:ext uri="{FF2B5EF4-FFF2-40B4-BE49-F238E27FC236}">
                <a16:creationId xmlns:a16="http://schemas.microsoft.com/office/drawing/2014/main" id="{34CD9A9D-7C7E-4113-A437-517E9CB45775}"/>
              </a:ext>
            </a:extLst>
          </p:cNvPr>
          <p:cNvGrpSpPr/>
          <p:nvPr/>
        </p:nvGrpSpPr>
        <p:grpSpPr>
          <a:xfrm>
            <a:off x="-17585" y="5309440"/>
            <a:ext cx="12203723" cy="1123362"/>
            <a:chOff x="-17585" y="5729324"/>
            <a:chExt cx="12203723" cy="1123362"/>
          </a:xfrm>
        </p:grpSpPr>
        <p:pic>
          <p:nvPicPr>
            <p:cNvPr id="36" name="图片 31">
              <a:extLst>
                <a:ext uri="{FF2B5EF4-FFF2-40B4-BE49-F238E27FC236}">
                  <a16:creationId xmlns:a16="http://schemas.microsoft.com/office/drawing/2014/main" id="{2D98B064-9EFD-485D-BFC6-EE924F2276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37" name="图片 32">
              <a:extLst>
                <a:ext uri="{FF2B5EF4-FFF2-40B4-BE49-F238E27FC236}">
                  <a16:creationId xmlns:a16="http://schemas.microsoft.com/office/drawing/2014/main" id="{2EDC17DE-4B67-4A45-8289-CC9EE9AA24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38" name="图片 37">
            <a:extLst>
              <a:ext uri="{FF2B5EF4-FFF2-40B4-BE49-F238E27FC236}">
                <a16:creationId xmlns:a16="http://schemas.microsoft.com/office/drawing/2014/main" id="{B2AAC5F2-7D29-4438-96F3-3EE2EBA1D4C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64" r="68378" b="10021"/>
          <a:stretch/>
        </p:blipFill>
        <p:spPr>
          <a:xfrm>
            <a:off x="125044" y="-91144"/>
            <a:ext cx="1445829" cy="1688125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D4EE53A3-3ECD-4A36-A959-B3C91F0AC8B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27" t="62033" r="12160" b="11047"/>
          <a:stretch/>
        </p:blipFill>
        <p:spPr>
          <a:xfrm>
            <a:off x="1969448" y="802022"/>
            <a:ext cx="1072664" cy="1462568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F68AA0C2-6150-4460-B185-C11B2CA25A3D}"/>
              </a:ext>
            </a:extLst>
          </p:cNvPr>
          <p:cNvSpPr txBox="1"/>
          <p:nvPr/>
        </p:nvSpPr>
        <p:spPr>
          <a:xfrm flipH="1">
            <a:off x="4782082" y="1420527"/>
            <a:ext cx="3808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60380F"/>
                </a:solidFill>
                <a:latin typeface="UTM Avo" panose="02040603050506020204" pitchFamily="18" charset="0"/>
              </a:rPr>
              <a:t>LÀM BÀI TẬP CHÍNH TẢ</a:t>
            </a:r>
          </a:p>
        </p:txBody>
      </p:sp>
    </p:spTree>
    <p:extLst>
      <p:ext uri="{BB962C8B-B14F-4D97-AF65-F5344CB8AC3E}">
        <p14:creationId xmlns:p14="http://schemas.microsoft.com/office/powerpoint/2010/main" val="529451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51D68302-1FA3-48DB-B257-1431E75DFC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6731" y="453934"/>
            <a:ext cx="15125461" cy="4159502"/>
          </a:xfrm>
          <a:prstGeom prst="rect">
            <a:avLst/>
          </a:prstGeom>
        </p:spPr>
      </p:pic>
      <p:grpSp>
        <p:nvGrpSpPr>
          <p:cNvPr id="3" name="组合 30">
            <a:extLst>
              <a:ext uri="{FF2B5EF4-FFF2-40B4-BE49-F238E27FC236}">
                <a16:creationId xmlns:a16="http://schemas.microsoft.com/office/drawing/2014/main" id="{4DE254BC-AB0A-4FF8-BCBF-C91C52E0A6D6}"/>
              </a:ext>
            </a:extLst>
          </p:cNvPr>
          <p:cNvGrpSpPr/>
          <p:nvPr/>
        </p:nvGrpSpPr>
        <p:grpSpPr>
          <a:xfrm>
            <a:off x="-17585" y="5309440"/>
            <a:ext cx="12203723" cy="1123362"/>
            <a:chOff x="-17585" y="5729324"/>
            <a:chExt cx="12203723" cy="1123362"/>
          </a:xfrm>
        </p:grpSpPr>
        <p:pic>
          <p:nvPicPr>
            <p:cNvPr id="4" name="图片 31">
              <a:extLst>
                <a:ext uri="{FF2B5EF4-FFF2-40B4-BE49-F238E27FC236}">
                  <a16:creationId xmlns:a16="http://schemas.microsoft.com/office/drawing/2014/main" id="{999B2DAD-DD77-4A04-97F1-F850B72FAD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5" name="图片 32">
              <a:extLst>
                <a:ext uri="{FF2B5EF4-FFF2-40B4-BE49-F238E27FC236}">
                  <a16:creationId xmlns:a16="http://schemas.microsoft.com/office/drawing/2014/main" id="{75371A44-4C5E-4D0A-BFF1-8FCAB2ECA5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59071239-6D80-4063-8416-8C568C8B9F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02" t="35138" r="15407" b="54268"/>
          <a:stretch/>
        </p:blipFill>
        <p:spPr>
          <a:xfrm>
            <a:off x="10683240" y="1917239"/>
            <a:ext cx="754836" cy="44063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E6B5A12-3C08-4106-B624-C5E06C494F6B}"/>
              </a:ext>
            </a:extLst>
          </p:cNvPr>
          <p:cNvSpPr txBox="1"/>
          <p:nvPr/>
        </p:nvSpPr>
        <p:spPr>
          <a:xfrm>
            <a:off x="10258078" y="2268328"/>
            <a:ext cx="346710" cy="523220"/>
          </a:xfrm>
          <a:prstGeom prst="rect">
            <a:avLst/>
          </a:prstGeom>
          <a:solidFill>
            <a:srgbClr val="DCF1FD"/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+mj-lt"/>
              </a:rPr>
              <a:t>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9D9258-F9DA-4C9E-B203-7FD4500696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69" t="23249" r="24160" b="24462"/>
          <a:stretch/>
        </p:blipFill>
        <p:spPr>
          <a:xfrm>
            <a:off x="10480358" y="1939913"/>
            <a:ext cx="471488" cy="3952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D1E9E4-B0BB-4BEC-8E7D-76CA4FD996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95" t="22317" r="34516" b="22499"/>
          <a:stretch/>
        </p:blipFill>
        <p:spPr>
          <a:xfrm>
            <a:off x="10434637" y="2824298"/>
            <a:ext cx="281465" cy="41381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9224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38F9276B-618E-48A2-B327-54A91598BD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7437" y="-116114"/>
            <a:ext cx="14317449" cy="5500914"/>
          </a:xfrm>
          <a:prstGeom prst="rect">
            <a:avLst/>
          </a:prstGeom>
        </p:spPr>
      </p:pic>
      <p:grpSp>
        <p:nvGrpSpPr>
          <p:cNvPr id="5" name="组合 30">
            <a:extLst>
              <a:ext uri="{FF2B5EF4-FFF2-40B4-BE49-F238E27FC236}">
                <a16:creationId xmlns:a16="http://schemas.microsoft.com/office/drawing/2014/main" id="{F6F71A02-EE35-4B07-98F7-482F0D76410B}"/>
              </a:ext>
            </a:extLst>
          </p:cNvPr>
          <p:cNvGrpSpPr/>
          <p:nvPr/>
        </p:nvGrpSpPr>
        <p:grpSpPr>
          <a:xfrm>
            <a:off x="-17585" y="5309440"/>
            <a:ext cx="12203723" cy="1123362"/>
            <a:chOff x="-17585" y="5729324"/>
            <a:chExt cx="12203723" cy="1123362"/>
          </a:xfrm>
        </p:grpSpPr>
        <p:pic>
          <p:nvPicPr>
            <p:cNvPr id="7" name="图片 31">
              <a:extLst>
                <a:ext uri="{FF2B5EF4-FFF2-40B4-BE49-F238E27FC236}">
                  <a16:creationId xmlns:a16="http://schemas.microsoft.com/office/drawing/2014/main" id="{558DD75D-AB82-4C04-9FC3-416CA99B03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8" name="图片 32">
              <a:extLst>
                <a:ext uri="{FF2B5EF4-FFF2-40B4-BE49-F238E27FC236}">
                  <a16:creationId xmlns:a16="http://schemas.microsoft.com/office/drawing/2014/main" id="{EF16D398-4477-4506-804D-28EC05160C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9B067B40-87DC-471A-93AF-BBDC73F29D18}"/>
              </a:ext>
            </a:extLst>
          </p:cNvPr>
          <p:cNvSpPr txBox="1"/>
          <p:nvPr/>
        </p:nvSpPr>
        <p:spPr>
          <a:xfrm>
            <a:off x="2373413" y="4057884"/>
            <a:ext cx="5741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  <a:latin typeface="+mj-lt"/>
              </a:rPr>
              <a:t>lại</a:t>
            </a:r>
            <a:endParaRPr lang="en-US" sz="28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DAAD96-21F0-4D43-92C1-A12E8B66648F}"/>
              </a:ext>
            </a:extLst>
          </p:cNvPr>
          <p:cNvSpPr txBox="1"/>
          <p:nvPr/>
        </p:nvSpPr>
        <p:spPr>
          <a:xfrm>
            <a:off x="7301013" y="4110179"/>
            <a:ext cx="1083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  <a:latin typeface="+mj-lt"/>
              </a:rPr>
              <a:t>ngay</a:t>
            </a:r>
            <a:endParaRPr lang="en-US" sz="28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A781FD-6529-418C-A2AB-BFC2C2A89C4D}"/>
              </a:ext>
            </a:extLst>
          </p:cNvPr>
          <p:cNvSpPr txBox="1"/>
          <p:nvPr/>
        </p:nvSpPr>
        <p:spPr>
          <a:xfrm>
            <a:off x="10044213" y="4057884"/>
            <a:ext cx="8675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  <a:latin typeface="+mj-lt"/>
              </a:rPr>
              <a:t>dãy</a:t>
            </a:r>
            <a:endParaRPr lang="en-US" sz="2800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039957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2578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820387" y="1648606"/>
            <a:ext cx="10551286" cy="23371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28</a:t>
            </a:r>
            <a:endParaRPr lang="en-US" sz="52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Chính tả: Cô giáo với mùa thu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8EF6DA-C8F1-435A-8108-A2019195E96B}"/>
              </a:ext>
            </a:extLst>
          </p:cNvPr>
          <p:cNvSpPr/>
          <p:nvPr/>
        </p:nvSpPr>
        <p:spPr>
          <a:xfrm>
            <a:off x="9467278" y="99936"/>
            <a:ext cx="2563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TIẾNG VIỆT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E75980-B8E4-42A9-95B4-7B4E5FA54707}"/>
              </a:ext>
            </a:extLst>
          </p:cNvPr>
          <p:cNvSpPr/>
          <p:nvPr/>
        </p:nvSpPr>
        <p:spPr>
          <a:xfrm>
            <a:off x="11039823" y="684711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28946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B0531C9-721A-4E77-8A96-51F170DF1D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37779" y="-25554"/>
            <a:ext cx="2691932" cy="269193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9417D53-E93C-49FC-BE43-26EDA46E83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603" y="5081901"/>
            <a:ext cx="5364480" cy="1129364"/>
          </a:xfrm>
          <a:prstGeom prst="rect">
            <a:avLst/>
          </a:prstGeom>
        </p:spPr>
      </p:pic>
      <p:grpSp>
        <p:nvGrpSpPr>
          <p:cNvPr id="6" name="组合 8">
            <a:extLst>
              <a:ext uri="{FF2B5EF4-FFF2-40B4-BE49-F238E27FC236}">
                <a16:creationId xmlns:a16="http://schemas.microsoft.com/office/drawing/2014/main" id="{D8D42BD0-9AD0-455C-AC4E-D0FAD92BEEE7}"/>
              </a:ext>
            </a:extLst>
          </p:cNvPr>
          <p:cNvGrpSpPr/>
          <p:nvPr/>
        </p:nvGrpSpPr>
        <p:grpSpPr>
          <a:xfrm>
            <a:off x="1651041" y="4706828"/>
            <a:ext cx="1718993" cy="1313980"/>
            <a:chOff x="1631991" y="5087828"/>
            <a:chExt cx="1718993" cy="1313980"/>
          </a:xfrm>
        </p:grpSpPr>
        <p:pic>
          <p:nvPicPr>
            <p:cNvPr id="7" name="图片 75">
              <a:extLst>
                <a:ext uri="{FF2B5EF4-FFF2-40B4-BE49-F238E27FC236}">
                  <a16:creationId xmlns:a16="http://schemas.microsoft.com/office/drawing/2014/main" id="{896BEF42-D258-4A23-905F-E2CAFCADA3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7" b="14339"/>
            <a:stretch/>
          </p:blipFill>
          <p:spPr>
            <a:xfrm>
              <a:off x="1631991" y="5087828"/>
              <a:ext cx="1445624" cy="1313980"/>
            </a:xfrm>
            <a:prstGeom prst="rect">
              <a:avLst/>
            </a:prstGeom>
          </p:spPr>
        </p:pic>
        <p:pic>
          <p:nvPicPr>
            <p:cNvPr id="8" name="图片 76">
              <a:extLst>
                <a:ext uri="{FF2B5EF4-FFF2-40B4-BE49-F238E27FC236}">
                  <a16:creationId xmlns:a16="http://schemas.microsoft.com/office/drawing/2014/main" id="{86DBA2C9-4A3A-4DC1-B514-98DDA38C58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7" b="14339"/>
            <a:stretch/>
          </p:blipFill>
          <p:spPr>
            <a:xfrm>
              <a:off x="2292096" y="5439346"/>
              <a:ext cx="1058888" cy="962462"/>
            </a:xfrm>
            <a:prstGeom prst="rect">
              <a:avLst/>
            </a:prstGeom>
          </p:spPr>
        </p:pic>
      </p:grpSp>
      <p:grpSp>
        <p:nvGrpSpPr>
          <p:cNvPr id="11" name="组合 83">
            <a:extLst>
              <a:ext uri="{FF2B5EF4-FFF2-40B4-BE49-F238E27FC236}">
                <a16:creationId xmlns:a16="http://schemas.microsoft.com/office/drawing/2014/main" id="{BB1155D1-1E0E-4225-AF20-1462071D4819}"/>
              </a:ext>
            </a:extLst>
          </p:cNvPr>
          <p:cNvGrpSpPr/>
          <p:nvPr/>
        </p:nvGrpSpPr>
        <p:grpSpPr>
          <a:xfrm>
            <a:off x="0" y="5348324"/>
            <a:ext cx="12203723" cy="1123362"/>
            <a:chOff x="-17585" y="5729324"/>
            <a:chExt cx="12203723" cy="1123362"/>
          </a:xfrm>
        </p:grpSpPr>
        <p:pic>
          <p:nvPicPr>
            <p:cNvPr id="12" name="图片 84">
              <a:extLst>
                <a:ext uri="{FF2B5EF4-FFF2-40B4-BE49-F238E27FC236}">
                  <a16:creationId xmlns:a16="http://schemas.microsoft.com/office/drawing/2014/main" id="{CEEE0D57-3701-4248-A6BE-7448AE0C36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13" name="图片 85">
              <a:extLst>
                <a:ext uri="{FF2B5EF4-FFF2-40B4-BE49-F238E27FC236}">
                  <a16:creationId xmlns:a16="http://schemas.microsoft.com/office/drawing/2014/main" id="{8B4A0EC4-E8A4-46E9-9B33-22B4092215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14" name="PA_库_图片 6">
            <a:extLst>
              <a:ext uri="{FF2B5EF4-FFF2-40B4-BE49-F238E27FC236}">
                <a16:creationId xmlns:a16="http://schemas.microsoft.com/office/drawing/2014/main" id="{D1405F8D-2E56-41D3-955B-FADC35CF8DB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160" y="555735"/>
            <a:ext cx="5559961" cy="4329089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rgbClr val="FF0000"/>
                </a:solidFill>
              </a14:hiddenLine>
            </a:ext>
          </a:extLst>
        </p:spPr>
      </p:pic>
      <p:pic>
        <p:nvPicPr>
          <p:cNvPr id="15" name="图片 9">
            <a:extLst>
              <a:ext uri="{FF2B5EF4-FFF2-40B4-BE49-F238E27FC236}">
                <a16:creationId xmlns:a16="http://schemas.microsoft.com/office/drawing/2014/main" id="{4B8D7BE1-CC3D-45FC-9A0A-841D47993BE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79" r="44063" b="10955"/>
          <a:stretch/>
        </p:blipFill>
        <p:spPr>
          <a:xfrm>
            <a:off x="1095064" y="579048"/>
            <a:ext cx="2557578" cy="3255264"/>
          </a:xfrm>
          <a:prstGeom prst="rect">
            <a:avLst/>
          </a:prstGeom>
        </p:spPr>
      </p:pic>
      <p:pic>
        <p:nvPicPr>
          <p:cNvPr id="16" name="图片 14">
            <a:extLst>
              <a:ext uri="{FF2B5EF4-FFF2-40B4-BE49-F238E27FC236}">
                <a16:creationId xmlns:a16="http://schemas.microsoft.com/office/drawing/2014/main" id="{CC139671-E62F-4FF1-9791-060B3136EF3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5" t="65100" r="9338" b="10955"/>
          <a:stretch/>
        </p:blipFill>
        <p:spPr>
          <a:xfrm>
            <a:off x="9212603" y="1385594"/>
            <a:ext cx="1536192" cy="1642172"/>
          </a:xfrm>
          <a:prstGeom prst="rect">
            <a:avLst/>
          </a:prstGeom>
        </p:spPr>
      </p:pic>
      <p:pic>
        <p:nvPicPr>
          <p:cNvPr id="17" name="图片 147">
            <a:extLst>
              <a:ext uri="{FF2B5EF4-FFF2-40B4-BE49-F238E27FC236}">
                <a16:creationId xmlns:a16="http://schemas.microsoft.com/office/drawing/2014/main" id="{FF72C93A-03EC-456E-AD1E-848B4660CFC7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85" b="60430"/>
          <a:stretch/>
        </p:blipFill>
        <p:spPr>
          <a:xfrm rot="928868">
            <a:off x="8695465" y="246816"/>
            <a:ext cx="3729511" cy="7635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29418F-A5AD-4C47-ADF4-26103E58EDB2}"/>
              </a:ext>
            </a:extLst>
          </p:cNvPr>
          <p:cNvSpPr txBox="1"/>
          <p:nvPr/>
        </p:nvSpPr>
        <p:spPr>
          <a:xfrm>
            <a:off x="4260512" y="2385647"/>
            <a:ext cx="3670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solidFill>
                  <a:srgbClr val="4492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KHỞI ĐỘNG</a:t>
            </a:r>
            <a:endParaRPr lang="en-US" sz="4000" b="1" dirty="0">
              <a:solidFill>
                <a:srgbClr val="4492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8.33333E-7 3.7037E-7 L -0.41146 -0.01759 " pathEditMode="relative" rAng="0" ptsTypes="AA">
                                      <p:cBhvr>
                                        <p:cTn id="6" dur="4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73" y="-88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ô và Mẹ - Chun Chin - Nhạc thiếu nhi vui nhộn">
            <a:hlinkClick r:id="" action="ppaction://media"/>
            <a:extLst>
              <a:ext uri="{FF2B5EF4-FFF2-40B4-BE49-F238E27FC236}">
                <a16:creationId xmlns:a16="http://schemas.microsoft.com/office/drawing/2014/main" id="{C0036EC1-00D6-465D-BDC0-CFFC51B988DC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864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821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7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8" name="Rectangle 70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5" name="Right Triangle 74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5EAD474-DB60-4B2E-A4F3-5FEA2CEF3D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64"/>
          <a:stretch/>
        </p:blipFill>
        <p:spPr bwMode="auto">
          <a:xfrm>
            <a:off x="1360953" y="838200"/>
            <a:ext cx="7746709" cy="464430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FADCCF-16A0-436A-9A78-11D39E4757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3910"/>
          <a:stretch/>
        </p:blipFill>
        <p:spPr>
          <a:xfrm>
            <a:off x="0" y="6438900"/>
            <a:ext cx="12192000" cy="4174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1CC72F-9F43-4C0C-B414-125AA16B9E25}"/>
              </a:ext>
            </a:extLst>
          </p:cNvPr>
          <p:cNvSpPr txBox="1"/>
          <p:nvPr/>
        </p:nvSpPr>
        <p:spPr>
          <a:xfrm>
            <a:off x="2662748" y="5699093"/>
            <a:ext cx="43172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</a:rPr>
              <a:t>Nói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</a:rPr>
              <a:t>về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</a:rPr>
              <a:t>cô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</a:rPr>
              <a:t>giáo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</a:rPr>
              <a:t>của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</a:rPr>
              <a:t>em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47063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20">
            <a:extLst>
              <a:ext uri="{FF2B5EF4-FFF2-40B4-BE49-F238E27FC236}">
                <a16:creationId xmlns:a16="http://schemas.microsoft.com/office/drawing/2014/main" id="{EC2A9EB7-9C0A-4142-BDBD-FC04C4BC5D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4" t="-987" r="-3110" b="987"/>
          <a:stretch/>
        </p:blipFill>
        <p:spPr>
          <a:xfrm flipH="1">
            <a:off x="9352653" y="2081737"/>
            <a:ext cx="2901200" cy="4277340"/>
          </a:xfrm>
          <a:prstGeom prst="rect">
            <a:avLst/>
          </a:prstGeom>
        </p:spPr>
      </p:pic>
      <p:pic>
        <p:nvPicPr>
          <p:cNvPr id="16" name="图片 21">
            <a:extLst>
              <a:ext uri="{FF2B5EF4-FFF2-40B4-BE49-F238E27FC236}">
                <a16:creationId xmlns:a16="http://schemas.microsoft.com/office/drawing/2014/main" id="{C8C7B69D-FBA7-4207-B9E8-4B7B905936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2650" y="2286041"/>
            <a:ext cx="3722008" cy="3722008"/>
          </a:xfrm>
          <a:prstGeom prst="rect">
            <a:avLst/>
          </a:prstGeom>
        </p:spPr>
      </p:pic>
      <p:grpSp>
        <p:nvGrpSpPr>
          <p:cNvPr id="19" name="组合 27">
            <a:extLst>
              <a:ext uri="{FF2B5EF4-FFF2-40B4-BE49-F238E27FC236}">
                <a16:creationId xmlns:a16="http://schemas.microsoft.com/office/drawing/2014/main" id="{C7129C61-681B-42D5-AB64-05BFB0A70338}"/>
              </a:ext>
            </a:extLst>
          </p:cNvPr>
          <p:cNvGrpSpPr/>
          <p:nvPr/>
        </p:nvGrpSpPr>
        <p:grpSpPr>
          <a:xfrm>
            <a:off x="58056" y="4571999"/>
            <a:ext cx="12192000" cy="1879333"/>
            <a:chOff x="-175847" y="4352544"/>
            <a:chExt cx="12367847" cy="2505456"/>
          </a:xfrm>
        </p:grpSpPr>
        <p:pic>
          <p:nvPicPr>
            <p:cNvPr id="20" name="图片 28">
              <a:extLst>
                <a:ext uri="{FF2B5EF4-FFF2-40B4-BE49-F238E27FC236}">
                  <a16:creationId xmlns:a16="http://schemas.microsoft.com/office/drawing/2014/main" id="{9111AC26-8D1A-4D2D-B1FA-1E25E17551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21" name="图片 29">
              <a:extLst>
                <a:ext uri="{FF2B5EF4-FFF2-40B4-BE49-F238E27FC236}">
                  <a16:creationId xmlns:a16="http://schemas.microsoft.com/office/drawing/2014/main" id="{4B7FF920-121C-45D2-B8C1-A60EF85BD7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pic>
        <p:nvPicPr>
          <p:cNvPr id="10" name="PA_库_图片 6">
            <a:extLst>
              <a:ext uri="{FF2B5EF4-FFF2-40B4-BE49-F238E27FC236}">
                <a16:creationId xmlns:a16="http://schemas.microsoft.com/office/drawing/2014/main" id="{AF9FB272-72D5-4D3C-9249-F87830D4720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782" y="264652"/>
            <a:ext cx="6172862" cy="4042698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rgbClr val="FF0000"/>
                </a:solidFill>
              </a14:hiddenLine>
            </a:ext>
          </a:extLst>
        </p:spPr>
      </p:pic>
      <p:sp>
        <p:nvSpPr>
          <p:cNvPr id="11" name="原创设计师QQ：178119980 喵小姐">
            <a:extLst>
              <a:ext uri="{FF2B5EF4-FFF2-40B4-BE49-F238E27FC236}">
                <a16:creationId xmlns:a16="http://schemas.microsoft.com/office/drawing/2014/main" id="{B6051D19-CEEC-4303-A27C-A8EBFBBD984A}"/>
              </a:ext>
            </a:extLst>
          </p:cNvPr>
          <p:cNvSpPr/>
          <p:nvPr/>
        </p:nvSpPr>
        <p:spPr>
          <a:xfrm>
            <a:off x="2922124" y="1813147"/>
            <a:ext cx="5376016" cy="945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4800" b="1" dirty="0">
                <a:solidFill>
                  <a:srgbClr val="5F360E"/>
                </a:solidFill>
                <a:latin typeface="UTM Avo" panose="02040603050506020204" pitchFamily="18" charset="0"/>
              </a:rPr>
              <a:t>NGHE – VIẾT</a:t>
            </a:r>
            <a:endParaRPr lang="zh-CN" altLang="en-US" sz="4800" b="1" dirty="0">
              <a:solidFill>
                <a:srgbClr val="5F360E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6362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AF0C1FC0-A5A0-4EE5-8416-4F007B9BD6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7952" y="-460014"/>
            <a:ext cx="15133753" cy="6345556"/>
          </a:xfrm>
          <a:prstGeom prst="rect">
            <a:avLst/>
          </a:prstGeom>
        </p:spPr>
      </p:pic>
      <p:grpSp>
        <p:nvGrpSpPr>
          <p:cNvPr id="7" name="组合 27">
            <a:extLst>
              <a:ext uri="{FF2B5EF4-FFF2-40B4-BE49-F238E27FC236}">
                <a16:creationId xmlns:a16="http://schemas.microsoft.com/office/drawing/2014/main" id="{BDA3622C-858C-48AC-ABB6-E2D08B3995D2}"/>
              </a:ext>
            </a:extLst>
          </p:cNvPr>
          <p:cNvGrpSpPr/>
          <p:nvPr/>
        </p:nvGrpSpPr>
        <p:grpSpPr>
          <a:xfrm>
            <a:off x="0" y="4792717"/>
            <a:ext cx="12192000" cy="1658615"/>
            <a:chOff x="-175847" y="4352544"/>
            <a:chExt cx="12367847" cy="2505456"/>
          </a:xfrm>
        </p:grpSpPr>
        <p:pic>
          <p:nvPicPr>
            <p:cNvPr id="8" name="图片 28">
              <a:extLst>
                <a:ext uri="{FF2B5EF4-FFF2-40B4-BE49-F238E27FC236}">
                  <a16:creationId xmlns:a16="http://schemas.microsoft.com/office/drawing/2014/main" id="{9C1D7849-BFAA-409F-AA91-695334C065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9" name="图片 29">
              <a:extLst>
                <a:ext uri="{FF2B5EF4-FFF2-40B4-BE49-F238E27FC236}">
                  <a16:creationId xmlns:a16="http://schemas.microsoft.com/office/drawing/2014/main" id="{9B9D74A3-EC60-4AA7-ACD7-48DDAB8C64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F3DFA58-2BB9-4747-B4DC-10B984F9C4C4}"/>
              </a:ext>
            </a:extLst>
          </p:cNvPr>
          <p:cNvCxnSpPr>
            <a:cxnSpLocks/>
          </p:cNvCxnSpPr>
          <p:nvPr/>
        </p:nvCxnSpPr>
        <p:spPr>
          <a:xfrm>
            <a:off x="4403816" y="3063599"/>
            <a:ext cx="1495772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F16D49F-D46D-4725-AEBE-FCCF864D151B}"/>
              </a:ext>
            </a:extLst>
          </p:cNvPr>
          <p:cNvCxnSpPr>
            <a:cxnSpLocks/>
          </p:cNvCxnSpPr>
          <p:nvPr/>
        </p:nvCxnSpPr>
        <p:spPr>
          <a:xfrm>
            <a:off x="4348635" y="3594539"/>
            <a:ext cx="940677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5F1F2BC-BE1B-4A6F-B98E-0E1E024D78F0}"/>
              </a:ext>
            </a:extLst>
          </p:cNvPr>
          <p:cNvCxnSpPr>
            <a:cxnSpLocks/>
          </p:cNvCxnSpPr>
          <p:nvPr/>
        </p:nvCxnSpPr>
        <p:spPr>
          <a:xfrm>
            <a:off x="6713292" y="3579791"/>
            <a:ext cx="677917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B272B87-E46D-4416-A635-03A6F7B1F417}"/>
              </a:ext>
            </a:extLst>
          </p:cNvPr>
          <p:cNvCxnSpPr>
            <a:cxnSpLocks/>
          </p:cNvCxnSpPr>
          <p:nvPr/>
        </p:nvCxnSpPr>
        <p:spPr>
          <a:xfrm>
            <a:off x="4403816" y="4158285"/>
            <a:ext cx="1068070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F74032E-55F3-4D63-BD37-83B7A978E9FB}"/>
              </a:ext>
            </a:extLst>
          </p:cNvPr>
          <p:cNvCxnSpPr>
            <a:cxnSpLocks/>
          </p:cNvCxnSpPr>
          <p:nvPr/>
        </p:nvCxnSpPr>
        <p:spPr>
          <a:xfrm>
            <a:off x="5192175" y="4611245"/>
            <a:ext cx="427195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ece of paper with writing on it&#10;&#10;Description automatically generated with medium confidence">
            <a:extLst>
              <a:ext uri="{FF2B5EF4-FFF2-40B4-BE49-F238E27FC236}">
                <a16:creationId xmlns:a16="http://schemas.microsoft.com/office/drawing/2014/main" id="{564EAB4C-7AD7-4A9C-98D8-1E257D58FC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98" t="59891" r="4306" b="5355"/>
          <a:stretch/>
        </p:blipFill>
        <p:spPr>
          <a:xfrm>
            <a:off x="948435" y="176134"/>
            <a:ext cx="10654893" cy="611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719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C17801-EFCB-410B-A32A-123B457006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556" y="-644694"/>
            <a:ext cx="7487444" cy="86050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7A428F-25E3-4BB1-A1A4-B17D0D05F7FD}"/>
              </a:ext>
            </a:extLst>
          </p:cNvPr>
          <p:cNvSpPr txBox="1"/>
          <p:nvPr/>
        </p:nvSpPr>
        <p:spPr>
          <a:xfrm>
            <a:off x="5146433" y="1859041"/>
            <a:ext cx="4249241" cy="216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>
                <a:solidFill>
                  <a:schemeClr val="bg1"/>
                </a:solidFill>
                <a:latin typeface="UTM Avo" panose="02040603050506020204" pitchFamily="18" charset="0"/>
              </a:rPr>
              <a:t>THỰC HÀNH </a:t>
            </a:r>
          </a:p>
          <a:p>
            <a:pPr algn="ctr">
              <a:lnSpc>
                <a:spcPct val="150000"/>
              </a:lnSpc>
            </a:pPr>
            <a:r>
              <a:rPr lang="en-US" sz="4800" b="1" dirty="0">
                <a:solidFill>
                  <a:schemeClr val="bg1"/>
                </a:solidFill>
                <a:latin typeface="UTM Avo" panose="02040603050506020204" pitchFamily="18" charset="0"/>
              </a:rPr>
              <a:t>VIẾT VỞ</a:t>
            </a:r>
          </a:p>
        </p:txBody>
      </p:sp>
      <p:pic>
        <p:nvPicPr>
          <p:cNvPr id="7" name="55">
            <a:extLst>
              <a:ext uri="{FF2B5EF4-FFF2-40B4-BE49-F238E27FC236}">
                <a16:creationId xmlns:a16="http://schemas.microsoft.com/office/drawing/2014/main" id="{1B6F431F-93D5-4767-9340-59D81A0A6A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15" y="1435972"/>
            <a:ext cx="4249241" cy="465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32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2264</TotalTime>
  <Words>54</Words>
  <Application>Microsoft Office PowerPoint</Application>
  <PresentationFormat>Widescreen</PresentationFormat>
  <Paragraphs>18</Paragraphs>
  <Slides>13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UTM Avo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Thuy Van</dc:creator>
  <cp:lastModifiedBy>Luyến</cp:lastModifiedBy>
  <cp:revision>121</cp:revision>
  <dcterms:created xsi:type="dcterms:W3CDTF">2021-10-30T04:56:06Z</dcterms:created>
  <dcterms:modified xsi:type="dcterms:W3CDTF">2023-07-11T13:58:37Z</dcterms:modified>
</cp:coreProperties>
</file>