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674" r:id="rId3"/>
    <p:sldMasterId id="2147483775" r:id="rId4"/>
    <p:sldMasterId id="2147483788" r:id="rId5"/>
  </p:sldMasterIdLst>
  <p:notesMasterIdLst>
    <p:notesMasterId r:id="rId28"/>
  </p:notesMasterIdLst>
  <p:sldIdLst>
    <p:sldId id="586" r:id="rId6"/>
    <p:sldId id="474" r:id="rId7"/>
    <p:sldId id="599" r:id="rId8"/>
    <p:sldId id="603" r:id="rId9"/>
    <p:sldId id="601" r:id="rId10"/>
    <p:sldId id="596" r:id="rId11"/>
    <p:sldId id="585" r:id="rId12"/>
    <p:sldId id="621" r:id="rId13"/>
    <p:sldId id="609" r:id="rId14"/>
    <p:sldId id="623" r:id="rId15"/>
    <p:sldId id="624" r:id="rId16"/>
    <p:sldId id="625" r:id="rId17"/>
    <p:sldId id="626" r:id="rId18"/>
    <p:sldId id="631" r:id="rId19"/>
    <p:sldId id="617" r:id="rId20"/>
    <p:sldId id="629" r:id="rId21"/>
    <p:sldId id="628" r:id="rId22"/>
    <p:sldId id="620" r:id="rId23"/>
    <p:sldId id="589" r:id="rId24"/>
    <p:sldId id="630" r:id="rId25"/>
    <p:sldId id="612" r:id="rId26"/>
    <p:sldId id="618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D394"/>
    <a:srgbClr val="9900CC"/>
    <a:srgbClr val="FFCCCC"/>
    <a:srgbClr val="FFFDEE"/>
    <a:srgbClr val="FF9999"/>
    <a:srgbClr val="B09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8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24855-B3F8-4790-B733-061FB62E965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0C173-DCFC-45F9-A564-3FF358768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5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671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328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AF81A-5A48-44B6-BFB3-5A2D337008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359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4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1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3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5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1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2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9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7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99366"/>
            <a:ext cx="12192000" cy="70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2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6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2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0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86942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hinkpad\Desktop\未标题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C366D3-5762-4D36-B666-26996E5102BC}"/>
              </a:ext>
            </a:extLst>
          </p:cNvPr>
          <p:cNvSpPr txBox="1"/>
          <p:nvPr userDrawn="1"/>
        </p:nvSpPr>
        <p:spPr>
          <a:xfrm>
            <a:off x="8906608" y="6596390"/>
            <a:ext cx="4097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 by: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234212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9B22BB3-E989-4700-91DB-E79CF9134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0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7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135C9-4149-42E5-9804-A827E9361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D46372-FAAD-4D9F-A8E5-B9CCD1E2B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4FE00-9011-4543-B1A0-E6287F36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89E28-5384-4FF0-A0CA-B9D2482ED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4FC6A-56D8-4015-B9D5-0FCBEFBA8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13008-2785-448E-82DC-F7A0A0D2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AFAAE-931A-4633-80DA-0E3E1BA34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82F86-9549-483C-BB5E-323B357E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1AD5F-C06B-4747-871B-FD82B1DC8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66F7A-11F0-42CE-A1DF-71139BC9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5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D5769-78BE-47BF-A436-904C7A088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47752-B746-4485-B462-50FCE77C9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AF36B-874E-4340-85D9-74784788B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1245F-48D9-4706-BF99-BD7BA067D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1F60C-866B-4EED-A18D-F4C73EF6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9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545FD-D8FE-48E1-8956-D991FB87C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0B030-4C80-44CE-B0AB-A94993DBB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DB627-0082-4B8D-8725-BA8384E82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1F399E-640C-4934-822B-8B783D33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1587A-077B-4878-A029-90F24747B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F6B3E-0F8C-49C2-AEE4-6BE74B1ED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1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73259-8F97-4FBB-B4FA-8376C699A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37B69-3BB3-4CE7-83D0-A1D15BD96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CA7F3-014D-4084-B616-A93080B06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75EAC2-4179-4405-BAAB-8E2E4D4A8F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C495C2-577A-46A4-B8CE-D1D5310EF7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993221-30BC-46ED-A3AD-53227E4586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0B9909-3E00-411C-88A5-52F38854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3BB796-83D5-4945-930D-19074D41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9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034B4-CC73-4A3B-86ED-77BB26E2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FC915-0484-4CF1-9C78-B8C058224E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3E8630-9FE4-4690-A807-B8278430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F83B7-2B95-47C3-9CB6-798750C9B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0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711AD6-C72C-481E-A70F-26C4D789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B847AD-2624-4B55-AE3C-995AA065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DC89B-2D66-4D55-B6B6-06AD603FD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6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D4E9-C056-448A-ACC7-7D047B58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4AEE3-8E68-4D32-B765-5E9441AEA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A3E5A3-3688-4074-A189-E0AA718EFA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EB2C84-CDB0-4489-BCA3-3B9A51AE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EEC87-10BA-441E-A27E-3A6977596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C704D7-1B99-4643-BBB4-99D7E1B91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E1369-CDE7-42D8-8BFF-CD04B327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5C2F1E-ED24-4E98-AA95-C120EE8FB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211DF6-C190-4737-BACB-432B1BC35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84808-E89C-4665-BA85-1FF2992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2BA5E-15FE-4749-9A42-56F47B975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51F8A-2FAD-4602-A6BF-E203F2C5A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15A42-0326-44A0-B65B-83353044D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C8655D-3A7D-464A-85D8-057658671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525E9-FDFB-46DB-AE58-2924CBB7D3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DF8B9-A17C-455A-AD7F-BC2D1C52D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31998-8105-4263-8564-3FFF96CF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2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8106BF-9CF3-46DF-92DF-B96DC9C3C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813A60-4EA1-4376-9534-3D027D063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C42E5-32C5-41BF-AA1A-BD525CC27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05D5E-BF11-4256-B23B-36D35082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DA35B-123F-4C95-954B-82F7A4222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5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34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21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32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37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67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84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74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607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39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4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49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37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5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6E0CE8-0665-45E9-8910-2ECDC3D99FB6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06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43369B7-BEF1-498A-9AD7-259EF64026EF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89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0A3653-AE82-4614-BB91-423E3734DBDA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20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447924-9D89-413B-B0E3-FB111266AC79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6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BC623D-4645-465A-855B-9190E5462630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44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9FEEFD-D17A-45AF-8C8A-97251BAF1B7C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01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88D90F-C922-4830-A998-92F8D4EDBF10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4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9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240B62-9305-4BB5-9661-E898091E5BFB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9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EDA76B-A667-4A7F-8633-FDAB545908D4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99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816788-80BC-4FEC-BF66-6FBF9C2A5C1E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07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CD0B91-DDA3-4CBE-AEB7-3430A1E5EAF5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34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96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87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69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2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60" r:id="rId12"/>
    <p:sldLayoutId id="2147483761" r:id="rId13"/>
    <p:sldLayoutId id="2147483787" r:id="rId14"/>
    <p:sldLayoutId id="2147483800" r:id="rId15"/>
    <p:sldLayoutId id="2147483802" r:id="rId16"/>
  </p:sldLayoutIdLst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6000">
              <a:schemeClr val="accent2">
                <a:lumMod val="5000"/>
                <a:lumOff val="95000"/>
              </a:schemeClr>
            </a:gs>
            <a:gs pos="28000">
              <a:schemeClr val="accent2">
                <a:lumMod val="45000"/>
                <a:lumOff val="55000"/>
              </a:schemeClr>
            </a:gs>
            <a:gs pos="56000">
              <a:srgbClr val="FF9999">
                <a:alpha val="43000"/>
              </a:srgb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63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6B03-135E-4169-9B02-3E1AF83E1D7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EE2C24-48EB-4E4A-A359-A84F0B1390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691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801" r:id="rId12"/>
  </p:sldLayoutIdLst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D1B40C-27B7-430A-BCB2-1A9C880B387F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1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4.xml"/><Relationship Id="rId7" Type="http://schemas.microsoft.com/office/2007/relationships/hdphoto" Target="../media/hdphoto4.wdp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4.png"/><Relationship Id="rId5" Type="http://schemas.microsoft.com/office/2007/relationships/hdphoto" Target="../media/hdphoto5.wdp"/><Relationship Id="rId4" Type="http://schemas.openxmlformats.org/officeDocument/2006/relationships/image" Target="../media/image45.png"/><Relationship Id="rId9" Type="http://schemas.openxmlformats.org/officeDocument/2006/relationships/image" Target="../media/image4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18" Type="http://schemas.openxmlformats.org/officeDocument/2006/relationships/image" Target="../media/image52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7.png"/><Relationship Id="rId17" Type="http://schemas.openxmlformats.org/officeDocument/2006/relationships/image" Target="../media/image51.png"/><Relationship Id="rId2" Type="http://schemas.openxmlformats.org/officeDocument/2006/relationships/video" Target="../media/media7.mp4"/><Relationship Id="rId16" Type="http://schemas.openxmlformats.org/officeDocument/2006/relationships/image" Target="../media/image13.gif"/><Relationship Id="rId20" Type="http://schemas.openxmlformats.org/officeDocument/2006/relationships/image" Target="../media/image53.png"/><Relationship Id="rId1" Type="http://schemas.microsoft.com/office/2007/relationships/media" Target="../media/media7.mp4"/><Relationship Id="rId15" Type="http://schemas.openxmlformats.org/officeDocument/2006/relationships/image" Target="../media/image50.png"/><Relationship Id="rId19" Type="http://schemas.openxmlformats.org/officeDocument/2006/relationships/image" Target="../media/image8.png"/><Relationship Id="rId4" Type="http://schemas.openxmlformats.org/officeDocument/2006/relationships/image" Target="../media/image49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7.jp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4.png"/><Relationship Id="rId5" Type="http://schemas.microsoft.com/office/2007/relationships/hdphoto" Target="../media/hdphoto5.wdp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0.png"/><Relationship Id="rId18" Type="http://schemas.openxmlformats.org/officeDocument/2006/relationships/image" Target="../media/image25.gif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audio" Target="NULL" TargetMode="External"/><Relationship Id="rId16" Type="http://schemas.openxmlformats.org/officeDocument/2006/relationships/image" Target="../media/image23.png"/><Relationship Id="rId1" Type="http://schemas.openxmlformats.org/officeDocument/2006/relationships/themeOverride" Target="../theme/themeOverride1.xml"/><Relationship Id="rId6" Type="http://schemas.microsoft.com/office/2007/relationships/media" Target="../media/media3.mp3"/><Relationship Id="rId11" Type="http://schemas.openxmlformats.org/officeDocument/2006/relationships/image" Target="../media/image18.png"/><Relationship Id="rId5" Type="http://schemas.openxmlformats.org/officeDocument/2006/relationships/audio" Target="../media/media2.mp3"/><Relationship Id="rId15" Type="http://schemas.openxmlformats.org/officeDocument/2006/relationships/image" Target="../media/image22.gif"/><Relationship Id="rId10" Type="http://schemas.openxmlformats.org/officeDocument/2006/relationships/audio" Target="../media/audio2.wav"/><Relationship Id="rId4" Type="http://schemas.microsoft.com/office/2007/relationships/media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2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6.png"/><Relationship Id="rId18" Type="http://schemas.openxmlformats.org/officeDocument/2006/relationships/image" Target="../media/image25.gif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0.png"/><Relationship Id="rId17" Type="http://schemas.openxmlformats.org/officeDocument/2006/relationships/image" Target="../media/image24.png"/><Relationship Id="rId2" Type="http://schemas.openxmlformats.org/officeDocument/2006/relationships/audio" Target="NULL" TargetMode="External"/><Relationship Id="rId16" Type="http://schemas.openxmlformats.org/officeDocument/2006/relationships/image" Target="../media/image23.png"/><Relationship Id="rId1" Type="http://schemas.openxmlformats.org/officeDocument/2006/relationships/themeOverride" Target="../theme/themeOverride2.xml"/><Relationship Id="rId6" Type="http://schemas.microsoft.com/office/2007/relationships/media" Target="../media/media3.mp3"/><Relationship Id="rId11" Type="http://schemas.openxmlformats.org/officeDocument/2006/relationships/image" Target="../media/image18.png"/><Relationship Id="rId5" Type="http://schemas.openxmlformats.org/officeDocument/2006/relationships/audio" Target="../media/media2.mp3"/><Relationship Id="rId15" Type="http://schemas.openxmlformats.org/officeDocument/2006/relationships/image" Target="../media/image22.gif"/><Relationship Id="rId10" Type="http://schemas.openxmlformats.org/officeDocument/2006/relationships/audio" Target="../media/audio3.wav"/><Relationship Id="rId4" Type="http://schemas.microsoft.com/office/2007/relationships/media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6.png"/><Relationship Id="rId18" Type="http://schemas.openxmlformats.org/officeDocument/2006/relationships/image" Target="../media/image25.gif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0.png"/><Relationship Id="rId17" Type="http://schemas.openxmlformats.org/officeDocument/2006/relationships/image" Target="../media/image24.png"/><Relationship Id="rId2" Type="http://schemas.openxmlformats.org/officeDocument/2006/relationships/audio" Target="NULL" TargetMode="External"/><Relationship Id="rId16" Type="http://schemas.openxmlformats.org/officeDocument/2006/relationships/image" Target="../media/image23.png"/><Relationship Id="rId1" Type="http://schemas.openxmlformats.org/officeDocument/2006/relationships/themeOverride" Target="../theme/themeOverride3.xml"/><Relationship Id="rId6" Type="http://schemas.microsoft.com/office/2007/relationships/media" Target="../media/media3.mp3"/><Relationship Id="rId11" Type="http://schemas.openxmlformats.org/officeDocument/2006/relationships/image" Target="../media/image18.png"/><Relationship Id="rId5" Type="http://schemas.openxmlformats.org/officeDocument/2006/relationships/audio" Target="../media/media2.mp3"/><Relationship Id="rId15" Type="http://schemas.openxmlformats.org/officeDocument/2006/relationships/image" Target="../media/image22.gif"/><Relationship Id="rId10" Type="http://schemas.openxmlformats.org/officeDocument/2006/relationships/audio" Target="../media/audio3.wav"/><Relationship Id="rId4" Type="http://schemas.microsoft.com/office/2007/relationships/media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0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microsoft.com/office/2007/relationships/hdphoto" Target="../media/hdphoto3.wdp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9459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569065" y="2099873"/>
            <a:ext cx="10972800" cy="533400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>
                <a:gd name="adj" fmla="val 11148397"/>
              </a:avLst>
            </a:prstTxWarp>
            <a:spAutoFit/>
          </a:bodyPr>
          <a:lstStyle/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Bodoni" panose="020B7200000000000000" pitchFamily="34" charset="0"/>
                <a:cs typeface="Times New Roman" pitchFamily="18" charset="0"/>
              </a:rPr>
              <a:t>TRƯỜNG TIỂU HỌC DŨNG </a:t>
            </a:r>
            <a:r>
              <a:rPr lang="en-US" sz="4000" b="1" cap="all" dirty="0" smtClean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Bodoni" panose="020B7200000000000000" pitchFamily="34" charset="0"/>
                <a:cs typeface="Times New Roman" pitchFamily="18" charset="0"/>
              </a:rPr>
              <a:t>TIẾN</a:t>
            </a:r>
          </a:p>
          <a:p>
            <a:pPr algn="ctr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cap="all" dirty="0" err="1" smtClean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Bodoni" panose="020B7200000000000000" pitchFamily="34" charset="0"/>
                <a:cs typeface="Times New Roman" pitchFamily="18" charset="0"/>
              </a:rPr>
              <a:t>Lớp</a:t>
            </a:r>
            <a:r>
              <a:rPr lang="en-US" sz="4000" b="1" cap="all" dirty="0" smtClean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Bodoni" panose="020B7200000000000000" pitchFamily="34" charset="0"/>
                <a:cs typeface="Times New Roman" pitchFamily="18" charset="0"/>
              </a:rPr>
              <a:t> 2C</a:t>
            </a:r>
            <a:endParaRPr lang="en-US" sz="4000" b="1" cap="all" dirty="0">
              <a:ln w="9000" cmpd="sng">
                <a:solidFill>
                  <a:srgbClr val="000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.VnBodoni" panose="020B7200000000000000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03396" y="2479032"/>
            <a:ext cx="5993949" cy="16114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500" b="1" dirty="0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500" b="1" dirty="0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500" b="1" dirty="0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500" b="1" dirty="0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500" b="1" dirty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500" b="1" dirty="0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500" b="1" dirty="0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500" b="1" dirty="0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đỗ</a:t>
            </a:r>
            <a:r>
              <a:rPr lang="en-US" sz="3500" b="1" dirty="0" smtClean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(tr33</a:t>
            </a:r>
            <a:r>
              <a:rPr lang="en-US" sz="3500" b="1" dirty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9466" name="TextBox 8"/>
          <p:cNvSpPr txBox="1">
            <a:spLocks noChangeArrowheads="1"/>
          </p:cNvSpPr>
          <p:nvPr/>
        </p:nvSpPr>
        <p:spPr bwMode="auto">
          <a:xfrm>
            <a:off x="3386623" y="4415065"/>
            <a:ext cx="5448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3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sz="3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3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altLang="en-US" sz="3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altLang="en-US" sz="3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4" descr="图片包含 事情, 餐桌&#10;&#10;已生成极高可信度的说明">
            <a:extLst>
              <a:ext uri="{FF2B5EF4-FFF2-40B4-BE49-F238E27FC236}">
                <a16:creationId xmlns:a16="http://schemas.microsoft.com/office/drawing/2014/main" id="{9B05B0F3-3973-434A-9264-2C1E2E1AD2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20" y="3657601"/>
            <a:ext cx="3059176" cy="3216276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CFBE018C-B768-45ED-AB07-13AC4723ED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4" r="71083" b="46860"/>
          <a:stretch/>
        </p:blipFill>
        <p:spPr>
          <a:xfrm>
            <a:off x="0" y="8555"/>
            <a:ext cx="2024743" cy="1790083"/>
          </a:xfrm>
          <a:prstGeom prst="rect">
            <a:avLst/>
          </a:prstGeom>
        </p:spPr>
      </p:pic>
      <p:pic>
        <p:nvPicPr>
          <p:cNvPr id="15" name="图片 35">
            <a:extLst>
              <a:ext uri="{FF2B5EF4-FFF2-40B4-BE49-F238E27FC236}">
                <a16:creationId xmlns:a16="http://schemas.microsoft.com/office/drawing/2014/main" id="{16AB0A7D-D719-4E7F-AFEB-80B3966410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/>
        </p:blipFill>
        <p:spPr>
          <a:xfrm rot="20680750">
            <a:off x="10350826" y="1677161"/>
            <a:ext cx="1935225" cy="2873962"/>
          </a:xfrm>
          <a:prstGeom prst="rect">
            <a:avLst/>
          </a:prstGeom>
        </p:spPr>
      </p:pic>
      <p:pic>
        <p:nvPicPr>
          <p:cNvPr id="16" name="PA_图片 4">
            <a:extLst>
              <a:ext uri="{FF2B5EF4-FFF2-40B4-BE49-F238E27FC236}">
                <a16:creationId xmlns:a16="http://schemas.microsoft.com/office/drawing/2014/main" id="{9F662E76-459C-4A8B-BBBD-FC40509816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274" y="4666372"/>
            <a:ext cx="3342843" cy="2873863"/>
          </a:xfrm>
          <a:prstGeom prst="rect">
            <a:avLst/>
          </a:prstGeom>
        </p:spPr>
      </p:pic>
      <p:pic>
        <p:nvPicPr>
          <p:cNvPr id="17" name="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5" r="2299" b="24802"/>
          <a:stretch/>
        </p:blipFill>
        <p:spPr>
          <a:xfrm rot="18692631">
            <a:off x="5587577" y="4993505"/>
            <a:ext cx="2111826" cy="22195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345" y="4015244"/>
            <a:ext cx="49530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3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DFF4B7-3184-479F-935E-613700AE9A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480" t="25439" r="50198" b="49052"/>
          <a:stretch/>
        </p:blipFill>
        <p:spPr>
          <a:xfrm>
            <a:off x="151520" y="52426"/>
            <a:ext cx="5818206" cy="381418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155569" y="197175"/>
            <a:ext cx="4030615" cy="511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?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</a:t>
            </a:r>
            <a:r>
              <a:rPr lang="en-US" sz="2200" dirty="0" err="1" smtClean="0"/>
              <a:t>đang</a:t>
            </a:r>
            <a:r>
              <a:rPr lang="en-US" sz="2200" dirty="0" smtClean="0"/>
              <a:t> </a:t>
            </a:r>
            <a:r>
              <a:rPr lang="en-US" sz="2200" dirty="0" err="1" smtClean="0"/>
              <a:t>làm</a:t>
            </a:r>
            <a:r>
              <a:rPr lang="en-US" sz="2200" dirty="0" smtClean="0"/>
              <a:t> </a:t>
            </a:r>
            <a:r>
              <a:rPr lang="en-US" sz="2200" dirty="0" err="1" smtClean="0"/>
              <a:t>gì</a:t>
            </a:r>
            <a:r>
              <a:rPr lang="en-US" sz="2200" dirty="0" smtClean="0"/>
              <a:t> </a:t>
            </a:r>
            <a:r>
              <a:rPr lang="en-US" sz="2200" dirty="0" err="1" smtClean="0"/>
              <a:t>và</a:t>
            </a:r>
            <a:r>
              <a:rPr lang="en-US" sz="2200" dirty="0" smtClean="0"/>
              <a:t> ở </a:t>
            </a:r>
            <a:r>
              <a:rPr lang="en-US" sz="2200" dirty="0" err="1" smtClean="0"/>
              <a:t>đâu</a:t>
            </a:r>
            <a:r>
              <a:rPr lang="en-US" sz="2200" dirty="0" smtClean="0"/>
              <a:t> ?</a:t>
            </a:r>
            <a:endParaRPr lang="en-US" sz="2200" dirty="0"/>
          </a:p>
        </p:txBody>
      </p:sp>
      <p:sp>
        <p:nvSpPr>
          <p:cNvPr id="12" name="Rectangle 11"/>
          <p:cNvSpPr/>
          <p:nvPr/>
        </p:nvSpPr>
        <p:spPr>
          <a:xfrm>
            <a:off x="6155569" y="855527"/>
            <a:ext cx="3937844" cy="77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? Ai </a:t>
            </a:r>
            <a:r>
              <a:rPr lang="en-US" sz="2200" dirty="0" err="1" smtClean="0"/>
              <a:t>là</a:t>
            </a:r>
            <a:r>
              <a:rPr lang="en-US" sz="2200" dirty="0" smtClean="0"/>
              <a:t> </a:t>
            </a:r>
            <a:r>
              <a:rPr lang="en-US" sz="2200" dirty="0" err="1" smtClean="0"/>
              <a:t>người</a:t>
            </a:r>
            <a:r>
              <a:rPr lang="en-US" sz="2200" dirty="0" smtClean="0"/>
              <a:t> </a:t>
            </a:r>
            <a:r>
              <a:rPr lang="en-US" sz="2200" dirty="0" err="1" smtClean="0"/>
              <a:t>đã</a:t>
            </a:r>
            <a:r>
              <a:rPr lang="en-US" sz="2200" dirty="0" smtClean="0"/>
              <a:t> </a:t>
            </a:r>
            <a:r>
              <a:rPr lang="en-US" sz="2200" dirty="0" err="1" smtClean="0"/>
              <a:t>đánh</a:t>
            </a:r>
            <a:r>
              <a:rPr lang="en-US" sz="2200" dirty="0" smtClean="0"/>
              <a:t> </a:t>
            </a:r>
            <a:r>
              <a:rPr lang="en-US" sz="2200" dirty="0" err="1" smtClean="0"/>
              <a:t>thức</a:t>
            </a:r>
            <a:r>
              <a:rPr lang="en-US" sz="2200" dirty="0" smtClean="0"/>
              <a:t>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</a:t>
            </a:r>
            <a:r>
              <a:rPr lang="en-US" sz="2200" dirty="0" err="1" smtClean="0"/>
              <a:t>dậy</a:t>
            </a:r>
            <a:r>
              <a:rPr lang="en-US" sz="2200" dirty="0" smtClean="0"/>
              <a:t> </a:t>
            </a:r>
            <a:r>
              <a:rPr lang="en-US" sz="2200" dirty="0" err="1" smtClean="0"/>
              <a:t>đầu</a:t>
            </a:r>
            <a:r>
              <a:rPr lang="en-US" sz="2200" dirty="0" smtClean="0"/>
              <a:t> </a:t>
            </a:r>
            <a:r>
              <a:rPr lang="en-US" sz="2200" dirty="0" err="1" smtClean="0"/>
              <a:t>tiên</a:t>
            </a:r>
            <a:r>
              <a:rPr lang="en-US" sz="2200" dirty="0" smtClean="0"/>
              <a:t> ?</a:t>
            </a:r>
            <a:endParaRPr lang="en-US" sz="2200" dirty="0"/>
          </a:p>
        </p:txBody>
      </p:sp>
      <p:sp>
        <p:nvSpPr>
          <p:cNvPr id="13" name="Rectangle 12"/>
          <p:cNvSpPr/>
          <p:nvPr/>
        </p:nvSpPr>
        <p:spPr>
          <a:xfrm>
            <a:off x="6155569" y="1778691"/>
            <a:ext cx="3937844" cy="77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? </a:t>
            </a:r>
            <a:r>
              <a:rPr lang="en-US" sz="2200" dirty="0" err="1" smtClean="0"/>
              <a:t>Cô</a:t>
            </a:r>
            <a:r>
              <a:rPr lang="en-US" sz="2200" dirty="0" smtClean="0"/>
              <a:t> </a:t>
            </a:r>
            <a:r>
              <a:rPr lang="en-US" sz="2200" dirty="0" err="1" smtClean="0"/>
              <a:t>mưa</a:t>
            </a:r>
            <a:r>
              <a:rPr lang="en-US" sz="2200" dirty="0" smtClean="0"/>
              <a:t> </a:t>
            </a:r>
            <a:r>
              <a:rPr lang="en-US" sz="2200" dirty="0" err="1" smtClean="0"/>
              <a:t>xuân</a:t>
            </a:r>
            <a:r>
              <a:rPr lang="en-US" sz="2200" dirty="0" smtClean="0"/>
              <a:t> </a:t>
            </a:r>
            <a:r>
              <a:rPr lang="en-US" sz="2200" dirty="0" err="1" smtClean="0"/>
              <a:t>đến</a:t>
            </a:r>
            <a:r>
              <a:rPr lang="en-US" sz="2200" dirty="0" smtClean="0"/>
              <a:t> </a:t>
            </a:r>
            <a:r>
              <a:rPr lang="en-US" sz="2200" dirty="0" err="1" smtClean="0"/>
              <a:t>để</a:t>
            </a:r>
            <a:r>
              <a:rPr lang="en-US" sz="2200" dirty="0" smtClean="0"/>
              <a:t> </a:t>
            </a:r>
            <a:r>
              <a:rPr lang="en-US" sz="2200" dirty="0" err="1" smtClean="0"/>
              <a:t>làm</a:t>
            </a:r>
            <a:r>
              <a:rPr lang="en-US" sz="2200" dirty="0" smtClean="0"/>
              <a:t> </a:t>
            </a:r>
            <a:r>
              <a:rPr lang="en-US" sz="2200" dirty="0" err="1" smtClean="0"/>
              <a:t>gì</a:t>
            </a:r>
            <a:r>
              <a:rPr lang="en-US" sz="2200" dirty="0" smtClean="0"/>
              <a:t> ?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334400" y="4002971"/>
            <a:ext cx="112392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bỗng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lộp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độp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ngoài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mưa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mưa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đem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nước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tắm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mát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8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959626" y="197175"/>
            <a:ext cx="5705505" cy="511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? </a:t>
            </a:r>
            <a:r>
              <a:rPr lang="en-US" sz="2200" dirty="0" err="1" smtClean="0"/>
              <a:t>Sau</a:t>
            </a:r>
            <a:r>
              <a:rPr lang="en-US" sz="2200" dirty="0" smtClean="0"/>
              <a:t> </a:t>
            </a:r>
            <a:r>
              <a:rPr lang="en-US" sz="2200" dirty="0" err="1" smtClean="0"/>
              <a:t>khi</a:t>
            </a:r>
            <a:r>
              <a:rPr lang="en-US" sz="2200" dirty="0" smtClean="0"/>
              <a:t> </a:t>
            </a:r>
            <a:r>
              <a:rPr lang="en-US" sz="2200" dirty="0" err="1" smtClean="0"/>
              <a:t>gặp</a:t>
            </a:r>
            <a:r>
              <a:rPr lang="en-US" sz="2200" dirty="0" smtClean="0"/>
              <a:t> </a:t>
            </a:r>
            <a:r>
              <a:rPr lang="en-US" sz="2200" dirty="0" err="1" smtClean="0"/>
              <a:t>cô</a:t>
            </a:r>
            <a:r>
              <a:rPr lang="en-US" sz="2200" dirty="0" smtClean="0"/>
              <a:t> </a:t>
            </a:r>
            <a:r>
              <a:rPr lang="en-US" sz="2200" dirty="0" err="1" smtClean="0"/>
              <a:t>mưa</a:t>
            </a:r>
            <a:r>
              <a:rPr lang="en-US" sz="2200" dirty="0" smtClean="0"/>
              <a:t> </a:t>
            </a:r>
            <a:r>
              <a:rPr lang="en-US" sz="2200" dirty="0" err="1" smtClean="0"/>
              <a:t>xuân</a:t>
            </a:r>
            <a:r>
              <a:rPr lang="en-US" sz="2200" dirty="0" smtClean="0"/>
              <a:t>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</a:t>
            </a:r>
            <a:r>
              <a:rPr lang="en-US" sz="2200" dirty="0" err="1" smtClean="0"/>
              <a:t>đã</a:t>
            </a:r>
            <a:r>
              <a:rPr lang="en-US" sz="2200" dirty="0" smtClean="0"/>
              <a:t> </a:t>
            </a:r>
            <a:r>
              <a:rPr lang="en-US" sz="2200" dirty="0" err="1" smtClean="0"/>
              <a:t>làm</a:t>
            </a:r>
            <a:r>
              <a:rPr lang="en-US" sz="2200" dirty="0" smtClean="0"/>
              <a:t> </a:t>
            </a:r>
            <a:r>
              <a:rPr lang="en-US" sz="2200" dirty="0" err="1" smtClean="0"/>
              <a:t>gì</a:t>
            </a:r>
            <a:r>
              <a:rPr lang="en-US" sz="2200" dirty="0" smtClean="0"/>
              <a:t>?</a:t>
            </a:r>
            <a:endParaRPr lang="en-US" sz="2200" dirty="0"/>
          </a:p>
        </p:txBody>
      </p:sp>
      <p:sp>
        <p:nvSpPr>
          <p:cNvPr id="12" name="Rectangle 11"/>
          <p:cNvSpPr/>
          <p:nvPr/>
        </p:nvSpPr>
        <p:spPr>
          <a:xfrm>
            <a:off x="5959626" y="929312"/>
            <a:ext cx="5705504" cy="625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/>
              <a:t>? </a:t>
            </a:r>
            <a:r>
              <a:rPr lang="en-US" sz="2200" dirty="0" err="1" smtClean="0"/>
              <a:t>Đang</a:t>
            </a:r>
            <a:r>
              <a:rPr lang="en-US" sz="2200" dirty="0" smtClean="0"/>
              <a:t> </a:t>
            </a:r>
            <a:r>
              <a:rPr lang="en-US" sz="2200" dirty="0" err="1" smtClean="0"/>
              <a:t>ngủ</a:t>
            </a:r>
            <a:r>
              <a:rPr lang="en-US" sz="2200" dirty="0" smtClean="0"/>
              <a:t>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</a:t>
            </a:r>
            <a:r>
              <a:rPr lang="en-US" sz="2200" dirty="0" err="1" smtClean="0"/>
              <a:t>đã</a:t>
            </a:r>
            <a:r>
              <a:rPr lang="en-US" sz="2200" dirty="0" smtClean="0"/>
              <a:t> </a:t>
            </a:r>
            <a:r>
              <a:rPr lang="en-US" sz="2200" dirty="0" err="1" smtClean="0"/>
              <a:t>nghe</a:t>
            </a:r>
            <a:r>
              <a:rPr lang="en-US" sz="2200" dirty="0" smtClean="0"/>
              <a:t> </a:t>
            </a:r>
            <a:r>
              <a:rPr lang="en-US" sz="2200" dirty="0" err="1" smtClean="0"/>
              <a:t>ai</a:t>
            </a:r>
            <a:r>
              <a:rPr lang="en-US" sz="2200" dirty="0" smtClean="0"/>
              <a:t> </a:t>
            </a:r>
            <a:r>
              <a:rPr lang="en-US" sz="2200" dirty="0" err="1" smtClean="0"/>
              <a:t>bên</a:t>
            </a:r>
            <a:r>
              <a:rPr lang="en-US" sz="2200" dirty="0" smtClean="0"/>
              <a:t> </a:t>
            </a:r>
            <a:r>
              <a:rPr lang="en-US" sz="2200" dirty="0" err="1" smtClean="0"/>
              <a:t>ngoài</a:t>
            </a:r>
            <a:r>
              <a:rPr lang="en-US" sz="2200" dirty="0" smtClean="0"/>
              <a:t>?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138457" y="3834617"/>
            <a:ext cx="1180099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sáo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vi vu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tỉnh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giấc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thầm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ngoài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thức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mùa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đẹp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lắm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!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cựa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phổng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altLang="zh-CN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B1AE61-2754-4150-94A1-CE40AE8312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4308" t="25439" r="27369" b="49450"/>
          <a:stretch/>
        </p:blipFill>
        <p:spPr>
          <a:xfrm>
            <a:off x="0" y="136548"/>
            <a:ext cx="5959625" cy="34595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59624" y="1941210"/>
            <a:ext cx="5705505" cy="538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/>
              <a:t>? </a:t>
            </a:r>
            <a:r>
              <a:rPr lang="en-US" sz="2200" dirty="0" err="1" smtClean="0"/>
              <a:t>Chị</a:t>
            </a:r>
            <a:r>
              <a:rPr lang="en-US" sz="2200" dirty="0" smtClean="0"/>
              <a:t> </a:t>
            </a:r>
            <a:r>
              <a:rPr lang="en-US" sz="2200" dirty="0" err="1" smtClean="0"/>
              <a:t>gió</a:t>
            </a:r>
            <a:r>
              <a:rPr lang="en-US" sz="2200" dirty="0" smtClean="0"/>
              <a:t> </a:t>
            </a:r>
            <a:r>
              <a:rPr lang="en-US" sz="2200" dirty="0" err="1" smtClean="0"/>
              <a:t>xuân</a:t>
            </a:r>
            <a:r>
              <a:rPr lang="en-US" sz="2200" dirty="0" smtClean="0"/>
              <a:t> </a:t>
            </a:r>
            <a:r>
              <a:rPr lang="en-US" sz="2200" dirty="0" err="1" smtClean="0"/>
              <a:t>đã</a:t>
            </a:r>
            <a:r>
              <a:rPr lang="en-US" sz="2200" dirty="0" smtClean="0"/>
              <a:t> </a:t>
            </a:r>
            <a:r>
              <a:rPr lang="en-US" sz="2200" dirty="0" err="1" smtClean="0"/>
              <a:t>nói</a:t>
            </a:r>
            <a:r>
              <a:rPr lang="en-US" sz="2200" dirty="0" smtClean="0"/>
              <a:t> </a:t>
            </a:r>
            <a:r>
              <a:rPr lang="en-US" sz="2200" dirty="0" err="1" smtClean="0"/>
              <a:t>gì</a:t>
            </a:r>
            <a:r>
              <a:rPr lang="en-US" sz="2200" dirty="0" smtClean="0"/>
              <a:t> </a:t>
            </a:r>
            <a:r>
              <a:rPr lang="en-US" sz="2200" dirty="0" err="1" smtClean="0"/>
              <a:t>với</a:t>
            </a:r>
            <a:r>
              <a:rPr lang="en-US" sz="2200" dirty="0" smtClean="0"/>
              <a:t>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?</a:t>
            </a:r>
            <a:endParaRPr lang="en-US" sz="2200" dirty="0"/>
          </a:p>
        </p:txBody>
      </p:sp>
      <p:sp>
        <p:nvSpPr>
          <p:cNvPr id="10" name="Rectangle 9"/>
          <p:cNvSpPr/>
          <p:nvPr/>
        </p:nvSpPr>
        <p:spPr>
          <a:xfrm>
            <a:off x="5959624" y="2866789"/>
            <a:ext cx="5705505" cy="448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/>
              <a:t>? </a:t>
            </a:r>
            <a:r>
              <a:rPr lang="en-US" sz="2200" dirty="0" err="1" smtClean="0"/>
              <a:t>Khi</a:t>
            </a:r>
            <a:r>
              <a:rPr lang="en-US" sz="2200" dirty="0" smtClean="0"/>
              <a:t> </a:t>
            </a:r>
            <a:r>
              <a:rPr lang="en-US" sz="2200" dirty="0" err="1" smtClean="0"/>
              <a:t>này</a:t>
            </a:r>
            <a:r>
              <a:rPr lang="en-US" sz="2200" dirty="0" smtClean="0"/>
              <a:t>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</a:t>
            </a:r>
            <a:r>
              <a:rPr lang="en-US" sz="2200" dirty="0" err="1" smtClean="0"/>
              <a:t>thấy</a:t>
            </a:r>
            <a:r>
              <a:rPr lang="en-US" sz="2200" dirty="0" smtClean="0"/>
              <a:t> </a:t>
            </a:r>
            <a:r>
              <a:rPr lang="en-US" sz="2200" dirty="0" err="1" smtClean="0"/>
              <a:t>mình</a:t>
            </a:r>
            <a:r>
              <a:rPr lang="en-US" sz="2200" dirty="0" smtClean="0"/>
              <a:t> </a:t>
            </a:r>
            <a:r>
              <a:rPr lang="en-US" sz="2200" dirty="0" err="1" smtClean="0"/>
              <a:t>trở</a:t>
            </a:r>
            <a:r>
              <a:rPr lang="en-US" sz="2200" dirty="0" smtClean="0"/>
              <a:t> </a:t>
            </a:r>
            <a:r>
              <a:rPr lang="en-US" sz="2200" dirty="0" err="1" smtClean="0"/>
              <a:t>nên</a:t>
            </a:r>
            <a:r>
              <a:rPr lang="en-US" sz="2200" dirty="0" smtClean="0"/>
              <a:t> </a:t>
            </a:r>
            <a:r>
              <a:rPr lang="en-US" sz="2200" dirty="0" err="1" smtClean="0"/>
              <a:t>thế</a:t>
            </a:r>
            <a:r>
              <a:rPr lang="en-US" sz="2200" dirty="0" smtClean="0"/>
              <a:t> </a:t>
            </a:r>
            <a:r>
              <a:rPr lang="en-US" sz="2200" dirty="0" err="1" smtClean="0"/>
              <a:t>nào</a:t>
            </a:r>
            <a:r>
              <a:rPr lang="en-US" sz="2200" dirty="0" smtClean="0"/>
              <a:t>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4537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60069" y="287087"/>
            <a:ext cx="5705505" cy="1161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200" dirty="0" smtClean="0"/>
              <a:t>? </a:t>
            </a:r>
            <a:r>
              <a:rPr lang="en-US" sz="2200" dirty="0" err="1" smtClean="0"/>
              <a:t>Chị</a:t>
            </a:r>
            <a:r>
              <a:rPr lang="en-US" sz="2200" dirty="0" smtClean="0"/>
              <a:t> </a:t>
            </a:r>
            <a:r>
              <a:rPr lang="en-US" sz="2200" dirty="0" err="1" smtClean="0"/>
              <a:t>gió</a:t>
            </a:r>
            <a:r>
              <a:rPr lang="en-US" sz="2200" dirty="0" smtClean="0"/>
              <a:t> </a:t>
            </a:r>
            <a:r>
              <a:rPr lang="en-US" sz="2200" dirty="0" err="1" smtClean="0"/>
              <a:t>xuân</a:t>
            </a:r>
            <a:r>
              <a:rPr lang="en-US" sz="2200" dirty="0" smtClean="0"/>
              <a:t> bay </a:t>
            </a:r>
            <a:r>
              <a:rPr lang="en-US" sz="2200" dirty="0" err="1" smtClean="0"/>
              <a:t>đi</a:t>
            </a:r>
            <a:r>
              <a:rPr lang="en-US" sz="2200" dirty="0" smtClean="0"/>
              <a:t>, </a:t>
            </a:r>
            <a:r>
              <a:rPr lang="en-US" sz="2200" dirty="0" err="1" smtClean="0"/>
              <a:t>ai</a:t>
            </a:r>
            <a:r>
              <a:rPr lang="en-US" sz="2200" dirty="0" smtClean="0"/>
              <a:t> </a:t>
            </a:r>
            <a:r>
              <a:rPr lang="en-US" sz="2200" dirty="0" err="1" smtClean="0"/>
              <a:t>là</a:t>
            </a:r>
            <a:r>
              <a:rPr lang="en-US" sz="2200" dirty="0" smtClean="0"/>
              <a:t> </a:t>
            </a:r>
            <a:r>
              <a:rPr lang="en-US" sz="2200" dirty="0" err="1" smtClean="0"/>
              <a:t>người</a:t>
            </a:r>
            <a:r>
              <a:rPr lang="en-US" sz="2200" dirty="0" smtClean="0"/>
              <a:t> </a:t>
            </a:r>
            <a:r>
              <a:rPr lang="en-US" sz="2200" dirty="0" err="1" smtClean="0"/>
              <a:t>chiếu</a:t>
            </a:r>
            <a:r>
              <a:rPr lang="en-US" sz="2200" dirty="0" smtClean="0"/>
              <a:t> </a:t>
            </a:r>
            <a:r>
              <a:rPr lang="en-US" sz="2200" dirty="0" err="1" smtClean="0"/>
              <a:t>những</a:t>
            </a:r>
            <a:r>
              <a:rPr lang="en-US" sz="2200" dirty="0" smtClean="0"/>
              <a:t> </a:t>
            </a:r>
            <a:r>
              <a:rPr lang="en-US" sz="2200" dirty="0" err="1" smtClean="0"/>
              <a:t>tia</a:t>
            </a:r>
            <a:r>
              <a:rPr lang="en-US" sz="2200" dirty="0" smtClean="0"/>
              <a:t>      </a:t>
            </a:r>
            <a:r>
              <a:rPr lang="en-US" sz="2200" dirty="0" err="1" smtClean="0"/>
              <a:t>nắng</a:t>
            </a:r>
            <a:r>
              <a:rPr lang="en-US" sz="2200" dirty="0" smtClean="0"/>
              <a:t> </a:t>
            </a:r>
            <a:r>
              <a:rPr lang="en-US" sz="2200" dirty="0" err="1" smtClean="0"/>
              <a:t>ấm</a:t>
            </a:r>
            <a:r>
              <a:rPr lang="en-US" sz="2200" dirty="0" smtClean="0"/>
              <a:t> </a:t>
            </a:r>
            <a:r>
              <a:rPr lang="en-US" sz="2200" dirty="0" err="1" smtClean="0"/>
              <a:t>áp</a:t>
            </a:r>
            <a:r>
              <a:rPr lang="en-US" sz="2200" dirty="0" smtClean="0"/>
              <a:t> lay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</a:t>
            </a:r>
            <a:r>
              <a:rPr lang="en-US" sz="2200" dirty="0" err="1" smtClean="0"/>
              <a:t>dậy</a:t>
            </a:r>
            <a:r>
              <a:rPr lang="en-US" sz="2200" dirty="0" smtClean="0"/>
              <a:t>?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019" y="4151304"/>
            <a:ext cx="113046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bay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bác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chiếu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tia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ấm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áp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lay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cựa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vùng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60069" y="1768343"/>
            <a:ext cx="5705505" cy="448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/>
              <a:t>? </a:t>
            </a:r>
            <a:r>
              <a:rPr lang="en-US" sz="2200" dirty="0" err="1" smtClean="0"/>
              <a:t>Bác</a:t>
            </a:r>
            <a:r>
              <a:rPr lang="en-US" sz="2200" dirty="0" smtClean="0"/>
              <a:t> </a:t>
            </a:r>
            <a:r>
              <a:rPr lang="en-US" sz="2200" dirty="0" err="1" smtClean="0"/>
              <a:t>mặt</a:t>
            </a:r>
            <a:r>
              <a:rPr lang="en-US" sz="2200" dirty="0" smtClean="0"/>
              <a:t> </a:t>
            </a:r>
            <a:r>
              <a:rPr lang="en-US" sz="2200" dirty="0" err="1" smtClean="0"/>
              <a:t>trời</a:t>
            </a:r>
            <a:r>
              <a:rPr lang="en-US" sz="2200" dirty="0" smtClean="0"/>
              <a:t> </a:t>
            </a:r>
            <a:r>
              <a:rPr lang="en-US" sz="2200" dirty="0" err="1" smtClean="0"/>
              <a:t>khuyên</a:t>
            </a:r>
            <a:r>
              <a:rPr lang="en-US" sz="2200" dirty="0" smtClean="0"/>
              <a:t>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</a:t>
            </a:r>
            <a:r>
              <a:rPr lang="en-US" sz="2200" dirty="0" err="1" smtClean="0"/>
              <a:t>điều</a:t>
            </a:r>
            <a:r>
              <a:rPr lang="en-US" sz="2200" dirty="0" smtClean="0"/>
              <a:t> </a:t>
            </a:r>
            <a:r>
              <a:rPr lang="en-US" sz="2200" dirty="0" err="1" smtClean="0"/>
              <a:t>gì</a:t>
            </a:r>
            <a:r>
              <a:rPr lang="en-US" sz="2200" dirty="0" smtClean="0"/>
              <a:t> ?</a:t>
            </a:r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6F8086-8459-425D-82F4-B2F8D2B9B1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480" t="58901" r="50658" b="15263"/>
          <a:stretch/>
        </p:blipFill>
        <p:spPr>
          <a:xfrm>
            <a:off x="0" y="197175"/>
            <a:ext cx="5839097" cy="380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60069" y="542997"/>
            <a:ext cx="5705505" cy="724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200" dirty="0" smtClean="0"/>
              <a:t>? </a:t>
            </a:r>
            <a:r>
              <a:rPr lang="en-US" sz="2200" dirty="0" err="1" smtClean="0"/>
              <a:t>Cuối</a:t>
            </a:r>
            <a:r>
              <a:rPr lang="en-US" sz="2200" dirty="0" smtClean="0"/>
              <a:t> </a:t>
            </a:r>
            <a:r>
              <a:rPr lang="en-US" sz="2200" dirty="0" err="1" smtClean="0"/>
              <a:t>cùng</a:t>
            </a:r>
            <a:r>
              <a:rPr lang="en-US" sz="2200" dirty="0" smtClean="0"/>
              <a:t> </a:t>
            </a:r>
            <a:r>
              <a:rPr lang="en-US" sz="2200" dirty="0" err="1" smtClean="0"/>
              <a:t>đỗ</a:t>
            </a:r>
            <a:r>
              <a:rPr lang="en-US" sz="2200" dirty="0" smtClean="0"/>
              <a:t> con </a:t>
            </a:r>
            <a:r>
              <a:rPr lang="en-US" sz="2200" dirty="0" err="1" smtClean="0"/>
              <a:t>đã</a:t>
            </a:r>
            <a:r>
              <a:rPr lang="en-US" sz="2200" dirty="0" smtClean="0"/>
              <a:t> </a:t>
            </a:r>
            <a:r>
              <a:rPr lang="en-US" sz="2200" dirty="0" err="1" smtClean="0"/>
              <a:t>làm</a:t>
            </a:r>
            <a:r>
              <a:rPr lang="en-US" sz="2200" dirty="0" smtClean="0"/>
              <a:t> </a:t>
            </a:r>
            <a:r>
              <a:rPr lang="en-US" sz="2200" dirty="0" err="1" smtClean="0"/>
              <a:t>gì</a:t>
            </a:r>
            <a:r>
              <a:rPr lang="en-US" sz="2200" dirty="0" smtClean="0"/>
              <a:t> ?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347459" y="3973009"/>
            <a:ext cx="10638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vươn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trồi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khỏi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xòe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cánh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hướng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phía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đón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ánh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0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lang="en-US" altLang="zh-CN" sz="30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055AE1-510A-4C3F-91B0-F4F2BB8901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4868" t="59602" r="27369" b="15263"/>
          <a:stretch/>
        </p:blipFill>
        <p:spPr>
          <a:xfrm>
            <a:off x="256020" y="177237"/>
            <a:ext cx="6004049" cy="366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5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9BBD667-3ABC-4A61-B8DC-AE35B8D7599D}"/>
              </a:ext>
            </a:extLst>
          </p:cNvPr>
          <p:cNvSpPr txBox="1"/>
          <p:nvPr/>
        </p:nvSpPr>
        <p:spPr>
          <a:xfrm>
            <a:off x="130628" y="396044"/>
            <a:ext cx="4427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文本框 22">
            <a:extLst>
              <a:ext uri="{FF2B5EF4-FFF2-40B4-BE49-F238E27FC236}">
                <a16:creationId xmlns:a16="http://schemas.microsoft.com/office/drawing/2014/main" id="{9B553E6E-6C01-41F8-954A-2A2137AFD885}"/>
              </a:ext>
            </a:extLst>
          </p:cNvPr>
          <p:cNvSpPr txBox="1"/>
          <p:nvPr/>
        </p:nvSpPr>
        <p:spPr>
          <a:xfrm>
            <a:off x="3958046" y="420289"/>
            <a:ext cx="3548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CHÚ ĐỖ CON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1605C81-1EA2-4FB4-AED2-235FD4E3D3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27" y="1269431"/>
            <a:ext cx="8472836" cy="481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7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9DFF4B7-3184-479F-935E-613700AE9A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480" t="25439" r="50198" b="49052"/>
          <a:stretch/>
        </p:blipFill>
        <p:spPr>
          <a:xfrm>
            <a:off x="8504994" y="0"/>
            <a:ext cx="3687006" cy="17836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6F8086-8459-425D-82F4-B2F8D2B9B1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480" t="58901" r="50658" b="15263"/>
          <a:stretch/>
        </p:blipFill>
        <p:spPr>
          <a:xfrm>
            <a:off x="8504994" y="3501002"/>
            <a:ext cx="3687006" cy="17375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B1AE61-2754-4150-94A1-CE40AE83122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4308" t="25439" r="27369" b="49450"/>
          <a:stretch/>
        </p:blipFill>
        <p:spPr>
          <a:xfrm>
            <a:off x="8556112" y="1780398"/>
            <a:ext cx="3687007" cy="17205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055AE1-510A-4C3F-91B0-F4F2BB8901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4868" t="59602" r="27369" b="15263"/>
          <a:stretch/>
        </p:blipFill>
        <p:spPr>
          <a:xfrm>
            <a:off x="8531120" y="5255559"/>
            <a:ext cx="3687006" cy="1702661"/>
          </a:xfrm>
          <a:prstGeom prst="rect">
            <a:avLst/>
          </a:prstGeom>
        </p:spPr>
      </p:pic>
      <p:pic>
        <p:nvPicPr>
          <p:cNvPr id="2" name="chú đỗ con">
            <a:hlinkClick r:id="" action="ppaction://media"/>
            <a:extLst>
              <a:ext uri="{FF2B5EF4-FFF2-40B4-BE49-F238E27FC236}">
                <a16:creationId xmlns:a16="http://schemas.microsoft.com/office/drawing/2014/main" id="{943E6497-DB41-40C4-836B-9785F3AEF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43004" y="5812739"/>
            <a:ext cx="993274" cy="9932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076" y="47808"/>
            <a:ext cx="8753188" cy="69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2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2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0" y="183523"/>
            <a:ext cx="11130516" cy="69137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1-2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endParaRPr lang="en-US" sz="32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8530046" y="727571"/>
            <a:ext cx="3270425" cy="1326016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8530046" y="2597635"/>
            <a:ext cx="3270425" cy="1326016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15585C-6A40-4E2E-9C34-5E8F182AE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46" y="727571"/>
            <a:ext cx="7887474" cy="33078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94F5CD-CFF3-4645-A52A-B1F618D56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17" y="4166386"/>
            <a:ext cx="7887474" cy="263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7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605C81-1EA2-4FB4-AED2-235FD4E3D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6" y="763870"/>
            <a:ext cx="7748044" cy="481502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668" y="203127"/>
            <a:ext cx="5131880" cy="691371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sz="32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</a:t>
            </a:r>
            <a:endParaRPr lang="en-US" sz="32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8642092" y="319904"/>
            <a:ext cx="3270425" cy="2127317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59783" y="2862667"/>
            <a:ext cx="41322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hành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trở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thành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(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-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mưa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altLang="zh-CN" sz="2300" b="1" noProof="0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2300" b="1" noProof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ánh</a:t>
            </a:r>
            <a:r>
              <a:rPr lang="en-US" altLang="zh-CN" sz="23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lang="en-US" altLang="zh-CN" sz="23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altLang="zh-CN" sz="23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altLang="zh-CN" sz="23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altLang="zh-CN" sz="23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nảy</a:t>
            </a:r>
            <a:r>
              <a:rPr lang="en-US" altLang="zh-CN" sz="23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mầm</a:t>
            </a:r>
            <a:r>
              <a:rPr lang="en-US" altLang="zh-CN" sz="23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altLang="zh-CN" sz="23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altLang="zh-CN" sz="23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3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23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)</a:t>
            </a:r>
            <a:endParaRPr kumimoji="0" lang="zh-CN" altLang="en-US" sz="23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65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2mate.com - CHÚ ĐỖ CON  TýNâu  Truyện kể mầm non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5131" y="104503"/>
            <a:ext cx="11821886" cy="642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5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1165A8-75EA-4918-8480-6A32C78F009B}"/>
              </a:ext>
            </a:extLst>
          </p:cNvPr>
          <p:cNvSpPr/>
          <p:nvPr/>
        </p:nvSpPr>
        <p:spPr>
          <a:xfrm>
            <a:off x="0" y="0"/>
            <a:ext cx="12295928" cy="6858000"/>
          </a:xfrm>
          <a:custGeom>
            <a:avLst/>
            <a:gdLst>
              <a:gd name="connsiteX0" fmla="*/ 8739131 w 12191999"/>
              <a:gd name="connsiteY0" fmla="*/ 3345778 h 6857999"/>
              <a:gd name="connsiteX1" fmla="*/ 8703123 w 12191999"/>
              <a:gd name="connsiteY1" fmla="*/ 3406166 h 6857999"/>
              <a:gd name="connsiteX2" fmla="*/ 8655053 w 12191999"/>
              <a:gd name="connsiteY2" fmla="*/ 3465473 h 6857999"/>
              <a:gd name="connsiteX3" fmla="*/ 8604709 w 12191999"/>
              <a:gd name="connsiteY3" fmla="*/ 3485452 h 6857999"/>
              <a:gd name="connsiteX4" fmla="*/ 8577260 w 12191999"/>
              <a:gd name="connsiteY4" fmla="*/ 3456986 h 6857999"/>
              <a:gd name="connsiteX5" fmla="*/ 8592188 w 12191999"/>
              <a:gd name="connsiteY5" fmla="*/ 3420368 h 6857999"/>
              <a:gd name="connsiteX6" fmla="*/ 8629422 w 12191999"/>
              <a:gd name="connsiteY6" fmla="*/ 3389048 h 6857999"/>
              <a:gd name="connsiteX7" fmla="*/ 8679222 w 12191999"/>
              <a:gd name="connsiteY7" fmla="*/ 3366092 h 6857999"/>
              <a:gd name="connsiteX8" fmla="*/ 8711477 w 12191999"/>
              <a:gd name="connsiteY8" fmla="*/ 3355571 h 6857999"/>
              <a:gd name="connsiteX9" fmla="*/ 8739131 w 12191999"/>
              <a:gd name="connsiteY9" fmla="*/ 3345778 h 6857999"/>
              <a:gd name="connsiteX10" fmla="*/ 8121785 w 12191999"/>
              <a:gd name="connsiteY10" fmla="*/ 3297073 h 6857999"/>
              <a:gd name="connsiteX11" fmla="*/ 8121785 w 12191999"/>
              <a:gd name="connsiteY11" fmla="*/ 3324332 h 6857999"/>
              <a:gd name="connsiteX12" fmla="*/ 8132587 w 12191999"/>
              <a:gd name="connsiteY12" fmla="*/ 3324332 h 6857999"/>
              <a:gd name="connsiteX13" fmla="*/ 8125129 w 12191999"/>
              <a:gd name="connsiteY13" fmla="*/ 3350051 h 6857999"/>
              <a:gd name="connsiteX14" fmla="*/ 8136701 w 12191999"/>
              <a:gd name="connsiteY14" fmla="*/ 3350051 h 6857999"/>
              <a:gd name="connsiteX15" fmla="*/ 8149046 w 12191999"/>
              <a:gd name="connsiteY15" fmla="*/ 3321503 h 6857999"/>
              <a:gd name="connsiteX16" fmla="*/ 8149046 w 12191999"/>
              <a:gd name="connsiteY16" fmla="*/ 3297073 h 6857999"/>
              <a:gd name="connsiteX17" fmla="*/ 8082580 w 12191999"/>
              <a:gd name="connsiteY17" fmla="*/ 3297073 h 6857999"/>
              <a:gd name="connsiteX18" fmla="*/ 8082580 w 12191999"/>
              <a:gd name="connsiteY18" fmla="*/ 3324332 h 6857999"/>
              <a:gd name="connsiteX19" fmla="*/ 8109841 w 12191999"/>
              <a:gd name="connsiteY19" fmla="*/ 3324332 h 6857999"/>
              <a:gd name="connsiteX20" fmla="*/ 8109841 w 12191999"/>
              <a:gd name="connsiteY20" fmla="*/ 3297073 h 6857999"/>
              <a:gd name="connsiteX21" fmla="*/ 8045033 w 12191999"/>
              <a:gd name="connsiteY21" fmla="*/ 3297073 h 6857999"/>
              <a:gd name="connsiteX22" fmla="*/ 8045033 w 12191999"/>
              <a:gd name="connsiteY22" fmla="*/ 3324332 h 6857999"/>
              <a:gd name="connsiteX23" fmla="*/ 8072293 w 12191999"/>
              <a:gd name="connsiteY23" fmla="*/ 3324332 h 6857999"/>
              <a:gd name="connsiteX24" fmla="*/ 8072293 w 12191999"/>
              <a:gd name="connsiteY24" fmla="*/ 3297073 h 6857999"/>
              <a:gd name="connsiteX25" fmla="*/ 8007485 w 12191999"/>
              <a:gd name="connsiteY25" fmla="*/ 3297073 h 6857999"/>
              <a:gd name="connsiteX26" fmla="*/ 8007485 w 12191999"/>
              <a:gd name="connsiteY26" fmla="*/ 3324332 h 6857999"/>
              <a:gd name="connsiteX27" fmla="*/ 8034746 w 12191999"/>
              <a:gd name="connsiteY27" fmla="*/ 3324332 h 6857999"/>
              <a:gd name="connsiteX28" fmla="*/ 8034746 w 12191999"/>
              <a:gd name="connsiteY28" fmla="*/ 3297073 h 6857999"/>
              <a:gd name="connsiteX29" fmla="*/ 7958755 w 12191999"/>
              <a:gd name="connsiteY29" fmla="*/ 3297073 h 6857999"/>
              <a:gd name="connsiteX30" fmla="*/ 7958755 w 12191999"/>
              <a:gd name="connsiteY30" fmla="*/ 3324332 h 6857999"/>
              <a:gd name="connsiteX31" fmla="*/ 7986016 w 12191999"/>
              <a:gd name="connsiteY31" fmla="*/ 3324332 h 6857999"/>
              <a:gd name="connsiteX32" fmla="*/ 7986016 w 12191999"/>
              <a:gd name="connsiteY32" fmla="*/ 3297073 h 6857999"/>
              <a:gd name="connsiteX33" fmla="*/ 7921208 w 12191999"/>
              <a:gd name="connsiteY33" fmla="*/ 3297073 h 6857999"/>
              <a:gd name="connsiteX34" fmla="*/ 7921208 w 12191999"/>
              <a:gd name="connsiteY34" fmla="*/ 3324332 h 6857999"/>
              <a:gd name="connsiteX35" fmla="*/ 7948468 w 12191999"/>
              <a:gd name="connsiteY35" fmla="*/ 3324332 h 6857999"/>
              <a:gd name="connsiteX36" fmla="*/ 7948468 w 12191999"/>
              <a:gd name="connsiteY36" fmla="*/ 3297073 h 6857999"/>
              <a:gd name="connsiteX37" fmla="*/ 7883660 w 12191999"/>
              <a:gd name="connsiteY37" fmla="*/ 3297073 h 6857999"/>
              <a:gd name="connsiteX38" fmla="*/ 7883660 w 12191999"/>
              <a:gd name="connsiteY38" fmla="*/ 3324332 h 6857999"/>
              <a:gd name="connsiteX39" fmla="*/ 7910921 w 12191999"/>
              <a:gd name="connsiteY39" fmla="*/ 3324332 h 6857999"/>
              <a:gd name="connsiteX40" fmla="*/ 7910921 w 12191999"/>
              <a:gd name="connsiteY40" fmla="*/ 3297073 h 6857999"/>
              <a:gd name="connsiteX41" fmla="*/ 7834930 w 12191999"/>
              <a:gd name="connsiteY41" fmla="*/ 3297073 h 6857999"/>
              <a:gd name="connsiteX42" fmla="*/ 7834930 w 12191999"/>
              <a:gd name="connsiteY42" fmla="*/ 3324332 h 6857999"/>
              <a:gd name="connsiteX43" fmla="*/ 7862191 w 12191999"/>
              <a:gd name="connsiteY43" fmla="*/ 3324332 h 6857999"/>
              <a:gd name="connsiteX44" fmla="*/ 7862191 w 12191999"/>
              <a:gd name="connsiteY44" fmla="*/ 3297073 h 6857999"/>
              <a:gd name="connsiteX45" fmla="*/ 7797383 w 12191999"/>
              <a:gd name="connsiteY45" fmla="*/ 3297073 h 6857999"/>
              <a:gd name="connsiteX46" fmla="*/ 7797383 w 12191999"/>
              <a:gd name="connsiteY46" fmla="*/ 3324332 h 6857999"/>
              <a:gd name="connsiteX47" fmla="*/ 7824643 w 12191999"/>
              <a:gd name="connsiteY47" fmla="*/ 3324332 h 6857999"/>
              <a:gd name="connsiteX48" fmla="*/ 7824643 w 12191999"/>
              <a:gd name="connsiteY48" fmla="*/ 3297073 h 6857999"/>
              <a:gd name="connsiteX49" fmla="*/ 7759835 w 12191999"/>
              <a:gd name="connsiteY49" fmla="*/ 3297073 h 6857999"/>
              <a:gd name="connsiteX50" fmla="*/ 7759835 w 12191999"/>
              <a:gd name="connsiteY50" fmla="*/ 3324332 h 6857999"/>
              <a:gd name="connsiteX51" fmla="*/ 7787096 w 12191999"/>
              <a:gd name="connsiteY51" fmla="*/ 3324332 h 6857999"/>
              <a:gd name="connsiteX52" fmla="*/ 7787096 w 12191999"/>
              <a:gd name="connsiteY52" fmla="*/ 3297073 h 6857999"/>
              <a:gd name="connsiteX53" fmla="*/ 7711105 w 12191999"/>
              <a:gd name="connsiteY53" fmla="*/ 3297073 h 6857999"/>
              <a:gd name="connsiteX54" fmla="*/ 7711105 w 12191999"/>
              <a:gd name="connsiteY54" fmla="*/ 3324332 h 6857999"/>
              <a:gd name="connsiteX55" fmla="*/ 7738366 w 12191999"/>
              <a:gd name="connsiteY55" fmla="*/ 3324332 h 6857999"/>
              <a:gd name="connsiteX56" fmla="*/ 7738366 w 12191999"/>
              <a:gd name="connsiteY56" fmla="*/ 3297073 h 6857999"/>
              <a:gd name="connsiteX57" fmla="*/ 7673558 w 12191999"/>
              <a:gd name="connsiteY57" fmla="*/ 3297073 h 6857999"/>
              <a:gd name="connsiteX58" fmla="*/ 7673558 w 12191999"/>
              <a:gd name="connsiteY58" fmla="*/ 3324332 h 6857999"/>
              <a:gd name="connsiteX59" fmla="*/ 7700818 w 12191999"/>
              <a:gd name="connsiteY59" fmla="*/ 3324332 h 6857999"/>
              <a:gd name="connsiteX60" fmla="*/ 7700818 w 12191999"/>
              <a:gd name="connsiteY60" fmla="*/ 3297073 h 6857999"/>
              <a:gd name="connsiteX61" fmla="*/ 7636010 w 12191999"/>
              <a:gd name="connsiteY61" fmla="*/ 3297073 h 6857999"/>
              <a:gd name="connsiteX62" fmla="*/ 7636010 w 12191999"/>
              <a:gd name="connsiteY62" fmla="*/ 3324332 h 6857999"/>
              <a:gd name="connsiteX63" fmla="*/ 7663271 w 12191999"/>
              <a:gd name="connsiteY63" fmla="*/ 3324332 h 6857999"/>
              <a:gd name="connsiteX64" fmla="*/ 7663271 w 12191999"/>
              <a:gd name="connsiteY64" fmla="*/ 3297073 h 6857999"/>
              <a:gd name="connsiteX65" fmla="*/ 7587280 w 12191999"/>
              <a:gd name="connsiteY65" fmla="*/ 3297073 h 6857999"/>
              <a:gd name="connsiteX66" fmla="*/ 7587280 w 12191999"/>
              <a:gd name="connsiteY66" fmla="*/ 3324332 h 6857999"/>
              <a:gd name="connsiteX67" fmla="*/ 7614541 w 12191999"/>
              <a:gd name="connsiteY67" fmla="*/ 3324332 h 6857999"/>
              <a:gd name="connsiteX68" fmla="*/ 7614541 w 12191999"/>
              <a:gd name="connsiteY68" fmla="*/ 3297073 h 6857999"/>
              <a:gd name="connsiteX69" fmla="*/ 7549733 w 12191999"/>
              <a:gd name="connsiteY69" fmla="*/ 3297073 h 6857999"/>
              <a:gd name="connsiteX70" fmla="*/ 7549733 w 12191999"/>
              <a:gd name="connsiteY70" fmla="*/ 3324332 h 6857999"/>
              <a:gd name="connsiteX71" fmla="*/ 7576993 w 12191999"/>
              <a:gd name="connsiteY71" fmla="*/ 3324332 h 6857999"/>
              <a:gd name="connsiteX72" fmla="*/ 7576993 w 12191999"/>
              <a:gd name="connsiteY72" fmla="*/ 3297073 h 6857999"/>
              <a:gd name="connsiteX73" fmla="*/ 7512185 w 12191999"/>
              <a:gd name="connsiteY73" fmla="*/ 3297073 h 6857999"/>
              <a:gd name="connsiteX74" fmla="*/ 7512185 w 12191999"/>
              <a:gd name="connsiteY74" fmla="*/ 3324332 h 6857999"/>
              <a:gd name="connsiteX75" fmla="*/ 7539446 w 12191999"/>
              <a:gd name="connsiteY75" fmla="*/ 3324332 h 6857999"/>
              <a:gd name="connsiteX76" fmla="*/ 7539446 w 12191999"/>
              <a:gd name="connsiteY76" fmla="*/ 3297073 h 6857999"/>
              <a:gd name="connsiteX77" fmla="*/ 7463455 w 12191999"/>
              <a:gd name="connsiteY77" fmla="*/ 3297073 h 6857999"/>
              <a:gd name="connsiteX78" fmla="*/ 7463455 w 12191999"/>
              <a:gd name="connsiteY78" fmla="*/ 3324332 h 6857999"/>
              <a:gd name="connsiteX79" fmla="*/ 7490716 w 12191999"/>
              <a:gd name="connsiteY79" fmla="*/ 3324332 h 6857999"/>
              <a:gd name="connsiteX80" fmla="*/ 7490716 w 12191999"/>
              <a:gd name="connsiteY80" fmla="*/ 3297073 h 6857999"/>
              <a:gd name="connsiteX81" fmla="*/ 7425908 w 12191999"/>
              <a:gd name="connsiteY81" fmla="*/ 3297073 h 6857999"/>
              <a:gd name="connsiteX82" fmla="*/ 7425908 w 12191999"/>
              <a:gd name="connsiteY82" fmla="*/ 3324332 h 6857999"/>
              <a:gd name="connsiteX83" fmla="*/ 7453168 w 12191999"/>
              <a:gd name="connsiteY83" fmla="*/ 3324332 h 6857999"/>
              <a:gd name="connsiteX84" fmla="*/ 7453168 w 12191999"/>
              <a:gd name="connsiteY84" fmla="*/ 3297073 h 6857999"/>
              <a:gd name="connsiteX85" fmla="*/ 7388360 w 12191999"/>
              <a:gd name="connsiteY85" fmla="*/ 3297073 h 6857999"/>
              <a:gd name="connsiteX86" fmla="*/ 7388360 w 12191999"/>
              <a:gd name="connsiteY86" fmla="*/ 3324332 h 6857999"/>
              <a:gd name="connsiteX87" fmla="*/ 7415621 w 12191999"/>
              <a:gd name="connsiteY87" fmla="*/ 3324332 h 6857999"/>
              <a:gd name="connsiteX88" fmla="*/ 7415621 w 12191999"/>
              <a:gd name="connsiteY88" fmla="*/ 3297073 h 6857999"/>
              <a:gd name="connsiteX89" fmla="*/ 7339630 w 12191999"/>
              <a:gd name="connsiteY89" fmla="*/ 3297073 h 6857999"/>
              <a:gd name="connsiteX90" fmla="*/ 7339630 w 12191999"/>
              <a:gd name="connsiteY90" fmla="*/ 3324332 h 6857999"/>
              <a:gd name="connsiteX91" fmla="*/ 7366891 w 12191999"/>
              <a:gd name="connsiteY91" fmla="*/ 3324332 h 6857999"/>
              <a:gd name="connsiteX92" fmla="*/ 7366891 w 12191999"/>
              <a:gd name="connsiteY92" fmla="*/ 3297073 h 6857999"/>
              <a:gd name="connsiteX93" fmla="*/ 7302083 w 12191999"/>
              <a:gd name="connsiteY93" fmla="*/ 3297073 h 6857999"/>
              <a:gd name="connsiteX94" fmla="*/ 7302083 w 12191999"/>
              <a:gd name="connsiteY94" fmla="*/ 3324332 h 6857999"/>
              <a:gd name="connsiteX95" fmla="*/ 7329343 w 12191999"/>
              <a:gd name="connsiteY95" fmla="*/ 3324332 h 6857999"/>
              <a:gd name="connsiteX96" fmla="*/ 7329343 w 12191999"/>
              <a:gd name="connsiteY96" fmla="*/ 3297073 h 6857999"/>
              <a:gd name="connsiteX97" fmla="*/ 7264535 w 12191999"/>
              <a:gd name="connsiteY97" fmla="*/ 3297073 h 6857999"/>
              <a:gd name="connsiteX98" fmla="*/ 7264535 w 12191999"/>
              <a:gd name="connsiteY98" fmla="*/ 3324332 h 6857999"/>
              <a:gd name="connsiteX99" fmla="*/ 7291796 w 12191999"/>
              <a:gd name="connsiteY99" fmla="*/ 3324332 h 6857999"/>
              <a:gd name="connsiteX100" fmla="*/ 7291796 w 12191999"/>
              <a:gd name="connsiteY100" fmla="*/ 3297073 h 6857999"/>
              <a:gd name="connsiteX101" fmla="*/ 7215805 w 12191999"/>
              <a:gd name="connsiteY101" fmla="*/ 3297073 h 6857999"/>
              <a:gd name="connsiteX102" fmla="*/ 7215805 w 12191999"/>
              <a:gd name="connsiteY102" fmla="*/ 3324332 h 6857999"/>
              <a:gd name="connsiteX103" fmla="*/ 7243066 w 12191999"/>
              <a:gd name="connsiteY103" fmla="*/ 3324332 h 6857999"/>
              <a:gd name="connsiteX104" fmla="*/ 7243066 w 12191999"/>
              <a:gd name="connsiteY104" fmla="*/ 3297073 h 6857999"/>
              <a:gd name="connsiteX105" fmla="*/ 7178258 w 12191999"/>
              <a:gd name="connsiteY105" fmla="*/ 3297073 h 6857999"/>
              <a:gd name="connsiteX106" fmla="*/ 7178258 w 12191999"/>
              <a:gd name="connsiteY106" fmla="*/ 3324332 h 6857999"/>
              <a:gd name="connsiteX107" fmla="*/ 7205518 w 12191999"/>
              <a:gd name="connsiteY107" fmla="*/ 3324332 h 6857999"/>
              <a:gd name="connsiteX108" fmla="*/ 7205518 w 12191999"/>
              <a:gd name="connsiteY108" fmla="*/ 3297073 h 6857999"/>
              <a:gd name="connsiteX109" fmla="*/ 7140710 w 12191999"/>
              <a:gd name="connsiteY109" fmla="*/ 3297073 h 6857999"/>
              <a:gd name="connsiteX110" fmla="*/ 7140710 w 12191999"/>
              <a:gd name="connsiteY110" fmla="*/ 3324332 h 6857999"/>
              <a:gd name="connsiteX111" fmla="*/ 7167971 w 12191999"/>
              <a:gd name="connsiteY111" fmla="*/ 3324332 h 6857999"/>
              <a:gd name="connsiteX112" fmla="*/ 7167971 w 12191999"/>
              <a:gd name="connsiteY112" fmla="*/ 3297073 h 6857999"/>
              <a:gd name="connsiteX113" fmla="*/ 7091980 w 12191999"/>
              <a:gd name="connsiteY113" fmla="*/ 3297073 h 6857999"/>
              <a:gd name="connsiteX114" fmla="*/ 7091980 w 12191999"/>
              <a:gd name="connsiteY114" fmla="*/ 3324332 h 6857999"/>
              <a:gd name="connsiteX115" fmla="*/ 7119241 w 12191999"/>
              <a:gd name="connsiteY115" fmla="*/ 3324332 h 6857999"/>
              <a:gd name="connsiteX116" fmla="*/ 7119241 w 12191999"/>
              <a:gd name="connsiteY116" fmla="*/ 3297073 h 6857999"/>
              <a:gd name="connsiteX117" fmla="*/ 7054433 w 12191999"/>
              <a:gd name="connsiteY117" fmla="*/ 3297073 h 6857999"/>
              <a:gd name="connsiteX118" fmla="*/ 7054433 w 12191999"/>
              <a:gd name="connsiteY118" fmla="*/ 3324332 h 6857999"/>
              <a:gd name="connsiteX119" fmla="*/ 7081693 w 12191999"/>
              <a:gd name="connsiteY119" fmla="*/ 3324332 h 6857999"/>
              <a:gd name="connsiteX120" fmla="*/ 7081693 w 12191999"/>
              <a:gd name="connsiteY120" fmla="*/ 3297073 h 6857999"/>
              <a:gd name="connsiteX121" fmla="*/ 7016885 w 12191999"/>
              <a:gd name="connsiteY121" fmla="*/ 3297073 h 6857999"/>
              <a:gd name="connsiteX122" fmla="*/ 7016885 w 12191999"/>
              <a:gd name="connsiteY122" fmla="*/ 3324332 h 6857999"/>
              <a:gd name="connsiteX123" fmla="*/ 7044146 w 12191999"/>
              <a:gd name="connsiteY123" fmla="*/ 3324332 h 6857999"/>
              <a:gd name="connsiteX124" fmla="*/ 7044146 w 12191999"/>
              <a:gd name="connsiteY124" fmla="*/ 3297073 h 6857999"/>
              <a:gd name="connsiteX125" fmla="*/ 6968155 w 12191999"/>
              <a:gd name="connsiteY125" fmla="*/ 3297073 h 6857999"/>
              <a:gd name="connsiteX126" fmla="*/ 6968155 w 12191999"/>
              <a:gd name="connsiteY126" fmla="*/ 3324332 h 6857999"/>
              <a:gd name="connsiteX127" fmla="*/ 6995416 w 12191999"/>
              <a:gd name="connsiteY127" fmla="*/ 3324332 h 6857999"/>
              <a:gd name="connsiteX128" fmla="*/ 6995416 w 12191999"/>
              <a:gd name="connsiteY128" fmla="*/ 3297073 h 6857999"/>
              <a:gd name="connsiteX129" fmla="*/ 6930608 w 12191999"/>
              <a:gd name="connsiteY129" fmla="*/ 3297073 h 6857999"/>
              <a:gd name="connsiteX130" fmla="*/ 6930608 w 12191999"/>
              <a:gd name="connsiteY130" fmla="*/ 3324332 h 6857999"/>
              <a:gd name="connsiteX131" fmla="*/ 6957868 w 12191999"/>
              <a:gd name="connsiteY131" fmla="*/ 3324332 h 6857999"/>
              <a:gd name="connsiteX132" fmla="*/ 6957868 w 12191999"/>
              <a:gd name="connsiteY132" fmla="*/ 3297073 h 6857999"/>
              <a:gd name="connsiteX133" fmla="*/ 6893060 w 12191999"/>
              <a:gd name="connsiteY133" fmla="*/ 3297073 h 6857999"/>
              <a:gd name="connsiteX134" fmla="*/ 6893060 w 12191999"/>
              <a:gd name="connsiteY134" fmla="*/ 3324332 h 6857999"/>
              <a:gd name="connsiteX135" fmla="*/ 6920321 w 12191999"/>
              <a:gd name="connsiteY135" fmla="*/ 3324332 h 6857999"/>
              <a:gd name="connsiteX136" fmla="*/ 6920321 w 12191999"/>
              <a:gd name="connsiteY136" fmla="*/ 3297073 h 6857999"/>
              <a:gd name="connsiteX137" fmla="*/ 6844330 w 12191999"/>
              <a:gd name="connsiteY137" fmla="*/ 3297073 h 6857999"/>
              <a:gd name="connsiteX138" fmla="*/ 6844330 w 12191999"/>
              <a:gd name="connsiteY138" fmla="*/ 3324332 h 6857999"/>
              <a:gd name="connsiteX139" fmla="*/ 6871591 w 12191999"/>
              <a:gd name="connsiteY139" fmla="*/ 3324332 h 6857999"/>
              <a:gd name="connsiteX140" fmla="*/ 6871591 w 12191999"/>
              <a:gd name="connsiteY140" fmla="*/ 3297073 h 6857999"/>
              <a:gd name="connsiteX141" fmla="*/ 6806783 w 12191999"/>
              <a:gd name="connsiteY141" fmla="*/ 3297073 h 6857999"/>
              <a:gd name="connsiteX142" fmla="*/ 6806783 w 12191999"/>
              <a:gd name="connsiteY142" fmla="*/ 3324332 h 6857999"/>
              <a:gd name="connsiteX143" fmla="*/ 6834043 w 12191999"/>
              <a:gd name="connsiteY143" fmla="*/ 3324332 h 6857999"/>
              <a:gd name="connsiteX144" fmla="*/ 6834043 w 12191999"/>
              <a:gd name="connsiteY144" fmla="*/ 3297073 h 6857999"/>
              <a:gd name="connsiteX145" fmla="*/ 6769235 w 12191999"/>
              <a:gd name="connsiteY145" fmla="*/ 3297073 h 6857999"/>
              <a:gd name="connsiteX146" fmla="*/ 6769235 w 12191999"/>
              <a:gd name="connsiteY146" fmla="*/ 3324332 h 6857999"/>
              <a:gd name="connsiteX147" fmla="*/ 6796496 w 12191999"/>
              <a:gd name="connsiteY147" fmla="*/ 3324332 h 6857999"/>
              <a:gd name="connsiteX148" fmla="*/ 6796496 w 12191999"/>
              <a:gd name="connsiteY148" fmla="*/ 3297073 h 6857999"/>
              <a:gd name="connsiteX149" fmla="*/ 10818199 w 12191999"/>
              <a:gd name="connsiteY149" fmla="*/ 3246186 h 6857999"/>
              <a:gd name="connsiteX150" fmla="*/ 10817203 w 12191999"/>
              <a:gd name="connsiteY150" fmla="*/ 3250244 h 6857999"/>
              <a:gd name="connsiteX151" fmla="*/ 10798137 w 12191999"/>
              <a:gd name="connsiteY151" fmla="*/ 3277310 h 6857999"/>
              <a:gd name="connsiteX152" fmla="*/ 10816145 w 12191999"/>
              <a:gd name="connsiteY152" fmla="*/ 3247598 h 6857999"/>
              <a:gd name="connsiteX153" fmla="*/ 9818074 w 12191999"/>
              <a:gd name="connsiteY153" fmla="*/ 3246186 h 6857999"/>
              <a:gd name="connsiteX154" fmla="*/ 9817078 w 12191999"/>
              <a:gd name="connsiteY154" fmla="*/ 3250244 h 6857999"/>
              <a:gd name="connsiteX155" fmla="*/ 9798012 w 12191999"/>
              <a:gd name="connsiteY155" fmla="*/ 3277310 h 6857999"/>
              <a:gd name="connsiteX156" fmla="*/ 9816020 w 12191999"/>
              <a:gd name="connsiteY156" fmla="*/ 3247598 h 6857999"/>
              <a:gd name="connsiteX157" fmla="*/ 8646499 w 12191999"/>
              <a:gd name="connsiteY157" fmla="*/ 3246186 h 6857999"/>
              <a:gd name="connsiteX158" fmla="*/ 8645503 w 12191999"/>
              <a:gd name="connsiteY158" fmla="*/ 3250244 h 6857999"/>
              <a:gd name="connsiteX159" fmla="*/ 8626437 w 12191999"/>
              <a:gd name="connsiteY159" fmla="*/ 3277310 h 6857999"/>
              <a:gd name="connsiteX160" fmla="*/ 8644445 w 12191999"/>
              <a:gd name="connsiteY160" fmla="*/ 3247598 h 6857999"/>
              <a:gd name="connsiteX161" fmla="*/ 10787745 w 12191999"/>
              <a:gd name="connsiteY161" fmla="*/ 3216605 h 6857999"/>
              <a:gd name="connsiteX162" fmla="*/ 10804213 w 12191999"/>
              <a:gd name="connsiteY162" fmla="*/ 3221352 h 6857999"/>
              <a:gd name="connsiteX163" fmla="*/ 10814439 w 12191999"/>
              <a:gd name="connsiteY163" fmla="*/ 3231693 h 6857999"/>
              <a:gd name="connsiteX164" fmla="*/ 10789883 w 12191999"/>
              <a:gd name="connsiteY164" fmla="*/ 3256546 h 6857999"/>
              <a:gd name="connsiteX165" fmla="*/ 10770298 w 12191999"/>
              <a:gd name="connsiteY165" fmla="*/ 3297803 h 6857999"/>
              <a:gd name="connsiteX166" fmla="*/ 10737540 w 12191999"/>
              <a:gd name="connsiteY166" fmla="*/ 3312128 h 6857999"/>
              <a:gd name="connsiteX167" fmla="*/ 10726237 w 12191999"/>
              <a:gd name="connsiteY167" fmla="*/ 3294765 h 6857999"/>
              <a:gd name="connsiteX168" fmla="*/ 10734811 w 12191999"/>
              <a:gd name="connsiteY168" fmla="*/ 3260388 h 6857999"/>
              <a:gd name="connsiteX169" fmla="*/ 10758094 w 12191999"/>
              <a:gd name="connsiteY169" fmla="*/ 3229369 h 6857999"/>
              <a:gd name="connsiteX170" fmla="*/ 10787745 w 12191999"/>
              <a:gd name="connsiteY170" fmla="*/ 3216605 h 6857999"/>
              <a:gd name="connsiteX171" fmla="*/ 9787621 w 12191999"/>
              <a:gd name="connsiteY171" fmla="*/ 3216605 h 6857999"/>
              <a:gd name="connsiteX172" fmla="*/ 9804088 w 12191999"/>
              <a:gd name="connsiteY172" fmla="*/ 3221352 h 6857999"/>
              <a:gd name="connsiteX173" fmla="*/ 9814315 w 12191999"/>
              <a:gd name="connsiteY173" fmla="*/ 3231693 h 6857999"/>
              <a:gd name="connsiteX174" fmla="*/ 9789758 w 12191999"/>
              <a:gd name="connsiteY174" fmla="*/ 3256546 h 6857999"/>
              <a:gd name="connsiteX175" fmla="*/ 9770173 w 12191999"/>
              <a:gd name="connsiteY175" fmla="*/ 3297803 h 6857999"/>
              <a:gd name="connsiteX176" fmla="*/ 9737415 w 12191999"/>
              <a:gd name="connsiteY176" fmla="*/ 3312128 h 6857999"/>
              <a:gd name="connsiteX177" fmla="*/ 9726111 w 12191999"/>
              <a:gd name="connsiteY177" fmla="*/ 3294765 h 6857999"/>
              <a:gd name="connsiteX178" fmla="*/ 9734687 w 12191999"/>
              <a:gd name="connsiteY178" fmla="*/ 3260388 h 6857999"/>
              <a:gd name="connsiteX179" fmla="*/ 9757969 w 12191999"/>
              <a:gd name="connsiteY179" fmla="*/ 3229369 h 6857999"/>
              <a:gd name="connsiteX180" fmla="*/ 9787621 w 12191999"/>
              <a:gd name="connsiteY180" fmla="*/ 3216605 h 6857999"/>
              <a:gd name="connsiteX181" fmla="*/ 8616045 w 12191999"/>
              <a:gd name="connsiteY181" fmla="*/ 3216605 h 6857999"/>
              <a:gd name="connsiteX182" fmla="*/ 8632513 w 12191999"/>
              <a:gd name="connsiteY182" fmla="*/ 3221352 h 6857999"/>
              <a:gd name="connsiteX183" fmla="*/ 8642739 w 12191999"/>
              <a:gd name="connsiteY183" fmla="*/ 3231693 h 6857999"/>
              <a:gd name="connsiteX184" fmla="*/ 8618183 w 12191999"/>
              <a:gd name="connsiteY184" fmla="*/ 3256546 h 6857999"/>
              <a:gd name="connsiteX185" fmla="*/ 8598598 w 12191999"/>
              <a:gd name="connsiteY185" fmla="*/ 3297803 h 6857999"/>
              <a:gd name="connsiteX186" fmla="*/ 8565840 w 12191999"/>
              <a:gd name="connsiteY186" fmla="*/ 3312128 h 6857999"/>
              <a:gd name="connsiteX187" fmla="*/ 8554536 w 12191999"/>
              <a:gd name="connsiteY187" fmla="*/ 3294765 h 6857999"/>
              <a:gd name="connsiteX188" fmla="*/ 8563112 w 12191999"/>
              <a:gd name="connsiteY188" fmla="*/ 3260388 h 6857999"/>
              <a:gd name="connsiteX189" fmla="*/ 8586394 w 12191999"/>
              <a:gd name="connsiteY189" fmla="*/ 3229369 h 6857999"/>
              <a:gd name="connsiteX190" fmla="*/ 8616045 w 12191999"/>
              <a:gd name="connsiteY190" fmla="*/ 3216605 h 6857999"/>
              <a:gd name="connsiteX191" fmla="*/ 10107939 w 12191999"/>
              <a:gd name="connsiteY191" fmla="*/ 3216351 h 6857999"/>
              <a:gd name="connsiteX192" fmla="*/ 10143714 w 12191999"/>
              <a:gd name="connsiteY192" fmla="*/ 3241141 h 6857999"/>
              <a:gd name="connsiteX193" fmla="*/ 10127283 w 12191999"/>
              <a:gd name="connsiteY193" fmla="*/ 3266396 h 6857999"/>
              <a:gd name="connsiteX194" fmla="*/ 10058995 w 12191999"/>
              <a:gd name="connsiteY194" fmla="*/ 3310365 h 6857999"/>
              <a:gd name="connsiteX195" fmla="*/ 10050964 w 12191999"/>
              <a:gd name="connsiteY195" fmla="*/ 3305876 h 6857999"/>
              <a:gd name="connsiteX196" fmla="*/ 10047438 w 12191999"/>
              <a:gd name="connsiteY196" fmla="*/ 3296027 h 6857999"/>
              <a:gd name="connsiteX197" fmla="*/ 10057759 w 12191999"/>
              <a:gd name="connsiteY197" fmla="*/ 3258590 h 6857999"/>
              <a:gd name="connsiteX198" fmla="*/ 10082285 w 12191999"/>
              <a:gd name="connsiteY198" fmla="*/ 3227888 h 6857999"/>
              <a:gd name="connsiteX199" fmla="*/ 10107939 w 12191999"/>
              <a:gd name="connsiteY199" fmla="*/ 3216351 h 6857999"/>
              <a:gd name="connsiteX200" fmla="*/ 8460113 w 12191999"/>
              <a:gd name="connsiteY200" fmla="*/ 3216351 h 6857999"/>
              <a:gd name="connsiteX201" fmla="*/ 8495889 w 12191999"/>
              <a:gd name="connsiteY201" fmla="*/ 3241141 h 6857999"/>
              <a:gd name="connsiteX202" fmla="*/ 8479458 w 12191999"/>
              <a:gd name="connsiteY202" fmla="*/ 3266396 h 6857999"/>
              <a:gd name="connsiteX203" fmla="*/ 8411170 w 12191999"/>
              <a:gd name="connsiteY203" fmla="*/ 3310365 h 6857999"/>
              <a:gd name="connsiteX204" fmla="*/ 8403139 w 12191999"/>
              <a:gd name="connsiteY204" fmla="*/ 3305876 h 6857999"/>
              <a:gd name="connsiteX205" fmla="*/ 8399613 w 12191999"/>
              <a:gd name="connsiteY205" fmla="*/ 3296027 h 6857999"/>
              <a:gd name="connsiteX206" fmla="*/ 8409934 w 12191999"/>
              <a:gd name="connsiteY206" fmla="*/ 3258590 h 6857999"/>
              <a:gd name="connsiteX207" fmla="*/ 8434460 w 12191999"/>
              <a:gd name="connsiteY207" fmla="*/ 3227888 h 6857999"/>
              <a:gd name="connsiteX208" fmla="*/ 8460113 w 12191999"/>
              <a:gd name="connsiteY208" fmla="*/ 3216351 h 6857999"/>
              <a:gd name="connsiteX209" fmla="*/ 8616801 w 12191999"/>
              <a:gd name="connsiteY209" fmla="*/ 3205662 h 6857999"/>
              <a:gd name="connsiteX210" fmla="*/ 8576161 w 12191999"/>
              <a:gd name="connsiteY210" fmla="*/ 3219919 h 6857999"/>
              <a:gd name="connsiteX211" fmla="*/ 8541875 w 12191999"/>
              <a:gd name="connsiteY211" fmla="*/ 3255215 h 6857999"/>
              <a:gd name="connsiteX212" fmla="*/ 8528453 w 12191999"/>
              <a:gd name="connsiteY212" fmla="*/ 3295271 h 6857999"/>
              <a:gd name="connsiteX213" fmla="*/ 8534619 w 12191999"/>
              <a:gd name="connsiteY213" fmla="*/ 3317044 h 6857999"/>
              <a:gd name="connsiteX214" fmla="*/ 8553227 w 12191999"/>
              <a:gd name="connsiteY214" fmla="*/ 3325594 h 6857999"/>
              <a:gd name="connsiteX215" fmla="*/ 8597830 w 12191999"/>
              <a:gd name="connsiteY215" fmla="*/ 3306671 h 6857999"/>
              <a:gd name="connsiteX216" fmla="*/ 8620080 w 12191999"/>
              <a:gd name="connsiteY216" fmla="*/ 3327358 h 6857999"/>
              <a:gd name="connsiteX217" fmla="*/ 8680179 w 12191999"/>
              <a:gd name="connsiteY217" fmla="*/ 3299085 h 6857999"/>
              <a:gd name="connsiteX218" fmla="*/ 8686364 w 12191999"/>
              <a:gd name="connsiteY218" fmla="*/ 3293432 h 6857999"/>
              <a:gd name="connsiteX219" fmla="*/ 8685201 w 12191999"/>
              <a:gd name="connsiteY219" fmla="*/ 3296460 h 6857999"/>
              <a:gd name="connsiteX220" fmla="*/ 8683626 w 12191999"/>
              <a:gd name="connsiteY220" fmla="*/ 3307632 h 6857999"/>
              <a:gd name="connsiteX221" fmla="*/ 8690640 w 12191999"/>
              <a:gd name="connsiteY221" fmla="*/ 3321594 h 6857999"/>
              <a:gd name="connsiteX222" fmla="*/ 8706129 w 12191999"/>
              <a:gd name="connsiteY222" fmla="*/ 3326603 h 6857999"/>
              <a:gd name="connsiteX223" fmla="*/ 8762844 w 12191999"/>
              <a:gd name="connsiteY223" fmla="*/ 3303140 h 6857999"/>
              <a:gd name="connsiteX224" fmla="*/ 8743154 w 12191999"/>
              <a:gd name="connsiteY224" fmla="*/ 3335275 h 6857999"/>
              <a:gd name="connsiteX225" fmla="*/ 8716313 w 12191999"/>
              <a:gd name="connsiteY225" fmla="*/ 3343592 h 6857999"/>
              <a:gd name="connsiteX226" fmla="*/ 8676272 w 12191999"/>
              <a:gd name="connsiteY226" fmla="*/ 3356676 h 6857999"/>
              <a:gd name="connsiteX227" fmla="*/ 8654830 w 12191999"/>
              <a:gd name="connsiteY227" fmla="*/ 3364346 h 6857999"/>
              <a:gd name="connsiteX228" fmla="*/ 8631960 w 12191999"/>
              <a:gd name="connsiteY228" fmla="*/ 3373915 h 6857999"/>
              <a:gd name="connsiteX229" fmla="*/ 8608800 w 12191999"/>
              <a:gd name="connsiteY229" fmla="*/ 3385627 h 6857999"/>
              <a:gd name="connsiteX230" fmla="*/ 8587794 w 12191999"/>
              <a:gd name="connsiteY230" fmla="*/ 3399868 h 6857999"/>
              <a:gd name="connsiteX231" fmla="*/ 8569639 w 12191999"/>
              <a:gd name="connsiteY231" fmla="*/ 3416979 h 6857999"/>
              <a:gd name="connsiteX232" fmla="*/ 8557853 w 12191999"/>
              <a:gd name="connsiteY232" fmla="*/ 3436921 h 6857999"/>
              <a:gd name="connsiteX233" fmla="*/ 8553194 w 12191999"/>
              <a:gd name="connsiteY233" fmla="*/ 3460265 h 6857999"/>
              <a:gd name="connsiteX234" fmla="*/ 8563455 w 12191999"/>
              <a:gd name="connsiteY234" fmla="*/ 3487271 h 6857999"/>
              <a:gd name="connsiteX235" fmla="*/ 8593860 w 12191999"/>
              <a:gd name="connsiteY235" fmla="*/ 3499420 h 6857999"/>
              <a:gd name="connsiteX236" fmla="*/ 8660213 w 12191999"/>
              <a:gd name="connsiteY236" fmla="*/ 3474193 h 6857999"/>
              <a:gd name="connsiteX237" fmla="*/ 8719401 w 12191999"/>
              <a:gd name="connsiteY237" fmla="*/ 3407392 h 6857999"/>
              <a:gd name="connsiteX238" fmla="*/ 8762052 w 12191999"/>
              <a:gd name="connsiteY238" fmla="*/ 3338798 h 6857999"/>
              <a:gd name="connsiteX239" fmla="*/ 8836926 w 12191999"/>
              <a:gd name="connsiteY239" fmla="*/ 3299234 h 6857999"/>
              <a:gd name="connsiteX240" fmla="*/ 8872541 w 12191999"/>
              <a:gd name="connsiteY240" fmla="*/ 3261602 h 6857999"/>
              <a:gd name="connsiteX241" fmla="*/ 8873445 w 12191999"/>
              <a:gd name="connsiteY241" fmla="*/ 3258688 h 6857999"/>
              <a:gd name="connsiteX242" fmla="*/ 8870415 w 12191999"/>
              <a:gd name="connsiteY242" fmla="*/ 3255365 h 6857999"/>
              <a:gd name="connsiteX243" fmla="*/ 8865601 w 12191999"/>
              <a:gd name="connsiteY243" fmla="*/ 3258045 h 6857999"/>
              <a:gd name="connsiteX244" fmla="*/ 8832237 w 12191999"/>
              <a:gd name="connsiteY244" fmla="*/ 3292463 h 6857999"/>
              <a:gd name="connsiteX245" fmla="*/ 8766725 w 12191999"/>
              <a:gd name="connsiteY245" fmla="*/ 3328271 h 6857999"/>
              <a:gd name="connsiteX246" fmla="*/ 8809200 w 12191999"/>
              <a:gd name="connsiteY246" fmla="*/ 3257728 h 6857999"/>
              <a:gd name="connsiteX247" fmla="*/ 8819041 w 12191999"/>
              <a:gd name="connsiteY247" fmla="*/ 3241328 h 6857999"/>
              <a:gd name="connsiteX248" fmla="*/ 8829008 w 12191999"/>
              <a:gd name="connsiteY248" fmla="*/ 3224527 h 6857999"/>
              <a:gd name="connsiteX249" fmla="*/ 8833081 w 12191999"/>
              <a:gd name="connsiteY249" fmla="*/ 3215801 h 6857999"/>
              <a:gd name="connsiteX250" fmla="*/ 8828994 w 12191999"/>
              <a:gd name="connsiteY250" fmla="*/ 3211971 h 6857999"/>
              <a:gd name="connsiteX251" fmla="*/ 8814235 w 12191999"/>
              <a:gd name="connsiteY251" fmla="*/ 3213052 h 6857999"/>
              <a:gd name="connsiteX252" fmla="*/ 8809433 w 12191999"/>
              <a:gd name="connsiteY252" fmla="*/ 3214631 h 6857999"/>
              <a:gd name="connsiteX253" fmla="*/ 8805274 w 12191999"/>
              <a:gd name="connsiteY253" fmla="*/ 3218831 h 6857999"/>
              <a:gd name="connsiteX254" fmla="*/ 8802286 w 12191999"/>
              <a:gd name="connsiteY254" fmla="*/ 3223936 h 6857999"/>
              <a:gd name="connsiteX255" fmla="*/ 8798786 w 12191999"/>
              <a:gd name="connsiteY255" fmla="*/ 3230934 h 6857999"/>
              <a:gd name="connsiteX256" fmla="*/ 8794412 w 12191999"/>
              <a:gd name="connsiteY256" fmla="*/ 3239461 h 6857999"/>
              <a:gd name="connsiteX257" fmla="*/ 8767329 w 12191999"/>
              <a:gd name="connsiteY257" fmla="*/ 3291635 h 6857999"/>
              <a:gd name="connsiteX258" fmla="*/ 8742933 w 12191999"/>
              <a:gd name="connsiteY258" fmla="*/ 3306523 h 6857999"/>
              <a:gd name="connsiteX259" fmla="*/ 8718240 w 12191999"/>
              <a:gd name="connsiteY259" fmla="*/ 3313391 h 6857999"/>
              <a:gd name="connsiteX260" fmla="*/ 8708198 w 12191999"/>
              <a:gd name="connsiteY260" fmla="*/ 3302838 h 6857999"/>
              <a:gd name="connsiteX261" fmla="*/ 8727245 w 12191999"/>
              <a:gd name="connsiteY261" fmla="*/ 3263750 h 6857999"/>
              <a:gd name="connsiteX262" fmla="*/ 8746292 w 12191999"/>
              <a:gd name="connsiteY262" fmla="*/ 3224790 h 6857999"/>
              <a:gd name="connsiteX263" fmla="*/ 8740693 w 12191999"/>
              <a:gd name="connsiteY263" fmla="*/ 3211137 h 6857999"/>
              <a:gd name="connsiteX264" fmla="*/ 8726060 w 12191999"/>
              <a:gd name="connsiteY264" fmla="*/ 3206422 h 6857999"/>
              <a:gd name="connsiteX265" fmla="*/ 8697192 w 12191999"/>
              <a:gd name="connsiteY265" fmla="*/ 3217701 h 6857999"/>
              <a:gd name="connsiteX266" fmla="*/ 8694222 w 12191999"/>
              <a:gd name="connsiteY266" fmla="*/ 3222555 h 6857999"/>
              <a:gd name="connsiteX267" fmla="*/ 8697803 w 12191999"/>
              <a:gd name="connsiteY267" fmla="*/ 3225437 h 6857999"/>
              <a:gd name="connsiteX268" fmla="*/ 8701733 w 12191999"/>
              <a:gd name="connsiteY268" fmla="*/ 3223520 h 6857999"/>
              <a:gd name="connsiteX269" fmla="*/ 8718493 w 12191999"/>
              <a:gd name="connsiteY269" fmla="*/ 3217364 h 6857999"/>
              <a:gd name="connsiteX270" fmla="*/ 8722982 w 12191999"/>
              <a:gd name="connsiteY270" fmla="*/ 3221350 h 6857999"/>
              <a:gd name="connsiteX271" fmla="*/ 8716918 w 12191999"/>
              <a:gd name="connsiteY271" fmla="*/ 3239871 h 6857999"/>
              <a:gd name="connsiteX272" fmla="*/ 8703539 w 12191999"/>
              <a:gd name="connsiteY272" fmla="*/ 3261222 h 6857999"/>
              <a:gd name="connsiteX273" fmla="*/ 8698626 w 12191999"/>
              <a:gd name="connsiteY273" fmla="*/ 3269502 h 6857999"/>
              <a:gd name="connsiteX274" fmla="*/ 8691129 w 12191999"/>
              <a:gd name="connsiteY274" fmla="*/ 3278062 h 6857999"/>
              <a:gd name="connsiteX275" fmla="*/ 8675172 w 12191999"/>
              <a:gd name="connsiteY275" fmla="*/ 3292559 h 6857999"/>
              <a:gd name="connsiteX276" fmla="*/ 8633200 w 12191999"/>
              <a:gd name="connsiteY276" fmla="*/ 3312888 h 6857999"/>
              <a:gd name="connsiteX277" fmla="*/ 8621643 w 12191999"/>
              <a:gd name="connsiteY277" fmla="*/ 3302082 h 6857999"/>
              <a:gd name="connsiteX278" fmla="*/ 8624267 w 12191999"/>
              <a:gd name="connsiteY278" fmla="*/ 3286922 h 6857999"/>
              <a:gd name="connsiteX279" fmla="*/ 8630552 w 12191999"/>
              <a:gd name="connsiteY279" fmla="*/ 3280888 h 6857999"/>
              <a:gd name="connsiteX280" fmla="*/ 8635514 w 12191999"/>
              <a:gd name="connsiteY280" fmla="*/ 3276181 h 6857999"/>
              <a:gd name="connsiteX281" fmla="*/ 8639464 w 12191999"/>
              <a:gd name="connsiteY281" fmla="*/ 3272108 h 6857999"/>
              <a:gd name="connsiteX282" fmla="*/ 8644102 w 12191999"/>
              <a:gd name="connsiteY282" fmla="*/ 3267189 h 6857999"/>
              <a:gd name="connsiteX283" fmla="*/ 8648379 w 12191999"/>
              <a:gd name="connsiteY283" fmla="*/ 3262236 h 6857999"/>
              <a:gd name="connsiteX284" fmla="*/ 8652403 w 12191999"/>
              <a:gd name="connsiteY284" fmla="*/ 3256628 h 6857999"/>
              <a:gd name="connsiteX285" fmla="*/ 8655345 w 12191999"/>
              <a:gd name="connsiteY285" fmla="*/ 3251015 h 6857999"/>
              <a:gd name="connsiteX286" fmla="*/ 8657778 w 12191999"/>
              <a:gd name="connsiteY286" fmla="*/ 3244319 h 6857999"/>
              <a:gd name="connsiteX287" fmla="*/ 8658479 w 12191999"/>
              <a:gd name="connsiteY287" fmla="*/ 3237496 h 6857999"/>
              <a:gd name="connsiteX288" fmla="*/ 8651315 w 12191999"/>
              <a:gd name="connsiteY288" fmla="*/ 3229632 h 6857999"/>
              <a:gd name="connsiteX289" fmla="*/ 8638387 w 12191999"/>
              <a:gd name="connsiteY289" fmla="*/ 3212325 h 6857999"/>
              <a:gd name="connsiteX290" fmla="*/ 8616801 w 12191999"/>
              <a:gd name="connsiteY290" fmla="*/ 3205662 h 6857999"/>
              <a:gd name="connsiteX291" fmla="*/ 10919333 w 12191999"/>
              <a:gd name="connsiteY291" fmla="*/ 3203392 h 6857999"/>
              <a:gd name="connsiteX292" fmla="*/ 10887391 w 12191999"/>
              <a:gd name="connsiteY292" fmla="*/ 3218063 h 6857999"/>
              <a:gd name="connsiteX293" fmla="*/ 10884973 w 12191999"/>
              <a:gd name="connsiteY293" fmla="*/ 3222555 h 6857999"/>
              <a:gd name="connsiteX294" fmla="*/ 10888553 w 12191999"/>
              <a:gd name="connsiteY294" fmla="*/ 3225437 h 6857999"/>
              <a:gd name="connsiteX295" fmla="*/ 10892483 w 12191999"/>
              <a:gd name="connsiteY295" fmla="*/ 3223520 h 6857999"/>
              <a:gd name="connsiteX296" fmla="*/ 10909745 w 12191999"/>
              <a:gd name="connsiteY296" fmla="*/ 3215342 h 6857999"/>
              <a:gd name="connsiteX297" fmla="*/ 10912221 w 12191999"/>
              <a:gd name="connsiteY297" fmla="*/ 3220844 h 6857999"/>
              <a:gd name="connsiteX298" fmla="*/ 10897083 w 12191999"/>
              <a:gd name="connsiteY298" fmla="*/ 3259497 h 6857999"/>
              <a:gd name="connsiteX299" fmla="*/ 10860754 w 12191999"/>
              <a:gd name="connsiteY299" fmla="*/ 3320985 h 6857999"/>
              <a:gd name="connsiteX300" fmla="*/ 10860101 w 12191999"/>
              <a:gd name="connsiteY300" fmla="*/ 3321507 h 6857999"/>
              <a:gd name="connsiteX301" fmla="*/ 10858977 w 12191999"/>
              <a:gd name="connsiteY301" fmla="*/ 3322880 h 6857999"/>
              <a:gd name="connsiteX302" fmla="*/ 10858483 w 12191999"/>
              <a:gd name="connsiteY302" fmla="*/ 3324537 h 6857999"/>
              <a:gd name="connsiteX303" fmla="*/ 10862827 w 12191999"/>
              <a:gd name="connsiteY303" fmla="*/ 3328371 h 6857999"/>
              <a:gd name="connsiteX304" fmla="*/ 10871873 w 12191999"/>
              <a:gd name="connsiteY304" fmla="*/ 3325080 h 6857999"/>
              <a:gd name="connsiteX305" fmla="*/ 10876869 w 12191999"/>
              <a:gd name="connsiteY305" fmla="*/ 3324586 h 6857999"/>
              <a:gd name="connsiteX306" fmla="*/ 10883457 w 12191999"/>
              <a:gd name="connsiteY306" fmla="*/ 3324097 h 6857999"/>
              <a:gd name="connsiteX307" fmla="*/ 10887717 w 12191999"/>
              <a:gd name="connsiteY307" fmla="*/ 3320861 h 6857999"/>
              <a:gd name="connsiteX308" fmla="*/ 10925939 w 12191999"/>
              <a:gd name="connsiteY308" fmla="*/ 3251668 h 6857999"/>
              <a:gd name="connsiteX309" fmla="*/ 10942855 w 12191999"/>
              <a:gd name="connsiteY309" fmla="*/ 3233962 h 6857999"/>
              <a:gd name="connsiteX310" fmla="*/ 10957427 w 12191999"/>
              <a:gd name="connsiteY310" fmla="*/ 3226192 h 6857999"/>
              <a:gd name="connsiteX311" fmla="*/ 10960658 w 12191999"/>
              <a:gd name="connsiteY311" fmla="*/ 3230685 h 6857999"/>
              <a:gd name="connsiteX312" fmla="*/ 10950487 w 12191999"/>
              <a:gd name="connsiteY312" fmla="*/ 3260589 h 6857999"/>
              <a:gd name="connsiteX313" fmla="*/ 10947960 w 12191999"/>
              <a:gd name="connsiteY313" fmla="*/ 3263117 h 6857999"/>
              <a:gd name="connsiteX314" fmla="*/ 10945774 w 12191999"/>
              <a:gd name="connsiteY314" fmla="*/ 3267268 h 6857999"/>
              <a:gd name="connsiteX315" fmla="*/ 10949101 w 12191999"/>
              <a:gd name="connsiteY315" fmla="*/ 3270595 h 6857999"/>
              <a:gd name="connsiteX316" fmla="*/ 10952543 w 12191999"/>
              <a:gd name="connsiteY316" fmla="*/ 3270284 h 6857999"/>
              <a:gd name="connsiteX317" fmla="*/ 10955729 w 12191999"/>
              <a:gd name="connsiteY317" fmla="*/ 3269301 h 6857999"/>
              <a:gd name="connsiteX318" fmla="*/ 10958450 w 12191999"/>
              <a:gd name="connsiteY318" fmla="*/ 3268217 h 6857999"/>
              <a:gd name="connsiteX319" fmla="*/ 10961255 w 12191999"/>
              <a:gd name="connsiteY319" fmla="*/ 3266520 h 6857999"/>
              <a:gd name="connsiteX320" fmla="*/ 10963749 w 12191999"/>
              <a:gd name="connsiteY320" fmla="*/ 3264465 h 6857999"/>
              <a:gd name="connsiteX321" fmla="*/ 10966079 w 12191999"/>
              <a:gd name="connsiteY321" fmla="*/ 3262408 h 6857999"/>
              <a:gd name="connsiteX322" fmla="*/ 10968025 w 12191999"/>
              <a:gd name="connsiteY322" fmla="*/ 3260577 h 6857999"/>
              <a:gd name="connsiteX323" fmla="*/ 10970349 w 12191999"/>
              <a:gd name="connsiteY323" fmla="*/ 3258253 h 6857999"/>
              <a:gd name="connsiteX324" fmla="*/ 10972387 w 12191999"/>
              <a:gd name="connsiteY324" fmla="*/ 3255952 h 6857999"/>
              <a:gd name="connsiteX325" fmla="*/ 11018229 w 12191999"/>
              <a:gd name="connsiteY325" fmla="*/ 3224428 h 6857999"/>
              <a:gd name="connsiteX326" fmla="*/ 11021713 w 12191999"/>
              <a:gd name="connsiteY326" fmla="*/ 3228415 h 6857999"/>
              <a:gd name="connsiteX327" fmla="*/ 11014235 w 12191999"/>
              <a:gd name="connsiteY327" fmla="*/ 3247733 h 6857999"/>
              <a:gd name="connsiteX328" fmla="*/ 10997673 w 12191999"/>
              <a:gd name="connsiteY328" fmla="*/ 3276082 h 6857999"/>
              <a:gd name="connsiteX329" fmla="*/ 10980931 w 12191999"/>
              <a:gd name="connsiteY329" fmla="*/ 3313053 h 6857999"/>
              <a:gd name="connsiteX330" fmla="*/ 10973271 w 12191999"/>
              <a:gd name="connsiteY330" fmla="*/ 3356074 h 6857999"/>
              <a:gd name="connsiteX331" fmla="*/ 10987716 w 12191999"/>
              <a:gd name="connsiteY331" fmla="*/ 3395990 h 6857999"/>
              <a:gd name="connsiteX332" fmla="*/ 11024285 w 12191999"/>
              <a:gd name="connsiteY332" fmla="*/ 3411623 h 6857999"/>
              <a:gd name="connsiteX333" fmla="*/ 11073126 w 12191999"/>
              <a:gd name="connsiteY333" fmla="*/ 3394013 h 6857999"/>
              <a:gd name="connsiteX334" fmla="*/ 11116839 w 12191999"/>
              <a:gd name="connsiteY334" fmla="*/ 3351794 h 6857999"/>
              <a:gd name="connsiteX335" fmla="*/ 11117679 w 12191999"/>
              <a:gd name="connsiteY335" fmla="*/ 3349009 h 6857999"/>
              <a:gd name="connsiteX336" fmla="*/ 11114649 w 12191999"/>
              <a:gd name="connsiteY336" fmla="*/ 3345686 h 6857999"/>
              <a:gd name="connsiteX337" fmla="*/ 11109932 w 12191999"/>
              <a:gd name="connsiteY337" fmla="*/ 3348246 h 6857999"/>
              <a:gd name="connsiteX338" fmla="*/ 11074601 w 12191999"/>
              <a:gd name="connsiteY338" fmla="*/ 3383119 h 6857999"/>
              <a:gd name="connsiteX339" fmla="*/ 11033366 w 12191999"/>
              <a:gd name="connsiteY339" fmla="*/ 3399423 h 6857999"/>
              <a:gd name="connsiteX340" fmla="*/ 11005321 w 12191999"/>
              <a:gd name="connsiteY340" fmla="*/ 3385515 h 6857999"/>
              <a:gd name="connsiteX341" fmla="*/ 10995574 w 12191999"/>
              <a:gd name="connsiteY341" fmla="*/ 3353044 h 6857999"/>
              <a:gd name="connsiteX342" fmla="*/ 11004233 w 12191999"/>
              <a:gd name="connsiteY342" fmla="*/ 3308645 h 6857999"/>
              <a:gd name="connsiteX343" fmla="*/ 11023101 w 12191999"/>
              <a:gd name="connsiteY343" fmla="*/ 3271865 h 6857999"/>
              <a:gd name="connsiteX344" fmla="*/ 11042573 w 12191999"/>
              <a:gd name="connsiteY344" fmla="*/ 3243051 h 6857999"/>
              <a:gd name="connsiteX345" fmla="*/ 11051835 w 12191999"/>
              <a:gd name="connsiteY345" fmla="*/ 3221350 h 6857999"/>
              <a:gd name="connsiteX346" fmla="*/ 11046733 w 12191999"/>
              <a:gd name="connsiteY346" fmla="*/ 3210623 h 6857999"/>
              <a:gd name="connsiteX347" fmla="*/ 11034375 w 12191999"/>
              <a:gd name="connsiteY347" fmla="*/ 3206422 h 6857999"/>
              <a:gd name="connsiteX348" fmla="*/ 11017895 w 12191999"/>
              <a:gd name="connsiteY348" fmla="*/ 3210386 h 6857999"/>
              <a:gd name="connsiteX349" fmla="*/ 11001834 w 12191999"/>
              <a:gd name="connsiteY349" fmla="*/ 3219106 h 6857999"/>
              <a:gd name="connsiteX350" fmla="*/ 10987515 w 12191999"/>
              <a:gd name="connsiteY350" fmla="*/ 3230075 h 6857999"/>
              <a:gd name="connsiteX351" fmla="*/ 10981450 w 12191999"/>
              <a:gd name="connsiteY351" fmla="*/ 3235273 h 6857999"/>
              <a:gd name="connsiteX352" fmla="*/ 10982299 w 12191999"/>
              <a:gd name="connsiteY352" fmla="*/ 3232511 h 6857999"/>
              <a:gd name="connsiteX353" fmla="*/ 10983715 w 12191999"/>
              <a:gd name="connsiteY353" fmla="*/ 3222359 h 6857999"/>
              <a:gd name="connsiteX354" fmla="*/ 10980563 w 12191999"/>
              <a:gd name="connsiteY354" fmla="*/ 3212285 h 6857999"/>
              <a:gd name="connsiteX355" fmla="*/ 10971809 w 12191999"/>
              <a:gd name="connsiteY355" fmla="*/ 3208186 h 6857999"/>
              <a:gd name="connsiteX356" fmla="*/ 10958293 w 12191999"/>
              <a:gd name="connsiteY356" fmla="*/ 3212698 h 6857999"/>
              <a:gd name="connsiteX357" fmla="*/ 10945435 w 12191999"/>
              <a:gd name="connsiteY357" fmla="*/ 3221451 h 6857999"/>
              <a:gd name="connsiteX358" fmla="*/ 10932779 w 12191999"/>
              <a:gd name="connsiteY358" fmla="*/ 3232553 h 6857999"/>
              <a:gd name="connsiteX359" fmla="*/ 10930949 w 12191999"/>
              <a:gd name="connsiteY359" fmla="*/ 3234543 h 6857999"/>
              <a:gd name="connsiteX360" fmla="*/ 10936789 w 12191999"/>
              <a:gd name="connsiteY360" fmla="*/ 3218071 h 6857999"/>
              <a:gd name="connsiteX361" fmla="*/ 10932222 w 12191999"/>
              <a:gd name="connsiteY361" fmla="*/ 3207505 h 6857999"/>
              <a:gd name="connsiteX362" fmla="*/ 10919333 w 12191999"/>
              <a:gd name="connsiteY362" fmla="*/ 3203392 h 6857999"/>
              <a:gd name="connsiteX363" fmla="*/ 10576433 w 12191999"/>
              <a:gd name="connsiteY363" fmla="*/ 3203392 h 6857999"/>
              <a:gd name="connsiteX364" fmla="*/ 10544491 w 12191999"/>
              <a:gd name="connsiteY364" fmla="*/ 3218063 h 6857999"/>
              <a:gd name="connsiteX365" fmla="*/ 10542072 w 12191999"/>
              <a:gd name="connsiteY365" fmla="*/ 3222555 h 6857999"/>
              <a:gd name="connsiteX366" fmla="*/ 10545653 w 12191999"/>
              <a:gd name="connsiteY366" fmla="*/ 3225437 h 6857999"/>
              <a:gd name="connsiteX367" fmla="*/ 10549583 w 12191999"/>
              <a:gd name="connsiteY367" fmla="*/ 3223520 h 6857999"/>
              <a:gd name="connsiteX368" fmla="*/ 10566845 w 12191999"/>
              <a:gd name="connsiteY368" fmla="*/ 3215342 h 6857999"/>
              <a:gd name="connsiteX369" fmla="*/ 10569321 w 12191999"/>
              <a:gd name="connsiteY369" fmla="*/ 3220844 h 6857999"/>
              <a:gd name="connsiteX370" fmla="*/ 10563898 w 12191999"/>
              <a:gd name="connsiteY370" fmla="*/ 3237560 h 6857999"/>
              <a:gd name="connsiteX371" fmla="*/ 10554791 w 12191999"/>
              <a:gd name="connsiteY371" fmla="*/ 3257516 h 6857999"/>
              <a:gd name="connsiteX372" fmla="*/ 10531295 w 12191999"/>
              <a:gd name="connsiteY372" fmla="*/ 3298908 h 6857999"/>
              <a:gd name="connsiteX373" fmla="*/ 10519244 w 12191999"/>
              <a:gd name="connsiteY373" fmla="*/ 3318759 h 6857999"/>
              <a:gd name="connsiteX374" fmla="*/ 10517213 w 12191999"/>
              <a:gd name="connsiteY374" fmla="*/ 3321244 h 6857999"/>
              <a:gd name="connsiteX375" fmla="*/ 10515819 w 12191999"/>
              <a:gd name="connsiteY375" fmla="*/ 3322638 h 6857999"/>
              <a:gd name="connsiteX376" fmla="*/ 10515077 w 12191999"/>
              <a:gd name="connsiteY376" fmla="*/ 3324537 h 6857999"/>
              <a:gd name="connsiteX377" fmla="*/ 10517595 w 12191999"/>
              <a:gd name="connsiteY377" fmla="*/ 3328118 h 6857999"/>
              <a:gd name="connsiteX378" fmla="*/ 10523128 w 12191999"/>
              <a:gd name="connsiteY378" fmla="*/ 3327108 h 6857999"/>
              <a:gd name="connsiteX379" fmla="*/ 10529933 w 12191999"/>
              <a:gd name="connsiteY379" fmla="*/ 3325156 h 6857999"/>
              <a:gd name="connsiteX380" fmla="*/ 10534753 w 12191999"/>
              <a:gd name="connsiteY380" fmla="*/ 3324698 h 6857999"/>
              <a:gd name="connsiteX381" fmla="*/ 10540308 w 12191999"/>
              <a:gd name="connsiteY381" fmla="*/ 3323889 h 6857999"/>
              <a:gd name="connsiteX382" fmla="*/ 10543808 w 12191999"/>
              <a:gd name="connsiteY382" fmla="*/ 3321069 h 6857999"/>
              <a:gd name="connsiteX383" fmla="*/ 10580970 w 12191999"/>
              <a:gd name="connsiteY383" fmla="*/ 3255274 h 6857999"/>
              <a:gd name="connsiteX384" fmla="*/ 10631686 w 12191999"/>
              <a:gd name="connsiteY384" fmla="*/ 3219884 h 6857999"/>
              <a:gd name="connsiteX385" fmla="*/ 10636787 w 12191999"/>
              <a:gd name="connsiteY385" fmla="*/ 3222204 h 6857999"/>
              <a:gd name="connsiteX386" fmla="*/ 10639204 w 12191999"/>
              <a:gd name="connsiteY386" fmla="*/ 3228667 h 6857999"/>
              <a:gd name="connsiteX387" fmla="*/ 10630030 w 12191999"/>
              <a:gd name="connsiteY387" fmla="*/ 3251624 h 6857999"/>
              <a:gd name="connsiteX388" fmla="*/ 10611361 w 12191999"/>
              <a:gd name="connsiteY388" fmla="*/ 3284314 h 6857999"/>
              <a:gd name="connsiteX389" fmla="*/ 10601865 w 12191999"/>
              <a:gd name="connsiteY389" fmla="*/ 3312426 h 6857999"/>
              <a:gd name="connsiteX390" fmla="*/ 10606909 w 12191999"/>
              <a:gd name="connsiteY390" fmla="*/ 3324780 h 6857999"/>
              <a:gd name="connsiteX391" fmla="*/ 10619574 w 12191999"/>
              <a:gd name="connsiteY391" fmla="*/ 3329379 h 6857999"/>
              <a:gd name="connsiteX392" fmla="*/ 10648639 w 12191999"/>
              <a:gd name="connsiteY392" fmla="*/ 3321514 h 6857999"/>
              <a:gd name="connsiteX393" fmla="*/ 10684756 w 12191999"/>
              <a:gd name="connsiteY393" fmla="*/ 3299250 h 6857999"/>
              <a:gd name="connsiteX394" fmla="*/ 10702207 w 12191999"/>
              <a:gd name="connsiteY394" fmla="*/ 3283325 h 6857999"/>
              <a:gd name="connsiteX395" fmla="*/ 10700153 w 12191999"/>
              <a:gd name="connsiteY395" fmla="*/ 3295271 h 6857999"/>
              <a:gd name="connsiteX396" fmla="*/ 10706319 w 12191999"/>
              <a:gd name="connsiteY396" fmla="*/ 3317044 h 6857999"/>
              <a:gd name="connsiteX397" fmla="*/ 10724926 w 12191999"/>
              <a:gd name="connsiteY397" fmla="*/ 3325594 h 6857999"/>
              <a:gd name="connsiteX398" fmla="*/ 10769530 w 12191999"/>
              <a:gd name="connsiteY398" fmla="*/ 3306671 h 6857999"/>
              <a:gd name="connsiteX399" fmla="*/ 10791780 w 12191999"/>
              <a:gd name="connsiteY399" fmla="*/ 3327358 h 6857999"/>
              <a:gd name="connsiteX400" fmla="*/ 10851879 w 12191999"/>
              <a:gd name="connsiteY400" fmla="*/ 3299085 h 6857999"/>
              <a:gd name="connsiteX401" fmla="*/ 10887300 w 12191999"/>
              <a:gd name="connsiteY401" fmla="*/ 3261602 h 6857999"/>
              <a:gd name="connsiteX402" fmla="*/ 10888205 w 12191999"/>
              <a:gd name="connsiteY402" fmla="*/ 3258688 h 6857999"/>
              <a:gd name="connsiteX403" fmla="*/ 10885175 w 12191999"/>
              <a:gd name="connsiteY403" fmla="*/ 3255365 h 6857999"/>
              <a:gd name="connsiteX404" fmla="*/ 10880361 w 12191999"/>
              <a:gd name="connsiteY404" fmla="*/ 3258045 h 6857999"/>
              <a:gd name="connsiteX405" fmla="*/ 10846871 w 12191999"/>
              <a:gd name="connsiteY405" fmla="*/ 3292559 h 6857999"/>
              <a:gd name="connsiteX406" fmla="*/ 10804900 w 12191999"/>
              <a:gd name="connsiteY406" fmla="*/ 3312888 h 6857999"/>
              <a:gd name="connsiteX407" fmla="*/ 10793343 w 12191999"/>
              <a:gd name="connsiteY407" fmla="*/ 3302082 h 6857999"/>
              <a:gd name="connsiteX408" fmla="*/ 10795967 w 12191999"/>
              <a:gd name="connsiteY408" fmla="*/ 3286922 h 6857999"/>
              <a:gd name="connsiteX409" fmla="*/ 10802252 w 12191999"/>
              <a:gd name="connsiteY409" fmla="*/ 3280888 h 6857999"/>
              <a:gd name="connsiteX410" fmla="*/ 10807214 w 12191999"/>
              <a:gd name="connsiteY410" fmla="*/ 3276181 h 6857999"/>
              <a:gd name="connsiteX411" fmla="*/ 10811165 w 12191999"/>
              <a:gd name="connsiteY411" fmla="*/ 3272108 h 6857999"/>
              <a:gd name="connsiteX412" fmla="*/ 10815801 w 12191999"/>
              <a:gd name="connsiteY412" fmla="*/ 3267189 h 6857999"/>
              <a:gd name="connsiteX413" fmla="*/ 10820079 w 12191999"/>
              <a:gd name="connsiteY413" fmla="*/ 3262236 h 6857999"/>
              <a:gd name="connsiteX414" fmla="*/ 10824103 w 12191999"/>
              <a:gd name="connsiteY414" fmla="*/ 3256628 h 6857999"/>
              <a:gd name="connsiteX415" fmla="*/ 10827045 w 12191999"/>
              <a:gd name="connsiteY415" fmla="*/ 3251015 h 6857999"/>
              <a:gd name="connsiteX416" fmla="*/ 10829478 w 12191999"/>
              <a:gd name="connsiteY416" fmla="*/ 3244319 h 6857999"/>
              <a:gd name="connsiteX417" fmla="*/ 10830179 w 12191999"/>
              <a:gd name="connsiteY417" fmla="*/ 3237496 h 6857999"/>
              <a:gd name="connsiteX418" fmla="*/ 10823015 w 12191999"/>
              <a:gd name="connsiteY418" fmla="*/ 3229632 h 6857999"/>
              <a:gd name="connsiteX419" fmla="*/ 10810087 w 12191999"/>
              <a:gd name="connsiteY419" fmla="*/ 3212325 h 6857999"/>
              <a:gd name="connsiteX420" fmla="*/ 10788501 w 12191999"/>
              <a:gd name="connsiteY420" fmla="*/ 3205662 h 6857999"/>
              <a:gd name="connsiteX421" fmla="*/ 10747861 w 12191999"/>
              <a:gd name="connsiteY421" fmla="*/ 3219919 h 6857999"/>
              <a:gd name="connsiteX422" fmla="*/ 10713575 w 12191999"/>
              <a:gd name="connsiteY422" fmla="*/ 3255215 h 6857999"/>
              <a:gd name="connsiteX423" fmla="*/ 10710583 w 12191999"/>
              <a:gd name="connsiteY423" fmla="*/ 3261318 h 6857999"/>
              <a:gd name="connsiteX424" fmla="*/ 10695873 w 12191999"/>
              <a:gd name="connsiteY424" fmla="*/ 3278098 h 6857999"/>
              <a:gd name="connsiteX425" fmla="*/ 10679777 w 12191999"/>
              <a:gd name="connsiteY425" fmla="*/ 3292705 h 6857999"/>
              <a:gd name="connsiteX426" fmla="*/ 10656093 w 12191999"/>
              <a:gd name="connsiteY426" fmla="*/ 3307646 h 6857999"/>
              <a:gd name="connsiteX427" fmla="*/ 10633450 w 12191999"/>
              <a:gd name="connsiteY427" fmla="*/ 3314399 h 6857999"/>
              <a:gd name="connsiteX428" fmla="*/ 10629562 w 12191999"/>
              <a:gd name="connsiteY428" fmla="*/ 3312426 h 6857999"/>
              <a:gd name="connsiteX429" fmla="*/ 10627949 w 12191999"/>
              <a:gd name="connsiteY429" fmla="*/ 3307130 h 6857999"/>
              <a:gd name="connsiteX430" fmla="*/ 10646745 w 12191999"/>
              <a:gd name="connsiteY430" fmla="*/ 3268483 h 6857999"/>
              <a:gd name="connsiteX431" fmla="*/ 10665541 w 12191999"/>
              <a:gd name="connsiteY431" fmla="*/ 3226397 h 6857999"/>
              <a:gd name="connsiteX432" fmla="*/ 10658997 w 12191999"/>
              <a:gd name="connsiteY432" fmla="*/ 3211672 h 6857999"/>
              <a:gd name="connsiteX433" fmla="*/ 10643540 w 12191999"/>
              <a:gd name="connsiteY433" fmla="*/ 3205413 h 6857999"/>
              <a:gd name="connsiteX434" fmla="*/ 10612872 w 12191999"/>
              <a:gd name="connsiteY434" fmla="*/ 3216822 h 6857999"/>
              <a:gd name="connsiteX435" fmla="*/ 10585816 w 12191999"/>
              <a:gd name="connsiteY435" fmla="*/ 3239971 h 6857999"/>
              <a:gd name="connsiteX436" fmla="*/ 10593889 w 12191999"/>
              <a:gd name="connsiteY436" fmla="*/ 3218071 h 6857999"/>
              <a:gd name="connsiteX437" fmla="*/ 10589322 w 12191999"/>
              <a:gd name="connsiteY437" fmla="*/ 3207505 h 6857999"/>
              <a:gd name="connsiteX438" fmla="*/ 10576433 w 12191999"/>
              <a:gd name="connsiteY438" fmla="*/ 3203392 h 6857999"/>
              <a:gd name="connsiteX439" fmla="*/ 10107432 w 12191999"/>
              <a:gd name="connsiteY439" fmla="*/ 3202384 h 6857999"/>
              <a:gd name="connsiteX440" fmla="*/ 10068866 w 12191999"/>
              <a:gd name="connsiteY440" fmla="*/ 3217802 h 6857999"/>
              <a:gd name="connsiteX441" fmla="*/ 10034877 w 12191999"/>
              <a:gd name="connsiteY441" fmla="*/ 3255113 h 6857999"/>
              <a:gd name="connsiteX442" fmla="*/ 10024735 w 12191999"/>
              <a:gd name="connsiteY442" fmla="*/ 3276160 h 6857999"/>
              <a:gd name="connsiteX443" fmla="*/ 10023507 w 12191999"/>
              <a:gd name="connsiteY443" fmla="*/ 3283195 h 6857999"/>
              <a:gd name="connsiteX444" fmla="*/ 10013027 w 12191999"/>
              <a:gd name="connsiteY444" fmla="*/ 3292705 h 6857999"/>
              <a:gd name="connsiteX445" fmla="*/ 9989343 w 12191999"/>
              <a:gd name="connsiteY445" fmla="*/ 3307646 h 6857999"/>
              <a:gd name="connsiteX446" fmla="*/ 9966700 w 12191999"/>
              <a:gd name="connsiteY446" fmla="*/ 3314399 h 6857999"/>
              <a:gd name="connsiteX447" fmla="*/ 9962812 w 12191999"/>
              <a:gd name="connsiteY447" fmla="*/ 3312426 h 6857999"/>
              <a:gd name="connsiteX448" fmla="*/ 9961199 w 12191999"/>
              <a:gd name="connsiteY448" fmla="*/ 3307130 h 6857999"/>
              <a:gd name="connsiteX449" fmla="*/ 9979995 w 12191999"/>
              <a:gd name="connsiteY449" fmla="*/ 3268483 h 6857999"/>
              <a:gd name="connsiteX450" fmla="*/ 9998791 w 12191999"/>
              <a:gd name="connsiteY450" fmla="*/ 3226397 h 6857999"/>
              <a:gd name="connsiteX451" fmla="*/ 9992247 w 12191999"/>
              <a:gd name="connsiteY451" fmla="*/ 3211672 h 6857999"/>
              <a:gd name="connsiteX452" fmla="*/ 9976790 w 12191999"/>
              <a:gd name="connsiteY452" fmla="*/ 3205413 h 6857999"/>
              <a:gd name="connsiteX453" fmla="*/ 9946122 w 12191999"/>
              <a:gd name="connsiteY453" fmla="*/ 3216822 h 6857999"/>
              <a:gd name="connsiteX454" fmla="*/ 9919066 w 12191999"/>
              <a:gd name="connsiteY454" fmla="*/ 3239971 h 6857999"/>
              <a:gd name="connsiteX455" fmla="*/ 9927139 w 12191999"/>
              <a:gd name="connsiteY455" fmla="*/ 3218071 h 6857999"/>
              <a:gd name="connsiteX456" fmla="*/ 9922572 w 12191999"/>
              <a:gd name="connsiteY456" fmla="*/ 3207505 h 6857999"/>
              <a:gd name="connsiteX457" fmla="*/ 9909683 w 12191999"/>
              <a:gd name="connsiteY457" fmla="*/ 3203392 h 6857999"/>
              <a:gd name="connsiteX458" fmla="*/ 9877741 w 12191999"/>
              <a:gd name="connsiteY458" fmla="*/ 3218063 h 6857999"/>
              <a:gd name="connsiteX459" fmla="*/ 9875322 w 12191999"/>
              <a:gd name="connsiteY459" fmla="*/ 3222555 h 6857999"/>
              <a:gd name="connsiteX460" fmla="*/ 9878903 w 12191999"/>
              <a:gd name="connsiteY460" fmla="*/ 3225437 h 6857999"/>
              <a:gd name="connsiteX461" fmla="*/ 9882833 w 12191999"/>
              <a:gd name="connsiteY461" fmla="*/ 3223520 h 6857999"/>
              <a:gd name="connsiteX462" fmla="*/ 9900095 w 12191999"/>
              <a:gd name="connsiteY462" fmla="*/ 3215342 h 6857999"/>
              <a:gd name="connsiteX463" fmla="*/ 9902571 w 12191999"/>
              <a:gd name="connsiteY463" fmla="*/ 3220844 h 6857999"/>
              <a:gd name="connsiteX464" fmla="*/ 9897148 w 12191999"/>
              <a:gd name="connsiteY464" fmla="*/ 3237560 h 6857999"/>
              <a:gd name="connsiteX465" fmla="*/ 9888041 w 12191999"/>
              <a:gd name="connsiteY465" fmla="*/ 3257516 h 6857999"/>
              <a:gd name="connsiteX466" fmla="*/ 9887648 w 12191999"/>
              <a:gd name="connsiteY466" fmla="*/ 3258216 h 6857999"/>
              <a:gd name="connsiteX467" fmla="*/ 9885050 w 12191999"/>
              <a:gd name="connsiteY467" fmla="*/ 3255365 h 6857999"/>
              <a:gd name="connsiteX468" fmla="*/ 9880235 w 12191999"/>
              <a:gd name="connsiteY468" fmla="*/ 3258045 h 6857999"/>
              <a:gd name="connsiteX469" fmla="*/ 9846747 w 12191999"/>
              <a:gd name="connsiteY469" fmla="*/ 3292559 h 6857999"/>
              <a:gd name="connsiteX470" fmla="*/ 9804775 w 12191999"/>
              <a:gd name="connsiteY470" fmla="*/ 3312888 h 6857999"/>
              <a:gd name="connsiteX471" fmla="*/ 9793218 w 12191999"/>
              <a:gd name="connsiteY471" fmla="*/ 3302082 h 6857999"/>
              <a:gd name="connsiteX472" fmla="*/ 9795842 w 12191999"/>
              <a:gd name="connsiteY472" fmla="*/ 3286922 h 6857999"/>
              <a:gd name="connsiteX473" fmla="*/ 9802127 w 12191999"/>
              <a:gd name="connsiteY473" fmla="*/ 3280888 h 6857999"/>
              <a:gd name="connsiteX474" fmla="*/ 9807089 w 12191999"/>
              <a:gd name="connsiteY474" fmla="*/ 3276181 h 6857999"/>
              <a:gd name="connsiteX475" fmla="*/ 9811039 w 12191999"/>
              <a:gd name="connsiteY475" fmla="*/ 3272108 h 6857999"/>
              <a:gd name="connsiteX476" fmla="*/ 9815677 w 12191999"/>
              <a:gd name="connsiteY476" fmla="*/ 3267189 h 6857999"/>
              <a:gd name="connsiteX477" fmla="*/ 9819954 w 12191999"/>
              <a:gd name="connsiteY477" fmla="*/ 3262236 h 6857999"/>
              <a:gd name="connsiteX478" fmla="*/ 9823979 w 12191999"/>
              <a:gd name="connsiteY478" fmla="*/ 3256628 h 6857999"/>
              <a:gd name="connsiteX479" fmla="*/ 9826920 w 12191999"/>
              <a:gd name="connsiteY479" fmla="*/ 3251015 h 6857999"/>
              <a:gd name="connsiteX480" fmla="*/ 9829353 w 12191999"/>
              <a:gd name="connsiteY480" fmla="*/ 3244319 h 6857999"/>
              <a:gd name="connsiteX481" fmla="*/ 9830054 w 12191999"/>
              <a:gd name="connsiteY481" fmla="*/ 3237496 h 6857999"/>
              <a:gd name="connsiteX482" fmla="*/ 9822889 w 12191999"/>
              <a:gd name="connsiteY482" fmla="*/ 3229632 h 6857999"/>
              <a:gd name="connsiteX483" fmla="*/ 9809963 w 12191999"/>
              <a:gd name="connsiteY483" fmla="*/ 3212325 h 6857999"/>
              <a:gd name="connsiteX484" fmla="*/ 9788376 w 12191999"/>
              <a:gd name="connsiteY484" fmla="*/ 3205662 h 6857999"/>
              <a:gd name="connsiteX485" fmla="*/ 9747736 w 12191999"/>
              <a:gd name="connsiteY485" fmla="*/ 3219919 h 6857999"/>
              <a:gd name="connsiteX486" fmla="*/ 9713450 w 12191999"/>
              <a:gd name="connsiteY486" fmla="*/ 3255215 h 6857999"/>
              <a:gd name="connsiteX487" fmla="*/ 9700028 w 12191999"/>
              <a:gd name="connsiteY487" fmla="*/ 3295271 h 6857999"/>
              <a:gd name="connsiteX488" fmla="*/ 9706194 w 12191999"/>
              <a:gd name="connsiteY488" fmla="*/ 3317044 h 6857999"/>
              <a:gd name="connsiteX489" fmla="*/ 9724801 w 12191999"/>
              <a:gd name="connsiteY489" fmla="*/ 3325594 h 6857999"/>
              <a:gd name="connsiteX490" fmla="*/ 9769405 w 12191999"/>
              <a:gd name="connsiteY490" fmla="*/ 3306671 h 6857999"/>
              <a:gd name="connsiteX491" fmla="*/ 9791655 w 12191999"/>
              <a:gd name="connsiteY491" fmla="*/ 3327358 h 6857999"/>
              <a:gd name="connsiteX492" fmla="*/ 9851753 w 12191999"/>
              <a:gd name="connsiteY492" fmla="*/ 3299085 h 6857999"/>
              <a:gd name="connsiteX493" fmla="*/ 9869584 w 12191999"/>
              <a:gd name="connsiteY493" fmla="*/ 3282791 h 6857999"/>
              <a:gd name="connsiteX494" fmla="*/ 9882818 w 12191999"/>
              <a:gd name="connsiteY494" fmla="*/ 3266851 h 6857999"/>
              <a:gd name="connsiteX495" fmla="*/ 9878345 w 12191999"/>
              <a:gd name="connsiteY495" fmla="*/ 3274846 h 6857999"/>
              <a:gd name="connsiteX496" fmla="*/ 9864545 w 12191999"/>
              <a:gd name="connsiteY496" fmla="*/ 3298908 h 6857999"/>
              <a:gd name="connsiteX497" fmla="*/ 9852494 w 12191999"/>
              <a:gd name="connsiteY497" fmla="*/ 3318759 h 6857999"/>
              <a:gd name="connsiteX498" fmla="*/ 9850463 w 12191999"/>
              <a:gd name="connsiteY498" fmla="*/ 3321244 h 6857999"/>
              <a:gd name="connsiteX499" fmla="*/ 9849069 w 12191999"/>
              <a:gd name="connsiteY499" fmla="*/ 3322638 h 6857999"/>
              <a:gd name="connsiteX500" fmla="*/ 9848327 w 12191999"/>
              <a:gd name="connsiteY500" fmla="*/ 3324537 h 6857999"/>
              <a:gd name="connsiteX501" fmla="*/ 9850845 w 12191999"/>
              <a:gd name="connsiteY501" fmla="*/ 3328118 h 6857999"/>
              <a:gd name="connsiteX502" fmla="*/ 9856378 w 12191999"/>
              <a:gd name="connsiteY502" fmla="*/ 3327108 h 6857999"/>
              <a:gd name="connsiteX503" fmla="*/ 9863183 w 12191999"/>
              <a:gd name="connsiteY503" fmla="*/ 3325156 h 6857999"/>
              <a:gd name="connsiteX504" fmla="*/ 9868003 w 12191999"/>
              <a:gd name="connsiteY504" fmla="*/ 3324698 h 6857999"/>
              <a:gd name="connsiteX505" fmla="*/ 9873558 w 12191999"/>
              <a:gd name="connsiteY505" fmla="*/ 3323889 h 6857999"/>
              <a:gd name="connsiteX506" fmla="*/ 9877058 w 12191999"/>
              <a:gd name="connsiteY506" fmla="*/ 3321069 h 6857999"/>
              <a:gd name="connsiteX507" fmla="*/ 9914220 w 12191999"/>
              <a:gd name="connsiteY507" fmla="*/ 3255274 h 6857999"/>
              <a:gd name="connsiteX508" fmla="*/ 9964936 w 12191999"/>
              <a:gd name="connsiteY508" fmla="*/ 3219884 h 6857999"/>
              <a:gd name="connsiteX509" fmla="*/ 9970037 w 12191999"/>
              <a:gd name="connsiteY509" fmla="*/ 3222204 h 6857999"/>
              <a:gd name="connsiteX510" fmla="*/ 9972454 w 12191999"/>
              <a:gd name="connsiteY510" fmla="*/ 3228667 h 6857999"/>
              <a:gd name="connsiteX511" fmla="*/ 9963280 w 12191999"/>
              <a:gd name="connsiteY511" fmla="*/ 3251624 h 6857999"/>
              <a:gd name="connsiteX512" fmla="*/ 9944611 w 12191999"/>
              <a:gd name="connsiteY512" fmla="*/ 3284314 h 6857999"/>
              <a:gd name="connsiteX513" fmla="*/ 9935115 w 12191999"/>
              <a:gd name="connsiteY513" fmla="*/ 3312426 h 6857999"/>
              <a:gd name="connsiteX514" fmla="*/ 9940159 w 12191999"/>
              <a:gd name="connsiteY514" fmla="*/ 3324780 h 6857999"/>
              <a:gd name="connsiteX515" fmla="*/ 9952824 w 12191999"/>
              <a:gd name="connsiteY515" fmla="*/ 3329379 h 6857999"/>
              <a:gd name="connsiteX516" fmla="*/ 9981889 w 12191999"/>
              <a:gd name="connsiteY516" fmla="*/ 3321514 h 6857999"/>
              <a:gd name="connsiteX517" fmla="*/ 10018006 w 12191999"/>
              <a:gd name="connsiteY517" fmla="*/ 3299250 h 6857999"/>
              <a:gd name="connsiteX518" fmla="*/ 10021433 w 12191999"/>
              <a:gd name="connsiteY518" fmla="*/ 3296122 h 6857999"/>
              <a:gd name="connsiteX519" fmla="*/ 10022866 w 12191999"/>
              <a:gd name="connsiteY519" fmla="*/ 3307114 h 6857999"/>
              <a:gd name="connsiteX520" fmla="*/ 10027398 w 12191999"/>
              <a:gd name="connsiteY520" fmla="*/ 3316320 h 6857999"/>
              <a:gd name="connsiteX521" fmla="*/ 10045369 w 12191999"/>
              <a:gd name="connsiteY521" fmla="*/ 3324332 h 6857999"/>
              <a:gd name="connsiteX522" fmla="*/ 10086872 w 12191999"/>
              <a:gd name="connsiteY522" fmla="*/ 3311106 h 6857999"/>
              <a:gd name="connsiteX523" fmla="*/ 10107871 w 12191999"/>
              <a:gd name="connsiteY523" fmla="*/ 3296699 h 6857999"/>
              <a:gd name="connsiteX524" fmla="*/ 10118155 w 12191999"/>
              <a:gd name="connsiteY524" fmla="*/ 3287281 h 6857999"/>
              <a:gd name="connsiteX525" fmla="*/ 10115823 w 12191999"/>
              <a:gd name="connsiteY525" fmla="*/ 3290992 h 6857999"/>
              <a:gd name="connsiteX526" fmla="*/ 10024019 w 12191999"/>
              <a:gd name="connsiteY526" fmla="*/ 3448865 h 6857999"/>
              <a:gd name="connsiteX527" fmla="*/ 9981275 w 12191999"/>
              <a:gd name="connsiteY527" fmla="*/ 3505789 h 6857999"/>
              <a:gd name="connsiteX528" fmla="*/ 9938400 w 12191999"/>
              <a:gd name="connsiteY528" fmla="*/ 3525314 h 6857999"/>
              <a:gd name="connsiteX529" fmla="*/ 9903541 w 12191999"/>
              <a:gd name="connsiteY529" fmla="*/ 3511158 h 6857999"/>
              <a:gd name="connsiteX530" fmla="*/ 9889504 w 12191999"/>
              <a:gd name="connsiteY530" fmla="*/ 3475402 h 6857999"/>
              <a:gd name="connsiteX531" fmla="*/ 9891899 w 12191999"/>
              <a:gd name="connsiteY531" fmla="*/ 3455359 h 6857999"/>
              <a:gd name="connsiteX532" fmla="*/ 9979825 w 12191999"/>
              <a:gd name="connsiteY532" fmla="*/ 3377977 h 6857999"/>
              <a:gd name="connsiteX533" fmla="*/ 10043086 w 12191999"/>
              <a:gd name="connsiteY533" fmla="*/ 3356692 h 6857999"/>
              <a:gd name="connsiteX534" fmla="*/ 10044745 w 12191999"/>
              <a:gd name="connsiteY534" fmla="*/ 3356139 h 6857999"/>
              <a:gd name="connsiteX535" fmla="*/ 10047593 w 12191999"/>
              <a:gd name="connsiteY535" fmla="*/ 3355239 h 6857999"/>
              <a:gd name="connsiteX536" fmla="*/ 10050088 w 12191999"/>
              <a:gd name="connsiteY536" fmla="*/ 3354123 h 6857999"/>
              <a:gd name="connsiteX537" fmla="*/ 10052541 w 12191999"/>
              <a:gd name="connsiteY537" fmla="*/ 3352102 h 6857999"/>
              <a:gd name="connsiteX538" fmla="*/ 10053493 w 12191999"/>
              <a:gd name="connsiteY538" fmla="*/ 3349258 h 6857999"/>
              <a:gd name="connsiteX539" fmla="*/ 10048651 w 12191999"/>
              <a:gd name="connsiteY539" fmla="*/ 3345179 h 6857999"/>
              <a:gd name="connsiteX540" fmla="*/ 10035451 w 12191999"/>
              <a:gd name="connsiteY540" fmla="*/ 3348454 h 6857999"/>
              <a:gd name="connsiteX541" fmla="*/ 10006314 w 12191999"/>
              <a:gd name="connsiteY541" fmla="*/ 3358363 h 6857999"/>
              <a:gd name="connsiteX542" fmla="*/ 9975654 w 12191999"/>
              <a:gd name="connsiteY542" fmla="*/ 3370047 h 6857999"/>
              <a:gd name="connsiteX543" fmla="*/ 9943561 w 12191999"/>
              <a:gd name="connsiteY543" fmla="*/ 3384967 h 6857999"/>
              <a:gd name="connsiteX544" fmla="*/ 9914329 w 12191999"/>
              <a:gd name="connsiteY544" fmla="*/ 3403351 h 6857999"/>
              <a:gd name="connsiteX545" fmla="*/ 9889024 w 12191999"/>
              <a:gd name="connsiteY545" fmla="*/ 3425727 h 6857999"/>
              <a:gd name="connsiteX546" fmla="*/ 9872513 w 12191999"/>
              <a:gd name="connsiteY546" fmla="*/ 3451905 h 6857999"/>
              <a:gd name="connsiteX547" fmla="*/ 9865945 w 12191999"/>
              <a:gd name="connsiteY547" fmla="*/ 3482720 h 6857999"/>
              <a:gd name="connsiteX548" fmla="*/ 9883599 w 12191999"/>
              <a:gd name="connsiteY548" fmla="*/ 3524085 h 6857999"/>
              <a:gd name="connsiteX549" fmla="*/ 9923516 w 12191999"/>
              <a:gd name="connsiteY549" fmla="*/ 3540291 h 6857999"/>
              <a:gd name="connsiteX550" fmla="*/ 9961551 w 12191999"/>
              <a:gd name="connsiteY550" fmla="*/ 3531661 h 6857999"/>
              <a:gd name="connsiteX551" fmla="*/ 9997120 w 12191999"/>
              <a:gd name="connsiteY551" fmla="*/ 3509472 h 6857999"/>
              <a:gd name="connsiteX552" fmla="*/ 10025903 w 12191999"/>
              <a:gd name="connsiteY552" fmla="*/ 3480691 h 6857999"/>
              <a:gd name="connsiteX553" fmla="*/ 10046610 w 12191999"/>
              <a:gd name="connsiteY553" fmla="*/ 3450914 h 6857999"/>
              <a:gd name="connsiteX554" fmla="*/ 10150975 w 12191999"/>
              <a:gd name="connsiteY554" fmla="*/ 3253690 h 6857999"/>
              <a:gd name="connsiteX555" fmla="*/ 10153097 w 12191999"/>
              <a:gd name="connsiteY555" fmla="*/ 3257222 h 6857999"/>
              <a:gd name="connsiteX556" fmla="*/ 10157183 w 12191999"/>
              <a:gd name="connsiteY556" fmla="*/ 3253693 h 6857999"/>
              <a:gd name="connsiteX557" fmla="*/ 10155668 w 12191999"/>
              <a:gd name="connsiteY557" fmla="*/ 3247706 h 6857999"/>
              <a:gd name="connsiteX558" fmla="*/ 10158491 w 12191999"/>
              <a:gd name="connsiteY558" fmla="*/ 3243029 h 6857999"/>
              <a:gd name="connsiteX559" fmla="*/ 10161545 w 12191999"/>
              <a:gd name="connsiteY559" fmla="*/ 3237281 h 6857999"/>
              <a:gd name="connsiteX560" fmla="*/ 10163484 w 12191999"/>
              <a:gd name="connsiteY560" fmla="*/ 3234298 h 6857999"/>
              <a:gd name="connsiteX561" fmla="*/ 10165759 w 12191999"/>
              <a:gd name="connsiteY561" fmla="*/ 3229423 h 6857999"/>
              <a:gd name="connsiteX562" fmla="*/ 10164310 w 12191999"/>
              <a:gd name="connsiteY562" fmla="*/ 3226755 h 6857999"/>
              <a:gd name="connsiteX563" fmla="*/ 10161676 w 12191999"/>
              <a:gd name="connsiteY563" fmla="*/ 3225593 h 6857999"/>
              <a:gd name="connsiteX564" fmla="*/ 10159297 w 12191999"/>
              <a:gd name="connsiteY564" fmla="*/ 3226098 h 6857999"/>
              <a:gd name="connsiteX565" fmla="*/ 10157820 w 12191999"/>
              <a:gd name="connsiteY565" fmla="*/ 3226612 h 6857999"/>
              <a:gd name="connsiteX566" fmla="*/ 10154861 w 12191999"/>
              <a:gd name="connsiteY566" fmla="*/ 3226942 h 6857999"/>
              <a:gd name="connsiteX567" fmla="*/ 10150517 w 12191999"/>
              <a:gd name="connsiteY567" fmla="*/ 3228921 h 6857999"/>
              <a:gd name="connsiteX568" fmla="*/ 10147565 w 12191999"/>
              <a:gd name="connsiteY568" fmla="*/ 3233858 h 6857999"/>
              <a:gd name="connsiteX569" fmla="*/ 10140764 w 12191999"/>
              <a:gd name="connsiteY569" fmla="*/ 3220973 h 6857999"/>
              <a:gd name="connsiteX570" fmla="*/ 10107432 w 12191999"/>
              <a:gd name="connsiteY570" fmla="*/ 3202384 h 6857999"/>
              <a:gd name="connsiteX571" fmla="*/ 8459607 w 12191999"/>
              <a:gd name="connsiteY571" fmla="*/ 3202384 h 6857999"/>
              <a:gd name="connsiteX572" fmla="*/ 8421041 w 12191999"/>
              <a:gd name="connsiteY572" fmla="*/ 3217802 h 6857999"/>
              <a:gd name="connsiteX573" fmla="*/ 8387052 w 12191999"/>
              <a:gd name="connsiteY573" fmla="*/ 3255113 h 6857999"/>
              <a:gd name="connsiteX574" fmla="*/ 8381107 w 12191999"/>
              <a:gd name="connsiteY574" fmla="*/ 3267451 h 6857999"/>
              <a:gd name="connsiteX575" fmla="*/ 8371773 w 12191999"/>
              <a:gd name="connsiteY575" fmla="*/ 3278098 h 6857999"/>
              <a:gd name="connsiteX576" fmla="*/ 8355678 w 12191999"/>
              <a:gd name="connsiteY576" fmla="*/ 3292705 h 6857999"/>
              <a:gd name="connsiteX577" fmla="*/ 8331994 w 12191999"/>
              <a:gd name="connsiteY577" fmla="*/ 3307646 h 6857999"/>
              <a:gd name="connsiteX578" fmla="*/ 8309350 w 12191999"/>
              <a:gd name="connsiteY578" fmla="*/ 3314399 h 6857999"/>
              <a:gd name="connsiteX579" fmla="*/ 8305462 w 12191999"/>
              <a:gd name="connsiteY579" fmla="*/ 3312426 h 6857999"/>
              <a:gd name="connsiteX580" fmla="*/ 8303849 w 12191999"/>
              <a:gd name="connsiteY580" fmla="*/ 3307130 h 6857999"/>
              <a:gd name="connsiteX581" fmla="*/ 8322645 w 12191999"/>
              <a:gd name="connsiteY581" fmla="*/ 3268483 h 6857999"/>
              <a:gd name="connsiteX582" fmla="*/ 8341441 w 12191999"/>
              <a:gd name="connsiteY582" fmla="*/ 3226397 h 6857999"/>
              <a:gd name="connsiteX583" fmla="*/ 8334897 w 12191999"/>
              <a:gd name="connsiteY583" fmla="*/ 3211672 h 6857999"/>
              <a:gd name="connsiteX584" fmla="*/ 8319440 w 12191999"/>
              <a:gd name="connsiteY584" fmla="*/ 3205413 h 6857999"/>
              <a:gd name="connsiteX585" fmla="*/ 8288772 w 12191999"/>
              <a:gd name="connsiteY585" fmla="*/ 3216822 h 6857999"/>
              <a:gd name="connsiteX586" fmla="*/ 8261716 w 12191999"/>
              <a:gd name="connsiteY586" fmla="*/ 3239971 h 6857999"/>
              <a:gd name="connsiteX587" fmla="*/ 8269789 w 12191999"/>
              <a:gd name="connsiteY587" fmla="*/ 3218071 h 6857999"/>
              <a:gd name="connsiteX588" fmla="*/ 8265222 w 12191999"/>
              <a:gd name="connsiteY588" fmla="*/ 3207505 h 6857999"/>
              <a:gd name="connsiteX589" fmla="*/ 8252334 w 12191999"/>
              <a:gd name="connsiteY589" fmla="*/ 3203392 h 6857999"/>
              <a:gd name="connsiteX590" fmla="*/ 8220392 w 12191999"/>
              <a:gd name="connsiteY590" fmla="*/ 3218063 h 6857999"/>
              <a:gd name="connsiteX591" fmla="*/ 8217973 w 12191999"/>
              <a:gd name="connsiteY591" fmla="*/ 3222555 h 6857999"/>
              <a:gd name="connsiteX592" fmla="*/ 8221553 w 12191999"/>
              <a:gd name="connsiteY592" fmla="*/ 3225437 h 6857999"/>
              <a:gd name="connsiteX593" fmla="*/ 8225483 w 12191999"/>
              <a:gd name="connsiteY593" fmla="*/ 3223520 h 6857999"/>
              <a:gd name="connsiteX594" fmla="*/ 8242746 w 12191999"/>
              <a:gd name="connsiteY594" fmla="*/ 3215342 h 6857999"/>
              <a:gd name="connsiteX595" fmla="*/ 8245221 w 12191999"/>
              <a:gd name="connsiteY595" fmla="*/ 3220844 h 6857999"/>
              <a:gd name="connsiteX596" fmla="*/ 8239798 w 12191999"/>
              <a:gd name="connsiteY596" fmla="*/ 3237560 h 6857999"/>
              <a:gd name="connsiteX597" fmla="*/ 8230691 w 12191999"/>
              <a:gd name="connsiteY597" fmla="*/ 3257516 h 6857999"/>
              <a:gd name="connsiteX598" fmla="*/ 8207195 w 12191999"/>
              <a:gd name="connsiteY598" fmla="*/ 3298908 h 6857999"/>
              <a:gd name="connsiteX599" fmla="*/ 8195144 w 12191999"/>
              <a:gd name="connsiteY599" fmla="*/ 3318759 h 6857999"/>
              <a:gd name="connsiteX600" fmla="*/ 8193113 w 12191999"/>
              <a:gd name="connsiteY600" fmla="*/ 3321244 h 6857999"/>
              <a:gd name="connsiteX601" fmla="*/ 8191718 w 12191999"/>
              <a:gd name="connsiteY601" fmla="*/ 3322638 h 6857999"/>
              <a:gd name="connsiteX602" fmla="*/ 8190977 w 12191999"/>
              <a:gd name="connsiteY602" fmla="*/ 3324537 h 6857999"/>
              <a:gd name="connsiteX603" fmla="*/ 8193495 w 12191999"/>
              <a:gd name="connsiteY603" fmla="*/ 3328118 h 6857999"/>
              <a:gd name="connsiteX604" fmla="*/ 8199028 w 12191999"/>
              <a:gd name="connsiteY604" fmla="*/ 3327108 h 6857999"/>
              <a:gd name="connsiteX605" fmla="*/ 8205833 w 12191999"/>
              <a:gd name="connsiteY605" fmla="*/ 3325156 h 6857999"/>
              <a:gd name="connsiteX606" fmla="*/ 8210653 w 12191999"/>
              <a:gd name="connsiteY606" fmla="*/ 3324698 h 6857999"/>
              <a:gd name="connsiteX607" fmla="*/ 8216208 w 12191999"/>
              <a:gd name="connsiteY607" fmla="*/ 3323889 h 6857999"/>
              <a:gd name="connsiteX608" fmla="*/ 8219709 w 12191999"/>
              <a:gd name="connsiteY608" fmla="*/ 3321069 h 6857999"/>
              <a:gd name="connsiteX609" fmla="*/ 8256870 w 12191999"/>
              <a:gd name="connsiteY609" fmla="*/ 3255274 h 6857999"/>
              <a:gd name="connsiteX610" fmla="*/ 8307586 w 12191999"/>
              <a:gd name="connsiteY610" fmla="*/ 3219884 h 6857999"/>
              <a:gd name="connsiteX611" fmla="*/ 8312687 w 12191999"/>
              <a:gd name="connsiteY611" fmla="*/ 3222204 h 6857999"/>
              <a:gd name="connsiteX612" fmla="*/ 8315104 w 12191999"/>
              <a:gd name="connsiteY612" fmla="*/ 3228667 h 6857999"/>
              <a:gd name="connsiteX613" fmla="*/ 8305930 w 12191999"/>
              <a:gd name="connsiteY613" fmla="*/ 3251624 h 6857999"/>
              <a:gd name="connsiteX614" fmla="*/ 8287261 w 12191999"/>
              <a:gd name="connsiteY614" fmla="*/ 3284314 h 6857999"/>
              <a:gd name="connsiteX615" fmla="*/ 8277766 w 12191999"/>
              <a:gd name="connsiteY615" fmla="*/ 3312426 h 6857999"/>
              <a:gd name="connsiteX616" fmla="*/ 8282809 w 12191999"/>
              <a:gd name="connsiteY616" fmla="*/ 3324780 h 6857999"/>
              <a:gd name="connsiteX617" fmla="*/ 8295475 w 12191999"/>
              <a:gd name="connsiteY617" fmla="*/ 3329379 h 6857999"/>
              <a:gd name="connsiteX618" fmla="*/ 8324539 w 12191999"/>
              <a:gd name="connsiteY618" fmla="*/ 3321514 h 6857999"/>
              <a:gd name="connsiteX619" fmla="*/ 8360656 w 12191999"/>
              <a:gd name="connsiteY619" fmla="*/ 3299250 h 6857999"/>
              <a:gd name="connsiteX620" fmla="*/ 8375196 w 12191999"/>
              <a:gd name="connsiteY620" fmla="*/ 3285981 h 6857999"/>
              <a:gd name="connsiteX621" fmla="*/ 8373530 w 12191999"/>
              <a:gd name="connsiteY621" fmla="*/ 3295521 h 6857999"/>
              <a:gd name="connsiteX622" fmla="*/ 8379573 w 12191999"/>
              <a:gd name="connsiteY622" fmla="*/ 3316320 h 6857999"/>
              <a:gd name="connsiteX623" fmla="*/ 8397543 w 12191999"/>
              <a:gd name="connsiteY623" fmla="*/ 3324332 h 6857999"/>
              <a:gd name="connsiteX624" fmla="*/ 8439047 w 12191999"/>
              <a:gd name="connsiteY624" fmla="*/ 3311106 h 6857999"/>
              <a:gd name="connsiteX625" fmla="*/ 8460047 w 12191999"/>
              <a:gd name="connsiteY625" fmla="*/ 3296699 h 6857999"/>
              <a:gd name="connsiteX626" fmla="*/ 8470330 w 12191999"/>
              <a:gd name="connsiteY626" fmla="*/ 3287281 h 6857999"/>
              <a:gd name="connsiteX627" fmla="*/ 8467997 w 12191999"/>
              <a:gd name="connsiteY627" fmla="*/ 3290992 h 6857999"/>
              <a:gd name="connsiteX628" fmla="*/ 8376194 w 12191999"/>
              <a:gd name="connsiteY628" fmla="*/ 3448865 h 6857999"/>
              <a:gd name="connsiteX629" fmla="*/ 8333451 w 12191999"/>
              <a:gd name="connsiteY629" fmla="*/ 3505789 h 6857999"/>
              <a:gd name="connsiteX630" fmla="*/ 8290575 w 12191999"/>
              <a:gd name="connsiteY630" fmla="*/ 3525314 h 6857999"/>
              <a:gd name="connsiteX631" fmla="*/ 8255716 w 12191999"/>
              <a:gd name="connsiteY631" fmla="*/ 3511158 h 6857999"/>
              <a:gd name="connsiteX632" fmla="*/ 8241680 w 12191999"/>
              <a:gd name="connsiteY632" fmla="*/ 3475402 h 6857999"/>
              <a:gd name="connsiteX633" fmla="*/ 8244074 w 12191999"/>
              <a:gd name="connsiteY633" fmla="*/ 3455359 h 6857999"/>
              <a:gd name="connsiteX634" fmla="*/ 8332000 w 12191999"/>
              <a:gd name="connsiteY634" fmla="*/ 3377977 h 6857999"/>
              <a:gd name="connsiteX635" fmla="*/ 8395261 w 12191999"/>
              <a:gd name="connsiteY635" fmla="*/ 3356692 h 6857999"/>
              <a:gd name="connsiteX636" fmla="*/ 8396921 w 12191999"/>
              <a:gd name="connsiteY636" fmla="*/ 3356139 h 6857999"/>
              <a:gd name="connsiteX637" fmla="*/ 8399767 w 12191999"/>
              <a:gd name="connsiteY637" fmla="*/ 3355239 h 6857999"/>
              <a:gd name="connsiteX638" fmla="*/ 8402263 w 12191999"/>
              <a:gd name="connsiteY638" fmla="*/ 3354123 h 6857999"/>
              <a:gd name="connsiteX639" fmla="*/ 8404716 w 12191999"/>
              <a:gd name="connsiteY639" fmla="*/ 3352102 h 6857999"/>
              <a:gd name="connsiteX640" fmla="*/ 8405669 w 12191999"/>
              <a:gd name="connsiteY640" fmla="*/ 3349258 h 6857999"/>
              <a:gd name="connsiteX641" fmla="*/ 8400827 w 12191999"/>
              <a:gd name="connsiteY641" fmla="*/ 3345179 h 6857999"/>
              <a:gd name="connsiteX642" fmla="*/ 8387626 w 12191999"/>
              <a:gd name="connsiteY642" fmla="*/ 3348454 h 6857999"/>
              <a:gd name="connsiteX643" fmla="*/ 8358489 w 12191999"/>
              <a:gd name="connsiteY643" fmla="*/ 3358363 h 6857999"/>
              <a:gd name="connsiteX644" fmla="*/ 8327829 w 12191999"/>
              <a:gd name="connsiteY644" fmla="*/ 3370047 h 6857999"/>
              <a:gd name="connsiteX645" fmla="*/ 8295736 w 12191999"/>
              <a:gd name="connsiteY645" fmla="*/ 3384967 h 6857999"/>
              <a:gd name="connsiteX646" fmla="*/ 8266505 w 12191999"/>
              <a:gd name="connsiteY646" fmla="*/ 3403351 h 6857999"/>
              <a:gd name="connsiteX647" fmla="*/ 8241199 w 12191999"/>
              <a:gd name="connsiteY647" fmla="*/ 3425727 h 6857999"/>
              <a:gd name="connsiteX648" fmla="*/ 8224688 w 12191999"/>
              <a:gd name="connsiteY648" fmla="*/ 3451905 h 6857999"/>
              <a:gd name="connsiteX649" fmla="*/ 8218120 w 12191999"/>
              <a:gd name="connsiteY649" fmla="*/ 3482720 h 6857999"/>
              <a:gd name="connsiteX650" fmla="*/ 8235775 w 12191999"/>
              <a:gd name="connsiteY650" fmla="*/ 3524085 h 6857999"/>
              <a:gd name="connsiteX651" fmla="*/ 8275691 w 12191999"/>
              <a:gd name="connsiteY651" fmla="*/ 3540291 h 6857999"/>
              <a:gd name="connsiteX652" fmla="*/ 8313727 w 12191999"/>
              <a:gd name="connsiteY652" fmla="*/ 3531661 h 6857999"/>
              <a:gd name="connsiteX653" fmla="*/ 8349295 w 12191999"/>
              <a:gd name="connsiteY653" fmla="*/ 3509472 h 6857999"/>
              <a:gd name="connsiteX654" fmla="*/ 8378079 w 12191999"/>
              <a:gd name="connsiteY654" fmla="*/ 3480691 h 6857999"/>
              <a:gd name="connsiteX655" fmla="*/ 8398785 w 12191999"/>
              <a:gd name="connsiteY655" fmla="*/ 3450914 h 6857999"/>
              <a:gd name="connsiteX656" fmla="*/ 8503150 w 12191999"/>
              <a:gd name="connsiteY656" fmla="*/ 3253690 h 6857999"/>
              <a:gd name="connsiteX657" fmla="*/ 8505271 w 12191999"/>
              <a:gd name="connsiteY657" fmla="*/ 3257222 h 6857999"/>
              <a:gd name="connsiteX658" fmla="*/ 8509358 w 12191999"/>
              <a:gd name="connsiteY658" fmla="*/ 3253693 h 6857999"/>
              <a:gd name="connsiteX659" fmla="*/ 8507843 w 12191999"/>
              <a:gd name="connsiteY659" fmla="*/ 3247706 h 6857999"/>
              <a:gd name="connsiteX660" fmla="*/ 8510666 w 12191999"/>
              <a:gd name="connsiteY660" fmla="*/ 3243029 h 6857999"/>
              <a:gd name="connsiteX661" fmla="*/ 8513720 w 12191999"/>
              <a:gd name="connsiteY661" fmla="*/ 3237281 h 6857999"/>
              <a:gd name="connsiteX662" fmla="*/ 8515659 w 12191999"/>
              <a:gd name="connsiteY662" fmla="*/ 3234298 h 6857999"/>
              <a:gd name="connsiteX663" fmla="*/ 8517933 w 12191999"/>
              <a:gd name="connsiteY663" fmla="*/ 3229423 h 6857999"/>
              <a:gd name="connsiteX664" fmla="*/ 8516485 w 12191999"/>
              <a:gd name="connsiteY664" fmla="*/ 3226755 h 6857999"/>
              <a:gd name="connsiteX665" fmla="*/ 8513851 w 12191999"/>
              <a:gd name="connsiteY665" fmla="*/ 3225593 h 6857999"/>
              <a:gd name="connsiteX666" fmla="*/ 8511472 w 12191999"/>
              <a:gd name="connsiteY666" fmla="*/ 3226098 h 6857999"/>
              <a:gd name="connsiteX667" fmla="*/ 8509995 w 12191999"/>
              <a:gd name="connsiteY667" fmla="*/ 3226612 h 6857999"/>
              <a:gd name="connsiteX668" fmla="*/ 8507036 w 12191999"/>
              <a:gd name="connsiteY668" fmla="*/ 3226942 h 6857999"/>
              <a:gd name="connsiteX669" fmla="*/ 8502692 w 12191999"/>
              <a:gd name="connsiteY669" fmla="*/ 3228921 h 6857999"/>
              <a:gd name="connsiteX670" fmla="*/ 8499740 w 12191999"/>
              <a:gd name="connsiteY670" fmla="*/ 3233858 h 6857999"/>
              <a:gd name="connsiteX671" fmla="*/ 8492939 w 12191999"/>
              <a:gd name="connsiteY671" fmla="*/ 3220973 h 6857999"/>
              <a:gd name="connsiteX672" fmla="*/ 8459607 w 12191999"/>
              <a:gd name="connsiteY672" fmla="*/ 3202384 h 6857999"/>
              <a:gd name="connsiteX673" fmla="*/ 10797197 w 12191999"/>
              <a:gd name="connsiteY673" fmla="*/ 3136787 h 6857999"/>
              <a:gd name="connsiteX674" fmla="*/ 10788107 w 12191999"/>
              <a:gd name="connsiteY674" fmla="*/ 3139577 h 6857999"/>
              <a:gd name="connsiteX675" fmla="*/ 10781895 w 12191999"/>
              <a:gd name="connsiteY675" fmla="*/ 3145467 h 6857999"/>
              <a:gd name="connsiteX676" fmla="*/ 10779371 w 12191999"/>
              <a:gd name="connsiteY676" fmla="*/ 3156763 h 6857999"/>
              <a:gd name="connsiteX677" fmla="*/ 10784563 w 12191999"/>
              <a:gd name="connsiteY677" fmla="*/ 3171803 h 6857999"/>
              <a:gd name="connsiteX678" fmla="*/ 10802123 w 12191999"/>
              <a:gd name="connsiteY678" fmla="*/ 3178004 h 6857999"/>
              <a:gd name="connsiteX679" fmla="*/ 10831602 w 12191999"/>
              <a:gd name="connsiteY679" fmla="*/ 3169319 h 6857999"/>
              <a:gd name="connsiteX680" fmla="*/ 10856138 w 12191999"/>
              <a:gd name="connsiteY680" fmla="*/ 3151658 h 6857999"/>
              <a:gd name="connsiteX681" fmla="*/ 10865247 w 12191999"/>
              <a:gd name="connsiteY681" fmla="*/ 3137294 h 6857999"/>
              <a:gd name="connsiteX682" fmla="*/ 10862169 w 12191999"/>
              <a:gd name="connsiteY682" fmla="*/ 3137294 h 6857999"/>
              <a:gd name="connsiteX683" fmla="*/ 10856608 w 12191999"/>
              <a:gd name="connsiteY683" fmla="*/ 3139013 h 6857999"/>
              <a:gd name="connsiteX684" fmla="*/ 10848041 w 12191999"/>
              <a:gd name="connsiteY684" fmla="*/ 3144696 h 6857999"/>
              <a:gd name="connsiteX685" fmla="*/ 10813728 w 12191999"/>
              <a:gd name="connsiteY685" fmla="*/ 3166053 h 6857999"/>
              <a:gd name="connsiteX686" fmla="*/ 10801488 w 12191999"/>
              <a:gd name="connsiteY686" fmla="*/ 3162053 h 6857999"/>
              <a:gd name="connsiteX687" fmla="*/ 10796622 w 12191999"/>
              <a:gd name="connsiteY687" fmla="*/ 3150707 h 6857999"/>
              <a:gd name="connsiteX688" fmla="*/ 10797223 w 12191999"/>
              <a:gd name="connsiteY688" fmla="*/ 3145933 h 6857999"/>
              <a:gd name="connsiteX689" fmla="*/ 10798189 w 12191999"/>
              <a:gd name="connsiteY689" fmla="*/ 3142132 h 6857999"/>
              <a:gd name="connsiteX690" fmla="*/ 10799146 w 12191999"/>
              <a:gd name="connsiteY690" fmla="*/ 3139239 h 6857999"/>
              <a:gd name="connsiteX691" fmla="*/ 9847147 w 12191999"/>
              <a:gd name="connsiteY691" fmla="*/ 3121149 h 6857999"/>
              <a:gd name="connsiteX692" fmla="*/ 9840265 w 12191999"/>
              <a:gd name="connsiteY692" fmla="*/ 3126946 h 6857999"/>
              <a:gd name="connsiteX693" fmla="*/ 9793315 w 12191999"/>
              <a:gd name="connsiteY693" fmla="*/ 3174628 h 6857999"/>
              <a:gd name="connsiteX694" fmla="*/ 9786057 w 12191999"/>
              <a:gd name="connsiteY694" fmla="*/ 3182497 h 6857999"/>
              <a:gd name="connsiteX695" fmla="*/ 9789891 w 12191999"/>
              <a:gd name="connsiteY695" fmla="*/ 3186330 h 6857999"/>
              <a:gd name="connsiteX696" fmla="*/ 9796851 w 12191999"/>
              <a:gd name="connsiteY696" fmla="*/ 3182220 h 6857999"/>
              <a:gd name="connsiteX697" fmla="*/ 9849684 w 12191999"/>
              <a:gd name="connsiteY697" fmla="*/ 3137149 h 6857999"/>
              <a:gd name="connsiteX698" fmla="*/ 9853265 w 12191999"/>
              <a:gd name="connsiteY698" fmla="*/ 3130274 h 6857999"/>
              <a:gd name="connsiteX699" fmla="*/ 9851410 w 12191999"/>
              <a:gd name="connsiteY699" fmla="*/ 3124855 h 6857999"/>
              <a:gd name="connsiteX700" fmla="*/ 9847147 w 12191999"/>
              <a:gd name="connsiteY700" fmla="*/ 3121149 h 6857999"/>
              <a:gd name="connsiteX701" fmla="*/ 8626642 w 12191999"/>
              <a:gd name="connsiteY701" fmla="*/ 3120642 h 6857999"/>
              <a:gd name="connsiteX702" fmla="*/ 8620582 w 12191999"/>
              <a:gd name="connsiteY702" fmla="*/ 3124496 h 6857999"/>
              <a:gd name="connsiteX703" fmla="*/ 8618014 w 12191999"/>
              <a:gd name="connsiteY703" fmla="*/ 3131030 h 6857999"/>
              <a:gd name="connsiteX704" fmla="*/ 8620984 w 12191999"/>
              <a:gd name="connsiteY704" fmla="*/ 3143422 h 6857999"/>
              <a:gd name="connsiteX705" fmla="*/ 8633553 w 12191999"/>
              <a:gd name="connsiteY705" fmla="*/ 3182147 h 6857999"/>
              <a:gd name="connsiteX706" fmla="*/ 8638500 w 12191999"/>
              <a:gd name="connsiteY706" fmla="*/ 3186583 h 6857999"/>
              <a:gd name="connsiteX707" fmla="*/ 8643089 w 12191999"/>
              <a:gd name="connsiteY707" fmla="*/ 3182749 h 6857999"/>
              <a:gd name="connsiteX708" fmla="*/ 8642000 w 12191999"/>
              <a:gd name="connsiteY708" fmla="*/ 3176514 h 6857999"/>
              <a:gd name="connsiteX709" fmla="*/ 8632159 w 12191999"/>
              <a:gd name="connsiteY709" fmla="*/ 3126308 h 6857999"/>
              <a:gd name="connsiteX710" fmla="*/ 8626642 w 12191999"/>
              <a:gd name="connsiteY710" fmla="*/ 3120642 h 6857999"/>
              <a:gd name="connsiteX711" fmla="*/ 11491010 w 12191999"/>
              <a:gd name="connsiteY711" fmla="*/ 3112159 h 6857999"/>
              <a:gd name="connsiteX712" fmla="*/ 11505962 w 12191999"/>
              <a:gd name="connsiteY712" fmla="*/ 3122681 h 6857999"/>
              <a:gd name="connsiteX713" fmla="*/ 11511395 w 12191999"/>
              <a:gd name="connsiteY713" fmla="*/ 3152476 h 6857999"/>
              <a:gd name="connsiteX714" fmla="*/ 11494915 w 12191999"/>
              <a:gd name="connsiteY714" fmla="*/ 3224930 h 6857999"/>
              <a:gd name="connsiteX715" fmla="*/ 11454125 w 12191999"/>
              <a:gd name="connsiteY715" fmla="*/ 3292290 h 6857999"/>
              <a:gd name="connsiteX716" fmla="*/ 11412045 w 12191999"/>
              <a:gd name="connsiteY716" fmla="*/ 3310867 h 6857999"/>
              <a:gd name="connsiteX717" fmla="*/ 11396315 w 12191999"/>
              <a:gd name="connsiteY717" fmla="*/ 3299805 h 6857999"/>
              <a:gd name="connsiteX718" fmla="*/ 11390145 w 12191999"/>
              <a:gd name="connsiteY718" fmla="*/ 3269032 h 6857999"/>
              <a:gd name="connsiteX719" fmla="*/ 11407709 w 12191999"/>
              <a:gd name="connsiteY719" fmla="*/ 3196655 h 6857999"/>
              <a:gd name="connsiteX720" fmla="*/ 11449677 w 12191999"/>
              <a:gd name="connsiteY720" fmla="*/ 3133638 h 6857999"/>
              <a:gd name="connsiteX721" fmla="*/ 11491010 w 12191999"/>
              <a:gd name="connsiteY721" fmla="*/ 3112159 h 6857999"/>
              <a:gd name="connsiteX722" fmla="*/ 9071660 w 12191999"/>
              <a:gd name="connsiteY722" fmla="*/ 3112159 h 6857999"/>
              <a:gd name="connsiteX723" fmla="*/ 9086612 w 12191999"/>
              <a:gd name="connsiteY723" fmla="*/ 3122681 h 6857999"/>
              <a:gd name="connsiteX724" fmla="*/ 9092045 w 12191999"/>
              <a:gd name="connsiteY724" fmla="*/ 3152476 h 6857999"/>
              <a:gd name="connsiteX725" fmla="*/ 9075566 w 12191999"/>
              <a:gd name="connsiteY725" fmla="*/ 3224930 h 6857999"/>
              <a:gd name="connsiteX726" fmla="*/ 9034775 w 12191999"/>
              <a:gd name="connsiteY726" fmla="*/ 3292290 h 6857999"/>
              <a:gd name="connsiteX727" fmla="*/ 8992695 w 12191999"/>
              <a:gd name="connsiteY727" fmla="*/ 3310867 h 6857999"/>
              <a:gd name="connsiteX728" fmla="*/ 8976965 w 12191999"/>
              <a:gd name="connsiteY728" fmla="*/ 3299805 h 6857999"/>
              <a:gd name="connsiteX729" fmla="*/ 8970795 w 12191999"/>
              <a:gd name="connsiteY729" fmla="*/ 3269032 h 6857999"/>
              <a:gd name="connsiteX730" fmla="*/ 8988359 w 12191999"/>
              <a:gd name="connsiteY730" fmla="*/ 3196655 h 6857999"/>
              <a:gd name="connsiteX731" fmla="*/ 9030327 w 12191999"/>
              <a:gd name="connsiteY731" fmla="*/ 3133638 h 6857999"/>
              <a:gd name="connsiteX732" fmla="*/ 9071660 w 12191999"/>
              <a:gd name="connsiteY732" fmla="*/ 3112159 h 6857999"/>
              <a:gd name="connsiteX733" fmla="*/ 10404151 w 12191999"/>
              <a:gd name="connsiteY733" fmla="*/ 3109635 h 6857999"/>
              <a:gd name="connsiteX734" fmla="*/ 10416725 w 12191999"/>
              <a:gd name="connsiteY734" fmla="*/ 3111399 h 6857999"/>
              <a:gd name="connsiteX735" fmla="*/ 10423066 w 12191999"/>
              <a:gd name="connsiteY735" fmla="*/ 3116139 h 6857999"/>
              <a:gd name="connsiteX736" fmla="*/ 10425103 w 12191999"/>
              <a:gd name="connsiteY736" fmla="*/ 3121000 h 6857999"/>
              <a:gd name="connsiteX737" fmla="*/ 10425545 w 12191999"/>
              <a:gd name="connsiteY737" fmla="*/ 3125226 h 6857999"/>
              <a:gd name="connsiteX738" fmla="*/ 10407249 w 12191999"/>
              <a:gd name="connsiteY738" fmla="*/ 3181656 h 6857999"/>
              <a:gd name="connsiteX739" fmla="*/ 10401216 w 12191999"/>
              <a:gd name="connsiteY739" fmla="*/ 3186567 h 6857999"/>
              <a:gd name="connsiteX740" fmla="*/ 10393917 w 12191999"/>
              <a:gd name="connsiteY740" fmla="*/ 3192325 h 6857999"/>
              <a:gd name="connsiteX741" fmla="*/ 10387342 w 12191999"/>
              <a:gd name="connsiteY741" fmla="*/ 3196818 h 6857999"/>
              <a:gd name="connsiteX742" fmla="*/ 10379961 w 12191999"/>
              <a:gd name="connsiteY742" fmla="*/ 3200683 h 6857999"/>
              <a:gd name="connsiteX743" fmla="*/ 10372382 w 12191999"/>
              <a:gd name="connsiteY743" fmla="*/ 3202692 h 6857999"/>
              <a:gd name="connsiteX744" fmla="*/ 10362774 w 12191999"/>
              <a:gd name="connsiteY744" fmla="*/ 3203645 h 6857999"/>
              <a:gd name="connsiteX745" fmla="*/ 10349114 w 12191999"/>
              <a:gd name="connsiteY745" fmla="*/ 3195793 h 6857999"/>
              <a:gd name="connsiteX746" fmla="*/ 10343651 w 12191999"/>
              <a:gd name="connsiteY746" fmla="*/ 3173162 h 6857999"/>
              <a:gd name="connsiteX747" fmla="*/ 10363333 w 12191999"/>
              <a:gd name="connsiteY747" fmla="*/ 3129802 h 6857999"/>
              <a:gd name="connsiteX748" fmla="*/ 10404151 w 12191999"/>
              <a:gd name="connsiteY748" fmla="*/ 3109635 h 6857999"/>
              <a:gd name="connsiteX749" fmla="*/ 11677159 w 12191999"/>
              <a:gd name="connsiteY749" fmla="*/ 3096424 h 6857999"/>
              <a:gd name="connsiteX750" fmla="*/ 11649877 w 12191999"/>
              <a:gd name="connsiteY750" fmla="*/ 3103341 h 6857999"/>
              <a:gd name="connsiteX751" fmla="*/ 11623317 w 12191999"/>
              <a:gd name="connsiteY751" fmla="*/ 3123872 h 6857999"/>
              <a:gd name="connsiteX752" fmla="*/ 11614997 w 12191999"/>
              <a:gd name="connsiteY752" fmla="*/ 3133402 h 6857999"/>
              <a:gd name="connsiteX753" fmla="*/ 11609747 w 12191999"/>
              <a:gd name="connsiteY753" fmla="*/ 3142385 h 6857999"/>
              <a:gd name="connsiteX754" fmla="*/ 11614590 w 12191999"/>
              <a:gd name="connsiteY754" fmla="*/ 3147227 h 6857999"/>
              <a:gd name="connsiteX755" fmla="*/ 11620649 w 12191999"/>
              <a:gd name="connsiteY755" fmla="*/ 3140489 h 6857999"/>
              <a:gd name="connsiteX756" fmla="*/ 11629823 w 12191999"/>
              <a:gd name="connsiteY756" fmla="*/ 3130013 h 6857999"/>
              <a:gd name="connsiteX757" fmla="*/ 11658743 w 12191999"/>
              <a:gd name="connsiteY757" fmla="*/ 3118717 h 6857999"/>
              <a:gd name="connsiteX758" fmla="*/ 11682385 w 12191999"/>
              <a:gd name="connsiteY758" fmla="*/ 3127298 h 6857999"/>
              <a:gd name="connsiteX759" fmla="*/ 11690733 w 12191999"/>
              <a:gd name="connsiteY759" fmla="*/ 3152222 h 6857999"/>
              <a:gd name="connsiteX760" fmla="*/ 11654150 w 12191999"/>
              <a:gd name="connsiteY760" fmla="*/ 3213614 h 6857999"/>
              <a:gd name="connsiteX761" fmla="*/ 11604275 w 12191999"/>
              <a:gd name="connsiteY761" fmla="*/ 3248482 h 6857999"/>
              <a:gd name="connsiteX762" fmla="*/ 11585643 w 12191999"/>
              <a:gd name="connsiteY762" fmla="*/ 3261244 h 6857999"/>
              <a:gd name="connsiteX763" fmla="*/ 11568025 w 12191999"/>
              <a:gd name="connsiteY763" fmla="*/ 3273591 h 6857999"/>
              <a:gd name="connsiteX764" fmla="*/ 11554593 w 12191999"/>
              <a:gd name="connsiteY764" fmla="*/ 3283263 h 6857999"/>
              <a:gd name="connsiteX765" fmla="*/ 11538508 w 12191999"/>
              <a:gd name="connsiteY765" fmla="*/ 3295141 h 6857999"/>
              <a:gd name="connsiteX766" fmla="*/ 11521448 w 12191999"/>
              <a:gd name="connsiteY766" fmla="*/ 3309047 h 6857999"/>
              <a:gd name="connsiteX767" fmla="*/ 11513877 w 12191999"/>
              <a:gd name="connsiteY767" fmla="*/ 3319743 h 6857999"/>
              <a:gd name="connsiteX768" fmla="*/ 11515539 w 12191999"/>
              <a:gd name="connsiteY768" fmla="*/ 3323773 h 6857999"/>
              <a:gd name="connsiteX769" fmla="*/ 11519732 w 12191999"/>
              <a:gd name="connsiteY769" fmla="*/ 3325847 h 6857999"/>
              <a:gd name="connsiteX770" fmla="*/ 11525748 w 12191999"/>
              <a:gd name="connsiteY770" fmla="*/ 3324076 h 6857999"/>
              <a:gd name="connsiteX771" fmla="*/ 11530339 w 12191999"/>
              <a:gd name="connsiteY771" fmla="*/ 3319360 h 6857999"/>
              <a:gd name="connsiteX772" fmla="*/ 11533555 w 12191999"/>
              <a:gd name="connsiteY772" fmla="*/ 3315375 h 6857999"/>
              <a:gd name="connsiteX773" fmla="*/ 11549753 w 12191999"/>
              <a:gd name="connsiteY773" fmla="*/ 3310711 h 6857999"/>
              <a:gd name="connsiteX774" fmla="*/ 11599782 w 12191999"/>
              <a:gd name="connsiteY774" fmla="*/ 3316340 h 6857999"/>
              <a:gd name="connsiteX775" fmla="*/ 11614951 w 12191999"/>
              <a:gd name="connsiteY775" fmla="*/ 3320063 h 6857999"/>
              <a:gd name="connsiteX776" fmla="*/ 11636699 w 12191999"/>
              <a:gd name="connsiteY776" fmla="*/ 3324878 h 6857999"/>
              <a:gd name="connsiteX777" fmla="*/ 11654203 w 12191999"/>
              <a:gd name="connsiteY777" fmla="*/ 3326856 h 6857999"/>
              <a:gd name="connsiteX778" fmla="*/ 11680487 w 12191999"/>
              <a:gd name="connsiteY778" fmla="*/ 3316750 h 6857999"/>
              <a:gd name="connsiteX779" fmla="*/ 11685229 w 12191999"/>
              <a:gd name="connsiteY779" fmla="*/ 3308035 h 6857999"/>
              <a:gd name="connsiteX780" fmla="*/ 11691887 w 12191999"/>
              <a:gd name="connsiteY780" fmla="*/ 3296403 h 6857999"/>
              <a:gd name="connsiteX781" fmla="*/ 11695371 w 12191999"/>
              <a:gd name="connsiteY781" fmla="*/ 3289470 h 6857999"/>
              <a:gd name="connsiteX782" fmla="*/ 11691288 w 12191999"/>
              <a:gd name="connsiteY782" fmla="*/ 3285640 h 6857999"/>
              <a:gd name="connsiteX783" fmla="*/ 11688187 w 12191999"/>
              <a:gd name="connsiteY783" fmla="*/ 3286819 h 6857999"/>
              <a:gd name="connsiteX784" fmla="*/ 11686508 w 12191999"/>
              <a:gd name="connsiteY784" fmla="*/ 3289258 h 6857999"/>
              <a:gd name="connsiteX785" fmla="*/ 11685666 w 12191999"/>
              <a:gd name="connsiteY785" fmla="*/ 3290856 h 6857999"/>
              <a:gd name="connsiteX786" fmla="*/ 11677987 w 12191999"/>
              <a:gd name="connsiteY786" fmla="*/ 3297320 h 6857999"/>
              <a:gd name="connsiteX787" fmla="*/ 11664795 w 12191999"/>
              <a:gd name="connsiteY787" fmla="*/ 3300271 h 6857999"/>
              <a:gd name="connsiteX788" fmla="*/ 11612472 w 12191999"/>
              <a:gd name="connsiteY788" fmla="*/ 3294758 h 6857999"/>
              <a:gd name="connsiteX789" fmla="*/ 11562669 w 12191999"/>
              <a:gd name="connsiteY789" fmla="*/ 3289020 h 6857999"/>
              <a:gd name="connsiteX790" fmla="*/ 11573956 w 12191999"/>
              <a:gd name="connsiteY790" fmla="*/ 3283160 h 6857999"/>
              <a:gd name="connsiteX791" fmla="*/ 11584583 w 12191999"/>
              <a:gd name="connsiteY791" fmla="*/ 3275433 h 6857999"/>
              <a:gd name="connsiteX792" fmla="*/ 11598562 w 12191999"/>
              <a:gd name="connsiteY792" fmla="*/ 3265662 h 6857999"/>
              <a:gd name="connsiteX793" fmla="*/ 11613143 w 12191999"/>
              <a:gd name="connsiteY793" fmla="*/ 3255522 h 6857999"/>
              <a:gd name="connsiteX794" fmla="*/ 11615711 w 12191999"/>
              <a:gd name="connsiteY794" fmla="*/ 3253768 h 6857999"/>
              <a:gd name="connsiteX795" fmla="*/ 11618182 w 12191999"/>
              <a:gd name="connsiteY795" fmla="*/ 3252043 h 6857999"/>
              <a:gd name="connsiteX796" fmla="*/ 11621393 w 12191999"/>
              <a:gd name="connsiteY796" fmla="*/ 3249756 h 6857999"/>
              <a:gd name="connsiteX797" fmla="*/ 11653943 w 12191999"/>
              <a:gd name="connsiteY797" fmla="*/ 3226735 h 6857999"/>
              <a:gd name="connsiteX798" fmla="*/ 11683985 w 12191999"/>
              <a:gd name="connsiteY798" fmla="*/ 3202373 h 6857999"/>
              <a:gd name="connsiteX799" fmla="*/ 11711995 w 12191999"/>
              <a:gd name="connsiteY799" fmla="*/ 3171981 h 6857999"/>
              <a:gd name="connsiteX800" fmla="*/ 11721104 w 12191999"/>
              <a:gd name="connsiteY800" fmla="*/ 3144402 h 6857999"/>
              <a:gd name="connsiteX801" fmla="*/ 11707973 w 12191999"/>
              <a:gd name="connsiteY801" fmla="*/ 3108619 h 6857999"/>
              <a:gd name="connsiteX802" fmla="*/ 11677159 w 12191999"/>
              <a:gd name="connsiteY802" fmla="*/ 3096424 h 6857999"/>
              <a:gd name="connsiteX803" fmla="*/ 11286635 w 12191999"/>
              <a:gd name="connsiteY803" fmla="*/ 3096424 h 6857999"/>
              <a:gd name="connsiteX804" fmla="*/ 11259352 w 12191999"/>
              <a:gd name="connsiteY804" fmla="*/ 3103341 h 6857999"/>
              <a:gd name="connsiteX805" fmla="*/ 11232793 w 12191999"/>
              <a:gd name="connsiteY805" fmla="*/ 3123872 h 6857999"/>
              <a:gd name="connsiteX806" fmla="*/ 11224473 w 12191999"/>
              <a:gd name="connsiteY806" fmla="*/ 3133402 h 6857999"/>
              <a:gd name="connsiteX807" fmla="*/ 11219223 w 12191999"/>
              <a:gd name="connsiteY807" fmla="*/ 3142385 h 6857999"/>
              <a:gd name="connsiteX808" fmla="*/ 11224065 w 12191999"/>
              <a:gd name="connsiteY808" fmla="*/ 3147227 h 6857999"/>
              <a:gd name="connsiteX809" fmla="*/ 11230125 w 12191999"/>
              <a:gd name="connsiteY809" fmla="*/ 3140489 h 6857999"/>
              <a:gd name="connsiteX810" fmla="*/ 11239298 w 12191999"/>
              <a:gd name="connsiteY810" fmla="*/ 3130013 h 6857999"/>
              <a:gd name="connsiteX811" fmla="*/ 11268218 w 12191999"/>
              <a:gd name="connsiteY811" fmla="*/ 3118717 h 6857999"/>
              <a:gd name="connsiteX812" fmla="*/ 11291861 w 12191999"/>
              <a:gd name="connsiteY812" fmla="*/ 3127298 h 6857999"/>
              <a:gd name="connsiteX813" fmla="*/ 11300209 w 12191999"/>
              <a:gd name="connsiteY813" fmla="*/ 3152222 h 6857999"/>
              <a:gd name="connsiteX814" fmla="*/ 11263625 w 12191999"/>
              <a:gd name="connsiteY814" fmla="*/ 3213614 h 6857999"/>
              <a:gd name="connsiteX815" fmla="*/ 11213749 w 12191999"/>
              <a:gd name="connsiteY815" fmla="*/ 3248482 h 6857999"/>
              <a:gd name="connsiteX816" fmla="*/ 11195119 w 12191999"/>
              <a:gd name="connsiteY816" fmla="*/ 3261244 h 6857999"/>
              <a:gd name="connsiteX817" fmla="*/ 11177500 w 12191999"/>
              <a:gd name="connsiteY817" fmla="*/ 3273591 h 6857999"/>
              <a:gd name="connsiteX818" fmla="*/ 11164069 w 12191999"/>
              <a:gd name="connsiteY818" fmla="*/ 3283263 h 6857999"/>
              <a:gd name="connsiteX819" fmla="*/ 11147983 w 12191999"/>
              <a:gd name="connsiteY819" fmla="*/ 3295141 h 6857999"/>
              <a:gd name="connsiteX820" fmla="*/ 11130923 w 12191999"/>
              <a:gd name="connsiteY820" fmla="*/ 3309047 h 6857999"/>
              <a:gd name="connsiteX821" fmla="*/ 11123353 w 12191999"/>
              <a:gd name="connsiteY821" fmla="*/ 3319743 h 6857999"/>
              <a:gd name="connsiteX822" fmla="*/ 11125014 w 12191999"/>
              <a:gd name="connsiteY822" fmla="*/ 3323773 h 6857999"/>
              <a:gd name="connsiteX823" fmla="*/ 11129207 w 12191999"/>
              <a:gd name="connsiteY823" fmla="*/ 3325847 h 6857999"/>
              <a:gd name="connsiteX824" fmla="*/ 11135223 w 12191999"/>
              <a:gd name="connsiteY824" fmla="*/ 3324076 h 6857999"/>
              <a:gd name="connsiteX825" fmla="*/ 11139813 w 12191999"/>
              <a:gd name="connsiteY825" fmla="*/ 3319360 h 6857999"/>
              <a:gd name="connsiteX826" fmla="*/ 11143031 w 12191999"/>
              <a:gd name="connsiteY826" fmla="*/ 3315375 h 6857999"/>
              <a:gd name="connsiteX827" fmla="*/ 11159229 w 12191999"/>
              <a:gd name="connsiteY827" fmla="*/ 3310711 h 6857999"/>
              <a:gd name="connsiteX828" fmla="*/ 11209257 w 12191999"/>
              <a:gd name="connsiteY828" fmla="*/ 3316340 h 6857999"/>
              <a:gd name="connsiteX829" fmla="*/ 11224427 w 12191999"/>
              <a:gd name="connsiteY829" fmla="*/ 3320063 h 6857999"/>
              <a:gd name="connsiteX830" fmla="*/ 11246173 w 12191999"/>
              <a:gd name="connsiteY830" fmla="*/ 3324878 h 6857999"/>
              <a:gd name="connsiteX831" fmla="*/ 11263677 w 12191999"/>
              <a:gd name="connsiteY831" fmla="*/ 3326856 h 6857999"/>
              <a:gd name="connsiteX832" fmla="*/ 11289961 w 12191999"/>
              <a:gd name="connsiteY832" fmla="*/ 3316750 h 6857999"/>
              <a:gd name="connsiteX833" fmla="*/ 11294703 w 12191999"/>
              <a:gd name="connsiteY833" fmla="*/ 3308035 h 6857999"/>
              <a:gd name="connsiteX834" fmla="*/ 11301362 w 12191999"/>
              <a:gd name="connsiteY834" fmla="*/ 3296403 h 6857999"/>
              <a:gd name="connsiteX835" fmla="*/ 11304845 w 12191999"/>
              <a:gd name="connsiteY835" fmla="*/ 3289470 h 6857999"/>
              <a:gd name="connsiteX836" fmla="*/ 11300763 w 12191999"/>
              <a:gd name="connsiteY836" fmla="*/ 3285640 h 6857999"/>
              <a:gd name="connsiteX837" fmla="*/ 11297663 w 12191999"/>
              <a:gd name="connsiteY837" fmla="*/ 3286819 h 6857999"/>
              <a:gd name="connsiteX838" fmla="*/ 11295983 w 12191999"/>
              <a:gd name="connsiteY838" fmla="*/ 3289258 h 6857999"/>
              <a:gd name="connsiteX839" fmla="*/ 11295141 w 12191999"/>
              <a:gd name="connsiteY839" fmla="*/ 3290856 h 6857999"/>
              <a:gd name="connsiteX840" fmla="*/ 11287463 w 12191999"/>
              <a:gd name="connsiteY840" fmla="*/ 3297320 h 6857999"/>
              <a:gd name="connsiteX841" fmla="*/ 11274270 w 12191999"/>
              <a:gd name="connsiteY841" fmla="*/ 3300271 h 6857999"/>
              <a:gd name="connsiteX842" fmla="*/ 11221947 w 12191999"/>
              <a:gd name="connsiteY842" fmla="*/ 3294758 h 6857999"/>
              <a:gd name="connsiteX843" fmla="*/ 11172143 w 12191999"/>
              <a:gd name="connsiteY843" fmla="*/ 3289020 h 6857999"/>
              <a:gd name="connsiteX844" fmla="*/ 11183431 w 12191999"/>
              <a:gd name="connsiteY844" fmla="*/ 3283160 h 6857999"/>
              <a:gd name="connsiteX845" fmla="*/ 11194057 w 12191999"/>
              <a:gd name="connsiteY845" fmla="*/ 3275433 h 6857999"/>
              <a:gd name="connsiteX846" fmla="*/ 11208037 w 12191999"/>
              <a:gd name="connsiteY846" fmla="*/ 3265662 h 6857999"/>
              <a:gd name="connsiteX847" fmla="*/ 11222618 w 12191999"/>
              <a:gd name="connsiteY847" fmla="*/ 3255522 h 6857999"/>
              <a:gd name="connsiteX848" fmla="*/ 11225185 w 12191999"/>
              <a:gd name="connsiteY848" fmla="*/ 3253768 h 6857999"/>
              <a:gd name="connsiteX849" fmla="*/ 11227657 w 12191999"/>
              <a:gd name="connsiteY849" fmla="*/ 3252043 h 6857999"/>
              <a:gd name="connsiteX850" fmla="*/ 11230867 w 12191999"/>
              <a:gd name="connsiteY850" fmla="*/ 3249756 h 6857999"/>
              <a:gd name="connsiteX851" fmla="*/ 11263419 w 12191999"/>
              <a:gd name="connsiteY851" fmla="*/ 3226735 h 6857999"/>
              <a:gd name="connsiteX852" fmla="*/ 11293459 w 12191999"/>
              <a:gd name="connsiteY852" fmla="*/ 3202373 h 6857999"/>
              <a:gd name="connsiteX853" fmla="*/ 11321469 w 12191999"/>
              <a:gd name="connsiteY853" fmla="*/ 3171981 h 6857999"/>
              <a:gd name="connsiteX854" fmla="*/ 11330579 w 12191999"/>
              <a:gd name="connsiteY854" fmla="*/ 3144402 h 6857999"/>
              <a:gd name="connsiteX855" fmla="*/ 11317447 w 12191999"/>
              <a:gd name="connsiteY855" fmla="*/ 3108619 h 6857999"/>
              <a:gd name="connsiteX856" fmla="*/ 11286635 w 12191999"/>
              <a:gd name="connsiteY856" fmla="*/ 3096424 h 6857999"/>
              <a:gd name="connsiteX857" fmla="*/ 11911291 w 12191999"/>
              <a:gd name="connsiteY857" fmla="*/ 3095917 h 6857999"/>
              <a:gd name="connsiteX858" fmla="*/ 11889201 w 12191999"/>
              <a:gd name="connsiteY858" fmla="*/ 3104910 h 6857999"/>
              <a:gd name="connsiteX859" fmla="*/ 11876047 w 12191999"/>
              <a:gd name="connsiteY859" fmla="*/ 3122072 h 6857999"/>
              <a:gd name="connsiteX860" fmla="*/ 11867939 w 12191999"/>
              <a:gd name="connsiteY860" fmla="*/ 3137178 h 6857999"/>
              <a:gd name="connsiteX861" fmla="*/ 11823942 w 12191999"/>
              <a:gd name="connsiteY861" fmla="*/ 3175931 h 6857999"/>
              <a:gd name="connsiteX862" fmla="*/ 11735851 w 12191999"/>
              <a:gd name="connsiteY862" fmla="*/ 3236379 h 6857999"/>
              <a:gd name="connsiteX863" fmla="*/ 11730681 w 12191999"/>
              <a:gd name="connsiteY863" fmla="*/ 3241534 h 6857999"/>
              <a:gd name="connsiteX864" fmla="*/ 11734767 w 12191999"/>
              <a:gd name="connsiteY864" fmla="*/ 3245368 h 6857999"/>
              <a:gd name="connsiteX865" fmla="*/ 11746103 w 12191999"/>
              <a:gd name="connsiteY865" fmla="*/ 3243025 h 6857999"/>
              <a:gd name="connsiteX866" fmla="*/ 11786171 w 12191999"/>
              <a:gd name="connsiteY866" fmla="*/ 3216817 h 6857999"/>
              <a:gd name="connsiteX867" fmla="*/ 11829507 w 12191999"/>
              <a:gd name="connsiteY867" fmla="*/ 3183204 h 6857999"/>
              <a:gd name="connsiteX868" fmla="*/ 11854982 w 12191999"/>
              <a:gd name="connsiteY868" fmla="*/ 3161330 h 6857999"/>
              <a:gd name="connsiteX869" fmla="*/ 11856308 w 12191999"/>
              <a:gd name="connsiteY869" fmla="*/ 3160171 h 6857999"/>
              <a:gd name="connsiteX870" fmla="*/ 11853003 w 12191999"/>
              <a:gd name="connsiteY870" fmla="*/ 3166109 h 6857999"/>
              <a:gd name="connsiteX871" fmla="*/ 11846893 w 12191999"/>
              <a:gd name="connsiteY871" fmla="*/ 3176995 h 6857999"/>
              <a:gd name="connsiteX872" fmla="*/ 11813374 w 12191999"/>
              <a:gd name="connsiteY872" fmla="*/ 3236123 h 6857999"/>
              <a:gd name="connsiteX873" fmla="*/ 11787191 w 12191999"/>
              <a:gd name="connsiteY873" fmla="*/ 3283743 h 6857999"/>
              <a:gd name="connsiteX874" fmla="*/ 11776188 w 12191999"/>
              <a:gd name="connsiteY874" fmla="*/ 3301091 h 6857999"/>
              <a:gd name="connsiteX875" fmla="*/ 11766126 w 12191999"/>
              <a:gd name="connsiteY875" fmla="*/ 3317644 h 6857999"/>
              <a:gd name="connsiteX876" fmla="*/ 11762719 w 12191999"/>
              <a:gd name="connsiteY876" fmla="*/ 3325040 h 6857999"/>
              <a:gd name="connsiteX877" fmla="*/ 11767059 w 12191999"/>
              <a:gd name="connsiteY877" fmla="*/ 3329628 h 6857999"/>
              <a:gd name="connsiteX878" fmla="*/ 11769663 w 12191999"/>
              <a:gd name="connsiteY878" fmla="*/ 3329026 h 6857999"/>
              <a:gd name="connsiteX879" fmla="*/ 11773541 w 12191999"/>
              <a:gd name="connsiteY879" fmla="*/ 3327208 h 6857999"/>
              <a:gd name="connsiteX880" fmla="*/ 11780572 w 12191999"/>
              <a:gd name="connsiteY880" fmla="*/ 3325076 h 6857999"/>
              <a:gd name="connsiteX881" fmla="*/ 11787189 w 12191999"/>
              <a:gd name="connsiteY881" fmla="*/ 3323792 h 6857999"/>
              <a:gd name="connsiteX882" fmla="*/ 11792255 w 12191999"/>
              <a:gd name="connsiteY882" fmla="*/ 3322591 h 6857999"/>
              <a:gd name="connsiteX883" fmla="*/ 11795535 w 12191999"/>
              <a:gd name="connsiteY883" fmla="*/ 3321283 h 6857999"/>
              <a:gd name="connsiteX884" fmla="*/ 11799101 w 12191999"/>
              <a:gd name="connsiteY884" fmla="*/ 3317662 h 6857999"/>
              <a:gd name="connsiteX885" fmla="*/ 11801980 w 12191999"/>
              <a:gd name="connsiteY885" fmla="*/ 3312157 h 6857999"/>
              <a:gd name="connsiteX886" fmla="*/ 11805876 w 12191999"/>
              <a:gd name="connsiteY886" fmla="*/ 3304623 h 6857999"/>
              <a:gd name="connsiteX887" fmla="*/ 11893677 w 12191999"/>
              <a:gd name="connsiteY887" fmla="*/ 3134224 h 6857999"/>
              <a:gd name="connsiteX888" fmla="*/ 11910103 w 12191999"/>
              <a:gd name="connsiteY888" fmla="*/ 3116791 h 6857999"/>
              <a:gd name="connsiteX889" fmla="*/ 11916461 w 12191999"/>
              <a:gd name="connsiteY889" fmla="*/ 3102773 h 6857999"/>
              <a:gd name="connsiteX890" fmla="*/ 11911291 w 12191999"/>
              <a:gd name="connsiteY890" fmla="*/ 3095917 h 6857999"/>
              <a:gd name="connsiteX891" fmla="*/ 11501606 w 12191999"/>
              <a:gd name="connsiteY891" fmla="*/ 3095917 h 6857999"/>
              <a:gd name="connsiteX892" fmla="*/ 11457859 w 12191999"/>
              <a:gd name="connsiteY892" fmla="*/ 3112665 h 6857999"/>
              <a:gd name="connsiteX893" fmla="*/ 11412763 w 12191999"/>
              <a:gd name="connsiteY893" fmla="*/ 3154746 h 6857999"/>
              <a:gd name="connsiteX894" fmla="*/ 11377594 w 12191999"/>
              <a:gd name="connsiteY894" fmla="*/ 3214017 h 6857999"/>
              <a:gd name="connsiteX895" fmla="*/ 11363302 w 12191999"/>
              <a:gd name="connsiteY895" fmla="*/ 3279629 h 6857999"/>
              <a:gd name="connsiteX896" fmla="*/ 11373230 w 12191999"/>
              <a:gd name="connsiteY896" fmla="*/ 3315396 h 6857999"/>
              <a:gd name="connsiteX897" fmla="*/ 11399681 w 12191999"/>
              <a:gd name="connsiteY897" fmla="*/ 3329882 h 6857999"/>
              <a:gd name="connsiteX898" fmla="*/ 11443213 w 12191999"/>
              <a:gd name="connsiteY898" fmla="*/ 3313286 h 6857999"/>
              <a:gd name="connsiteX899" fmla="*/ 11488042 w 12191999"/>
              <a:gd name="connsiteY899" fmla="*/ 3271332 h 6857999"/>
              <a:gd name="connsiteX900" fmla="*/ 11523145 w 12191999"/>
              <a:gd name="connsiteY900" fmla="*/ 3211929 h 6857999"/>
              <a:gd name="connsiteX901" fmla="*/ 11537478 w 12191999"/>
              <a:gd name="connsiteY901" fmla="*/ 3146167 h 6857999"/>
              <a:gd name="connsiteX902" fmla="*/ 11527701 w 12191999"/>
              <a:gd name="connsiteY902" fmla="*/ 3110652 h 6857999"/>
              <a:gd name="connsiteX903" fmla="*/ 11501606 w 12191999"/>
              <a:gd name="connsiteY903" fmla="*/ 3095917 h 6857999"/>
              <a:gd name="connsiteX904" fmla="*/ 10415001 w 12191999"/>
              <a:gd name="connsiteY904" fmla="*/ 3095917 h 6857999"/>
              <a:gd name="connsiteX905" fmla="*/ 10368223 w 12191999"/>
              <a:gd name="connsiteY905" fmla="*/ 3107538 h 6857999"/>
              <a:gd name="connsiteX906" fmla="*/ 10331089 w 12191999"/>
              <a:gd name="connsiteY906" fmla="*/ 3137593 h 6857999"/>
              <a:gd name="connsiteX907" fmla="*/ 10316808 w 12191999"/>
              <a:gd name="connsiteY907" fmla="*/ 3174930 h 6857999"/>
              <a:gd name="connsiteX908" fmla="*/ 10326751 w 12191999"/>
              <a:gd name="connsiteY908" fmla="*/ 3206139 h 6857999"/>
              <a:gd name="connsiteX909" fmla="*/ 10351169 w 12191999"/>
              <a:gd name="connsiteY909" fmla="*/ 3216351 h 6857999"/>
              <a:gd name="connsiteX910" fmla="*/ 10358693 w 12191999"/>
              <a:gd name="connsiteY910" fmla="*/ 3215964 h 6857999"/>
              <a:gd name="connsiteX911" fmla="*/ 10365507 w 12191999"/>
              <a:gd name="connsiteY911" fmla="*/ 3214938 h 6857999"/>
              <a:gd name="connsiteX912" fmla="*/ 10372713 w 12191999"/>
              <a:gd name="connsiteY912" fmla="*/ 3212968 h 6857999"/>
              <a:gd name="connsiteX913" fmla="*/ 10378775 w 12191999"/>
              <a:gd name="connsiteY913" fmla="*/ 3210997 h 6857999"/>
              <a:gd name="connsiteX914" fmla="*/ 10384059 w 12191999"/>
              <a:gd name="connsiteY914" fmla="*/ 3208487 h 6857999"/>
              <a:gd name="connsiteX915" fmla="*/ 10389245 w 12191999"/>
              <a:gd name="connsiteY915" fmla="*/ 3205777 h 6857999"/>
              <a:gd name="connsiteX916" fmla="*/ 10394525 w 12191999"/>
              <a:gd name="connsiteY916" fmla="*/ 3202757 h 6857999"/>
              <a:gd name="connsiteX917" fmla="*/ 10398905 w 12191999"/>
              <a:gd name="connsiteY917" fmla="*/ 3199918 h 6857999"/>
              <a:gd name="connsiteX918" fmla="*/ 10401294 w 12191999"/>
              <a:gd name="connsiteY918" fmla="*/ 3198224 h 6857999"/>
              <a:gd name="connsiteX919" fmla="*/ 10397683 w 12191999"/>
              <a:gd name="connsiteY919" fmla="*/ 3205380 h 6857999"/>
              <a:gd name="connsiteX920" fmla="*/ 10390216 w 12191999"/>
              <a:gd name="connsiteY920" fmla="*/ 3222733 h 6857999"/>
              <a:gd name="connsiteX921" fmla="*/ 10376258 w 12191999"/>
              <a:gd name="connsiteY921" fmla="*/ 3255565 h 6857999"/>
              <a:gd name="connsiteX922" fmla="*/ 10364855 w 12191999"/>
              <a:gd name="connsiteY922" fmla="*/ 3277157 h 6857999"/>
              <a:gd name="connsiteX923" fmla="*/ 10308787 w 12191999"/>
              <a:gd name="connsiteY923" fmla="*/ 3317176 h 6857999"/>
              <a:gd name="connsiteX924" fmla="*/ 10287633 w 12191999"/>
              <a:gd name="connsiteY924" fmla="*/ 3309573 h 6857999"/>
              <a:gd name="connsiteX925" fmla="*/ 10279570 w 12191999"/>
              <a:gd name="connsiteY925" fmla="*/ 3289363 h 6857999"/>
              <a:gd name="connsiteX926" fmla="*/ 10285327 w 12191999"/>
              <a:gd name="connsiteY926" fmla="*/ 3266737 h 6857999"/>
              <a:gd name="connsiteX927" fmla="*/ 10297685 w 12191999"/>
              <a:gd name="connsiteY927" fmla="*/ 3256719 h 6857999"/>
              <a:gd name="connsiteX928" fmla="*/ 10299770 w 12191999"/>
              <a:gd name="connsiteY928" fmla="*/ 3256971 h 6857999"/>
              <a:gd name="connsiteX929" fmla="*/ 10302226 w 12191999"/>
              <a:gd name="connsiteY929" fmla="*/ 3257222 h 6857999"/>
              <a:gd name="connsiteX930" fmla="*/ 10306312 w 12191999"/>
              <a:gd name="connsiteY930" fmla="*/ 3253139 h 6857999"/>
              <a:gd name="connsiteX931" fmla="*/ 10300208 w 12191999"/>
              <a:gd name="connsiteY931" fmla="*/ 3248803 h 6857999"/>
              <a:gd name="connsiteX932" fmla="*/ 10291249 w 12191999"/>
              <a:gd name="connsiteY932" fmla="*/ 3251227 h 6857999"/>
              <a:gd name="connsiteX933" fmla="*/ 10280109 w 12191999"/>
              <a:gd name="connsiteY933" fmla="*/ 3254474 h 6857999"/>
              <a:gd name="connsiteX934" fmla="*/ 10261841 w 12191999"/>
              <a:gd name="connsiteY934" fmla="*/ 3265839 h 6857999"/>
              <a:gd name="connsiteX935" fmla="*/ 10254242 w 12191999"/>
              <a:gd name="connsiteY935" fmla="*/ 3291486 h 6857999"/>
              <a:gd name="connsiteX936" fmla="*/ 10266135 w 12191999"/>
              <a:gd name="connsiteY936" fmla="*/ 3319864 h 6857999"/>
              <a:gd name="connsiteX937" fmla="*/ 10296676 w 12191999"/>
              <a:gd name="connsiteY937" fmla="*/ 3330135 h 6857999"/>
              <a:gd name="connsiteX938" fmla="*/ 10380467 w 12191999"/>
              <a:gd name="connsiteY938" fmla="*/ 3280186 h 6857999"/>
              <a:gd name="connsiteX939" fmla="*/ 10400991 w 12191999"/>
              <a:gd name="connsiteY939" fmla="*/ 3247254 h 6857999"/>
              <a:gd name="connsiteX940" fmla="*/ 10426915 w 12191999"/>
              <a:gd name="connsiteY940" fmla="*/ 3193676 h 6857999"/>
              <a:gd name="connsiteX941" fmla="*/ 10430859 w 12191999"/>
              <a:gd name="connsiteY941" fmla="*/ 3185667 h 6857999"/>
              <a:gd name="connsiteX942" fmla="*/ 10437180 w 12191999"/>
              <a:gd name="connsiteY942" fmla="*/ 3171803 h 6857999"/>
              <a:gd name="connsiteX943" fmla="*/ 10443324 w 12191999"/>
              <a:gd name="connsiteY943" fmla="*/ 3157368 h 6857999"/>
              <a:gd name="connsiteX944" fmla="*/ 10448622 w 12191999"/>
              <a:gd name="connsiteY944" fmla="*/ 3141997 h 6857999"/>
              <a:gd name="connsiteX945" fmla="*/ 10450619 w 12191999"/>
              <a:gd name="connsiteY945" fmla="*/ 3129012 h 6857999"/>
              <a:gd name="connsiteX946" fmla="*/ 10439824 w 12191999"/>
              <a:gd name="connsiteY946" fmla="*/ 3104253 h 6857999"/>
              <a:gd name="connsiteX947" fmla="*/ 10415001 w 12191999"/>
              <a:gd name="connsiteY947" fmla="*/ 3095917 h 6857999"/>
              <a:gd name="connsiteX948" fmla="*/ 9082256 w 12191999"/>
              <a:gd name="connsiteY948" fmla="*/ 3095917 h 6857999"/>
              <a:gd name="connsiteX949" fmla="*/ 9038508 w 12191999"/>
              <a:gd name="connsiteY949" fmla="*/ 3112665 h 6857999"/>
              <a:gd name="connsiteX950" fmla="*/ 8993412 w 12191999"/>
              <a:gd name="connsiteY950" fmla="*/ 3154746 h 6857999"/>
              <a:gd name="connsiteX951" fmla="*/ 8958243 w 12191999"/>
              <a:gd name="connsiteY951" fmla="*/ 3214017 h 6857999"/>
              <a:gd name="connsiteX952" fmla="*/ 8943952 w 12191999"/>
              <a:gd name="connsiteY952" fmla="*/ 3279629 h 6857999"/>
              <a:gd name="connsiteX953" fmla="*/ 8953880 w 12191999"/>
              <a:gd name="connsiteY953" fmla="*/ 3315396 h 6857999"/>
              <a:gd name="connsiteX954" fmla="*/ 8980331 w 12191999"/>
              <a:gd name="connsiteY954" fmla="*/ 3329882 h 6857999"/>
              <a:gd name="connsiteX955" fmla="*/ 9023863 w 12191999"/>
              <a:gd name="connsiteY955" fmla="*/ 3313286 h 6857999"/>
              <a:gd name="connsiteX956" fmla="*/ 9068692 w 12191999"/>
              <a:gd name="connsiteY956" fmla="*/ 3271332 h 6857999"/>
              <a:gd name="connsiteX957" fmla="*/ 9103795 w 12191999"/>
              <a:gd name="connsiteY957" fmla="*/ 3211929 h 6857999"/>
              <a:gd name="connsiteX958" fmla="*/ 9118128 w 12191999"/>
              <a:gd name="connsiteY958" fmla="*/ 3146167 h 6857999"/>
              <a:gd name="connsiteX959" fmla="*/ 9108351 w 12191999"/>
              <a:gd name="connsiteY959" fmla="*/ 3110652 h 6857999"/>
              <a:gd name="connsiteX960" fmla="*/ 9082256 w 12191999"/>
              <a:gd name="connsiteY960" fmla="*/ 3095917 h 6857999"/>
              <a:gd name="connsiteX961" fmla="*/ 9353363 w 12191999"/>
              <a:gd name="connsiteY961" fmla="*/ 3092135 h 6857999"/>
              <a:gd name="connsiteX962" fmla="*/ 9350249 w 12191999"/>
              <a:gd name="connsiteY962" fmla="*/ 3093755 h 6857999"/>
              <a:gd name="connsiteX963" fmla="*/ 9347137 w 12191999"/>
              <a:gd name="connsiteY963" fmla="*/ 3096964 h 6857999"/>
              <a:gd name="connsiteX964" fmla="*/ 9343249 w 12191999"/>
              <a:gd name="connsiteY964" fmla="*/ 3099309 h 6857999"/>
              <a:gd name="connsiteX965" fmla="*/ 9303918 w 12191999"/>
              <a:gd name="connsiteY965" fmla="*/ 3103990 h 6857999"/>
              <a:gd name="connsiteX966" fmla="*/ 9248026 w 12191999"/>
              <a:gd name="connsiteY966" fmla="*/ 3099955 h 6857999"/>
              <a:gd name="connsiteX967" fmla="*/ 9245487 w 12191999"/>
              <a:gd name="connsiteY967" fmla="*/ 3100584 h 6857999"/>
              <a:gd name="connsiteX968" fmla="*/ 9243839 w 12191999"/>
              <a:gd name="connsiteY968" fmla="*/ 3102356 h 6857999"/>
              <a:gd name="connsiteX969" fmla="*/ 9243166 w 12191999"/>
              <a:gd name="connsiteY969" fmla="*/ 3104235 h 6857999"/>
              <a:gd name="connsiteX970" fmla="*/ 9242471 w 12191999"/>
              <a:gd name="connsiteY970" fmla="*/ 3106306 h 6857999"/>
              <a:gd name="connsiteX971" fmla="*/ 9241806 w 12191999"/>
              <a:gd name="connsiteY971" fmla="*/ 3108699 h 6857999"/>
              <a:gd name="connsiteX972" fmla="*/ 9227364 w 12191999"/>
              <a:gd name="connsiteY972" fmla="*/ 3143777 h 6857999"/>
              <a:gd name="connsiteX973" fmla="*/ 9212663 w 12191999"/>
              <a:gd name="connsiteY973" fmla="*/ 3170584 h 6857999"/>
              <a:gd name="connsiteX974" fmla="*/ 9200007 w 12191999"/>
              <a:gd name="connsiteY974" fmla="*/ 3188448 h 6857999"/>
              <a:gd name="connsiteX975" fmla="*/ 9190297 w 12191999"/>
              <a:gd name="connsiteY975" fmla="*/ 3200331 h 6857999"/>
              <a:gd name="connsiteX976" fmla="*/ 9186553 w 12191999"/>
              <a:gd name="connsiteY976" fmla="*/ 3205960 h 6857999"/>
              <a:gd name="connsiteX977" fmla="*/ 9191395 w 12191999"/>
              <a:gd name="connsiteY977" fmla="*/ 3210549 h 6857999"/>
              <a:gd name="connsiteX978" fmla="*/ 9195293 w 12191999"/>
              <a:gd name="connsiteY978" fmla="*/ 3209230 h 6857999"/>
              <a:gd name="connsiteX979" fmla="*/ 9198825 w 12191999"/>
              <a:gd name="connsiteY979" fmla="*/ 3206070 h 6857999"/>
              <a:gd name="connsiteX980" fmla="*/ 9201883 w 12191999"/>
              <a:gd name="connsiteY980" fmla="*/ 3203336 h 6857999"/>
              <a:gd name="connsiteX981" fmla="*/ 9223940 w 12191999"/>
              <a:gd name="connsiteY981" fmla="*/ 3196424 h 6857999"/>
              <a:gd name="connsiteX982" fmla="*/ 9257707 w 12191999"/>
              <a:gd name="connsiteY982" fmla="*/ 3207309 h 6857999"/>
              <a:gd name="connsiteX983" fmla="*/ 9269303 w 12191999"/>
              <a:gd name="connsiteY983" fmla="*/ 3240526 h 6857999"/>
              <a:gd name="connsiteX984" fmla="*/ 9265237 w 12191999"/>
              <a:gd name="connsiteY984" fmla="*/ 3262070 h 6857999"/>
              <a:gd name="connsiteX985" fmla="*/ 9252969 w 12191999"/>
              <a:gd name="connsiteY985" fmla="*/ 3285895 h 6857999"/>
              <a:gd name="connsiteX986" fmla="*/ 9229861 w 12191999"/>
              <a:gd name="connsiteY986" fmla="*/ 3305767 h 6857999"/>
              <a:gd name="connsiteX987" fmla="*/ 9195936 w 12191999"/>
              <a:gd name="connsiteY987" fmla="*/ 3313643 h 6857999"/>
              <a:gd name="connsiteX988" fmla="*/ 9164043 w 12191999"/>
              <a:gd name="connsiteY988" fmla="*/ 3305402 h 6857999"/>
              <a:gd name="connsiteX989" fmla="*/ 9151329 w 12191999"/>
              <a:gd name="connsiteY989" fmla="*/ 3285684 h 6857999"/>
              <a:gd name="connsiteX990" fmla="*/ 9154969 w 12191999"/>
              <a:gd name="connsiteY990" fmla="*/ 3269791 h 6857999"/>
              <a:gd name="connsiteX991" fmla="*/ 9158143 w 12191999"/>
              <a:gd name="connsiteY991" fmla="*/ 3263940 h 6857999"/>
              <a:gd name="connsiteX992" fmla="*/ 9156154 w 12191999"/>
              <a:gd name="connsiteY992" fmla="*/ 3260661 h 6857999"/>
              <a:gd name="connsiteX993" fmla="*/ 9150553 w 12191999"/>
              <a:gd name="connsiteY993" fmla="*/ 3263282 h 6857999"/>
              <a:gd name="connsiteX994" fmla="*/ 9138080 w 12191999"/>
              <a:gd name="connsiteY994" fmla="*/ 3277748 h 6857999"/>
              <a:gd name="connsiteX995" fmla="*/ 9136312 w 12191999"/>
              <a:gd name="connsiteY995" fmla="*/ 3279516 h 6857999"/>
              <a:gd name="connsiteX996" fmla="*/ 9129712 w 12191999"/>
              <a:gd name="connsiteY996" fmla="*/ 3286864 h 6857999"/>
              <a:gd name="connsiteX997" fmla="*/ 9127769 w 12191999"/>
              <a:gd name="connsiteY997" fmla="*/ 3293250 h 6857999"/>
              <a:gd name="connsiteX998" fmla="*/ 9142878 w 12191999"/>
              <a:gd name="connsiteY998" fmla="*/ 3319187 h 6857999"/>
              <a:gd name="connsiteX999" fmla="*/ 9177014 w 12191999"/>
              <a:gd name="connsiteY999" fmla="*/ 3329882 h 6857999"/>
              <a:gd name="connsiteX1000" fmla="*/ 9223406 w 12191999"/>
              <a:gd name="connsiteY1000" fmla="*/ 3320633 h 6857999"/>
              <a:gd name="connsiteX1001" fmla="*/ 9261699 w 12191999"/>
              <a:gd name="connsiteY1001" fmla="*/ 3297117 h 6857999"/>
              <a:gd name="connsiteX1002" fmla="*/ 9287141 w 12191999"/>
              <a:gd name="connsiteY1002" fmla="*/ 3265411 h 6857999"/>
              <a:gd name="connsiteX1003" fmla="*/ 9296901 w 12191999"/>
              <a:gd name="connsiteY1003" fmla="*/ 3231693 h 6857999"/>
              <a:gd name="connsiteX1004" fmla="*/ 9281517 w 12191999"/>
              <a:gd name="connsiteY1004" fmla="*/ 3190760 h 6857999"/>
              <a:gd name="connsiteX1005" fmla="*/ 9238575 w 12191999"/>
              <a:gd name="connsiteY1005" fmla="*/ 3175641 h 6857999"/>
              <a:gd name="connsiteX1006" fmla="*/ 9216671 w 12191999"/>
              <a:gd name="connsiteY1006" fmla="*/ 3182448 h 6857999"/>
              <a:gd name="connsiteX1007" fmla="*/ 9250228 w 12191999"/>
              <a:gd name="connsiteY1007" fmla="*/ 3123764 h 6857999"/>
              <a:gd name="connsiteX1008" fmla="*/ 9271875 w 12191999"/>
              <a:gd name="connsiteY1008" fmla="*/ 3125275 h 6857999"/>
              <a:gd name="connsiteX1009" fmla="*/ 9333517 w 12191999"/>
              <a:gd name="connsiteY1009" fmla="*/ 3118170 h 6857999"/>
              <a:gd name="connsiteX1010" fmla="*/ 9347605 w 12191999"/>
              <a:gd name="connsiteY1010" fmla="*/ 3107903 h 6857999"/>
              <a:gd name="connsiteX1011" fmla="*/ 9357197 w 12191999"/>
              <a:gd name="connsiteY1011" fmla="*/ 3095712 h 6857999"/>
              <a:gd name="connsiteX1012" fmla="*/ 9353363 w 12191999"/>
              <a:gd name="connsiteY1012" fmla="*/ 3092135 h 6857999"/>
              <a:gd name="connsiteX1013" fmla="*/ 9638684 w 12191999"/>
              <a:gd name="connsiteY1013" fmla="*/ 3029064 h 6857999"/>
              <a:gd name="connsiteX1014" fmla="*/ 9618787 w 12191999"/>
              <a:gd name="connsiteY1014" fmla="*/ 3033915 h 6857999"/>
              <a:gd name="connsiteX1015" fmla="*/ 9596274 w 12191999"/>
              <a:gd name="connsiteY1015" fmla="*/ 3047178 h 6857999"/>
              <a:gd name="connsiteX1016" fmla="*/ 9590447 w 12191999"/>
              <a:gd name="connsiteY1016" fmla="*/ 3053829 h 6857999"/>
              <a:gd name="connsiteX1017" fmla="*/ 9594281 w 12191999"/>
              <a:gd name="connsiteY1017" fmla="*/ 3057662 h 6857999"/>
              <a:gd name="connsiteX1018" fmla="*/ 9600682 w 12191999"/>
              <a:gd name="connsiteY1018" fmla="*/ 3053568 h 6857999"/>
              <a:gd name="connsiteX1019" fmla="*/ 9628087 w 12191999"/>
              <a:gd name="connsiteY1019" fmla="*/ 3040508 h 6857999"/>
              <a:gd name="connsiteX1020" fmla="*/ 9637358 w 12191999"/>
              <a:gd name="connsiteY1020" fmla="*/ 3045986 h 6857999"/>
              <a:gd name="connsiteX1021" fmla="*/ 9641412 w 12191999"/>
              <a:gd name="connsiteY1021" fmla="*/ 3058622 h 6857999"/>
              <a:gd name="connsiteX1022" fmla="*/ 9638437 w 12191999"/>
              <a:gd name="connsiteY1022" fmla="*/ 3074465 h 6857999"/>
              <a:gd name="connsiteX1023" fmla="*/ 9631684 w 12191999"/>
              <a:gd name="connsiteY1023" fmla="*/ 3093699 h 6857999"/>
              <a:gd name="connsiteX1024" fmla="*/ 9621282 w 12191999"/>
              <a:gd name="connsiteY1024" fmla="*/ 3116513 h 6857999"/>
              <a:gd name="connsiteX1025" fmla="*/ 9610515 w 12191999"/>
              <a:gd name="connsiteY1025" fmla="*/ 3137802 h 6857999"/>
              <a:gd name="connsiteX1026" fmla="*/ 9599155 w 12191999"/>
              <a:gd name="connsiteY1026" fmla="*/ 3158879 h 6857999"/>
              <a:gd name="connsiteX1027" fmla="*/ 9590689 w 12191999"/>
              <a:gd name="connsiteY1027" fmla="*/ 3174673 h 6857999"/>
              <a:gd name="connsiteX1028" fmla="*/ 9567121 w 12191999"/>
              <a:gd name="connsiteY1028" fmla="*/ 3217462 h 6857999"/>
              <a:gd name="connsiteX1029" fmla="*/ 9544815 w 12191999"/>
              <a:gd name="connsiteY1029" fmla="*/ 3258146 h 6857999"/>
              <a:gd name="connsiteX1030" fmla="*/ 9544670 w 12191999"/>
              <a:gd name="connsiteY1030" fmla="*/ 3258402 h 6857999"/>
              <a:gd name="connsiteX1031" fmla="*/ 9541900 w 12191999"/>
              <a:gd name="connsiteY1031" fmla="*/ 3255365 h 6857999"/>
              <a:gd name="connsiteX1032" fmla="*/ 9537084 w 12191999"/>
              <a:gd name="connsiteY1032" fmla="*/ 3258045 h 6857999"/>
              <a:gd name="connsiteX1033" fmla="*/ 9503535 w 12191999"/>
              <a:gd name="connsiteY1033" fmla="*/ 3292607 h 6857999"/>
              <a:gd name="connsiteX1034" fmla="*/ 9447499 w 12191999"/>
              <a:gd name="connsiteY1034" fmla="*/ 3315408 h 6857999"/>
              <a:gd name="connsiteX1035" fmla="*/ 9436083 w 12191999"/>
              <a:gd name="connsiteY1035" fmla="*/ 3311447 h 6857999"/>
              <a:gd name="connsiteX1036" fmla="*/ 9431908 w 12191999"/>
              <a:gd name="connsiteY1036" fmla="*/ 3299560 h 6857999"/>
              <a:gd name="connsiteX1037" fmla="*/ 9433688 w 12191999"/>
              <a:gd name="connsiteY1037" fmla="*/ 3284057 h 6857999"/>
              <a:gd name="connsiteX1038" fmla="*/ 9441423 w 12191999"/>
              <a:gd name="connsiteY1038" fmla="*/ 3266492 h 6857999"/>
              <a:gd name="connsiteX1039" fmla="*/ 9471344 w 12191999"/>
              <a:gd name="connsiteY1039" fmla="*/ 3211847 h 6857999"/>
              <a:gd name="connsiteX1040" fmla="*/ 9486111 w 12191999"/>
              <a:gd name="connsiteY1040" fmla="*/ 3209243 h 6857999"/>
              <a:gd name="connsiteX1041" fmla="*/ 9501112 w 12191999"/>
              <a:gd name="connsiteY1041" fmla="*/ 3206594 h 6857999"/>
              <a:gd name="connsiteX1042" fmla="*/ 9507795 w 12191999"/>
              <a:gd name="connsiteY1042" fmla="*/ 3205759 h 6857999"/>
              <a:gd name="connsiteX1043" fmla="*/ 9514879 w 12191999"/>
              <a:gd name="connsiteY1043" fmla="*/ 3202918 h 6857999"/>
              <a:gd name="connsiteX1044" fmla="*/ 9519452 w 12191999"/>
              <a:gd name="connsiteY1044" fmla="*/ 3197131 h 6857999"/>
              <a:gd name="connsiteX1045" fmla="*/ 9515365 w 12191999"/>
              <a:gd name="connsiteY1045" fmla="*/ 3194310 h 6857999"/>
              <a:gd name="connsiteX1046" fmla="*/ 9475804 w 12191999"/>
              <a:gd name="connsiteY1046" fmla="*/ 3200362 h 6857999"/>
              <a:gd name="connsiteX1047" fmla="*/ 9486324 w 12191999"/>
              <a:gd name="connsiteY1047" fmla="*/ 3185719 h 6857999"/>
              <a:gd name="connsiteX1048" fmla="*/ 9498825 w 12191999"/>
              <a:gd name="connsiteY1048" fmla="*/ 3164908 h 6857999"/>
              <a:gd name="connsiteX1049" fmla="*/ 9507909 w 12191999"/>
              <a:gd name="connsiteY1049" fmla="*/ 3147341 h 6857999"/>
              <a:gd name="connsiteX1050" fmla="*/ 9512387 w 12191999"/>
              <a:gd name="connsiteY1050" fmla="*/ 3131030 h 6857999"/>
              <a:gd name="connsiteX1051" fmla="*/ 9507744 w 12191999"/>
              <a:gd name="connsiteY1051" fmla="*/ 3119632 h 6857999"/>
              <a:gd name="connsiteX1052" fmla="*/ 9496443 w 12191999"/>
              <a:gd name="connsiteY1052" fmla="*/ 3114839 h 6857999"/>
              <a:gd name="connsiteX1053" fmla="*/ 9474896 w 12191999"/>
              <a:gd name="connsiteY1053" fmla="*/ 3123117 h 6857999"/>
              <a:gd name="connsiteX1054" fmla="*/ 9466373 w 12191999"/>
              <a:gd name="connsiteY1054" fmla="*/ 3132263 h 6857999"/>
              <a:gd name="connsiteX1055" fmla="*/ 9470207 w 12191999"/>
              <a:gd name="connsiteY1055" fmla="*/ 3135622 h 6857999"/>
              <a:gd name="connsiteX1056" fmla="*/ 9473313 w 12191999"/>
              <a:gd name="connsiteY1056" fmla="*/ 3134437 h 6857999"/>
              <a:gd name="connsiteX1057" fmla="*/ 9476148 w 12191999"/>
              <a:gd name="connsiteY1057" fmla="*/ 3131773 h 6857999"/>
              <a:gd name="connsiteX1058" fmla="*/ 9478501 w 12191999"/>
              <a:gd name="connsiteY1058" fmla="*/ 3129796 h 6857999"/>
              <a:gd name="connsiteX1059" fmla="*/ 9486099 w 12191999"/>
              <a:gd name="connsiteY1059" fmla="*/ 3127799 h 6857999"/>
              <a:gd name="connsiteX1060" fmla="*/ 9490592 w 12191999"/>
              <a:gd name="connsiteY1060" fmla="*/ 3133806 h 6857999"/>
              <a:gd name="connsiteX1061" fmla="*/ 9476017 w 12191999"/>
              <a:gd name="connsiteY1061" fmla="*/ 3172358 h 6857999"/>
              <a:gd name="connsiteX1062" fmla="*/ 9453892 w 12191999"/>
              <a:gd name="connsiteY1062" fmla="*/ 3204144 h 6857999"/>
              <a:gd name="connsiteX1063" fmla="*/ 9418723 w 12191999"/>
              <a:gd name="connsiteY1063" fmla="*/ 3212442 h 6857999"/>
              <a:gd name="connsiteX1064" fmla="*/ 9411455 w 12191999"/>
              <a:gd name="connsiteY1064" fmla="*/ 3217774 h 6857999"/>
              <a:gd name="connsiteX1065" fmla="*/ 9408597 w 12191999"/>
              <a:gd name="connsiteY1065" fmla="*/ 3222555 h 6857999"/>
              <a:gd name="connsiteX1066" fmla="*/ 9412178 w 12191999"/>
              <a:gd name="connsiteY1066" fmla="*/ 3225437 h 6857999"/>
              <a:gd name="connsiteX1067" fmla="*/ 9415867 w 12191999"/>
              <a:gd name="connsiteY1067" fmla="*/ 3223681 h 6857999"/>
              <a:gd name="connsiteX1068" fmla="*/ 9448966 w 12191999"/>
              <a:gd name="connsiteY1068" fmla="*/ 3215849 h 6857999"/>
              <a:gd name="connsiteX1069" fmla="*/ 9421713 w 12191999"/>
              <a:gd name="connsiteY1069" fmla="*/ 3256957 h 6857999"/>
              <a:gd name="connsiteX1070" fmla="*/ 9405821 w 12191999"/>
              <a:gd name="connsiteY1070" fmla="*/ 3301576 h 6857999"/>
              <a:gd name="connsiteX1071" fmla="*/ 9415007 w 12191999"/>
              <a:gd name="connsiteY1071" fmla="*/ 3322472 h 6857999"/>
              <a:gd name="connsiteX1072" fmla="*/ 9437409 w 12191999"/>
              <a:gd name="connsiteY1072" fmla="*/ 3328873 h 6857999"/>
              <a:gd name="connsiteX1073" fmla="*/ 9508446 w 12191999"/>
              <a:gd name="connsiteY1073" fmla="*/ 3299210 h 6857999"/>
              <a:gd name="connsiteX1074" fmla="*/ 9526397 w 12191999"/>
              <a:gd name="connsiteY1074" fmla="*/ 3282822 h 6857999"/>
              <a:gd name="connsiteX1075" fmla="*/ 9540269 w 12191999"/>
              <a:gd name="connsiteY1075" fmla="*/ 3266126 h 6857999"/>
              <a:gd name="connsiteX1076" fmla="*/ 9534042 w 12191999"/>
              <a:gd name="connsiteY1076" fmla="*/ 3277037 h 6857999"/>
              <a:gd name="connsiteX1077" fmla="*/ 9514259 w 12191999"/>
              <a:gd name="connsiteY1077" fmla="*/ 3311659 h 6857999"/>
              <a:gd name="connsiteX1078" fmla="*/ 9510739 w 12191999"/>
              <a:gd name="connsiteY1078" fmla="*/ 3317589 h 6857999"/>
              <a:gd name="connsiteX1079" fmla="*/ 9507647 w 12191999"/>
              <a:gd name="connsiteY1079" fmla="*/ 3322197 h 6857999"/>
              <a:gd name="connsiteX1080" fmla="*/ 9506435 w 12191999"/>
              <a:gd name="connsiteY1080" fmla="*/ 3324787 h 6857999"/>
              <a:gd name="connsiteX1081" fmla="*/ 9510016 w 12191999"/>
              <a:gd name="connsiteY1081" fmla="*/ 3328371 h 6857999"/>
              <a:gd name="connsiteX1082" fmla="*/ 9518173 w 12191999"/>
              <a:gd name="connsiteY1082" fmla="*/ 3326595 h 6857999"/>
              <a:gd name="connsiteX1083" fmla="*/ 9531209 w 12191999"/>
              <a:gd name="connsiteY1083" fmla="*/ 3324838 h 6857999"/>
              <a:gd name="connsiteX1084" fmla="*/ 9537449 w 12191999"/>
              <a:gd name="connsiteY1084" fmla="*/ 3321620 h 6857999"/>
              <a:gd name="connsiteX1085" fmla="*/ 9572919 w 12191999"/>
              <a:gd name="connsiteY1085" fmla="*/ 3256924 h 6857999"/>
              <a:gd name="connsiteX1086" fmla="*/ 9601409 w 12191999"/>
              <a:gd name="connsiteY1086" fmla="*/ 3232742 h 6857999"/>
              <a:gd name="connsiteX1087" fmla="*/ 9628847 w 12191999"/>
              <a:gd name="connsiteY1087" fmla="*/ 3221905 h 6857999"/>
              <a:gd name="connsiteX1088" fmla="*/ 9637537 w 12191999"/>
              <a:gd name="connsiteY1088" fmla="*/ 3224374 h 6857999"/>
              <a:gd name="connsiteX1089" fmla="*/ 9640403 w 12191999"/>
              <a:gd name="connsiteY1089" fmla="*/ 3230685 h 6857999"/>
              <a:gd name="connsiteX1090" fmla="*/ 9632939 w 12191999"/>
              <a:gd name="connsiteY1090" fmla="*/ 3250868 h 6857999"/>
              <a:gd name="connsiteX1091" fmla="*/ 9616243 w 12191999"/>
              <a:gd name="connsiteY1091" fmla="*/ 3279601 h 6857999"/>
              <a:gd name="connsiteX1092" fmla="*/ 9599360 w 12191999"/>
              <a:gd name="connsiteY1092" fmla="*/ 3315689 h 6857999"/>
              <a:gd name="connsiteX1093" fmla="*/ 9591709 w 12191999"/>
              <a:gd name="connsiteY1093" fmla="*/ 3356074 h 6857999"/>
              <a:gd name="connsiteX1094" fmla="*/ 9612137 w 12191999"/>
              <a:gd name="connsiteY1094" fmla="*/ 3407101 h 6857999"/>
              <a:gd name="connsiteX1095" fmla="*/ 9659877 w 12191999"/>
              <a:gd name="connsiteY1095" fmla="*/ 3427267 h 6857999"/>
              <a:gd name="connsiteX1096" fmla="*/ 9694127 w 12191999"/>
              <a:gd name="connsiteY1096" fmla="*/ 3418515 h 6857999"/>
              <a:gd name="connsiteX1097" fmla="*/ 9723145 w 12191999"/>
              <a:gd name="connsiteY1097" fmla="*/ 3391451 h 6857999"/>
              <a:gd name="connsiteX1098" fmla="*/ 9724006 w 12191999"/>
              <a:gd name="connsiteY1098" fmla="*/ 3388618 h 6857999"/>
              <a:gd name="connsiteX1099" fmla="*/ 9720976 w 12191999"/>
              <a:gd name="connsiteY1099" fmla="*/ 3385296 h 6857999"/>
              <a:gd name="connsiteX1100" fmla="*/ 9716238 w 12191999"/>
              <a:gd name="connsiteY1100" fmla="*/ 3387855 h 6857999"/>
              <a:gd name="connsiteX1101" fmla="*/ 9693539 w 12191999"/>
              <a:gd name="connsiteY1101" fmla="*/ 3409337 h 6857999"/>
              <a:gd name="connsiteX1102" fmla="*/ 9667949 w 12191999"/>
              <a:gd name="connsiteY1102" fmla="*/ 3416072 h 6857999"/>
              <a:gd name="connsiteX1103" fmla="*/ 9627191 w 12191999"/>
              <a:gd name="connsiteY1103" fmla="*/ 3401213 h 6857999"/>
              <a:gd name="connsiteX1104" fmla="*/ 9614011 w 12191999"/>
              <a:gd name="connsiteY1104" fmla="*/ 3361623 h 6857999"/>
              <a:gd name="connsiteX1105" fmla="*/ 9619341 w 12191999"/>
              <a:gd name="connsiteY1105" fmla="*/ 3327859 h 6857999"/>
              <a:gd name="connsiteX1106" fmla="*/ 9632261 w 12191999"/>
              <a:gd name="connsiteY1106" fmla="*/ 3297033 h 6857999"/>
              <a:gd name="connsiteX1107" fmla="*/ 9647597 w 12191999"/>
              <a:gd name="connsiteY1107" fmla="*/ 3271128 h 6857999"/>
              <a:gd name="connsiteX1108" fmla="*/ 9661040 w 12191999"/>
              <a:gd name="connsiteY1108" fmla="*/ 3247943 h 6857999"/>
              <a:gd name="connsiteX1109" fmla="*/ 9666736 w 12191999"/>
              <a:gd name="connsiteY1109" fmla="*/ 3230178 h 6857999"/>
              <a:gd name="connsiteX1110" fmla="*/ 9660915 w 12191999"/>
              <a:gd name="connsiteY1110" fmla="*/ 3214135 h 6857999"/>
              <a:gd name="connsiteX1111" fmla="*/ 9644237 w 12191999"/>
              <a:gd name="connsiteY1111" fmla="*/ 3207177 h 6857999"/>
              <a:gd name="connsiteX1112" fmla="*/ 9602755 w 12191999"/>
              <a:gd name="connsiteY1112" fmla="*/ 3220658 h 6857999"/>
              <a:gd name="connsiteX1113" fmla="*/ 9570617 w 12191999"/>
              <a:gd name="connsiteY1113" fmla="*/ 3248297 h 6857999"/>
              <a:gd name="connsiteX1114" fmla="*/ 9588133 w 12191999"/>
              <a:gd name="connsiteY1114" fmla="*/ 3218489 h 6857999"/>
              <a:gd name="connsiteX1115" fmla="*/ 9610157 w 12191999"/>
              <a:gd name="connsiteY1115" fmla="*/ 3176931 h 6857999"/>
              <a:gd name="connsiteX1116" fmla="*/ 9623906 w 12191999"/>
              <a:gd name="connsiteY1116" fmla="*/ 3151955 h 6857999"/>
              <a:gd name="connsiteX1117" fmla="*/ 9639170 w 12191999"/>
              <a:gd name="connsiteY1117" fmla="*/ 3123951 h 6857999"/>
              <a:gd name="connsiteX1118" fmla="*/ 9651822 w 12191999"/>
              <a:gd name="connsiteY1118" fmla="*/ 3099529 h 6857999"/>
              <a:gd name="connsiteX1119" fmla="*/ 9662075 w 12191999"/>
              <a:gd name="connsiteY1119" fmla="*/ 3075751 h 6857999"/>
              <a:gd name="connsiteX1120" fmla="*/ 9665478 w 12191999"/>
              <a:gd name="connsiteY1120" fmla="*/ 3059129 h 6857999"/>
              <a:gd name="connsiteX1121" fmla="*/ 9659362 w 12191999"/>
              <a:gd name="connsiteY1121" fmla="*/ 3038374 h 6857999"/>
              <a:gd name="connsiteX1122" fmla="*/ 9638684 w 12191999"/>
              <a:gd name="connsiteY1122" fmla="*/ 3029064 h 6857999"/>
              <a:gd name="connsiteX1123" fmla="*/ 5278048 w 12191999"/>
              <a:gd name="connsiteY1123" fmla="*/ 2874836 h 6857999"/>
              <a:gd name="connsiteX1124" fmla="*/ 5278048 w 12191999"/>
              <a:gd name="connsiteY1124" fmla="*/ 2937319 h 6857999"/>
              <a:gd name="connsiteX1125" fmla="*/ 5337484 w 12191999"/>
              <a:gd name="connsiteY1125" fmla="*/ 2937319 h 6857999"/>
              <a:gd name="connsiteX1126" fmla="*/ 5337484 w 12191999"/>
              <a:gd name="connsiteY1126" fmla="*/ 2874836 h 6857999"/>
              <a:gd name="connsiteX1127" fmla="*/ 7221148 w 12191999"/>
              <a:gd name="connsiteY1127" fmla="*/ 2537269 h 6857999"/>
              <a:gd name="connsiteX1128" fmla="*/ 7221148 w 12191999"/>
              <a:gd name="connsiteY1128" fmla="*/ 2613469 h 6857999"/>
              <a:gd name="connsiteX1129" fmla="*/ 7373548 w 12191999"/>
              <a:gd name="connsiteY1129" fmla="*/ 2613469 h 6857999"/>
              <a:gd name="connsiteX1130" fmla="*/ 7373548 w 12191999"/>
              <a:gd name="connsiteY1130" fmla="*/ 2537269 h 6857999"/>
              <a:gd name="connsiteX1131" fmla="*/ 4144955 w 12191999"/>
              <a:gd name="connsiteY1131" fmla="*/ 2403157 h 6857999"/>
              <a:gd name="connsiteX1132" fmla="*/ 4185341 w 12191999"/>
              <a:gd name="connsiteY1132" fmla="*/ 2672905 h 6857999"/>
              <a:gd name="connsiteX1133" fmla="*/ 4104569 w 12191999"/>
              <a:gd name="connsiteY1133" fmla="*/ 2672905 h 6857999"/>
              <a:gd name="connsiteX1134" fmla="*/ 7974004 w 12191999"/>
              <a:gd name="connsiteY1134" fmla="*/ 2378774 h 6857999"/>
              <a:gd name="connsiteX1135" fmla="*/ 8005627 w 12191999"/>
              <a:gd name="connsiteY1135" fmla="*/ 2390585 h 6857999"/>
              <a:gd name="connsiteX1136" fmla="*/ 8017438 w 12191999"/>
              <a:gd name="connsiteY1136" fmla="*/ 2431351 h 6857999"/>
              <a:gd name="connsiteX1137" fmla="*/ 8017438 w 12191999"/>
              <a:gd name="connsiteY1137" fmla="*/ 2719387 h 6857999"/>
              <a:gd name="connsiteX1138" fmla="*/ 8005627 w 12191999"/>
              <a:gd name="connsiteY1138" fmla="*/ 2760155 h 6857999"/>
              <a:gd name="connsiteX1139" fmla="*/ 7974004 w 12191999"/>
              <a:gd name="connsiteY1139" fmla="*/ 2771966 h 6857999"/>
              <a:gd name="connsiteX1140" fmla="*/ 7942381 w 12191999"/>
              <a:gd name="connsiteY1140" fmla="*/ 2760155 h 6857999"/>
              <a:gd name="connsiteX1141" fmla="*/ 7930570 w 12191999"/>
              <a:gd name="connsiteY1141" fmla="*/ 2719387 h 6857999"/>
              <a:gd name="connsiteX1142" fmla="*/ 7930570 w 12191999"/>
              <a:gd name="connsiteY1142" fmla="*/ 2431351 h 6857999"/>
              <a:gd name="connsiteX1143" fmla="*/ 7942381 w 12191999"/>
              <a:gd name="connsiteY1143" fmla="*/ 2390585 h 6857999"/>
              <a:gd name="connsiteX1144" fmla="*/ 7974004 w 12191999"/>
              <a:gd name="connsiteY1144" fmla="*/ 2378774 h 6857999"/>
              <a:gd name="connsiteX1145" fmla="*/ 6326179 w 12191999"/>
              <a:gd name="connsiteY1145" fmla="*/ 2378774 h 6857999"/>
              <a:gd name="connsiteX1146" fmla="*/ 6357802 w 12191999"/>
              <a:gd name="connsiteY1146" fmla="*/ 2390585 h 6857999"/>
              <a:gd name="connsiteX1147" fmla="*/ 6369613 w 12191999"/>
              <a:gd name="connsiteY1147" fmla="*/ 2431351 h 6857999"/>
              <a:gd name="connsiteX1148" fmla="*/ 6369613 w 12191999"/>
              <a:gd name="connsiteY1148" fmla="*/ 2719387 h 6857999"/>
              <a:gd name="connsiteX1149" fmla="*/ 6357802 w 12191999"/>
              <a:gd name="connsiteY1149" fmla="*/ 2760155 h 6857999"/>
              <a:gd name="connsiteX1150" fmla="*/ 6326179 w 12191999"/>
              <a:gd name="connsiteY1150" fmla="*/ 2771966 h 6857999"/>
              <a:gd name="connsiteX1151" fmla="*/ 6294556 w 12191999"/>
              <a:gd name="connsiteY1151" fmla="*/ 2760155 h 6857999"/>
              <a:gd name="connsiteX1152" fmla="*/ 6282745 w 12191999"/>
              <a:gd name="connsiteY1152" fmla="*/ 2719387 h 6857999"/>
              <a:gd name="connsiteX1153" fmla="*/ 6282745 w 12191999"/>
              <a:gd name="connsiteY1153" fmla="*/ 2431351 h 6857999"/>
              <a:gd name="connsiteX1154" fmla="*/ 6294556 w 12191999"/>
              <a:gd name="connsiteY1154" fmla="*/ 2390585 h 6857999"/>
              <a:gd name="connsiteX1155" fmla="*/ 6326179 w 12191999"/>
              <a:gd name="connsiteY1155" fmla="*/ 2378774 h 6857999"/>
              <a:gd name="connsiteX1156" fmla="*/ 5307004 w 12191999"/>
              <a:gd name="connsiteY1156" fmla="*/ 2378774 h 6857999"/>
              <a:gd name="connsiteX1157" fmla="*/ 5338628 w 12191999"/>
              <a:gd name="connsiteY1157" fmla="*/ 2390585 h 6857999"/>
              <a:gd name="connsiteX1158" fmla="*/ 5350439 w 12191999"/>
              <a:gd name="connsiteY1158" fmla="*/ 2431351 h 6857999"/>
              <a:gd name="connsiteX1159" fmla="*/ 5350439 w 12191999"/>
              <a:gd name="connsiteY1159" fmla="*/ 2719387 h 6857999"/>
              <a:gd name="connsiteX1160" fmla="*/ 5338628 w 12191999"/>
              <a:gd name="connsiteY1160" fmla="*/ 2760155 h 6857999"/>
              <a:gd name="connsiteX1161" fmla="*/ 5307004 w 12191999"/>
              <a:gd name="connsiteY1161" fmla="*/ 2771966 h 6857999"/>
              <a:gd name="connsiteX1162" fmla="*/ 5275382 w 12191999"/>
              <a:gd name="connsiteY1162" fmla="*/ 2760155 h 6857999"/>
              <a:gd name="connsiteX1163" fmla="*/ 5263571 w 12191999"/>
              <a:gd name="connsiteY1163" fmla="*/ 2719387 h 6857999"/>
              <a:gd name="connsiteX1164" fmla="*/ 5263571 w 12191999"/>
              <a:gd name="connsiteY1164" fmla="*/ 2431351 h 6857999"/>
              <a:gd name="connsiteX1165" fmla="*/ 5275382 w 12191999"/>
              <a:gd name="connsiteY1165" fmla="*/ 2390585 h 6857999"/>
              <a:gd name="connsiteX1166" fmla="*/ 5307004 w 12191999"/>
              <a:gd name="connsiteY1166" fmla="*/ 2378774 h 6857999"/>
              <a:gd name="connsiteX1167" fmla="*/ 6959401 w 12191999"/>
              <a:gd name="connsiteY1167" fmla="*/ 2308670 h 6857999"/>
              <a:gd name="connsiteX1168" fmla="*/ 6948733 w 12191999"/>
              <a:gd name="connsiteY1168" fmla="*/ 2334577 h 6857999"/>
              <a:gd name="connsiteX1169" fmla="*/ 6932731 w 12191999"/>
              <a:gd name="connsiteY1169" fmla="*/ 2355913 h 6857999"/>
              <a:gd name="connsiteX1170" fmla="*/ 6907204 w 12191999"/>
              <a:gd name="connsiteY1170" fmla="*/ 2370392 h 6857999"/>
              <a:gd name="connsiteX1171" fmla="*/ 6867199 w 12191999"/>
              <a:gd name="connsiteY1171" fmla="*/ 2375726 h 6857999"/>
              <a:gd name="connsiteX1172" fmla="*/ 6867199 w 12191999"/>
              <a:gd name="connsiteY1172" fmla="*/ 2435162 h 6857999"/>
              <a:gd name="connsiteX1173" fmla="*/ 6931969 w 12191999"/>
              <a:gd name="connsiteY1173" fmla="*/ 2435162 h 6857999"/>
              <a:gd name="connsiteX1174" fmla="*/ 6931969 w 12191999"/>
              <a:gd name="connsiteY1174" fmla="*/ 2842069 h 6857999"/>
              <a:gd name="connsiteX1175" fmla="*/ 7015789 w 12191999"/>
              <a:gd name="connsiteY1175" fmla="*/ 2842069 h 6857999"/>
              <a:gd name="connsiteX1176" fmla="*/ 7015789 w 12191999"/>
              <a:gd name="connsiteY1176" fmla="*/ 2308670 h 6857999"/>
              <a:gd name="connsiteX1177" fmla="*/ 4862759 w 12191999"/>
              <a:gd name="connsiteY1177" fmla="*/ 2308670 h 6857999"/>
              <a:gd name="connsiteX1178" fmla="*/ 4862759 w 12191999"/>
              <a:gd name="connsiteY1178" fmla="*/ 2842069 h 6857999"/>
              <a:gd name="connsiteX1179" fmla="*/ 4946578 w 12191999"/>
              <a:gd name="connsiteY1179" fmla="*/ 2842069 h 6857999"/>
              <a:gd name="connsiteX1180" fmla="*/ 4946578 w 12191999"/>
              <a:gd name="connsiteY1180" fmla="*/ 2613469 h 6857999"/>
              <a:gd name="connsiteX1181" fmla="*/ 5041828 w 12191999"/>
              <a:gd name="connsiteY1181" fmla="*/ 2613469 h 6857999"/>
              <a:gd name="connsiteX1182" fmla="*/ 5041828 w 12191999"/>
              <a:gd name="connsiteY1182" fmla="*/ 2842069 h 6857999"/>
              <a:gd name="connsiteX1183" fmla="*/ 5127173 w 12191999"/>
              <a:gd name="connsiteY1183" fmla="*/ 2842069 h 6857999"/>
              <a:gd name="connsiteX1184" fmla="*/ 5127173 w 12191999"/>
              <a:gd name="connsiteY1184" fmla="*/ 2308670 h 6857999"/>
              <a:gd name="connsiteX1185" fmla="*/ 5041828 w 12191999"/>
              <a:gd name="connsiteY1185" fmla="*/ 2308670 h 6857999"/>
              <a:gd name="connsiteX1186" fmla="*/ 5041828 w 12191999"/>
              <a:gd name="connsiteY1186" fmla="*/ 2537269 h 6857999"/>
              <a:gd name="connsiteX1187" fmla="*/ 4946578 w 12191999"/>
              <a:gd name="connsiteY1187" fmla="*/ 2537269 h 6857999"/>
              <a:gd name="connsiteX1188" fmla="*/ 4946578 w 12191999"/>
              <a:gd name="connsiteY1188" fmla="*/ 2308670 h 6857999"/>
              <a:gd name="connsiteX1189" fmla="*/ 4338121 w 12191999"/>
              <a:gd name="connsiteY1189" fmla="*/ 2308670 h 6857999"/>
              <a:gd name="connsiteX1190" fmla="*/ 4338121 w 12191999"/>
              <a:gd name="connsiteY1190" fmla="*/ 2842069 h 6857999"/>
              <a:gd name="connsiteX1191" fmla="*/ 4411274 w 12191999"/>
              <a:gd name="connsiteY1191" fmla="*/ 2842069 h 6857999"/>
              <a:gd name="connsiteX1192" fmla="*/ 4411274 w 12191999"/>
              <a:gd name="connsiteY1192" fmla="*/ 2464879 h 6857999"/>
              <a:gd name="connsiteX1193" fmla="*/ 4473757 w 12191999"/>
              <a:gd name="connsiteY1193" fmla="*/ 2842069 h 6857999"/>
              <a:gd name="connsiteX1194" fmla="*/ 4553005 w 12191999"/>
              <a:gd name="connsiteY1194" fmla="*/ 2842069 h 6857999"/>
              <a:gd name="connsiteX1195" fmla="*/ 4610918 w 12191999"/>
              <a:gd name="connsiteY1195" fmla="*/ 2459545 h 6857999"/>
              <a:gd name="connsiteX1196" fmla="*/ 4610918 w 12191999"/>
              <a:gd name="connsiteY1196" fmla="*/ 2842069 h 6857999"/>
              <a:gd name="connsiteX1197" fmla="*/ 4690166 w 12191999"/>
              <a:gd name="connsiteY1197" fmla="*/ 2842069 h 6857999"/>
              <a:gd name="connsiteX1198" fmla="*/ 4690166 w 12191999"/>
              <a:gd name="connsiteY1198" fmla="*/ 2308670 h 6857999"/>
              <a:gd name="connsiteX1199" fmla="*/ 4573580 w 12191999"/>
              <a:gd name="connsiteY1199" fmla="*/ 2308670 h 6857999"/>
              <a:gd name="connsiteX1200" fmla="*/ 4516430 w 12191999"/>
              <a:gd name="connsiteY1200" fmla="*/ 2687384 h 6857999"/>
              <a:gd name="connsiteX1201" fmla="*/ 4454709 w 12191999"/>
              <a:gd name="connsiteY1201" fmla="*/ 2308670 h 6857999"/>
              <a:gd name="connsiteX1202" fmla="*/ 4087805 w 12191999"/>
              <a:gd name="connsiteY1202" fmla="*/ 2308670 h 6857999"/>
              <a:gd name="connsiteX1203" fmla="*/ 4002461 w 12191999"/>
              <a:gd name="connsiteY1203" fmla="*/ 2842069 h 6857999"/>
              <a:gd name="connsiteX1204" fmla="*/ 4079423 w 12191999"/>
              <a:gd name="connsiteY1204" fmla="*/ 2842069 h 6857999"/>
              <a:gd name="connsiteX1205" fmla="*/ 4093901 w 12191999"/>
              <a:gd name="connsiteY1205" fmla="*/ 2745295 h 6857999"/>
              <a:gd name="connsiteX1206" fmla="*/ 4196772 w 12191999"/>
              <a:gd name="connsiteY1206" fmla="*/ 2745295 h 6857999"/>
              <a:gd name="connsiteX1207" fmla="*/ 4211248 w 12191999"/>
              <a:gd name="connsiteY1207" fmla="*/ 2842069 h 6857999"/>
              <a:gd name="connsiteX1208" fmla="*/ 4295831 w 12191999"/>
              <a:gd name="connsiteY1208" fmla="*/ 2842069 h 6857999"/>
              <a:gd name="connsiteX1209" fmla="*/ 4210487 w 12191999"/>
              <a:gd name="connsiteY1209" fmla="*/ 2308670 h 6857999"/>
              <a:gd name="connsiteX1210" fmla="*/ 3699947 w 12191999"/>
              <a:gd name="connsiteY1210" fmla="*/ 2308670 h 6857999"/>
              <a:gd name="connsiteX1211" fmla="*/ 3699947 w 12191999"/>
              <a:gd name="connsiteY1211" fmla="*/ 2842069 h 6857999"/>
              <a:gd name="connsiteX1212" fmla="*/ 3775385 w 12191999"/>
              <a:gd name="connsiteY1212" fmla="*/ 2842069 h 6857999"/>
              <a:gd name="connsiteX1213" fmla="*/ 3775385 w 12191999"/>
              <a:gd name="connsiteY1213" fmla="*/ 2455735 h 6857999"/>
              <a:gd name="connsiteX1214" fmla="*/ 3879779 w 12191999"/>
              <a:gd name="connsiteY1214" fmla="*/ 2842069 h 6857999"/>
              <a:gd name="connsiteX1215" fmla="*/ 3965885 w 12191999"/>
              <a:gd name="connsiteY1215" fmla="*/ 2842069 h 6857999"/>
              <a:gd name="connsiteX1216" fmla="*/ 3965885 w 12191999"/>
              <a:gd name="connsiteY1216" fmla="*/ 2308670 h 6857999"/>
              <a:gd name="connsiteX1217" fmla="*/ 3891209 w 12191999"/>
              <a:gd name="connsiteY1217" fmla="*/ 2308670 h 6857999"/>
              <a:gd name="connsiteX1218" fmla="*/ 3891209 w 12191999"/>
              <a:gd name="connsiteY1218" fmla="*/ 2627948 h 6857999"/>
              <a:gd name="connsiteX1219" fmla="*/ 3805103 w 12191999"/>
              <a:gd name="connsiteY1219" fmla="*/ 2308670 h 6857999"/>
              <a:gd name="connsiteX1220" fmla="*/ 8588176 w 12191999"/>
              <a:gd name="connsiteY1220" fmla="*/ 2302574 h 6857999"/>
              <a:gd name="connsiteX1221" fmla="*/ 8494831 w 12191999"/>
              <a:gd name="connsiteY1221" fmla="*/ 2337244 h 6857999"/>
              <a:gd name="connsiteX1222" fmla="*/ 8463208 w 12191999"/>
              <a:gd name="connsiteY1222" fmla="*/ 2436685 h 6857999"/>
              <a:gd name="connsiteX1223" fmla="*/ 8463208 w 12191999"/>
              <a:gd name="connsiteY1223" fmla="*/ 2488502 h 6857999"/>
              <a:gd name="connsiteX1224" fmla="*/ 8542456 w 12191999"/>
              <a:gd name="connsiteY1224" fmla="*/ 2488502 h 6857999"/>
              <a:gd name="connsiteX1225" fmla="*/ 8542456 w 12191999"/>
              <a:gd name="connsiteY1225" fmla="*/ 2431351 h 6857999"/>
              <a:gd name="connsiteX1226" fmla="*/ 8554267 w 12191999"/>
              <a:gd name="connsiteY1226" fmla="*/ 2390585 h 6857999"/>
              <a:gd name="connsiteX1227" fmla="*/ 8585890 w 12191999"/>
              <a:gd name="connsiteY1227" fmla="*/ 2378774 h 6857999"/>
              <a:gd name="connsiteX1228" fmla="*/ 8617513 w 12191999"/>
              <a:gd name="connsiteY1228" fmla="*/ 2391346 h 6857999"/>
              <a:gd name="connsiteX1229" fmla="*/ 8629324 w 12191999"/>
              <a:gd name="connsiteY1229" fmla="*/ 2439734 h 6857999"/>
              <a:gd name="connsiteX1230" fmla="*/ 8617132 w 12191999"/>
              <a:gd name="connsiteY1230" fmla="*/ 2507552 h 6857999"/>
              <a:gd name="connsiteX1231" fmla="*/ 8586271 w 12191999"/>
              <a:gd name="connsiteY1231" fmla="*/ 2560892 h 6857999"/>
              <a:gd name="connsiteX1232" fmla="*/ 8546266 w 12191999"/>
              <a:gd name="connsiteY1232" fmla="*/ 2606992 h 6857999"/>
              <a:gd name="connsiteX1233" fmla="*/ 8506261 w 12191999"/>
              <a:gd name="connsiteY1233" fmla="*/ 2653474 h 6857999"/>
              <a:gd name="connsiteX1234" fmla="*/ 8475400 w 12191999"/>
              <a:gd name="connsiteY1234" fmla="*/ 2707958 h 6857999"/>
              <a:gd name="connsiteX1235" fmla="*/ 8463208 w 12191999"/>
              <a:gd name="connsiteY1235" fmla="*/ 2776537 h 6857999"/>
              <a:gd name="connsiteX1236" fmla="*/ 8463208 w 12191999"/>
              <a:gd name="connsiteY1236" fmla="*/ 2842069 h 6857999"/>
              <a:gd name="connsiteX1237" fmla="*/ 8705524 w 12191999"/>
              <a:gd name="connsiteY1237" fmla="*/ 2842069 h 6857999"/>
              <a:gd name="connsiteX1238" fmla="*/ 8705524 w 12191999"/>
              <a:gd name="connsiteY1238" fmla="*/ 2765869 h 6857999"/>
              <a:gd name="connsiteX1239" fmla="*/ 8547028 w 12191999"/>
              <a:gd name="connsiteY1239" fmla="*/ 2765869 h 6857999"/>
              <a:gd name="connsiteX1240" fmla="*/ 8546266 w 12191999"/>
              <a:gd name="connsiteY1240" fmla="*/ 2754440 h 6857999"/>
              <a:gd name="connsiteX1241" fmla="*/ 8558458 w 12191999"/>
              <a:gd name="connsiteY1241" fmla="*/ 2712148 h 6857999"/>
              <a:gd name="connsiteX1242" fmla="*/ 8589319 w 12191999"/>
              <a:gd name="connsiteY1242" fmla="*/ 2670619 h 6857999"/>
              <a:gd name="connsiteX1243" fmla="*/ 8629705 w 12191999"/>
              <a:gd name="connsiteY1243" fmla="*/ 2625662 h 6857999"/>
              <a:gd name="connsiteX1244" fmla="*/ 8670091 w 12191999"/>
              <a:gd name="connsiteY1244" fmla="*/ 2574227 h 6857999"/>
              <a:gd name="connsiteX1245" fmla="*/ 8700952 w 12191999"/>
              <a:gd name="connsiteY1245" fmla="*/ 2512504 h 6857999"/>
              <a:gd name="connsiteX1246" fmla="*/ 8713144 w 12191999"/>
              <a:gd name="connsiteY1246" fmla="*/ 2436685 h 6857999"/>
              <a:gd name="connsiteX1247" fmla="*/ 8681521 w 12191999"/>
              <a:gd name="connsiteY1247" fmla="*/ 2337244 h 6857999"/>
              <a:gd name="connsiteX1248" fmla="*/ 8588176 w 12191999"/>
              <a:gd name="connsiteY1248" fmla="*/ 2302574 h 6857999"/>
              <a:gd name="connsiteX1249" fmla="*/ 8283376 w 12191999"/>
              <a:gd name="connsiteY1249" fmla="*/ 2302574 h 6857999"/>
              <a:gd name="connsiteX1250" fmla="*/ 8190031 w 12191999"/>
              <a:gd name="connsiteY1250" fmla="*/ 2337244 h 6857999"/>
              <a:gd name="connsiteX1251" fmla="*/ 8158408 w 12191999"/>
              <a:gd name="connsiteY1251" fmla="*/ 2436685 h 6857999"/>
              <a:gd name="connsiteX1252" fmla="*/ 8158408 w 12191999"/>
              <a:gd name="connsiteY1252" fmla="*/ 2488502 h 6857999"/>
              <a:gd name="connsiteX1253" fmla="*/ 8237656 w 12191999"/>
              <a:gd name="connsiteY1253" fmla="*/ 2488502 h 6857999"/>
              <a:gd name="connsiteX1254" fmla="*/ 8237656 w 12191999"/>
              <a:gd name="connsiteY1254" fmla="*/ 2431351 h 6857999"/>
              <a:gd name="connsiteX1255" fmla="*/ 8249467 w 12191999"/>
              <a:gd name="connsiteY1255" fmla="*/ 2390585 h 6857999"/>
              <a:gd name="connsiteX1256" fmla="*/ 8281090 w 12191999"/>
              <a:gd name="connsiteY1256" fmla="*/ 2378774 h 6857999"/>
              <a:gd name="connsiteX1257" fmla="*/ 8312713 w 12191999"/>
              <a:gd name="connsiteY1257" fmla="*/ 2391346 h 6857999"/>
              <a:gd name="connsiteX1258" fmla="*/ 8324524 w 12191999"/>
              <a:gd name="connsiteY1258" fmla="*/ 2439734 h 6857999"/>
              <a:gd name="connsiteX1259" fmla="*/ 8312332 w 12191999"/>
              <a:gd name="connsiteY1259" fmla="*/ 2507552 h 6857999"/>
              <a:gd name="connsiteX1260" fmla="*/ 8281471 w 12191999"/>
              <a:gd name="connsiteY1260" fmla="*/ 2560892 h 6857999"/>
              <a:gd name="connsiteX1261" fmla="*/ 8241466 w 12191999"/>
              <a:gd name="connsiteY1261" fmla="*/ 2606992 h 6857999"/>
              <a:gd name="connsiteX1262" fmla="*/ 8201461 w 12191999"/>
              <a:gd name="connsiteY1262" fmla="*/ 2653474 h 6857999"/>
              <a:gd name="connsiteX1263" fmla="*/ 8170600 w 12191999"/>
              <a:gd name="connsiteY1263" fmla="*/ 2707958 h 6857999"/>
              <a:gd name="connsiteX1264" fmla="*/ 8158408 w 12191999"/>
              <a:gd name="connsiteY1264" fmla="*/ 2776537 h 6857999"/>
              <a:gd name="connsiteX1265" fmla="*/ 8158408 w 12191999"/>
              <a:gd name="connsiteY1265" fmla="*/ 2842069 h 6857999"/>
              <a:gd name="connsiteX1266" fmla="*/ 8400724 w 12191999"/>
              <a:gd name="connsiteY1266" fmla="*/ 2842069 h 6857999"/>
              <a:gd name="connsiteX1267" fmla="*/ 8400724 w 12191999"/>
              <a:gd name="connsiteY1267" fmla="*/ 2765869 h 6857999"/>
              <a:gd name="connsiteX1268" fmla="*/ 8242228 w 12191999"/>
              <a:gd name="connsiteY1268" fmla="*/ 2765869 h 6857999"/>
              <a:gd name="connsiteX1269" fmla="*/ 8241466 w 12191999"/>
              <a:gd name="connsiteY1269" fmla="*/ 2754440 h 6857999"/>
              <a:gd name="connsiteX1270" fmla="*/ 8253658 w 12191999"/>
              <a:gd name="connsiteY1270" fmla="*/ 2712148 h 6857999"/>
              <a:gd name="connsiteX1271" fmla="*/ 8284519 w 12191999"/>
              <a:gd name="connsiteY1271" fmla="*/ 2670619 h 6857999"/>
              <a:gd name="connsiteX1272" fmla="*/ 8324905 w 12191999"/>
              <a:gd name="connsiteY1272" fmla="*/ 2625662 h 6857999"/>
              <a:gd name="connsiteX1273" fmla="*/ 8365291 w 12191999"/>
              <a:gd name="connsiteY1273" fmla="*/ 2574227 h 6857999"/>
              <a:gd name="connsiteX1274" fmla="*/ 8396152 w 12191999"/>
              <a:gd name="connsiteY1274" fmla="*/ 2512504 h 6857999"/>
              <a:gd name="connsiteX1275" fmla="*/ 8408344 w 12191999"/>
              <a:gd name="connsiteY1275" fmla="*/ 2436685 h 6857999"/>
              <a:gd name="connsiteX1276" fmla="*/ 8376721 w 12191999"/>
              <a:gd name="connsiteY1276" fmla="*/ 2337244 h 6857999"/>
              <a:gd name="connsiteX1277" fmla="*/ 8283376 w 12191999"/>
              <a:gd name="connsiteY1277" fmla="*/ 2302574 h 6857999"/>
              <a:gd name="connsiteX1278" fmla="*/ 7974004 w 12191999"/>
              <a:gd name="connsiteY1278" fmla="*/ 2302574 h 6857999"/>
              <a:gd name="connsiteX1279" fmla="*/ 7879516 w 12191999"/>
              <a:gd name="connsiteY1279" fmla="*/ 2337244 h 6857999"/>
              <a:gd name="connsiteX1280" fmla="*/ 7846750 w 12191999"/>
              <a:gd name="connsiteY1280" fmla="*/ 2436685 h 6857999"/>
              <a:gd name="connsiteX1281" fmla="*/ 7846750 w 12191999"/>
              <a:gd name="connsiteY1281" fmla="*/ 2714053 h 6857999"/>
              <a:gd name="connsiteX1282" fmla="*/ 7879516 w 12191999"/>
              <a:gd name="connsiteY1282" fmla="*/ 2813495 h 6857999"/>
              <a:gd name="connsiteX1283" fmla="*/ 7974004 w 12191999"/>
              <a:gd name="connsiteY1283" fmla="*/ 2848166 h 6857999"/>
              <a:gd name="connsiteX1284" fmla="*/ 8068492 w 12191999"/>
              <a:gd name="connsiteY1284" fmla="*/ 2813495 h 6857999"/>
              <a:gd name="connsiteX1285" fmla="*/ 8101258 w 12191999"/>
              <a:gd name="connsiteY1285" fmla="*/ 2714053 h 6857999"/>
              <a:gd name="connsiteX1286" fmla="*/ 8101258 w 12191999"/>
              <a:gd name="connsiteY1286" fmla="*/ 2436685 h 6857999"/>
              <a:gd name="connsiteX1287" fmla="*/ 8068492 w 12191999"/>
              <a:gd name="connsiteY1287" fmla="*/ 2337244 h 6857999"/>
              <a:gd name="connsiteX1288" fmla="*/ 7974004 w 12191999"/>
              <a:gd name="connsiteY1288" fmla="*/ 2302574 h 6857999"/>
              <a:gd name="connsiteX1289" fmla="*/ 7673776 w 12191999"/>
              <a:gd name="connsiteY1289" fmla="*/ 2302574 h 6857999"/>
              <a:gd name="connsiteX1290" fmla="*/ 7580431 w 12191999"/>
              <a:gd name="connsiteY1290" fmla="*/ 2337244 h 6857999"/>
              <a:gd name="connsiteX1291" fmla="*/ 7548808 w 12191999"/>
              <a:gd name="connsiteY1291" fmla="*/ 2436685 h 6857999"/>
              <a:gd name="connsiteX1292" fmla="*/ 7548808 w 12191999"/>
              <a:gd name="connsiteY1292" fmla="*/ 2488502 h 6857999"/>
              <a:gd name="connsiteX1293" fmla="*/ 7628056 w 12191999"/>
              <a:gd name="connsiteY1293" fmla="*/ 2488502 h 6857999"/>
              <a:gd name="connsiteX1294" fmla="*/ 7628056 w 12191999"/>
              <a:gd name="connsiteY1294" fmla="*/ 2431351 h 6857999"/>
              <a:gd name="connsiteX1295" fmla="*/ 7639867 w 12191999"/>
              <a:gd name="connsiteY1295" fmla="*/ 2390585 h 6857999"/>
              <a:gd name="connsiteX1296" fmla="*/ 7671490 w 12191999"/>
              <a:gd name="connsiteY1296" fmla="*/ 2378774 h 6857999"/>
              <a:gd name="connsiteX1297" fmla="*/ 7703113 w 12191999"/>
              <a:gd name="connsiteY1297" fmla="*/ 2391346 h 6857999"/>
              <a:gd name="connsiteX1298" fmla="*/ 7714924 w 12191999"/>
              <a:gd name="connsiteY1298" fmla="*/ 2439734 h 6857999"/>
              <a:gd name="connsiteX1299" fmla="*/ 7702732 w 12191999"/>
              <a:gd name="connsiteY1299" fmla="*/ 2507552 h 6857999"/>
              <a:gd name="connsiteX1300" fmla="*/ 7671871 w 12191999"/>
              <a:gd name="connsiteY1300" fmla="*/ 2560892 h 6857999"/>
              <a:gd name="connsiteX1301" fmla="*/ 7631866 w 12191999"/>
              <a:gd name="connsiteY1301" fmla="*/ 2606992 h 6857999"/>
              <a:gd name="connsiteX1302" fmla="*/ 7591861 w 12191999"/>
              <a:gd name="connsiteY1302" fmla="*/ 2653474 h 6857999"/>
              <a:gd name="connsiteX1303" fmla="*/ 7561000 w 12191999"/>
              <a:gd name="connsiteY1303" fmla="*/ 2707958 h 6857999"/>
              <a:gd name="connsiteX1304" fmla="*/ 7548808 w 12191999"/>
              <a:gd name="connsiteY1304" fmla="*/ 2776537 h 6857999"/>
              <a:gd name="connsiteX1305" fmla="*/ 7548808 w 12191999"/>
              <a:gd name="connsiteY1305" fmla="*/ 2842069 h 6857999"/>
              <a:gd name="connsiteX1306" fmla="*/ 7791124 w 12191999"/>
              <a:gd name="connsiteY1306" fmla="*/ 2842069 h 6857999"/>
              <a:gd name="connsiteX1307" fmla="*/ 7791124 w 12191999"/>
              <a:gd name="connsiteY1307" fmla="*/ 2765869 h 6857999"/>
              <a:gd name="connsiteX1308" fmla="*/ 7632628 w 12191999"/>
              <a:gd name="connsiteY1308" fmla="*/ 2765869 h 6857999"/>
              <a:gd name="connsiteX1309" fmla="*/ 7631866 w 12191999"/>
              <a:gd name="connsiteY1309" fmla="*/ 2754440 h 6857999"/>
              <a:gd name="connsiteX1310" fmla="*/ 7644058 w 12191999"/>
              <a:gd name="connsiteY1310" fmla="*/ 2712148 h 6857999"/>
              <a:gd name="connsiteX1311" fmla="*/ 7674919 w 12191999"/>
              <a:gd name="connsiteY1311" fmla="*/ 2670619 h 6857999"/>
              <a:gd name="connsiteX1312" fmla="*/ 7715305 w 12191999"/>
              <a:gd name="connsiteY1312" fmla="*/ 2625662 h 6857999"/>
              <a:gd name="connsiteX1313" fmla="*/ 7755691 w 12191999"/>
              <a:gd name="connsiteY1313" fmla="*/ 2574227 h 6857999"/>
              <a:gd name="connsiteX1314" fmla="*/ 7786552 w 12191999"/>
              <a:gd name="connsiteY1314" fmla="*/ 2512504 h 6857999"/>
              <a:gd name="connsiteX1315" fmla="*/ 7798744 w 12191999"/>
              <a:gd name="connsiteY1315" fmla="*/ 2436685 h 6857999"/>
              <a:gd name="connsiteX1316" fmla="*/ 7767121 w 12191999"/>
              <a:gd name="connsiteY1316" fmla="*/ 2337244 h 6857999"/>
              <a:gd name="connsiteX1317" fmla="*/ 7673776 w 12191999"/>
              <a:gd name="connsiteY1317" fmla="*/ 2302574 h 6857999"/>
              <a:gd name="connsiteX1318" fmla="*/ 6635551 w 12191999"/>
              <a:gd name="connsiteY1318" fmla="*/ 2302574 h 6857999"/>
              <a:gd name="connsiteX1319" fmla="*/ 6542206 w 12191999"/>
              <a:gd name="connsiteY1319" fmla="*/ 2337244 h 6857999"/>
              <a:gd name="connsiteX1320" fmla="*/ 6510583 w 12191999"/>
              <a:gd name="connsiteY1320" fmla="*/ 2436685 h 6857999"/>
              <a:gd name="connsiteX1321" fmla="*/ 6510583 w 12191999"/>
              <a:gd name="connsiteY1321" fmla="*/ 2488502 h 6857999"/>
              <a:gd name="connsiteX1322" fmla="*/ 6589831 w 12191999"/>
              <a:gd name="connsiteY1322" fmla="*/ 2488502 h 6857999"/>
              <a:gd name="connsiteX1323" fmla="*/ 6589831 w 12191999"/>
              <a:gd name="connsiteY1323" fmla="*/ 2431351 h 6857999"/>
              <a:gd name="connsiteX1324" fmla="*/ 6601642 w 12191999"/>
              <a:gd name="connsiteY1324" fmla="*/ 2390585 h 6857999"/>
              <a:gd name="connsiteX1325" fmla="*/ 6633265 w 12191999"/>
              <a:gd name="connsiteY1325" fmla="*/ 2378774 h 6857999"/>
              <a:gd name="connsiteX1326" fmla="*/ 6664888 w 12191999"/>
              <a:gd name="connsiteY1326" fmla="*/ 2391346 h 6857999"/>
              <a:gd name="connsiteX1327" fmla="*/ 6676699 w 12191999"/>
              <a:gd name="connsiteY1327" fmla="*/ 2439734 h 6857999"/>
              <a:gd name="connsiteX1328" fmla="*/ 6664507 w 12191999"/>
              <a:gd name="connsiteY1328" fmla="*/ 2507552 h 6857999"/>
              <a:gd name="connsiteX1329" fmla="*/ 6633646 w 12191999"/>
              <a:gd name="connsiteY1329" fmla="*/ 2560892 h 6857999"/>
              <a:gd name="connsiteX1330" fmla="*/ 6593641 w 12191999"/>
              <a:gd name="connsiteY1330" fmla="*/ 2606992 h 6857999"/>
              <a:gd name="connsiteX1331" fmla="*/ 6553636 w 12191999"/>
              <a:gd name="connsiteY1331" fmla="*/ 2653474 h 6857999"/>
              <a:gd name="connsiteX1332" fmla="*/ 6522775 w 12191999"/>
              <a:gd name="connsiteY1332" fmla="*/ 2707958 h 6857999"/>
              <a:gd name="connsiteX1333" fmla="*/ 6510583 w 12191999"/>
              <a:gd name="connsiteY1333" fmla="*/ 2776537 h 6857999"/>
              <a:gd name="connsiteX1334" fmla="*/ 6510583 w 12191999"/>
              <a:gd name="connsiteY1334" fmla="*/ 2842069 h 6857999"/>
              <a:gd name="connsiteX1335" fmla="*/ 6752899 w 12191999"/>
              <a:gd name="connsiteY1335" fmla="*/ 2842069 h 6857999"/>
              <a:gd name="connsiteX1336" fmla="*/ 6752899 w 12191999"/>
              <a:gd name="connsiteY1336" fmla="*/ 2765869 h 6857999"/>
              <a:gd name="connsiteX1337" fmla="*/ 6594403 w 12191999"/>
              <a:gd name="connsiteY1337" fmla="*/ 2765869 h 6857999"/>
              <a:gd name="connsiteX1338" fmla="*/ 6593641 w 12191999"/>
              <a:gd name="connsiteY1338" fmla="*/ 2754440 h 6857999"/>
              <a:gd name="connsiteX1339" fmla="*/ 6605833 w 12191999"/>
              <a:gd name="connsiteY1339" fmla="*/ 2712148 h 6857999"/>
              <a:gd name="connsiteX1340" fmla="*/ 6636694 w 12191999"/>
              <a:gd name="connsiteY1340" fmla="*/ 2670619 h 6857999"/>
              <a:gd name="connsiteX1341" fmla="*/ 6677080 w 12191999"/>
              <a:gd name="connsiteY1341" fmla="*/ 2625662 h 6857999"/>
              <a:gd name="connsiteX1342" fmla="*/ 6717466 w 12191999"/>
              <a:gd name="connsiteY1342" fmla="*/ 2574227 h 6857999"/>
              <a:gd name="connsiteX1343" fmla="*/ 6748327 w 12191999"/>
              <a:gd name="connsiteY1343" fmla="*/ 2512504 h 6857999"/>
              <a:gd name="connsiteX1344" fmla="*/ 6760519 w 12191999"/>
              <a:gd name="connsiteY1344" fmla="*/ 2436685 h 6857999"/>
              <a:gd name="connsiteX1345" fmla="*/ 6728896 w 12191999"/>
              <a:gd name="connsiteY1345" fmla="*/ 2337244 h 6857999"/>
              <a:gd name="connsiteX1346" fmla="*/ 6635551 w 12191999"/>
              <a:gd name="connsiteY1346" fmla="*/ 2302574 h 6857999"/>
              <a:gd name="connsiteX1347" fmla="*/ 6326179 w 12191999"/>
              <a:gd name="connsiteY1347" fmla="*/ 2302574 h 6857999"/>
              <a:gd name="connsiteX1348" fmla="*/ 6231691 w 12191999"/>
              <a:gd name="connsiteY1348" fmla="*/ 2337244 h 6857999"/>
              <a:gd name="connsiteX1349" fmla="*/ 6198925 w 12191999"/>
              <a:gd name="connsiteY1349" fmla="*/ 2436685 h 6857999"/>
              <a:gd name="connsiteX1350" fmla="*/ 6198925 w 12191999"/>
              <a:gd name="connsiteY1350" fmla="*/ 2714053 h 6857999"/>
              <a:gd name="connsiteX1351" fmla="*/ 6231691 w 12191999"/>
              <a:gd name="connsiteY1351" fmla="*/ 2813495 h 6857999"/>
              <a:gd name="connsiteX1352" fmla="*/ 6326179 w 12191999"/>
              <a:gd name="connsiteY1352" fmla="*/ 2848166 h 6857999"/>
              <a:gd name="connsiteX1353" fmla="*/ 6420667 w 12191999"/>
              <a:gd name="connsiteY1353" fmla="*/ 2813495 h 6857999"/>
              <a:gd name="connsiteX1354" fmla="*/ 6453433 w 12191999"/>
              <a:gd name="connsiteY1354" fmla="*/ 2714053 h 6857999"/>
              <a:gd name="connsiteX1355" fmla="*/ 6453433 w 12191999"/>
              <a:gd name="connsiteY1355" fmla="*/ 2436685 h 6857999"/>
              <a:gd name="connsiteX1356" fmla="*/ 6420667 w 12191999"/>
              <a:gd name="connsiteY1356" fmla="*/ 2337244 h 6857999"/>
              <a:gd name="connsiteX1357" fmla="*/ 6326179 w 12191999"/>
              <a:gd name="connsiteY1357" fmla="*/ 2302574 h 6857999"/>
              <a:gd name="connsiteX1358" fmla="*/ 6025951 w 12191999"/>
              <a:gd name="connsiteY1358" fmla="*/ 2302574 h 6857999"/>
              <a:gd name="connsiteX1359" fmla="*/ 5932607 w 12191999"/>
              <a:gd name="connsiteY1359" fmla="*/ 2337244 h 6857999"/>
              <a:gd name="connsiteX1360" fmla="*/ 5900983 w 12191999"/>
              <a:gd name="connsiteY1360" fmla="*/ 2436685 h 6857999"/>
              <a:gd name="connsiteX1361" fmla="*/ 5900983 w 12191999"/>
              <a:gd name="connsiteY1361" fmla="*/ 2488502 h 6857999"/>
              <a:gd name="connsiteX1362" fmla="*/ 5980232 w 12191999"/>
              <a:gd name="connsiteY1362" fmla="*/ 2488502 h 6857999"/>
              <a:gd name="connsiteX1363" fmla="*/ 5980232 w 12191999"/>
              <a:gd name="connsiteY1363" fmla="*/ 2431351 h 6857999"/>
              <a:gd name="connsiteX1364" fmla="*/ 5992042 w 12191999"/>
              <a:gd name="connsiteY1364" fmla="*/ 2390585 h 6857999"/>
              <a:gd name="connsiteX1365" fmla="*/ 6023665 w 12191999"/>
              <a:gd name="connsiteY1365" fmla="*/ 2378774 h 6857999"/>
              <a:gd name="connsiteX1366" fmla="*/ 6055288 w 12191999"/>
              <a:gd name="connsiteY1366" fmla="*/ 2391346 h 6857999"/>
              <a:gd name="connsiteX1367" fmla="*/ 6067099 w 12191999"/>
              <a:gd name="connsiteY1367" fmla="*/ 2439734 h 6857999"/>
              <a:gd name="connsiteX1368" fmla="*/ 6054907 w 12191999"/>
              <a:gd name="connsiteY1368" fmla="*/ 2507552 h 6857999"/>
              <a:gd name="connsiteX1369" fmla="*/ 6024047 w 12191999"/>
              <a:gd name="connsiteY1369" fmla="*/ 2560892 h 6857999"/>
              <a:gd name="connsiteX1370" fmla="*/ 5984042 w 12191999"/>
              <a:gd name="connsiteY1370" fmla="*/ 2606992 h 6857999"/>
              <a:gd name="connsiteX1371" fmla="*/ 5944037 w 12191999"/>
              <a:gd name="connsiteY1371" fmla="*/ 2653474 h 6857999"/>
              <a:gd name="connsiteX1372" fmla="*/ 5913175 w 12191999"/>
              <a:gd name="connsiteY1372" fmla="*/ 2707958 h 6857999"/>
              <a:gd name="connsiteX1373" fmla="*/ 5900983 w 12191999"/>
              <a:gd name="connsiteY1373" fmla="*/ 2776537 h 6857999"/>
              <a:gd name="connsiteX1374" fmla="*/ 5900983 w 12191999"/>
              <a:gd name="connsiteY1374" fmla="*/ 2842069 h 6857999"/>
              <a:gd name="connsiteX1375" fmla="*/ 6143299 w 12191999"/>
              <a:gd name="connsiteY1375" fmla="*/ 2842069 h 6857999"/>
              <a:gd name="connsiteX1376" fmla="*/ 6143299 w 12191999"/>
              <a:gd name="connsiteY1376" fmla="*/ 2765869 h 6857999"/>
              <a:gd name="connsiteX1377" fmla="*/ 5984803 w 12191999"/>
              <a:gd name="connsiteY1377" fmla="*/ 2765869 h 6857999"/>
              <a:gd name="connsiteX1378" fmla="*/ 5984042 w 12191999"/>
              <a:gd name="connsiteY1378" fmla="*/ 2754440 h 6857999"/>
              <a:gd name="connsiteX1379" fmla="*/ 5996233 w 12191999"/>
              <a:gd name="connsiteY1379" fmla="*/ 2712148 h 6857999"/>
              <a:gd name="connsiteX1380" fmla="*/ 6027094 w 12191999"/>
              <a:gd name="connsiteY1380" fmla="*/ 2670619 h 6857999"/>
              <a:gd name="connsiteX1381" fmla="*/ 6067480 w 12191999"/>
              <a:gd name="connsiteY1381" fmla="*/ 2625662 h 6857999"/>
              <a:gd name="connsiteX1382" fmla="*/ 6107866 w 12191999"/>
              <a:gd name="connsiteY1382" fmla="*/ 2574227 h 6857999"/>
              <a:gd name="connsiteX1383" fmla="*/ 6138727 w 12191999"/>
              <a:gd name="connsiteY1383" fmla="*/ 2512504 h 6857999"/>
              <a:gd name="connsiteX1384" fmla="*/ 6150919 w 12191999"/>
              <a:gd name="connsiteY1384" fmla="*/ 2436685 h 6857999"/>
              <a:gd name="connsiteX1385" fmla="*/ 6119296 w 12191999"/>
              <a:gd name="connsiteY1385" fmla="*/ 2337244 h 6857999"/>
              <a:gd name="connsiteX1386" fmla="*/ 6025951 w 12191999"/>
              <a:gd name="connsiteY1386" fmla="*/ 2302574 h 6857999"/>
              <a:gd name="connsiteX1387" fmla="*/ 5609519 w 12191999"/>
              <a:gd name="connsiteY1387" fmla="*/ 2302574 h 6857999"/>
              <a:gd name="connsiteX1388" fmla="*/ 5516173 w 12191999"/>
              <a:gd name="connsiteY1388" fmla="*/ 2337244 h 6857999"/>
              <a:gd name="connsiteX1389" fmla="*/ 5484550 w 12191999"/>
              <a:gd name="connsiteY1389" fmla="*/ 2436685 h 6857999"/>
              <a:gd name="connsiteX1390" fmla="*/ 5484550 w 12191999"/>
              <a:gd name="connsiteY1390" fmla="*/ 2714053 h 6857999"/>
              <a:gd name="connsiteX1391" fmla="*/ 5516173 w 12191999"/>
              <a:gd name="connsiteY1391" fmla="*/ 2813495 h 6857999"/>
              <a:gd name="connsiteX1392" fmla="*/ 5609519 w 12191999"/>
              <a:gd name="connsiteY1392" fmla="*/ 2848166 h 6857999"/>
              <a:gd name="connsiteX1393" fmla="*/ 5702863 w 12191999"/>
              <a:gd name="connsiteY1393" fmla="*/ 2813840 h 6857999"/>
              <a:gd name="connsiteX1394" fmla="*/ 5734486 w 12191999"/>
              <a:gd name="connsiteY1394" fmla="*/ 2714816 h 6857999"/>
              <a:gd name="connsiteX1395" fmla="*/ 5734486 w 12191999"/>
              <a:gd name="connsiteY1395" fmla="*/ 2643949 h 6857999"/>
              <a:gd name="connsiteX1396" fmla="*/ 5655238 w 12191999"/>
              <a:gd name="connsiteY1396" fmla="*/ 2643949 h 6857999"/>
              <a:gd name="connsiteX1397" fmla="*/ 5655238 w 12191999"/>
              <a:gd name="connsiteY1397" fmla="*/ 2720149 h 6857999"/>
              <a:gd name="connsiteX1398" fmla="*/ 5643428 w 12191999"/>
              <a:gd name="connsiteY1398" fmla="*/ 2760535 h 6857999"/>
              <a:gd name="connsiteX1399" fmla="*/ 5611805 w 12191999"/>
              <a:gd name="connsiteY1399" fmla="*/ 2771966 h 6857999"/>
              <a:gd name="connsiteX1400" fmla="*/ 5580181 w 12191999"/>
              <a:gd name="connsiteY1400" fmla="*/ 2760512 h 6857999"/>
              <a:gd name="connsiteX1401" fmla="*/ 5568371 w 12191999"/>
              <a:gd name="connsiteY1401" fmla="*/ 2720054 h 6857999"/>
              <a:gd name="connsiteX1402" fmla="*/ 5568371 w 12191999"/>
              <a:gd name="connsiteY1402" fmla="*/ 2431459 h 6857999"/>
              <a:gd name="connsiteX1403" fmla="*/ 5580181 w 12191999"/>
              <a:gd name="connsiteY1403" fmla="*/ 2390608 h 6857999"/>
              <a:gd name="connsiteX1404" fmla="*/ 5611805 w 12191999"/>
              <a:gd name="connsiteY1404" fmla="*/ 2378774 h 6857999"/>
              <a:gd name="connsiteX1405" fmla="*/ 5643428 w 12191999"/>
              <a:gd name="connsiteY1405" fmla="*/ 2390585 h 6857999"/>
              <a:gd name="connsiteX1406" fmla="*/ 5655238 w 12191999"/>
              <a:gd name="connsiteY1406" fmla="*/ 2431351 h 6857999"/>
              <a:gd name="connsiteX1407" fmla="*/ 5655238 w 12191999"/>
              <a:gd name="connsiteY1407" fmla="*/ 2488502 h 6857999"/>
              <a:gd name="connsiteX1408" fmla="*/ 5734486 w 12191999"/>
              <a:gd name="connsiteY1408" fmla="*/ 2488502 h 6857999"/>
              <a:gd name="connsiteX1409" fmla="*/ 5734486 w 12191999"/>
              <a:gd name="connsiteY1409" fmla="*/ 2436685 h 6857999"/>
              <a:gd name="connsiteX1410" fmla="*/ 5702863 w 12191999"/>
              <a:gd name="connsiteY1410" fmla="*/ 2337244 h 6857999"/>
              <a:gd name="connsiteX1411" fmla="*/ 5609519 w 12191999"/>
              <a:gd name="connsiteY1411" fmla="*/ 2302574 h 6857999"/>
              <a:gd name="connsiteX1412" fmla="*/ 5307004 w 12191999"/>
              <a:gd name="connsiteY1412" fmla="*/ 2302574 h 6857999"/>
              <a:gd name="connsiteX1413" fmla="*/ 5212517 w 12191999"/>
              <a:gd name="connsiteY1413" fmla="*/ 2337244 h 6857999"/>
              <a:gd name="connsiteX1414" fmla="*/ 5179751 w 12191999"/>
              <a:gd name="connsiteY1414" fmla="*/ 2436685 h 6857999"/>
              <a:gd name="connsiteX1415" fmla="*/ 5179751 w 12191999"/>
              <a:gd name="connsiteY1415" fmla="*/ 2714053 h 6857999"/>
              <a:gd name="connsiteX1416" fmla="*/ 5212517 w 12191999"/>
              <a:gd name="connsiteY1416" fmla="*/ 2813495 h 6857999"/>
              <a:gd name="connsiteX1417" fmla="*/ 5307004 w 12191999"/>
              <a:gd name="connsiteY1417" fmla="*/ 2848166 h 6857999"/>
              <a:gd name="connsiteX1418" fmla="*/ 5401493 w 12191999"/>
              <a:gd name="connsiteY1418" fmla="*/ 2813495 h 6857999"/>
              <a:gd name="connsiteX1419" fmla="*/ 5434259 w 12191999"/>
              <a:gd name="connsiteY1419" fmla="*/ 2714053 h 6857999"/>
              <a:gd name="connsiteX1420" fmla="*/ 5434259 w 12191999"/>
              <a:gd name="connsiteY1420" fmla="*/ 2436685 h 6857999"/>
              <a:gd name="connsiteX1421" fmla="*/ 5401493 w 12191999"/>
              <a:gd name="connsiteY1421" fmla="*/ 2337244 h 6857999"/>
              <a:gd name="connsiteX1422" fmla="*/ 5307004 w 12191999"/>
              <a:gd name="connsiteY1422" fmla="*/ 2302574 h 6857999"/>
              <a:gd name="connsiteX1423" fmla="*/ 4063421 w 12191999"/>
              <a:gd name="connsiteY1423" fmla="*/ 2195894 h 6857999"/>
              <a:gd name="connsiteX1424" fmla="*/ 4084376 w 12191999"/>
              <a:gd name="connsiteY1424" fmla="*/ 2259901 h 6857999"/>
              <a:gd name="connsiteX1425" fmla="*/ 4148003 w 12191999"/>
              <a:gd name="connsiteY1425" fmla="*/ 2283523 h 6857999"/>
              <a:gd name="connsiteX1426" fmla="*/ 4212773 w 12191999"/>
              <a:gd name="connsiteY1426" fmla="*/ 2259901 h 6857999"/>
              <a:gd name="connsiteX1427" fmla="*/ 4234108 w 12191999"/>
              <a:gd name="connsiteY1427" fmla="*/ 2195894 h 6857999"/>
              <a:gd name="connsiteX1428" fmla="*/ 4184579 w 12191999"/>
              <a:gd name="connsiteY1428" fmla="*/ 2195894 h 6857999"/>
              <a:gd name="connsiteX1429" fmla="*/ 4173911 w 12191999"/>
              <a:gd name="connsiteY1429" fmla="*/ 2224850 h 6857999"/>
              <a:gd name="connsiteX1430" fmla="*/ 4148003 w 12191999"/>
              <a:gd name="connsiteY1430" fmla="*/ 2231707 h 6857999"/>
              <a:gd name="connsiteX1431" fmla="*/ 4123238 w 12191999"/>
              <a:gd name="connsiteY1431" fmla="*/ 2224850 h 6857999"/>
              <a:gd name="connsiteX1432" fmla="*/ 4112951 w 12191999"/>
              <a:gd name="connsiteY1432" fmla="*/ 2195894 h 6857999"/>
              <a:gd name="connsiteX1433" fmla="*/ 6982959 w 12191999"/>
              <a:gd name="connsiteY1433" fmla="*/ 1559480 h 6857999"/>
              <a:gd name="connsiteX1434" fmla="*/ 7023345 w 12191999"/>
              <a:gd name="connsiteY1434" fmla="*/ 1829228 h 6857999"/>
              <a:gd name="connsiteX1435" fmla="*/ 6942573 w 12191999"/>
              <a:gd name="connsiteY1435" fmla="*/ 1829228 h 6857999"/>
              <a:gd name="connsiteX1436" fmla="*/ 5973309 w 12191999"/>
              <a:gd name="connsiteY1436" fmla="*/ 1559480 h 6857999"/>
              <a:gd name="connsiteX1437" fmla="*/ 6013696 w 12191999"/>
              <a:gd name="connsiteY1437" fmla="*/ 1829228 h 6857999"/>
              <a:gd name="connsiteX1438" fmla="*/ 5932923 w 12191999"/>
              <a:gd name="connsiteY1438" fmla="*/ 1829228 h 6857999"/>
              <a:gd name="connsiteX1439" fmla="*/ 7176126 w 12191999"/>
              <a:gd name="connsiteY1439" fmla="*/ 1464992 h 6857999"/>
              <a:gd name="connsiteX1440" fmla="*/ 7176126 w 12191999"/>
              <a:gd name="connsiteY1440" fmla="*/ 1998392 h 6857999"/>
              <a:gd name="connsiteX1441" fmla="*/ 7251564 w 12191999"/>
              <a:gd name="connsiteY1441" fmla="*/ 1998392 h 6857999"/>
              <a:gd name="connsiteX1442" fmla="*/ 7251564 w 12191999"/>
              <a:gd name="connsiteY1442" fmla="*/ 1612058 h 6857999"/>
              <a:gd name="connsiteX1443" fmla="*/ 7355958 w 12191999"/>
              <a:gd name="connsiteY1443" fmla="*/ 1998392 h 6857999"/>
              <a:gd name="connsiteX1444" fmla="*/ 7442064 w 12191999"/>
              <a:gd name="connsiteY1444" fmla="*/ 1998392 h 6857999"/>
              <a:gd name="connsiteX1445" fmla="*/ 7442064 w 12191999"/>
              <a:gd name="connsiteY1445" fmla="*/ 1464992 h 6857999"/>
              <a:gd name="connsiteX1446" fmla="*/ 7367388 w 12191999"/>
              <a:gd name="connsiteY1446" fmla="*/ 1464992 h 6857999"/>
              <a:gd name="connsiteX1447" fmla="*/ 7367388 w 12191999"/>
              <a:gd name="connsiteY1447" fmla="*/ 1784270 h 6857999"/>
              <a:gd name="connsiteX1448" fmla="*/ 7281282 w 12191999"/>
              <a:gd name="connsiteY1448" fmla="*/ 1464992 h 6857999"/>
              <a:gd name="connsiteX1449" fmla="*/ 6925809 w 12191999"/>
              <a:gd name="connsiteY1449" fmla="*/ 1464992 h 6857999"/>
              <a:gd name="connsiteX1450" fmla="*/ 6840465 w 12191999"/>
              <a:gd name="connsiteY1450" fmla="*/ 1998392 h 6857999"/>
              <a:gd name="connsiteX1451" fmla="*/ 6917427 w 12191999"/>
              <a:gd name="connsiteY1451" fmla="*/ 1998392 h 6857999"/>
              <a:gd name="connsiteX1452" fmla="*/ 6931905 w 12191999"/>
              <a:gd name="connsiteY1452" fmla="*/ 1901618 h 6857999"/>
              <a:gd name="connsiteX1453" fmla="*/ 7034775 w 12191999"/>
              <a:gd name="connsiteY1453" fmla="*/ 1901618 h 6857999"/>
              <a:gd name="connsiteX1454" fmla="*/ 7049253 w 12191999"/>
              <a:gd name="connsiteY1454" fmla="*/ 1998392 h 6857999"/>
              <a:gd name="connsiteX1455" fmla="*/ 7133835 w 12191999"/>
              <a:gd name="connsiteY1455" fmla="*/ 1998392 h 6857999"/>
              <a:gd name="connsiteX1456" fmla="*/ 7048491 w 12191999"/>
              <a:gd name="connsiteY1456" fmla="*/ 1464992 h 6857999"/>
              <a:gd name="connsiteX1457" fmla="*/ 6719688 w 12191999"/>
              <a:gd name="connsiteY1457" fmla="*/ 1464992 h 6857999"/>
              <a:gd name="connsiteX1458" fmla="*/ 6719688 w 12191999"/>
              <a:gd name="connsiteY1458" fmla="*/ 1998392 h 6857999"/>
              <a:gd name="connsiteX1459" fmla="*/ 6803508 w 12191999"/>
              <a:gd name="connsiteY1459" fmla="*/ 1998392 h 6857999"/>
              <a:gd name="connsiteX1460" fmla="*/ 6803508 w 12191999"/>
              <a:gd name="connsiteY1460" fmla="*/ 1464992 h 6857999"/>
              <a:gd name="connsiteX1461" fmla="*/ 6167238 w 12191999"/>
              <a:gd name="connsiteY1461" fmla="*/ 1464992 h 6857999"/>
              <a:gd name="connsiteX1462" fmla="*/ 6167238 w 12191999"/>
              <a:gd name="connsiteY1462" fmla="*/ 1998392 h 6857999"/>
              <a:gd name="connsiteX1463" fmla="*/ 6251058 w 12191999"/>
              <a:gd name="connsiteY1463" fmla="*/ 1998392 h 6857999"/>
              <a:gd name="connsiteX1464" fmla="*/ 6251058 w 12191999"/>
              <a:gd name="connsiteY1464" fmla="*/ 1464992 h 6857999"/>
              <a:gd name="connsiteX1465" fmla="*/ 5916159 w 12191999"/>
              <a:gd name="connsiteY1465" fmla="*/ 1464992 h 6857999"/>
              <a:gd name="connsiteX1466" fmla="*/ 5830816 w 12191999"/>
              <a:gd name="connsiteY1466" fmla="*/ 1998392 h 6857999"/>
              <a:gd name="connsiteX1467" fmla="*/ 5907777 w 12191999"/>
              <a:gd name="connsiteY1467" fmla="*/ 1998392 h 6857999"/>
              <a:gd name="connsiteX1468" fmla="*/ 5922256 w 12191999"/>
              <a:gd name="connsiteY1468" fmla="*/ 1901618 h 6857999"/>
              <a:gd name="connsiteX1469" fmla="*/ 6025125 w 12191999"/>
              <a:gd name="connsiteY1469" fmla="*/ 1901618 h 6857999"/>
              <a:gd name="connsiteX1470" fmla="*/ 6039603 w 12191999"/>
              <a:gd name="connsiteY1470" fmla="*/ 1998392 h 6857999"/>
              <a:gd name="connsiteX1471" fmla="*/ 6124185 w 12191999"/>
              <a:gd name="connsiteY1471" fmla="*/ 1998392 h 6857999"/>
              <a:gd name="connsiteX1472" fmla="*/ 6038841 w 12191999"/>
              <a:gd name="connsiteY1472" fmla="*/ 1464992 h 6857999"/>
              <a:gd name="connsiteX1473" fmla="*/ 5529064 w 12191999"/>
              <a:gd name="connsiteY1473" fmla="*/ 1464992 h 6857999"/>
              <a:gd name="connsiteX1474" fmla="*/ 5529064 w 12191999"/>
              <a:gd name="connsiteY1474" fmla="*/ 1998392 h 6857999"/>
              <a:gd name="connsiteX1475" fmla="*/ 5612884 w 12191999"/>
              <a:gd name="connsiteY1475" fmla="*/ 1998392 h 6857999"/>
              <a:gd name="connsiteX1476" fmla="*/ 5612884 w 12191999"/>
              <a:gd name="connsiteY1476" fmla="*/ 1769792 h 6857999"/>
              <a:gd name="connsiteX1477" fmla="*/ 5708133 w 12191999"/>
              <a:gd name="connsiteY1477" fmla="*/ 1769792 h 6857999"/>
              <a:gd name="connsiteX1478" fmla="*/ 5708133 w 12191999"/>
              <a:gd name="connsiteY1478" fmla="*/ 1998392 h 6857999"/>
              <a:gd name="connsiteX1479" fmla="*/ 5793477 w 12191999"/>
              <a:gd name="connsiteY1479" fmla="*/ 1998392 h 6857999"/>
              <a:gd name="connsiteX1480" fmla="*/ 5793477 w 12191999"/>
              <a:gd name="connsiteY1480" fmla="*/ 1464992 h 6857999"/>
              <a:gd name="connsiteX1481" fmla="*/ 5708133 w 12191999"/>
              <a:gd name="connsiteY1481" fmla="*/ 1464992 h 6857999"/>
              <a:gd name="connsiteX1482" fmla="*/ 5708133 w 12191999"/>
              <a:gd name="connsiteY1482" fmla="*/ 1693592 h 6857999"/>
              <a:gd name="connsiteX1483" fmla="*/ 5612884 w 12191999"/>
              <a:gd name="connsiteY1483" fmla="*/ 1693592 h 6857999"/>
              <a:gd name="connsiteX1484" fmla="*/ 5612884 w 12191999"/>
              <a:gd name="connsiteY1484" fmla="*/ 1464992 h 6857999"/>
              <a:gd name="connsiteX1485" fmla="*/ 5214738 w 12191999"/>
              <a:gd name="connsiteY1485" fmla="*/ 1464992 h 6857999"/>
              <a:gd name="connsiteX1486" fmla="*/ 5214738 w 12191999"/>
              <a:gd name="connsiteY1486" fmla="*/ 1998392 h 6857999"/>
              <a:gd name="connsiteX1487" fmla="*/ 5298559 w 12191999"/>
              <a:gd name="connsiteY1487" fmla="*/ 1998392 h 6857999"/>
              <a:gd name="connsiteX1488" fmla="*/ 5298559 w 12191999"/>
              <a:gd name="connsiteY1488" fmla="*/ 1834562 h 6857999"/>
              <a:gd name="connsiteX1489" fmla="*/ 5324466 w 12191999"/>
              <a:gd name="connsiteY1489" fmla="*/ 1785794 h 6857999"/>
              <a:gd name="connsiteX1490" fmla="*/ 5406001 w 12191999"/>
              <a:gd name="connsiteY1490" fmla="*/ 1998392 h 6857999"/>
              <a:gd name="connsiteX1491" fmla="*/ 5492106 w 12191999"/>
              <a:gd name="connsiteY1491" fmla="*/ 1998392 h 6857999"/>
              <a:gd name="connsiteX1492" fmla="*/ 5375520 w 12191999"/>
              <a:gd name="connsiteY1492" fmla="*/ 1702736 h 6857999"/>
              <a:gd name="connsiteX1493" fmla="*/ 5492106 w 12191999"/>
              <a:gd name="connsiteY1493" fmla="*/ 1464992 h 6857999"/>
              <a:gd name="connsiteX1494" fmla="*/ 5408286 w 12191999"/>
              <a:gd name="connsiteY1494" fmla="*/ 1464992 h 6857999"/>
              <a:gd name="connsiteX1495" fmla="*/ 5298559 w 12191999"/>
              <a:gd name="connsiteY1495" fmla="*/ 1697402 h 6857999"/>
              <a:gd name="connsiteX1496" fmla="*/ 5298559 w 12191999"/>
              <a:gd name="connsiteY1496" fmla="*/ 1464992 h 6857999"/>
              <a:gd name="connsiteX1497" fmla="*/ 4814689 w 12191999"/>
              <a:gd name="connsiteY1497" fmla="*/ 1464992 h 6857999"/>
              <a:gd name="connsiteX1498" fmla="*/ 4814689 w 12191999"/>
              <a:gd name="connsiteY1498" fmla="*/ 1998392 h 6857999"/>
              <a:gd name="connsiteX1499" fmla="*/ 5043288 w 12191999"/>
              <a:gd name="connsiteY1499" fmla="*/ 1998392 h 6857999"/>
              <a:gd name="connsiteX1500" fmla="*/ 5043288 w 12191999"/>
              <a:gd name="connsiteY1500" fmla="*/ 1922192 h 6857999"/>
              <a:gd name="connsiteX1501" fmla="*/ 4898508 w 12191999"/>
              <a:gd name="connsiteY1501" fmla="*/ 1922192 h 6857999"/>
              <a:gd name="connsiteX1502" fmla="*/ 4898508 w 12191999"/>
              <a:gd name="connsiteY1502" fmla="*/ 1765982 h 6857999"/>
              <a:gd name="connsiteX1503" fmla="*/ 5013570 w 12191999"/>
              <a:gd name="connsiteY1503" fmla="*/ 1765982 h 6857999"/>
              <a:gd name="connsiteX1504" fmla="*/ 5013570 w 12191999"/>
              <a:gd name="connsiteY1504" fmla="*/ 1689782 h 6857999"/>
              <a:gd name="connsiteX1505" fmla="*/ 4898508 w 12191999"/>
              <a:gd name="connsiteY1505" fmla="*/ 1689782 h 6857999"/>
              <a:gd name="connsiteX1506" fmla="*/ 4898508 w 12191999"/>
              <a:gd name="connsiteY1506" fmla="*/ 1541192 h 6857999"/>
              <a:gd name="connsiteX1507" fmla="*/ 5043288 w 12191999"/>
              <a:gd name="connsiteY1507" fmla="*/ 1541192 h 6857999"/>
              <a:gd name="connsiteX1508" fmla="*/ 5043288 w 12191999"/>
              <a:gd name="connsiteY1508" fmla="*/ 1464992 h 6857999"/>
              <a:gd name="connsiteX1509" fmla="*/ 4557513 w 12191999"/>
              <a:gd name="connsiteY1509" fmla="*/ 1464992 h 6857999"/>
              <a:gd name="connsiteX1510" fmla="*/ 4557513 w 12191999"/>
              <a:gd name="connsiteY1510" fmla="*/ 1998392 h 6857999"/>
              <a:gd name="connsiteX1511" fmla="*/ 4779255 w 12191999"/>
              <a:gd name="connsiteY1511" fmla="*/ 1998392 h 6857999"/>
              <a:gd name="connsiteX1512" fmla="*/ 4779255 w 12191999"/>
              <a:gd name="connsiteY1512" fmla="*/ 1922192 h 6857999"/>
              <a:gd name="connsiteX1513" fmla="*/ 4641333 w 12191999"/>
              <a:gd name="connsiteY1513" fmla="*/ 1922192 h 6857999"/>
              <a:gd name="connsiteX1514" fmla="*/ 4641333 w 12191999"/>
              <a:gd name="connsiteY1514" fmla="*/ 1464992 h 6857999"/>
              <a:gd name="connsiteX1515" fmla="*/ 7618848 w 12191999"/>
              <a:gd name="connsiteY1515" fmla="*/ 1458896 h 6857999"/>
              <a:gd name="connsiteX1516" fmla="*/ 7525503 w 12191999"/>
              <a:gd name="connsiteY1516" fmla="*/ 1493567 h 6857999"/>
              <a:gd name="connsiteX1517" fmla="*/ 7493880 w 12191999"/>
              <a:gd name="connsiteY1517" fmla="*/ 1593008 h 6857999"/>
              <a:gd name="connsiteX1518" fmla="*/ 7493880 w 12191999"/>
              <a:gd name="connsiteY1518" fmla="*/ 1870376 h 6857999"/>
              <a:gd name="connsiteX1519" fmla="*/ 7525503 w 12191999"/>
              <a:gd name="connsiteY1519" fmla="*/ 1969817 h 6857999"/>
              <a:gd name="connsiteX1520" fmla="*/ 7618848 w 12191999"/>
              <a:gd name="connsiteY1520" fmla="*/ 2004488 h 6857999"/>
              <a:gd name="connsiteX1521" fmla="*/ 7712193 w 12191999"/>
              <a:gd name="connsiteY1521" fmla="*/ 1969817 h 6857999"/>
              <a:gd name="connsiteX1522" fmla="*/ 7743816 w 12191999"/>
              <a:gd name="connsiteY1522" fmla="*/ 1870376 h 6857999"/>
              <a:gd name="connsiteX1523" fmla="*/ 7743816 w 12191999"/>
              <a:gd name="connsiteY1523" fmla="*/ 1701212 h 6857999"/>
              <a:gd name="connsiteX1524" fmla="*/ 7626468 w 12191999"/>
              <a:gd name="connsiteY1524" fmla="*/ 1701212 h 6857999"/>
              <a:gd name="connsiteX1525" fmla="*/ 7626468 w 12191999"/>
              <a:gd name="connsiteY1525" fmla="*/ 1777412 h 6857999"/>
              <a:gd name="connsiteX1526" fmla="*/ 7664568 w 12191999"/>
              <a:gd name="connsiteY1526" fmla="*/ 1777412 h 6857999"/>
              <a:gd name="connsiteX1527" fmla="*/ 7664568 w 12191999"/>
              <a:gd name="connsiteY1527" fmla="*/ 1876210 h 6857999"/>
              <a:gd name="connsiteX1528" fmla="*/ 7652757 w 12191999"/>
              <a:gd name="connsiteY1528" fmla="*/ 1916799 h 6857999"/>
              <a:gd name="connsiteX1529" fmla="*/ 7621134 w 12191999"/>
              <a:gd name="connsiteY1529" fmla="*/ 1928288 h 6857999"/>
              <a:gd name="connsiteX1530" fmla="*/ 7589511 w 12191999"/>
              <a:gd name="connsiteY1530" fmla="*/ 1916835 h 6857999"/>
              <a:gd name="connsiteX1531" fmla="*/ 7577700 w 12191999"/>
              <a:gd name="connsiteY1531" fmla="*/ 1876377 h 6857999"/>
              <a:gd name="connsiteX1532" fmla="*/ 7577700 w 12191999"/>
              <a:gd name="connsiteY1532" fmla="*/ 1587781 h 6857999"/>
              <a:gd name="connsiteX1533" fmla="*/ 7589511 w 12191999"/>
              <a:gd name="connsiteY1533" fmla="*/ 1546931 h 6857999"/>
              <a:gd name="connsiteX1534" fmla="*/ 7621134 w 12191999"/>
              <a:gd name="connsiteY1534" fmla="*/ 1535096 h 6857999"/>
              <a:gd name="connsiteX1535" fmla="*/ 7652757 w 12191999"/>
              <a:gd name="connsiteY1535" fmla="*/ 1546907 h 6857999"/>
              <a:gd name="connsiteX1536" fmla="*/ 7664568 w 12191999"/>
              <a:gd name="connsiteY1536" fmla="*/ 1587674 h 6857999"/>
              <a:gd name="connsiteX1537" fmla="*/ 7664568 w 12191999"/>
              <a:gd name="connsiteY1537" fmla="*/ 1644824 h 6857999"/>
              <a:gd name="connsiteX1538" fmla="*/ 7743816 w 12191999"/>
              <a:gd name="connsiteY1538" fmla="*/ 1644824 h 6857999"/>
              <a:gd name="connsiteX1539" fmla="*/ 7743816 w 12191999"/>
              <a:gd name="connsiteY1539" fmla="*/ 1593008 h 6857999"/>
              <a:gd name="connsiteX1540" fmla="*/ 7712193 w 12191999"/>
              <a:gd name="connsiteY1540" fmla="*/ 1493567 h 6857999"/>
              <a:gd name="connsiteX1541" fmla="*/ 7618848 w 12191999"/>
              <a:gd name="connsiteY1541" fmla="*/ 1458896 h 6857999"/>
              <a:gd name="connsiteX1542" fmla="*/ 6542523 w 12191999"/>
              <a:gd name="connsiteY1542" fmla="*/ 1458896 h 6857999"/>
              <a:gd name="connsiteX1543" fmla="*/ 6449178 w 12191999"/>
              <a:gd name="connsiteY1543" fmla="*/ 1493567 h 6857999"/>
              <a:gd name="connsiteX1544" fmla="*/ 6417555 w 12191999"/>
              <a:gd name="connsiteY1544" fmla="*/ 1593008 h 6857999"/>
              <a:gd name="connsiteX1545" fmla="*/ 6417555 w 12191999"/>
              <a:gd name="connsiteY1545" fmla="*/ 1870376 h 6857999"/>
              <a:gd name="connsiteX1546" fmla="*/ 6449178 w 12191999"/>
              <a:gd name="connsiteY1546" fmla="*/ 1969817 h 6857999"/>
              <a:gd name="connsiteX1547" fmla="*/ 6542523 w 12191999"/>
              <a:gd name="connsiteY1547" fmla="*/ 2004488 h 6857999"/>
              <a:gd name="connsiteX1548" fmla="*/ 6635868 w 12191999"/>
              <a:gd name="connsiteY1548" fmla="*/ 1969817 h 6857999"/>
              <a:gd name="connsiteX1549" fmla="*/ 6667491 w 12191999"/>
              <a:gd name="connsiteY1549" fmla="*/ 1870376 h 6857999"/>
              <a:gd name="connsiteX1550" fmla="*/ 6667491 w 12191999"/>
              <a:gd name="connsiteY1550" fmla="*/ 1701212 h 6857999"/>
              <a:gd name="connsiteX1551" fmla="*/ 6550143 w 12191999"/>
              <a:gd name="connsiteY1551" fmla="*/ 1701212 h 6857999"/>
              <a:gd name="connsiteX1552" fmla="*/ 6550143 w 12191999"/>
              <a:gd name="connsiteY1552" fmla="*/ 1777412 h 6857999"/>
              <a:gd name="connsiteX1553" fmla="*/ 6588243 w 12191999"/>
              <a:gd name="connsiteY1553" fmla="*/ 1777412 h 6857999"/>
              <a:gd name="connsiteX1554" fmla="*/ 6588243 w 12191999"/>
              <a:gd name="connsiteY1554" fmla="*/ 1876210 h 6857999"/>
              <a:gd name="connsiteX1555" fmla="*/ 6576432 w 12191999"/>
              <a:gd name="connsiteY1555" fmla="*/ 1916799 h 6857999"/>
              <a:gd name="connsiteX1556" fmla="*/ 6544809 w 12191999"/>
              <a:gd name="connsiteY1556" fmla="*/ 1928288 h 6857999"/>
              <a:gd name="connsiteX1557" fmla="*/ 6513186 w 12191999"/>
              <a:gd name="connsiteY1557" fmla="*/ 1916835 h 6857999"/>
              <a:gd name="connsiteX1558" fmla="*/ 6501375 w 12191999"/>
              <a:gd name="connsiteY1558" fmla="*/ 1876377 h 6857999"/>
              <a:gd name="connsiteX1559" fmla="*/ 6501375 w 12191999"/>
              <a:gd name="connsiteY1559" fmla="*/ 1587781 h 6857999"/>
              <a:gd name="connsiteX1560" fmla="*/ 6513186 w 12191999"/>
              <a:gd name="connsiteY1560" fmla="*/ 1546931 h 6857999"/>
              <a:gd name="connsiteX1561" fmla="*/ 6544809 w 12191999"/>
              <a:gd name="connsiteY1561" fmla="*/ 1535096 h 6857999"/>
              <a:gd name="connsiteX1562" fmla="*/ 6576432 w 12191999"/>
              <a:gd name="connsiteY1562" fmla="*/ 1546907 h 6857999"/>
              <a:gd name="connsiteX1563" fmla="*/ 6588243 w 12191999"/>
              <a:gd name="connsiteY1563" fmla="*/ 1587674 h 6857999"/>
              <a:gd name="connsiteX1564" fmla="*/ 6588243 w 12191999"/>
              <a:gd name="connsiteY1564" fmla="*/ 1644824 h 6857999"/>
              <a:gd name="connsiteX1565" fmla="*/ 6667491 w 12191999"/>
              <a:gd name="connsiteY1565" fmla="*/ 1644824 h 6857999"/>
              <a:gd name="connsiteX1566" fmla="*/ 6667491 w 12191999"/>
              <a:gd name="connsiteY1566" fmla="*/ 1593008 h 6857999"/>
              <a:gd name="connsiteX1567" fmla="*/ 6635868 w 12191999"/>
              <a:gd name="connsiteY1567" fmla="*/ 1493567 h 6857999"/>
              <a:gd name="connsiteX1568" fmla="*/ 6542523 w 12191999"/>
              <a:gd name="connsiteY1568" fmla="*/ 1458896 h 6857999"/>
              <a:gd name="connsiteX1569" fmla="*/ 4896984 w 12191999"/>
              <a:gd name="connsiteY1569" fmla="*/ 1352216 h 6857999"/>
              <a:gd name="connsiteX1570" fmla="*/ 4829166 w 12191999"/>
              <a:gd name="connsiteY1570" fmla="*/ 1436798 h 6857999"/>
              <a:gd name="connsiteX1571" fmla="*/ 4900794 w 12191999"/>
              <a:gd name="connsiteY1571" fmla="*/ 1436798 h 6857999"/>
              <a:gd name="connsiteX1572" fmla="*/ 4934322 w 12191999"/>
              <a:gd name="connsiteY1572" fmla="*/ 1394888 h 6857999"/>
              <a:gd name="connsiteX1573" fmla="*/ 4968612 w 12191999"/>
              <a:gd name="connsiteY1573" fmla="*/ 1436798 h 6857999"/>
              <a:gd name="connsiteX1574" fmla="*/ 5040241 w 12191999"/>
              <a:gd name="connsiteY1574" fmla="*/ 1436798 h 6857999"/>
              <a:gd name="connsiteX1575" fmla="*/ 4972423 w 12191999"/>
              <a:gd name="connsiteY1575" fmla="*/ 1352216 h 6857999"/>
              <a:gd name="connsiteX1576" fmla="*/ 6979911 w 12191999"/>
              <a:gd name="connsiteY1576" fmla="*/ 1315640 h 6857999"/>
              <a:gd name="connsiteX1577" fmla="*/ 6947145 w 12191999"/>
              <a:gd name="connsiteY1577" fmla="*/ 1325546 h 6857999"/>
              <a:gd name="connsiteX1578" fmla="*/ 6925809 w 12191999"/>
              <a:gd name="connsiteY1578" fmla="*/ 1349168 h 6857999"/>
              <a:gd name="connsiteX1579" fmla="*/ 6963147 w 12191999"/>
              <a:gd name="connsiteY1579" fmla="*/ 1377362 h 6857999"/>
              <a:gd name="connsiteX1580" fmla="*/ 6963909 w 12191999"/>
              <a:gd name="connsiteY1580" fmla="*/ 1377362 h 6857999"/>
              <a:gd name="connsiteX1581" fmla="*/ 6971910 w 12191999"/>
              <a:gd name="connsiteY1581" fmla="*/ 1368980 h 6857999"/>
              <a:gd name="connsiteX1582" fmla="*/ 6979911 w 12191999"/>
              <a:gd name="connsiteY1582" fmla="*/ 1365170 h 6857999"/>
              <a:gd name="connsiteX1583" fmla="*/ 6990198 w 12191999"/>
              <a:gd name="connsiteY1583" fmla="*/ 1368599 h 6857999"/>
              <a:gd name="connsiteX1584" fmla="*/ 6992103 w 12191999"/>
              <a:gd name="connsiteY1584" fmla="*/ 1375076 h 6857999"/>
              <a:gd name="connsiteX1585" fmla="*/ 6976863 w 12191999"/>
              <a:gd name="connsiteY1585" fmla="*/ 1391840 h 6857999"/>
              <a:gd name="connsiteX1586" fmla="*/ 6963909 w 12191999"/>
              <a:gd name="connsiteY1586" fmla="*/ 1404032 h 6857999"/>
              <a:gd name="connsiteX1587" fmla="*/ 6952479 w 12191999"/>
              <a:gd name="connsiteY1587" fmla="*/ 1436798 h 6857999"/>
              <a:gd name="connsiteX1588" fmla="*/ 7002771 w 12191999"/>
              <a:gd name="connsiteY1588" fmla="*/ 1436798 h 6857999"/>
              <a:gd name="connsiteX1589" fmla="*/ 7004295 w 12191999"/>
              <a:gd name="connsiteY1589" fmla="*/ 1432988 h 6857999"/>
              <a:gd name="connsiteX1590" fmla="*/ 7006581 w 12191999"/>
              <a:gd name="connsiteY1590" fmla="*/ 1430702 h 6857999"/>
              <a:gd name="connsiteX1591" fmla="*/ 7032108 w 12191999"/>
              <a:gd name="connsiteY1591" fmla="*/ 1406699 h 6857999"/>
              <a:gd name="connsiteX1592" fmla="*/ 7041633 w 12191999"/>
              <a:gd name="connsiteY1592" fmla="*/ 1375076 h 6857999"/>
              <a:gd name="connsiteX1593" fmla="*/ 7038585 w 12191999"/>
              <a:gd name="connsiteY1593" fmla="*/ 1355645 h 6857999"/>
              <a:gd name="connsiteX1594" fmla="*/ 7028679 w 12191999"/>
              <a:gd name="connsiteY1594" fmla="*/ 1336595 h 6857999"/>
              <a:gd name="connsiteX1595" fmla="*/ 7010010 w 12191999"/>
              <a:gd name="connsiteY1595" fmla="*/ 1321736 h 6857999"/>
              <a:gd name="connsiteX1596" fmla="*/ 6979911 w 12191999"/>
              <a:gd name="connsiteY1596" fmla="*/ 1315640 h 6857999"/>
              <a:gd name="connsiteX1597" fmla="*/ 4996806 w 12191999"/>
              <a:gd name="connsiteY1597" fmla="*/ 1260776 h 6857999"/>
              <a:gd name="connsiteX1598" fmla="*/ 4982328 w 12191999"/>
              <a:gd name="connsiteY1598" fmla="*/ 1279064 h 6857999"/>
              <a:gd name="connsiteX1599" fmla="*/ 4964041 w 12191999"/>
              <a:gd name="connsiteY1599" fmla="*/ 1282874 h 6857999"/>
              <a:gd name="connsiteX1600" fmla="*/ 4948419 w 12191999"/>
              <a:gd name="connsiteY1600" fmla="*/ 1279826 h 6857999"/>
              <a:gd name="connsiteX1601" fmla="*/ 4933179 w 12191999"/>
              <a:gd name="connsiteY1601" fmla="*/ 1273349 h 6857999"/>
              <a:gd name="connsiteX1602" fmla="*/ 4916416 w 12191999"/>
              <a:gd name="connsiteY1602" fmla="*/ 1266872 h 6857999"/>
              <a:gd name="connsiteX1603" fmla="*/ 4895461 w 12191999"/>
              <a:gd name="connsiteY1603" fmla="*/ 1263824 h 6857999"/>
              <a:gd name="connsiteX1604" fmla="*/ 4858503 w 12191999"/>
              <a:gd name="connsiteY1604" fmla="*/ 1275254 h 6857999"/>
              <a:gd name="connsiteX1605" fmla="*/ 4830690 w 12191999"/>
              <a:gd name="connsiteY1605" fmla="*/ 1315640 h 6857999"/>
              <a:gd name="connsiteX1606" fmla="*/ 4871076 w 12191999"/>
              <a:gd name="connsiteY1606" fmla="*/ 1343834 h 6857999"/>
              <a:gd name="connsiteX1607" fmla="*/ 4885554 w 12191999"/>
              <a:gd name="connsiteY1607" fmla="*/ 1325546 h 6857999"/>
              <a:gd name="connsiteX1608" fmla="*/ 4903843 w 12191999"/>
              <a:gd name="connsiteY1608" fmla="*/ 1321736 h 6857999"/>
              <a:gd name="connsiteX1609" fmla="*/ 4919463 w 12191999"/>
              <a:gd name="connsiteY1609" fmla="*/ 1324784 h 6857999"/>
              <a:gd name="connsiteX1610" fmla="*/ 4934703 w 12191999"/>
              <a:gd name="connsiteY1610" fmla="*/ 1331261 h 6857999"/>
              <a:gd name="connsiteX1611" fmla="*/ 4951468 w 12191999"/>
              <a:gd name="connsiteY1611" fmla="*/ 1337738 h 6857999"/>
              <a:gd name="connsiteX1612" fmla="*/ 4972423 w 12191999"/>
              <a:gd name="connsiteY1612" fmla="*/ 1340786 h 6857999"/>
              <a:gd name="connsiteX1613" fmla="*/ 5009379 w 12191999"/>
              <a:gd name="connsiteY1613" fmla="*/ 1329356 h 6857999"/>
              <a:gd name="connsiteX1614" fmla="*/ 5037192 w 12191999"/>
              <a:gd name="connsiteY1614" fmla="*/ 1288970 h 6857999"/>
              <a:gd name="connsiteX1615" fmla="*/ 3285354 w 12191999"/>
              <a:gd name="connsiteY1615" fmla="*/ 866750 h 6857999"/>
              <a:gd name="connsiteX1616" fmla="*/ 3285354 w 12191999"/>
              <a:gd name="connsiteY1616" fmla="*/ 894010 h 6857999"/>
              <a:gd name="connsiteX1617" fmla="*/ 3312614 w 12191999"/>
              <a:gd name="connsiteY1617" fmla="*/ 894010 h 6857999"/>
              <a:gd name="connsiteX1618" fmla="*/ 3312614 w 12191999"/>
              <a:gd name="connsiteY1618" fmla="*/ 866750 h 6857999"/>
              <a:gd name="connsiteX1619" fmla="*/ 3236624 w 12191999"/>
              <a:gd name="connsiteY1619" fmla="*/ 866750 h 6857999"/>
              <a:gd name="connsiteX1620" fmla="*/ 3236624 w 12191999"/>
              <a:gd name="connsiteY1620" fmla="*/ 894010 h 6857999"/>
              <a:gd name="connsiteX1621" fmla="*/ 3263884 w 12191999"/>
              <a:gd name="connsiteY1621" fmla="*/ 894010 h 6857999"/>
              <a:gd name="connsiteX1622" fmla="*/ 3263884 w 12191999"/>
              <a:gd name="connsiteY1622" fmla="*/ 866750 h 6857999"/>
              <a:gd name="connsiteX1623" fmla="*/ 3199076 w 12191999"/>
              <a:gd name="connsiteY1623" fmla="*/ 866750 h 6857999"/>
              <a:gd name="connsiteX1624" fmla="*/ 3199076 w 12191999"/>
              <a:gd name="connsiteY1624" fmla="*/ 894010 h 6857999"/>
              <a:gd name="connsiteX1625" fmla="*/ 3226337 w 12191999"/>
              <a:gd name="connsiteY1625" fmla="*/ 894010 h 6857999"/>
              <a:gd name="connsiteX1626" fmla="*/ 3226337 w 12191999"/>
              <a:gd name="connsiteY1626" fmla="*/ 866750 h 6857999"/>
              <a:gd name="connsiteX1627" fmla="*/ 3161529 w 12191999"/>
              <a:gd name="connsiteY1627" fmla="*/ 866750 h 6857999"/>
              <a:gd name="connsiteX1628" fmla="*/ 3161529 w 12191999"/>
              <a:gd name="connsiteY1628" fmla="*/ 894010 h 6857999"/>
              <a:gd name="connsiteX1629" fmla="*/ 3188789 w 12191999"/>
              <a:gd name="connsiteY1629" fmla="*/ 894010 h 6857999"/>
              <a:gd name="connsiteX1630" fmla="*/ 3188789 w 12191999"/>
              <a:gd name="connsiteY1630" fmla="*/ 866750 h 6857999"/>
              <a:gd name="connsiteX1631" fmla="*/ 3112799 w 12191999"/>
              <a:gd name="connsiteY1631" fmla="*/ 866750 h 6857999"/>
              <a:gd name="connsiteX1632" fmla="*/ 3112799 w 12191999"/>
              <a:gd name="connsiteY1632" fmla="*/ 894010 h 6857999"/>
              <a:gd name="connsiteX1633" fmla="*/ 3140059 w 12191999"/>
              <a:gd name="connsiteY1633" fmla="*/ 894010 h 6857999"/>
              <a:gd name="connsiteX1634" fmla="*/ 3140059 w 12191999"/>
              <a:gd name="connsiteY1634" fmla="*/ 866750 h 6857999"/>
              <a:gd name="connsiteX1635" fmla="*/ 3075251 w 12191999"/>
              <a:gd name="connsiteY1635" fmla="*/ 866750 h 6857999"/>
              <a:gd name="connsiteX1636" fmla="*/ 3075251 w 12191999"/>
              <a:gd name="connsiteY1636" fmla="*/ 894010 h 6857999"/>
              <a:gd name="connsiteX1637" fmla="*/ 3102512 w 12191999"/>
              <a:gd name="connsiteY1637" fmla="*/ 894010 h 6857999"/>
              <a:gd name="connsiteX1638" fmla="*/ 3102512 w 12191999"/>
              <a:gd name="connsiteY1638" fmla="*/ 866750 h 6857999"/>
              <a:gd name="connsiteX1639" fmla="*/ 3037704 w 12191999"/>
              <a:gd name="connsiteY1639" fmla="*/ 866750 h 6857999"/>
              <a:gd name="connsiteX1640" fmla="*/ 3037704 w 12191999"/>
              <a:gd name="connsiteY1640" fmla="*/ 894010 h 6857999"/>
              <a:gd name="connsiteX1641" fmla="*/ 3064964 w 12191999"/>
              <a:gd name="connsiteY1641" fmla="*/ 894010 h 6857999"/>
              <a:gd name="connsiteX1642" fmla="*/ 3064964 w 12191999"/>
              <a:gd name="connsiteY1642" fmla="*/ 866750 h 6857999"/>
              <a:gd name="connsiteX1643" fmla="*/ 2998499 w 12191999"/>
              <a:gd name="connsiteY1643" fmla="*/ 866750 h 6857999"/>
              <a:gd name="connsiteX1644" fmla="*/ 2998499 w 12191999"/>
              <a:gd name="connsiteY1644" fmla="*/ 894010 h 6857999"/>
              <a:gd name="connsiteX1645" fmla="*/ 3025759 w 12191999"/>
              <a:gd name="connsiteY1645" fmla="*/ 894010 h 6857999"/>
              <a:gd name="connsiteX1646" fmla="*/ 3025759 w 12191999"/>
              <a:gd name="connsiteY1646" fmla="*/ 866750 h 6857999"/>
              <a:gd name="connsiteX1647" fmla="*/ 2960951 w 12191999"/>
              <a:gd name="connsiteY1647" fmla="*/ 866750 h 6857999"/>
              <a:gd name="connsiteX1648" fmla="*/ 2960951 w 12191999"/>
              <a:gd name="connsiteY1648" fmla="*/ 894010 h 6857999"/>
              <a:gd name="connsiteX1649" fmla="*/ 2988212 w 12191999"/>
              <a:gd name="connsiteY1649" fmla="*/ 894010 h 6857999"/>
              <a:gd name="connsiteX1650" fmla="*/ 2988212 w 12191999"/>
              <a:gd name="connsiteY1650" fmla="*/ 866750 h 6857999"/>
              <a:gd name="connsiteX1651" fmla="*/ 2923403 w 12191999"/>
              <a:gd name="connsiteY1651" fmla="*/ 866750 h 6857999"/>
              <a:gd name="connsiteX1652" fmla="*/ 2923403 w 12191999"/>
              <a:gd name="connsiteY1652" fmla="*/ 894010 h 6857999"/>
              <a:gd name="connsiteX1653" fmla="*/ 2950664 w 12191999"/>
              <a:gd name="connsiteY1653" fmla="*/ 894010 h 6857999"/>
              <a:gd name="connsiteX1654" fmla="*/ 2950664 w 12191999"/>
              <a:gd name="connsiteY1654" fmla="*/ 866750 h 6857999"/>
              <a:gd name="connsiteX1655" fmla="*/ 2874674 w 12191999"/>
              <a:gd name="connsiteY1655" fmla="*/ 866750 h 6857999"/>
              <a:gd name="connsiteX1656" fmla="*/ 2874674 w 12191999"/>
              <a:gd name="connsiteY1656" fmla="*/ 894010 h 6857999"/>
              <a:gd name="connsiteX1657" fmla="*/ 2901934 w 12191999"/>
              <a:gd name="connsiteY1657" fmla="*/ 894010 h 6857999"/>
              <a:gd name="connsiteX1658" fmla="*/ 2901934 w 12191999"/>
              <a:gd name="connsiteY1658" fmla="*/ 866750 h 6857999"/>
              <a:gd name="connsiteX1659" fmla="*/ 2837126 w 12191999"/>
              <a:gd name="connsiteY1659" fmla="*/ 866750 h 6857999"/>
              <a:gd name="connsiteX1660" fmla="*/ 2837126 w 12191999"/>
              <a:gd name="connsiteY1660" fmla="*/ 894010 h 6857999"/>
              <a:gd name="connsiteX1661" fmla="*/ 2864387 w 12191999"/>
              <a:gd name="connsiteY1661" fmla="*/ 894010 h 6857999"/>
              <a:gd name="connsiteX1662" fmla="*/ 2864387 w 12191999"/>
              <a:gd name="connsiteY1662" fmla="*/ 866750 h 6857999"/>
              <a:gd name="connsiteX1663" fmla="*/ 2799579 w 12191999"/>
              <a:gd name="connsiteY1663" fmla="*/ 866750 h 6857999"/>
              <a:gd name="connsiteX1664" fmla="*/ 2799579 w 12191999"/>
              <a:gd name="connsiteY1664" fmla="*/ 894010 h 6857999"/>
              <a:gd name="connsiteX1665" fmla="*/ 2826839 w 12191999"/>
              <a:gd name="connsiteY1665" fmla="*/ 894010 h 6857999"/>
              <a:gd name="connsiteX1666" fmla="*/ 2826839 w 12191999"/>
              <a:gd name="connsiteY1666" fmla="*/ 866750 h 6857999"/>
              <a:gd name="connsiteX1667" fmla="*/ 2750848 w 12191999"/>
              <a:gd name="connsiteY1667" fmla="*/ 866750 h 6857999"/>
              <a:gd name="connsiteX1668" fmla="*/ 2750848 w 12191999"/>
              <a:gd name="connsiteY1668" fmla="*/ 894010 h 6857999"/>
              <a:gd name="connsiteX1669" fmla="*/ 2778109 w 12191999"/>
              <a:gd name="connsiteY1669" fmla="*/ 894010 h 6857999"/>
              <a:gd name="connsiteX1670" fmla="*/ 2778109 w 12191999"/>
              <a:gd name="connsiteY1670" fmla="*/ 866750 h 6857999"/>
              <a:gd name="connsiteX1671" fmla="*/ 2713301 w 12191999"/>
              <a:gd name="connsiteY1671" fmla="*/ 866750 h 6857999"/>
              <a:gd name="connsiteX1672" fmla="*/ 2713301 w 12191999"/>
              <a:gd name="connsiteY1672" fmla="*/ 894010 h 6857999"/>
              <a:gd name="connsiteX1673" fmla="*/ 2740562 w 12191999"/>
              <a:gd name="connsiteY1673" fmla="*/ 894010 h 6857999"/>
              <a:gd name="connsiteX1674" fmla="*/ 2740562 w 12191999"/>
              <a:gd name="connsiteY1674" fmla="*/ 866750 h 6857999"/>
              <a:gd name="connsiteX1675" fmla="*/ 2675754 w 12191999"/>
              <a:gd name="connsiteY1675" fmla="*/ 866750 h 6857999"/>
              <a:gd name="connsiteX1676" fmla="*/ 2675754 w 12191999"/>
              <a:gd name="connsiteY1676" fmla="*/ 894010 h 6857999"/>
              <a:gd name="connsiteX1677" fmla="*/ 2703014 w 12191999"/>
              <a:gd name="connsiteY1677" fmla="*/ 894010 h 6857999"/>
              <a:gd name="connsiteX1678" fmla="*/ 2703014 w 12191999"/>
              <a:gd name="connsiteY1678" fmla="*/ 866750 h 6857999"/>
              <a:gd name="connsiteX1679" fmla="*/ 2636549 w 12191999"/>
              <a:gd name="connsiteY1679" fmla="*/ 866750 h 6857999"/>
              <a:gd name="connsiteX1680" fmla="*/ 2636549 w 12191999"/>
              <a:gd name="connsiteY1680" fmla="*/ 894010 h 6857999"/>
              <a:gd name="connsiteX1681" fmla="*/ 2663809 w 12191999"/>
              <a:gd name="connsiteY1681" fmla="*/ 894010 h 6857999"/>
              <a:gd name="connsiteX1682" fmla="*/ 2663809 w 12191999"/>
              <a:gd name="connsiteY1682" fmla="*/ 866750 h 6857999"/>
              <a:gd name="connsiteX1683" fmla="*/ 2599001 w 12191999"/>
              <a:gd name="connsiteY1683" fmla="*/ 866750 h 6857999"/>
              <a:gd name="connsiteX1684" fmla="*/ 2599001 w 12191999"/>
              <a:gd name="connsiteY1684" fmla="*/ 894010 h 6857999"/>
              <a:gd name="connsiteX1685" fmla="*/ 2626262 w 12191999"/>
              <a:gd name="connsiteY1685" fmla="*/ 894010 h 6857999"/>
              <a:gd name="connsiteX1686" fmla="*/ 2626262 w 12191999"/>
              <a:gd name="connsiteY1686" fmla="*/ 866750 h 6857999"/>
              <a:gd name="connsiteX1687" fmla="*/ 2561454 w 12191999"/>
              <a:gd name="connsiteY1687" fmla="*/ 866750 h 6857999"/>
              <a:gd name="connsiteX1688" fmla="*/ 2561454 w 12191999"/>
              <a:gd name="connsiteY1688" fmla="*/ 894010 h 6857999"/>
              <a:gd name="connsiteX1689" fmla="*/ 2588714 w 12191999"/>
              <a:gd name="connsiteY1689" fmla="*/ 894010 h 6857999"/>
              <a:gd name="connsiteX1690" fmla="*/ 2588714 w 12191999"/>
              <a:gd name="connsiteY1690" fmla="*/ 866750 h 6857999"/>
              <a:gd name="connsiteX1691" fmla="*/ 2512724 w 12191999"/>
              <a:gd name="connsiteY1691" fmla="*/ 866750 h 6857999"/>
              <a:gd name="connsiteX1692" fmla="*/ 2512724 w 12191999"/>
              <a:gd name="connsiteY1692" fmla="*/ 894010 h 6857999"/>
              <a:gd name="connsiteX1693" fmla="*/ 2539984 w 12191999"/>
              <a:gd name="connsiteY1693" fmla="*/ 894010 h 6857999"/>
              <a:gd name="connsiteX1694" fmla="*/ 2539984 w 12191999"/>
              <a:gd name="connsiteY1694" fmla="*/ 866750 h 6857999"/>
              <a:gd name="connsiteX1695" fmla="*/ 2475176 w 12191999"/>
              <a:gd name="connsiteY1695" fmla="*/ 866750 h 6857999"/>
              <a:gd name="connsiteX1696" fmla="*/ 2475176 w 12191999"/>
              <a:gd name="connsiteY1696" fmla="*/ 894010 h 6857999"/>
              <a:gd name="connsiteX1697" fmla="*/ 2502437 w 12191999"/>
              <a:gd name="connsiteY1697" fmla="*/ 894010 h 6857999"/>
              <a:gd name="connsiteX1698" fmla="*/ 2502437 w 12191999"/>
              <a:gd name="connsiteY1698" fmla="*/ 866750 h 6857999"/>
              <a:gd name="connsiteX1699" fmla="*/ 2437629 w 12191999"/>
              <a:gd name="connsiteY1699" fmla="*/ 866750 h 6857999"/>
              <a:gd name="connsiteX1700" fmla="*/ 2437629 w 12191999"/>
              <a:gd name="connsiteY1700" fmla="*/ 894010 h 6857999"/>
              <a:gd name="connsiteX1701" fmla="*/ 2464889 w 12191999"/>
              <a:gd name="connsiteY1701" fmla="*/ 894010 h 6857999"/>
              <a:gd name="connsiteX1702" fmla="*/ 2464889 w 12191999"/>
              <a:gd name="connsiteY1702" fmla="*/ 866750 h 6857999"/>
              <a:gd name="connsiteX1703" fmla="*/ 2388899 w 12191999"/>
              <a:gd name="connsiteY1703" fmla="*/ 866750 h 6857999"/>
              <a:gd name="connsiteX1704" fmla="*/ 2388899 w 12191999"/>
              <a:gd name="connsiteY1704" fmla="*/ 894010 h 6857999"/>
              <a:gd name="connsiteX1705" fmla="*/ 2416159 w 12191999"/>
              <a:gd name="connsiteY1705" fmla="*/ 894010 h 6857999"/>
              <a:gd name="connsiteX1706" fmla="*/ 2416159 w 12191999"/>
              <a:gd name="connsiteY1706" fmla="*/ 866750 h 6857999"/>
              <a:gd name="connsiteX1707" fmla="*/ 2351351 w 12191999"/>
              <a:gd name="connsiteY1707" fmla="*/ 866750 h 6857999"/>
              <a:gd name="connsiteX1708" fmla="*/ 2351351 w 12191999"/>
              <a:gd name="connsiteY1708" fmla="*/ 894010 h 6857999"/>
              <a:gd name="connsiteX1709" fmla="*/ 2378612 w 12191999"/>
              <a:gd name="connsiteY1709" fmla="*/ 894010 h 6857999"/>
              <a:gd name="connsiteX1710" fmla="*/ 2378612 w 12191999"/>
              <a:gd name="connsiteY1710" fmla="*/ 866750 h 6857999"/>
              <a:gd name="connsiteX1711" fmla="*/ 2313804 w 12191999"/>
              <a:gd name="connsiteY1711" fmla="*/ 866750 h 6857999"/>
              <a:gd name="connsiteX1712" fmla="*/ 2313804 w 12191999"/>
              <a:gd name="connsiteY1712" fmla="*/ 894010 h 6857999"/>
              <a:gd name="connsiteX1713" fmla="*/ 2341064 w 12191999"/>
              <a:gd name="connsiteY1713" fmla="*/ 894010 h 6857999"/>
              <a:gd name="connsiteX1714" fmla="*/ 2341064 w 12191999"/>
              <a:gd name="connsiteY1714" fmla="*/ 866750 h 6857999"/>
              <a:gd name="connsiteX1715" fmla="*/ 2274599 w 12191999"/>
              <a:gd name="connsiteY1715" fmla="*/ 866750 h 6857999"/>
              <a:gd name="connsiteX1716" fmla="*/ 2274599 w 12191999"/>
              <a:gd name="connsiteY1716" fmla="*/ 894010 h 6857999"/>
              <a:gd name="connsiteX1717" fmla="*/ 2301859 w 12191999"/>
              <a:gd name="connsiteY1717" fmla="*/ 894010 h 6857999"/>
              <a:gd name="connsiteX1718" fmla="*/ 2301859 w 12191999"/>
              <a:gd name="connsiteY1718" fmla="*/ 866750 h 6857999"/>
              <a:gd name="connsiteX1719" fmla="*/ 2237051 w 12191999"/>
              <a:gd name="connsiteY1719" fmla="*/ 866750 h 6857999"/>
              <a:gd name="connsiteX1720" fmla="*/ 2237051 w 12191999"/>
              <a:gd name="connsiteY1720" fmla="*/ 894010 h 6857999"/>
              <a:gd name="connsiteX1721" fmla="*/ 2264312 w 12191999"/>
              <a:gd name="connsiteY1721" fmla="*/ 894010 h 6857999"/>
              <a:gd name="connsiteX1722" fmla="*/ 2264312 w 12191999"/>
              <a:gd name="connsiteY1722" fmla="*/ 866750 h 6857999"/>
              <a:gd name="connsiteX1723" fmla="*/ 2199503 w 12191999"/>
              <a:gd name="connsiteY1723" fmla="*/ 866750 h 6857999"/>
              <a:gd name="connsiteX1724" fmla="*/ 2199503 w 12191999"/>
              <a:gd name="connsiteY1724" fmla="*/ 894010 h 6857999"/>
              <a:gd name="connsiteX1725" fmla="*/ 2226764 w 12191999"/>
              <a:gd name="connsiteY1725" fmla="*/ 894010 h 6857999"/>
              <a:gd name="connsiteX1726" fmla="*/ 2226764 w 12191999"/>
              <a:gd name="connsiteY1726" fmla="*/ 866750 h 6857999"/>
              <a:gd name="connsiteX1727" fmla="*/ 2150774 w 12191999"/>
              <a:gd name="connsiteY1727" fmla="*/ 866750 h 6857999"/>
              <a:gd name="connsiteX1728" fmla="*/ 2150774 w 12191999"/>
              <a:gd name="connsiteY1728" fmla="*/ 894010 h 6857999"/>
              <a:gd name="connsiteX1729" fmla="*/ 2178034 w 12191999"/>
              <a:gd name="connsiteY1729" fmla="*/ 894010 h 6857999"/>
              <a:gd name="connsiteX1730" fmla="*/ 2178034 w 12191999"/>
              <a:gd name="connsiteY1730" fmla="*/ 866750 h 6857999"/>
              <a:gd name="connsiteX1731" fmla="*/ 2113226 w 12191999"/>
              <a:gd name="connsiteY1731" fmla="*/ 866750 h 6857999"/>
              <a:gd name="connsiteX1732" fmla="*/ 2113226 w 12191999"/>
              <a:gd name="connsiteY1732" fmla="*/ 894010 h 6857999"/>
              <a:gd name="connsiteX1733" fmla="*/ 2140487 w 12191999"/>
              <a:gd name="connsiteY1733" fmla="*/ 894010 h 6857999"/>
              <a:gd name="connsiteX1734" fmla="*/ 2140487 w 12191999"/>
              <a:gd name="connsiteY1734" fmla="*/ 866750 h 6857999"/>
              <a:gd name="connsiteX1735" fmla="*/ 2075679 w 12191999"/>
              <a:gd name="connsiteY1735" fmla="*/ 866750 h 6857999"/>
              <a:gd name="connsiteX1736" fmla="*/ 2075679 w 12191999"/>
              <a:gd name="connsiteY1736" fmla="*/ 894010 h 6857999"/>
              <a:gd name="connsiteX1737" fmla="*/ 2102939 w 12191999"/>
              <a:gd name="connsiteY1737" fmla="*/ 894010 h 6857999"/>
              <a:gd name="connsiteX1738" fmla="*/ 2102939 w 12191999"/>
              <a:gd name="connsiteY1738" fmla="*/ 866750 h 6857999"/>
              <a:gd name="connsiteX1739" fmla="*/ 2026948 w 12191999"/>
              <a:gd name="connsiteY1739" fmla="*/ 866750 h 6857999"/>
              <a:gd name="connsiteX1740" fmla="*/ 2026948 w 12191999"/>
              <a:gd name="connsiteY1740" fmla="*/ 894010 h 6857999"/>
              <a:gd name="connsiteX1741" fmla="*/ 2054209 w 12191999"/>
              <a:gd name="connsiteY1741" fmla="*/ 894010 h 6857999"/>
              <a:gd name="connsiteX1742" fmla="*/ 2054209 w 12191999"/>
              <a:gd name="connsiteY1742" fmla="*/ 866750 h 6857999"/>
              <a:gd name="connsiteX1743" fmla="*/ 1989401 w 12191999"/>
              <a:gd name="connsiteY1743" fmla="*/ 866750 h 6857999"/>
              <a:gd name="connsiteX1744" fmla="*/ 1989401 w 12191999"/>
              <a:gd name="connsiteY1744" fmla="*/ 894010 h 6857999"/>
              <a:gd name="connsiteX1745" fmla="*/ 2016661 w 12191999"/>
              <a:gd name="connsiteY1745" fmla="*/ 894010 h 6857999"/>
              <a:gd name="connsiteX1746" fmla="*/ 2016661 w 12191999"/>
              <a:gd name="connsiteY1746" fmla="*/ 866750 h 6857999"/>
              <a:gd name="connsiteX1747" fmla="*/ 1951853 w 12191999"/>
              <a:gd name="connsiteY1747" fmla="*/ 866750 h 6857999"/>
              <a:gd name="connsiteX1748" fmla="*/ 1951853 w 12191999"/>
              <a:gd name="connsiteY1748" fmla="*/ 894010 h 6857999"/>
              <a:gd name="connsiteX1749" fmla="*/ 1979114 w 12191999"/>
              <a:gd name="connsiteY1749" fmla="*/ 894010 h 6857999"/>
              <a:gd name="connsiteX1750" fmla="*/ 1979114 w 12191999"/>
              <a:gd name="connsiteY1750" fmla="*/ 866750 h 6857999"/>
              <a:gd name="connsiteX1751" fmla="*/ 1912649 w 12191999"/>
              <a:gd name="connsiteY1751" fmla="*/ 866750 h 6857999"/>
              <a:gd name="connsiteX1752" fmla="*/ 1912649 w 12191999"/>
              <a:gd name="connsiteY1752" fmla="*/ 894010 h 6857999"/>
              <a:gd name="connsiteX1753" fmla="*/ 1939909 w 12191999"/>
              <a:gd name="connsiteY1753" fmla="*/ 894010 h 6857999"/>
              <a:gd name="connsiteX1754" fmla="*/ 1939909 w 12191999"/>
              <a:gd name="connsiteY1754" fmla="*/ 866750 h 6857999"/>
              <a:gd name="connsiteX1755" fmla="*/ 1875101 w 12191999"/>
              <a:gd name="connsiteY1755" fmla="*/ 866750 h 6857999"/>
              <a:gd name="connsiteX1756" fmla="*/ 1875101 w 12191999"/>
              <a:gd name="connsiteY1756" fmla="*/ 894010 h 6857999"/>
              <a:gd name="connsiteX1757" fmla="*/ 1902362 w 12191999"/>
              <a:gd name="connsiteY1757" fmla="*/ 894010 h 6857999"/>
              <a:gd name="connsiteX1758" fmla="*/ 1902362 w 12191999"/>
              <a:gd name="connsiteY1758" fmla="*/ 866750 h 6857999"/>
              <a:gd name="connsiteX1759" fmla="*/ 1837554 w 12191999"/>
              <a:gd name="connsiteY1759" fmla="*/ 866750 h 6857999"/>
              <a:gd name="connsiteX1760" fmla="*/ 1837554 w 12191999"/>
              <a:gd name="connsiteY1760" fmla="*/ 894010 h 6857999"/>
              <a:gd name="connsiteX1761" fmla="*/ 1864814 w 12191999"/>
              <a:gd name="connsiteY1761" fmla="*/ 894010 h 6857999"/>
              <a:gd name="connsiteX1762" fmla="*/ 1864814 w 12191999"/>
              <a:gd name="connsiteY1762" fmla="*/ 866750 h 6857999"/>
              <a:gd name="connsiteX1763" fmla="*/ 1788824 w 12191999"/>
              <a:gd name="connsiteY1763" fmla="*/ 866750 h 6857999"/>
              <a:gd name="connsiteX1764" fmla="*/ 1788824 w 12191999"/>
              <a:gd name="connsiteY1764" fmla="*/ 894010 h 6857999"/>
              <a:gd name="connsiteX1765" fmla="*/ 1816084 w 12191999"/>
              <a:gd name="connsiteY1765" fmla="*/ 894010 h 6857999"/>
              <a:gd name="connsiteX1766" fmla="*/ 1816084 w 12191999"/>
              <a:gd name="connsiteY1766" fmla="*/ 866750 h 6857999"/>
              <a:gd name="connsiteX1767" fmla="*/ 1751276 w 12191999"/>
              <a:gd name="connsiteY1767" fmla="*/ 866750 h 6857999"/>
              <a:gd name="connsiteX1768" fmla="*/ 1751276 w 12191999"/>
              <a:gd name="connsiteY1768" fmla="*/ 894010 h 6857999"/>
              <a:gd name="connsiteX1769" fmla="*/ 1778536 w 12191999"/>
              <a:gd name="connsiteY1769" fmla="*/ 894010 h 6857999"/>
              <a:gd name="connsiteX1770" fmla="*/ 1778536 w 12191999"/>
              <a:gd name="connsiteY1770" fmla="*/ 866750 h 6857999"/>
              <a:gd name="connsiteX1771" fmla="*/ 1713728 w 12191999"/>
              <a:gd name="connsiteY1771" fmla="*/ 866750 h 6857999"/>
              <a:gd name="connsiteX1772" fmla="*/ 1713728 w 12191999"/>
              <a:gd name="connsiteY1772" fmla="*/ 894010 h 6857999"/>
              <a:gd name="connsiteX1773" fmla="*/ 1740989 w 12191999"/>
              <a:gd name="connsiteY1773" fmla="*/ 894010 h 6857999"/>
              <a:gd name="connsiteX1774" fmla="*/ 1740989 w 12191999"/>
              <a:gd name="connsiteY1774" fmla="*/ 866750 h 6857999"/>
              <a:gd name="connsiteX1775" fmla="*/ 1664999 w 12191999"/>
              <a:gd name="connsiteY1775" fmla="*/ 866750 h 6857999"/>
              <a:gd name="connsiteX1776" fmla="*/ 1664999 w 12191999"/>
              <a:gd name="connsiteY1776" fmla="*/ 894010 h 6857999"/>
              <a:gd name="connsiteX1777" fmla="*/ 1692259 w 12191999"/>
              <a:gd name="connsiteY1777" fmla="*/ 894010 h 6857999"/>
              <a:gd name="connsiteX1778" fmla="*/ 1692259 w 12191999"/>
              <a:gd name="connsiteY1778" fmla="*/ 866750 h 6857999"/>
              <a:gd name="connsiteX1779" fmla="*/ 1627451 w 12191999"/>
              <a:gd name="connsiteY1779" fmla="*/ 866750 h 6857999"/>
              <a:gd name="connsiteX1780" fmla="*/ 1627451 w 12191999"/>
              <a:gd name="connsiteY1780" fmla="*/ 894010 h 6857999"/>
              <a:gd name="connsiteX1781" fmla="*/ 1654712 w 12191999"/>
              <a:gd name="connsiteY1781" fmla="*/ 894010 h 6857999"/>
              <a:gd name="connsiteX1782" fmla="*/ 1654712 w 12191999"/>
              <a:gd name="connsiteY1782" fmla="*/ 866750 h 6857999"/>
              <a:gd name="connsiteX1783" fmla="*/ 1589904 w 12191999"/>
              <a:gd name="connsiteY1783" fmla="*/ 866750 h 6857999"/>
              <a:gd name="connsiteX1784" fmla="*/ 1589904 w 12191999"/>
              <a:gd name="connsiteY1784" fmla="*/ 894010 h 6857999"/>
              <a:gd name="connsiteX1785" fmla="*/ 1617164 w 12191999"/>
              <a:gd name="connsiteY1785" fmla="*/ 894010 h 6857999"/>
              <a:gd name="connsiteX1786" fmla="*/ 1617164 w 12191999"/>
              <a:gd name="connsiteY1786" fmla="*/ 866750 h 6857999"/>
              <a:gd name="connsiteX1787" fmla="*/ 1550699 w 12191999"/>
              <a:gd name="connsiteY1787" fmla="*/ 866750 h 6857999"/>
              <a:gd name="connsiteX1788" fmla="*/ 1550699 w 12191999"/>
              <a:gd name="connsiteY1788" fmla="*/ 894010 h 6857999"/>
              <a:gd name="connsiteX1789" fmla="*/ 1577959 w 12191999"/>
              <a:gd name="connsiteY1789" fmla="*/ 894010 h 6857999"/>
              <a:gd name="connsiteX1790" fmla="*/ 1577959 w 12191999"/>
              <a:gd name="connsiteY1790" fmla="*/ 866750 h 6857999"/>
              <a:gd name="connsiteX1791" fmla="*/ 1513151 w 12191999"/>
              <a:gd name="connsiteY1791" fmla="*/ 866750 h 6857999"/>
              <a:gd name="connsiteX1792" fmla="*/ 1513151 w 12191999"/>
              <a:gd name="connsiteY1792" fmla="*/ 894010 h 6857999"/>
              <a:gd name="connsiteX1793" fmla="*/ 1540411 w 12191999"/>
              <a:gd name="connsiteY1793" fmla="*/ 894010 h 6857999"/>
              <a:gd name="connsiteX1794" fmla="*/ 1540411 w 12191999"/>
              <a:gd name="connsiteY1794" fmla="*/ 866750 h 6857999"/>
              <a:gd name="connsiteX1795" fmla="*/ 1475603 w 12191999"/>
              <a:gd name="connsiteY1795" fmla="*/ 866750 h 6857999"/>
              <a:gd name="connsiteX1796" fmla="*/ 1475603 w 12191999"/>
              <a:gd name="connsiteY1796" fmla="*/ 894010 h 6857999"/>
              <a:gd name="connsiteX1797" fmla="*/ 1502864 w 12191999"/>
              <a:gd name="connsiteY1797" fmla="*/ 894010 h 6857999"/>
              <a:gd name="connsiteX1798" fmla="*/ 1502864 w 12191999"/>
              <a:gd name="connsiteY1798" fmla="*/ 866750 h 6857999"/>
              <a:gd name="connsiteX1799" fmla="*/ 1426874 w 12191999"/>
              <a:gd name="connsiteY1799" fmla="*/ 866750 h 6857999"/>
              <a:gd name="connsiteX1800" fmla="*/ 1426874 w 12191999"/>
              <a:gd name="connsiteY1800" fmla="*/ 894010 h 6857999"/>
              <a:gd name="connsiteX1801" fmla="*/ 1454134 w 12191999"/>
              <a:gd name="connsiteY1801" fmla="*/ 894010 h 6857999"/>
              <a:gd name="connsiteX1802" fmla="*/ 1454134 w 12191999"/>
              <a:gd name="connsiteY1802" fmla="*/ 866750 h 6857999"/>
              <a:gd name="connsiteX1803" fmla="*/ 1389326 w 12191999"/>
              <a:gd name="connsiteY1803" fmla="*/ 866750 h 6857999"/>
              <a:gd name="connsiteX1804" fmla="*/ 1389326 w 12191999"/>
              <a:gd name="connsiteY1804" fmla="*/ 894010 h 6857999"/>
              <a:gd name="connsiteX1805" fmla="*/ 1416587 w 12191999"/>
              <a:gd name="connsiteY1805" fmla="*/ 894010 h 6857999"/>
              <a:gd name="connsiteX1806" fmla="*/ 1416587 w 12191999"/>
              <a:gd name="connsiteY1806" fmla="*/ 866750 h 6857999"/>
              <a:gd name="connsiteX1807" fmla="*/ 1351778 w 12191999"/>
              <a:gd name="connsiteY1807" fmla="*/ 866750 h 6857999"/>
              <a:gd name="connsiteX1808" fmla="*/ 1351778 w 12191999"/>
              <a:gd name="connsiteY1808" fmla="*/ 894010 h 6857999"/>
              <a:gd name="connsiteX1809" fmla="*/ 1379039 w 12191999"/>
              <a:gd name="connsiteY1809" fmla="*/ 894010 h 6857999"/>
              <a:gd name="connsiteX1810" fmla="*/ 1379039 w 12191999"/>
              <a:gd name="connsiteY1810" fmla="*/ 866750 h 6857999"/>
              <a:gd name="connsiteX1811" fmla="*/ 1303048 w 12191999"/>
              <a:gd name="connsiteY1811" fmla="*/ 866750 h 6857999"/>
              <a:gd name="connsiteX1812" fmla="*/ 1303048 w 12191999"/>
              <a:gd name="connsiteY1812" fmla="*/ 894010 h 6857999"/>
              <a:gd name="connsiteX1813" fmla="*/ 1330309 w 12191999"/>
              <a:gd name="connsiteY1813" fmla="*/ 894010 h 6857999"/>
              <a:gd name="connsiteX1814" fmla="*/ 1330309 w 12191999"/>
              <a:gd name="connsiteY1814" fmla="*/ 866750 h 6857999"/>
              <a:gd name="connsiteX1815" fmla="*/ 1265501 w 12191999"/>
              <a:gd name="connsiteY1815" fmla="*/ 866750 h 6857999"/>
              <a:gd name="connsiteX1816" fmla="*/ 1265501 w 12191999"/>
              <a:gd name="connsiteY1816" fmla="*/ 894010 h 6857999"/>
              <a:gd name="connsiteX1817" fmla="*/ 1292762 w 12191999"/>
              <a:gd name="connsiteY1817" fmla="*/ 894010 h 6857999"/>
              <a:gd name="connsiteX1818" fmla="*/ 1292762 w 12191999"/>
              <a:gd name="connsiteY1818" fmla="*/ 866750 h 6857999"/>
              <a:gd name="connsiteX1819" fmla="*/ 1227953 w 12191999"/>
              <a:gd name="connsiteY1819" fmla="*/ 866750 h 6857999"/>
              <a:gd name="connsiteX1820" fmla="*/ 1227953 w 12191999"/>
              <a:gd name="connsiteY1820" fmla="*/ 894010 h 6857999"/>
              <a:gd name="connsiteX1821" fmla="*/ 1255214 w 12191999"/>
              <a:gd name="connsiteY1821" fmla="*/ 894010 h 6857999"/>
              <a:gd name="connsiteX1822" fmla="*/ 1255214 w 12191999"/>
              <a:gd name="connsiteY1822" fmla="*/ 866750 h 6857999"/>
              <a:gd name="connsiteX1823" fmla="*/ 1188749 w 12191999"/>
              <a:gd name="connsiteY1823" fmla="*/ 866750 h 6857999"/>
              <a:gd name="connsiteX1824" fmla="*/ 1188749 w 12191999"/>
              <a:gd name="connsiteY1824" fmla="*/ 894010 h 6857999"/>
              <a:gd name="connsiteX1825" fmla="*/ 1216009 w 12191999"/>
              <a:gd name="connsiteY1825" fmla="*/ 894010 h 6857999"/>
              <a:gd name="connsiteX1826" fmla="*/ 1216009 w 12191999"/>
              <a:gd name="connsiteY1826" fmla="*/ 866750 h 6857999"/>
              <a:gd name="connsiteX1827" fmla="*/ 1151201 w 12191999"/>
              <a:gd name="connsiteY1827" fmla="*/ 866750 h 6857999"/>
              <a:gd name="connsiteX1828" fmla="*/ 1151201 w 12191999"/>
              <a:gd name="connsiteY1828" fmla="*/ 894010 h 6857999"/>
              <a:gd name="connsiteX1829" fmla="*/ 1178462 w 12191999"/>
              <a:gd name="connsiteY1829" fmla="*/ 894010 h 6857999"/>
              <a:gd name="connsiteX1830" fmla="*/ 1178462 w 12191999"/>
              <a:gd name="connsiteY1830" fmla="*/ 866750 h 6857999"/>
              <a:gd name="connsiteX1831" fmla="*/ 1113653 w 12191999"/>
              <a:gd name="connsiteY1831" fmla="*/ 866750 h 6857999"/>
              <a:gd name="connsiteX1832" fmla="*/ 1113653 w 12191999"/>
              <a:gd name="connsiteY1832" fmla="*/ 894010 h 6857999"/>
              <a:gd name="connsiteX1833" fmla="*/ 1140914 w 12191999"/>
              <a:gd name="connsiteY1833" fmla="*/ 894010 h 6857999"/>
              <a:gd name="connsiteX1834" fmla="*/ 1140914 w 12191999"/>
              <a:gd name="connsiteY1834" fmla="*/ 866750 h 6857999"/>
              <a:gd name="connsiteX1835" fmla="*/ 1064923 w 12191999"/>
              <a:gd name="connsiteY1835" fmla="*/ 866750 h 6857999"/>
              <a:gd name="connsiteX1836" fmla="*/ 1064923 w 12191999"/>
              <a:gd name="connsiteY1836" fmla="*/ 894010 h 6857999"/>
              <a:gd name="connsiteX1837" fmla="*/ 1092184 w 12191999"/>
              <a:gd name="connsiteY1837" fmla="*/ 894010 h 6857999"/>
              <a:gd name="connsiteX1838" fmla="*/ 1092184 w 12191999"/>
              <a:gd name="connsiteY1838" fmla="*/ 866750 h 6857999"/>
              <a:gd name="connsiteX1839" fmla="*/ 1027376 w 12191999"/>
              <a:gd name="connsiteY1839" fmla="*/ 866750 h 6857999"/>
              <a:gd name="connsiteX1840" fmla="*/ 1027376 w 12191999"/>
              <a:gd name="connsiteY1840" fmla="*/ 894010 h 6857999"/>
              <a:gd name="connsiteX1841" fmla="*/ 1054636 w 12191999"/>
              <a:gd name="connsiteY1841" fmla="*/ 894010 h 6857999"/>
              <a:gd name="connsiteX1842" fmla="*/ 1054636 w 12191999"/>
              <a:gd name="connsiteY1842" fmla="*/ 866750 h 6857999"/>
              <a:gd name="connsiteX1843" fmla="*/ 989828 w 12191999"/>
              <a:gd name="connsiteY1843" fmla="*/ 866750 h 6857999"/>
              <a:gd name="connsiteX1844" fmla="*/ 989828 w 12191999"/>
              <a:gd name="connsiteY1844" fmla="*/ 894010 h 6857999"/>
              <a:gd name="connsiteX1845" fmla="*/ 1017089 w 12191999"/>
              <a:gd name="connsiteY1845" fmla="*/ 894010 h 6857999"/>
              <a:gd name="connsiteX1846" fmla="*/ 1017089 w 12191999"/>
              <a:gd name="connsiteY1846" fmla="*/ 866750 h 6857999"/>
              <a:gd name="connsiteX1847" fmla="*/ 484718 w 12191999"/>
              <a:gd name="connsiteY1847" fmla="*/ 739705 h 6857999"/>
              <a:gd name="connsiteX1848" fmla="*/ 498348 w 12191999"/>
              <a:gd name="connsiteY1848" fmla="*/ 739705 h 6857999"/>
              <a:gd name="connsiteX1849" fmla="*/ 509278 w 12191999"/>
              <a:gd name="connsiteY1849" fmla="*/ 744077 h 6857999"/>
              <a:gd name="connsiteX1850" fmla="*/ 512750 w 12191999"/>
              <a:gd name="connsiteY1850" fmla="*/ 758222 h 6857999"/>
              <a:gd name="connsiteX1851" fmla="*/ 512750 w 12191999"/>
              <a:gd name="connsiteY1851" fmla="*/ 775967 h 6857999"/>
              <a:gd name="connsiteX1852" fmla="*/ 508249 w 12191999"/>
              <a:gd name="connsiteY1852" fmla="*/ 790883 h 6857999"/>
              <a:gd name="connsiteX1853" fmla="*/ 495776 w 12191999"/>
              <a:gd name="connsiteY1853" fmla="*/ 794998 h 6857999"/>
              <a:gd name="connsiteX1854" fmla="*/ 484718 w 12191999"/>
              <a:gd name="connsiteY1854" fmla="*/ 794998 h 6857999"/>
              <a:gd name="connsiteX1855" fmla="*/ 706612 w 12191999"/>
              <a:gd name="connsiteY1855" fmla="*/ 737648 h 6857999"/>
              <a:gd name="connsiteX1856" fmla="*/ 717285 w 12191999"/>
              <a:gd name="connsiteY1856" fmla="*/ 741634 h 6857999"/>
              <a:gd name="connsiteX1857" fmla="*/ 721271 w 12191999"/>
              <a:gd name="connsiteY1857" fmla="*/ 755393 h 6857999"/>
              <a:gd name="connsiteX1858" fmla="*/ 721271 w 12191999"/>
              <a:gd name="connsiteY1858" fmla="*/ 852605 h 6857999"/>
              <a:gd name="connsiteX1859" fmla="*/ 717285 w 12191999"/>
              <a:gd name="connsiteY1859" fmla="*/ 866364 h 6857999"/>
              <a:gd name="connsiteX1860" fmla="*/ 706612 w 12191999"/>
              <a:gd name="connsiteY1860" fmla="*/ 870350 h 6857999"/>
              <a:gd name="connsiteX1861" fmla="*/ 695939 w 12191999"/>
              <a:gd name="connsiteY1861" fmla="*/ 866364 h 6857999"/>
              <a:gd name="connsiteX1862" fmla="*/ 691953 w 12191999"/>
              <a:gd name="connsiteY1862" fmla="*/ 852605 h 6857999"/>
              <a:gd name="connsiteX1863" fmla="*/ 691953 w 12191999"/>
              <a:gd name="connsiteY1863" fmla="*/ 755393 h 6857999"/>
              <a:gd name="connsiteX1864" fmla="*/ 695939 w 12191999"/>
              <a:gd name="connsiteY1864" fmla="*/ 741634 h 6857999"/>
              <a:gd name="connsiteX1865" fmla="*/ 706612 w 12191999"/>
              <a:gd name="connsiteY1865" fmla="*/ 737648 h 6857999"/>
              <a:gd name="connsiteX1866" fmla="*/ 770496 w 12191999"/>
              <a:gd name="connsiteY1866" fmla="*/ 713988 h 6857999"/>
              <a:gd name="connsiteX1867" fmla="*/ 770496 w 12191999"/>
              <a:gd name="connsiteY1867" fmla="*/ 894010 h 6857999"/>
              <a:gd name="connsiteX1868" fmla="*/ 795957 w 12191999"/>
              <a:gd name="connsiteY1868" fmla="*/ 894010 h 6857999"/>
              <a:gd name="connsiteX1869" fmla="*/ 795957 w 12191999"/>
              <a:gd name="connsiteY1869" fmla="*/ 763622 h 6857999"/>
              <a:gd name="connsiteX1870" fmla="*/ 831190 w 12191999"/>
              <a:gd name="connsiteY1870" fmla="*/ 894010 h 6857999"/>
              <a:gd name="connsiteX1871" fmla="*/ 860250 w 12191999"/>
              <a:gd name="connsiteY1871" fmla="*/ 894010 h 6857999"/>
              <a:gd name="connsiteX1872" fmla="*/ 860250 w 12191999"/>
              <a:gd name="connsiteY1872" fmla="*/ 713988 h 6857999"/>
              <a:gd name="connsiteX1873" fmla="*/ 835047 w 12191999"/>
              <a:gd name="connsiteY1873" fmla="*/ 713988 h 6857999"/>
              <a:gd name="connsiteX1874" fmla="*/ 835047 w 12191999"/>
              <a:gd name="connsiteY1874" fmla="*/ 821744 h 6857999"/>
              <a:gd name="connsiteX1875" fmla="*/ 805986 w 12191999"/>
              <a:gd name="connsiteY1875" fmla="*/ 713988 h 6857999"/>
              <a:gd name="connsiteX1876" fmla="*/ 456428 w 12191999"/>
              <a:gd name="connsiteY1876" fmla="*/ 713988 h 6857999"/>
              <a:gd name="connsiteX1877" fmla="*/ 456428 w 12191999"/>
              <a:gd name="connsiteY1877" fmla="*/ 894010 h 6857999"/>
              <a:gd name="connsiteX1878" fmla="*/ 484718 w 12191999"/>
              <a:gd name="connsiteY1878" fmla="*/ 894010 h 6857999"/>
              <a:gd name="connsiteX1879" fmla="*/ 484718 w 12191999"/>
              <a:gd name="connsiteY1879" fmla="*/ 820715 h 6857999"/>
              <a:gd name="connsiteX1880" fmla="*/ 494490 w 12191999"/>
              <a:gd name="connsiteY1880" fmla="*/ 820715 h 6857999"/>
              <a:gd name="connsiteX1881" fmla="*/ 508635 w 12191999"/>
              <a:gd name="connsiteY1881" fmla="*/ 825859 h 6857999"/>
              <a:gd name="connsiteX1882" fmla="*/ 513007 w 12191999"/>
              <a:gd name="connsiteY1882" fmla="*/ 843604 h 6857999"/>
              <a:gd name="connsiteX1883" fmla="*/ 513007 w 12191999"/>
              <a:gd name="connsiteY1883" fmla="*/ 871893 h 6857999"/>
              <a:gd name="connsiteX1884" fmla="*/ 513136 w 12191999"/>
              <a:gd name="connsiteY1884" fmla="*/ 880894 h 6857999"/>
              <a:gd name="connsiteX1885" fmla="*/ 513650 w 12191999"/>
              <a:gd name="connsiteY1885" fmla="*/ 886809 h 6857999"/>
              <a:gd name="connsiteX1886" fmla="*/ 514550 w 12191999"/>
              <a:gd name="connsiteY1886" fmla="*/ 890667 h 6857999"/>
              <a:gd name="connsiteX1887" fmla="*/ 515579 w 12191999"/>
              <a:gd name="connsiteY1887" fmla="*/ 894010 h 6857999"/>
              <a:gd name="connsiteX1888" fmla="*/ 544382 w 12191999"/>
              <a:gd name="connsiteY1888" fmla="*/ 894010 h 6857999"/>
              <a:gd name="connsiteX1889" fmla="*/ 541811 w 12191999"/>
              <a:gd name="connsiteY1889" fmla="*/ 883852 h 6857999"/>
              <a:gd name="connsiteX1890" fmla="*/ 541296 w 12191999"/>
              <a:gd name="connsiteY1890" fmla="*/ 872150 h 6857999"/>
              <a:gd name="connsiteX1891" fmla="*/ 541296 w 12191999"/>
              <a:gd name="connsiteY1891" fmla="*/ 844375 h 6857999"/>
              <a:gd name="connsiteX1892" fmla="*/ 537310 w 12191999"/>
              <a:gd name="connsiteY1892" fmla="*/ 820330 h 6857999"/>
              <a:gd name="connsiteX1893" fmla="*/ 522522 w 12191999"/>
              <a:gd name="connsiteY1893" fmla="*/ 806056 h 6857999"/>
              <a:gd name="connsiteX1894" fmla="*/ 541039 w 12191999"/>
              <a:gd name="connsiteY1894" fmla="*/ 769538 h 6857999"/>
              <a:gd name="connsiteX1895" fmla="*/ 541039 w 12191999"/>
              <a:gd name="connsiteY1895" fmla="*/ 755393 h 6857999"/>
              <a:gd name="connsiteX1896" fmla="*/ 531138 w 12191999"/>
              <a:gd name="connsiteY1896" fmla="*/ 724275 h 6857999"/>
              <a:gd name="connsiteX1897" fmla="*/ 499120 w 12191999"/>
              <a:gd name="connsiteY1897" fmla="*/ 713988 h 6857999"/>
              <a:gd name="connsiteX1898" fmla="*/ 352949 w 12191999"/>
              <a:gd name="connsiteY1898" fmla="*/ 713988 h 6857999"/>
              <a:gd name="connsiteX1899" fmla="*/ 352949 w 12191999"/>
              <a:gd name="connsiteY1899" fmla="*/ 739705 h 6857999"/>
              <a:gd name="connsiteX1900" fmla="*/ 382524 w 12191999"/>
              <a:gd name="connsiteY1900" fmla="*/ 739705 h 6857999"/>
              <a:gd name="connsiteX1901" fmla="*/ 382524 w 12191999"/>
              <a:gd name="connsiteY1901" fmla="*/ 894010 h 6857999"/>
              <a:gd name="connsiteX1902" fmla="*/ 410813 w 12191999"/>
              <a:gd name="connsiteY1902" fmla="*/ 894010 h 6857999"/>
              <a:gd name="connsiteX1903" fmla="*/ 410813 w 12191999"/>
              <a:gd name="connsiteY1903" fmla="*/ 739705 h 6857999"/>
              <a:gd name="connsiteX1904" fmla="*/ 440388 w 12191999"/>
              <a:gd name="connsiteY1904" fmla="*/ 739705 h 6857999"/>
              <a:gd name="connsiteX1905" fmla="*/ 440388 w 12191999"/>
              <a:gd name="connsiteY1905" fmla="*/ 713988 h 6857999"/>
              <a:gd name="connsiteX1906" fmla="*/ 924916 w 12191999"/>
              <a:gd name="connsiteY1906" fmla="*/ 711930 h 6857999"/>
              <a:gd name="connsiteX1907" fmla="*/ 893412 w 12191999"/>
              <a:gd name="connsiteY1907" fmla="*/ 723632 h 6857999"/>
              <a:gd name="connsiteX1908" fmla="*/ 882739 w 12191999"/>
              <a:gd name="connsiteY1908" fmla="*/ 757193 h 6857999"/>
              <a:gd name="connsiteX1909" fmla="*/ 882739 w 12191999"/>
              <a:gd name="connsiteY1909" fmla="*/ 850805 h 6857999"/>
              <a:gd name="connsiteX1910" fmla="*/ 893412 w 12191999"/>
              <a:gd name="connsiteY1910" fmla="*/ 884366 h 6857999"/>
              <a:gd name="connsiteX1911" fmla="*/ 924916 w 12191999"/>
              <a:gd name="connsiteY1911" fmla="*/ 896068 h 6857999"/>
              <a:gd name="connsiteX1912" fmla="*/ 956420 w 12191999"/>
              <a:gd name="connsiteY1912" fmla="*/ 884366 h 6857999"/>
              <a:gd name="connsiteX1913" fmla="*/ 967092 w 12191999"/>
              <a:gd name="connsiteY1913" fmla="*/ 850805 h 6857999"/>
              <a:gd name="connsiteX1914" fmla="*/ 967092 w 12191999"/>
              <a:gd name="connsiteY1914" fmla="*/ 793712 h 6857999"/>
              <a:gd name="connsiteX1915" fmla="*/ 927487 w 12191999"/>
              <a:gd name="connsiteY1915" fmla="*/ 793712 h 6857999"/>
              <a:gd name="connsiteX1916" fmla="*/ 927487 w 12191999"/>
              <a:gd name="connsiteY1916" fmla="*/ 819430 h 6857999"/>
              <a:gd name="connsiteX1917" fmla="*/ 940346 w 12191999"/>
              <a:gd name="connsiteY1917" fmla="*/ 819430 h 6857999"/>
              <a:gd name="connsiteX1918" fmla="*/ 940346 w 12191999"/>
              <a:gd name="connsiteY1918" fmla="*/ 852774 h 6857999"/>
              <a:gd name="connsiteX1919" fmla="*/ 936360 w 12191999"/>
              <a:gd name="connsiteY1919" fmla="*/ 866472 h 6857999"/>
              <a:gd name="connsiteX1920" fmla="*/ 925687 w 12191999"/>
              <a:gd name="connsiteY1920" fmla="*/ 870350 h 6857999"/>
              <a:gd name="connsiteX1921" fmla="*/ 915014 w 12191999"/>
              <a:gd name="connsiteY1921" fmla="*/ 866484 h 6857999"/>
              <a:gd name="connsiteX1922" fmla="*/ 911028 w 12191999"/>
              <a:gd name="connsiteY1922" fmla="*/ 852830 h 6857999"/>
              <a:gd name="connsiteX1923" fmla="*/ 911028 w 12191999"/>
              <a:gd name="connsiteY1923" fmla="*/ 755429 h 6857999"/>
              <a:gd name="connsiteX1924" fmla="*/ 915014 w 12191999"/>
              <a:gd name="connsiteY1924" fmla="*/ 741642 h 6857999"/>
              <a:gd name="connsiteX1925" fmla="*/ 925687 w 12191999"/>
              <a:gd name="connsiteY1925" fmla="*/ 737648 h 6857999"/>
              <a:gd name="connsiteX1926" fmla="*/ 936360 w 12191999"/>
              <a:gd name="connsiteY1926" fmla="*/ 741634 h 6857999"/>
              <a:gd name="connsiteX1927" fmla="*/ 940346 w 12191999"/>
              <a:gd name="connsiteY1927" fmla="*/ 755393 h 6857999"/>
              <a:gd name="connsiteX1928" fmla="*/ 940346 w 12191999"/>
              <a:gd name="connsiteY1928" fmla="*/ 774681 h 6857999"/>
              <a:gd name="connsiteX1929" fmla="*/ 967092 w 12191999"/>
              <a:gd name="connsiteY1929" fmla="*/ 774681 h 6857999"/>
              <a:gd name="connsiteX1930" fmla="*/ 967092 w 12191999"/>
              <a:gd name="connsiteY1930" fmla="*/ 757193 h 6857999"/>
              <a:gd name="connsiteX1931" fmla="*/ 956420 w 12191999"/>
              <a:gd name="connsiteY1931" fmla="*/ 723632 h 6857999"/>
              <a:gd name="connsiteX1932" fmla="*/ 924916 w 12191999"/>
              <a:gd name="connsiteY1932" fmla="*/ 711930 h 6857999"/>
              <a:gd name="connsiteX1933" fmla="*/ 647357 w 12191999"/>
              <a:gd name="connsiteY1933" fmla="*/ 704729 h 6857999"/>
              <a:gd name="connsiteX1934" fmla="*/ 647743 w 12191999"/>
              <a:gd name="connsiteY1934" fmla="*/ 709101 h 6857999"/>
              <a:gd name="connsiteX1935" fmla="*/ 647357 w 12191999"/>
              <a:gd name="connsiteY1935" fmla="*/ 711416 h 6857999"/>
              <a:gd name="connsiteX1936" fmla="*/ 645428 w 12191999"/>
              <a:gd name="connsiteY1936" fmla="*/ 713731 h 6857999"/>
              <a:gd name="connsiteX1937" fmla="*/ 642728 w 12191999"/>
              <a:gd name="connsiteY1937" fmla="*/ 713988 h 6857999"/>
              <a:gd name="connsiteX1938" fmla="*/ 617525 w 12191999"/>
              <a:gd name="connsiteY1938" fmla="*/ 713988 h 6857999"/>
              <a:gd name="connsiteX1939" fmla="*/ 617525 w 12191999"/>
              <a:gd name="connsiteY1939" fmla="*/ 853091 h 6857999"/>
              <a:gd name="connsiteX1940" fmla="*/ 613539 w 12191999"/>
              <a:gd name="connsiteY1940" fmla="*/ 866744 h 6857999"/>
              <a:gd name="connsiteX1941" fmla="*/ 602866 w 12191999"/>
              <a:gd name="connsiteY1941" fmla="*/ 870607 h 6857999"/>
              <a:gd name="connsiteX1942" fmla="*/ 592193 w 12191999"/>
              <a:gd name="connsiteY1942" fmla="*/ 866744 h 6857999"/>
              <a:gd name="connsiteX1943" fmla="*/ 588207 w 12191999"/>
              <a:gd name="connsiteY1943" fmla="*/ 853091 h 6857999"/>
              <a:gd name="connsiteX1944" fmla="*/ 588207 w 12191999"/>
              <a:gd name="connsiteY1944" fmla="*/ 713988 h 6857999"/>
              <a:gd name="connsiteX1945" fmla="*/ 559918 w 12191999"/>
              <a:gd name="connsiteY1945" fmla="*/ 713988 h 6857999"/>
              <a:gd name="connsiteX1946" fmla="*/ 559918 w 12191999"/>
              <a:gd name="connsiteY1946" fmla="*/ 851062 h 6857999"/>
              <a:gd name="connsiteX1947" fmla="*/ 570590 w 12191999"/>
              <a:gd name="connsiteY1947" fmla="*/ 884623 h 6857999"/>
              <a:gd name="connsiteX1948" fmla="*/ 602094 w 12191999"/>
              <a:gd name="connsiteY1948" fmla="*/ 896325 h 6857999"/>
              <a:gd name="connsiteX1949" fmla="*/ 633598 w 12191999"/>
              <a:gd name="connsiteY1949" fmla="*/ 884623 h 6857999"/>
              <a:gd name="connsiteX1950" fmla="*/ 644271 w 12191999"/>
              <a:gd name="connsiteY1950" fmla="*/ 851062 h 6857999"/>
              <a:gd name="connsiteX1951" fmla="*/ 644271 w 12191999"/>
              <a:gd name="connsiteY1951" fmla="*/ 731476 h 6857999"/>
              <a:gd name="connsiteX1952" fmla="*/ 648772 w 12191999"/>
              <a:gd name="connsiteY1952" fmla="*/ 731218 h 6857999"/>
              <a:gd name="connsiteX1953" fmla="*/ 654044 w 12191999"/>
              <a:gd name="connsiteY1953" fmla="*/ 730190 h 6857999"/>
              <a:gd name="connsiteX1954" fmla="*/ 662530 w 12191999"/>
              <a:gd name="connsiteY1954" fmla="*/ 721317 h 6857999"/>
              <a:gd name="connsiteX1955" fmla="*/ 664845 w 12191999"/>
              <a:gd name="connsiteY1955" fmla="*/ 704729 h 6857999"/>
              <a:gd name="connsiteX1956" fmla="*/ 738245 w 12191999"/>
              <a:gd name="connsiteY1956" fmla="*/ 704472 h 6857999"/>
              <a:gd name="connsiteX1957" fmla="*/ 738759 w 12191999"/>
              <a:gd name="connsiteY1957" fmla="*/ 708330 h 6857999"/>
              <a:gd name="connsiteX1958" fmla="*/ 738245 w 12191999"/>
              <a:gd name="connsiteY1958" fmla="*/ 711416 h 6857999"/>
              <a:gd name="connsiteX1959" fmla="*/ 733615 w 12191999"/>
              <a:gd name="connsiteY1959" fmla="*/ 715274 h 6857999"/>
              <a:gd name="connsiteX1960" fmla="*/ 723328 w 12191999"/>
              <a:gd name="connsiteY1960" fmla="*/ 714502 h 6857999"/>
              <a:gd name="connsiteX1961" fmla="*/ 715485 w 12191999"/>
              <a:gd name="connsiteY1961" fmla="*/ 712573 h 6857999"/>
              <a:gd name="connsiteX1962" fmla="*/ 706612 w 12191999"/>
              <a:gd name="connsiteY1962" fmla="*/ 711930 h 6857999"/>
              <a:gd name="connsiteX1963" fmla="*/ 674722 w 12191999"/>
              <a:gd name="connsiteY1963" fmla="*/ 723632 h 6857999"/>
              <a:gd name="connsiteX1964" fmla="*/ 663664 w 12191999"/>
              <a:gd name="connsiteY1964" fmla="*/ 757193 h 6857999"/>
              <a:gd name="connsiteX1965" fmla="*/ 663664 w 12191999"/>
              <a:gd name="connsiteY1965" fmla="*/ 850805 h 6857999"/>
              <a:gd name="connsiteX1966" fmla="*/ 674722 w 12191999"/>
              <a:gd name="connsiteY1966" fmla="*/ 884366 h 6857999"/>
              <a:gd name="connsiteX1967" fmla="*/ 706612 w 12191999"/>
              <a:gd name="connsiteY1967" fmla="*/ 896068 h 6857999"/>
              <a:gd name="connsiteX1968" fmla="*/ 738502 w 12191999"/>
              <a:gd name="connsiteY1968" fmla="*/ 884366 h 6857999"/>
              <a:gd name="connsiteX1969" fmla="*/ 749560 w 12191999"/>
              <a:gd name="connsiteY1969" fmla="*/ 850805 h 6857999"/>
              <a:gd name="connsiteX1970" fmla="*/ 749560 w 12191999"/>
              <a:gd name="connsiteY1970" fmla="*/ 757193 h 6857999"/>
              <a:gd name="connsiteX1971" fmla="*/ 743388 w 12191999"/>
              <a:gd name="connsiteY1971" fmla="*/ 730704 h 6857999"/>
              <a:gd name="connsiteX1972" fmla="*/ 744931 w 12191999"/>
              <a:gd name="connsiteY1972" fmla="*/ 730190 h 6857999"/>
              <a:gd name="connsiteX1973" fmla="*/ 753418 w 12191999"/>
              <a:gd name="connsiteY1973" fmla="*/ 721189 h 6857999"/>
              <a:gd name="connsiteX1974" fmla="*/ 755732 w 12191999"/>
              <a:gd name="connsiteY1974" fmla="*/ 704472 h 6857999"/>
              <a:gd name="connsiteX1975" fmla="*/ 683981 w 12191999"/>
              <a:gd name="connsiteY1975" fmla="*/ 675926 h 6857999"/>
              <a:gd name="connsiteX1976" fmla="*/ 710213 w 12191999"/>
              <a:gd name="connsiteY1976" fmla="*/ 704472 h 6857999"/>
              <a:gd name="connsiteX1977" fmla="*/ 730529 w 12191999"/>
              <a:gd name="connsiteY1977" fmla="*/ 704472 h 6857999"/>
              <a:gd name="connsiteX1978" fmla="*/ 713041 w 12191999"/>
              <a:gd name="connsiteY1978" fmla="*/ 675926 h 6857999"/>
              <a:gd name="connsiteX1979" fmla="*/ 2288030 w 12191999"/>
              <a:gd name="connsiteY1979" fmla="*/ 502639 h 6857999"/>
              <a:gd name="connsiteX1980" fmla="*/ 2288030 w 12191999"/>
              <a:gd name="connsiteY1980" fmla="*/ 523727 h 6857999"/>
              <a:gd name="connsiteX1981" fmla="*/ 2308089 w 12191999"/>
              <a:gd name="connsiteY1981" fmla="*/ 523727 h 6857999"/>
              <a:gd name="connsiteX1982" fmla="*/ 2308089 w 12191999"/>
              <a:gd name="connsiteY1982" fmla="*/ 502639 h 6857999"/>
              <a:gd name="connsiteX1983" fmla="*/ 1449315 w 12191999"/>
              <a:gd name="connsiteY1983" fmla="*/ 502639 h 6857999"/>
              <a:gd name="connsiteX1984" fmla="*/ 1449315 w 12191999"/>
              <a:gd name="connsiteY1984" fmla="*/ 523727 h 6857999"/>
              <a:gd name="connsiteX1985" fmla="*/ 1469375 w 12191999"/>
              <a:gd name="connsiteY1985" fmla="*/ 523727 h 6857999"/>
              <a:gd name="connsiteX1986" fmla="*/ 1469375 w 12191999"/>
              <a:gd name="connsiteY1986" fmla="*/ 502639 h 6857999"/>
              <a:gd name="connsiteX1987" fmla="*/ 3274724 w 12191999"/>
              <a:gd name="connsiteY1987" fmla="*/ 464320 h 6857999"/>
              <a:gd name="connsiteX1988" fmla="*/ 3274724 w 12191999"/>
              <a:gd name="connsiteY1988" fmla="*/ 491580 h 6857999"/>
              <a:gd name="connsiteX1989" fmla="*/ 3301985 w 12191999"/>
              <a:gd name="connsiteY1989" fmla="*/ 491580 h 6857999"/>
              <a:gd name="connsiteX1990" fmla="*/ 3301985 w 12191999"/>
              <a:gd name="connsiteY1990" fmla="*/ 464320 h 6857999"/>
              <a:gd name="connsiteX1991" fmla="*/ 3237177 w 12191999"/>
              <a:gd name="connsiteY1991" fmla="*/ 464320 h 6857999"/>
              <a:gd name="connsiteX1992" fmla="*/ 3237177 w 12191999"/>
              <a:gd name="connsiteY1992" fmla="*/ 491580 h 6857999"/>
              <a:gd name="connsiteX1993" fmla="*/ 3264438 w 12191999"/>
              <a:gd name="connsiteY1993" fmla="*/ 491580 h 6857999"/>
              <a:gd name="connsiteX1994" fmla="*/ 3264438 w 12191999"/>
              <a:gd name="connsiteY1994" fmla="*/ 464320 h 6857999"/>
              <a:gd name="connsiteX1995" fmla="*/ 3199629 w 12191999"/>
              <a:gd name="connsiteY1995" fmla="*/ 464320 h 6857999"/>
              <a:gd name="connsiteX1996" fmla="*/ 3199629 w 12191999"/>
              <a:gd name="connsiteY1996" fmla="*/ 491580 h 6857999"/>
              <a:gd name="connsiteX1997" fmla="*/ 3226890 w 12191999"/>
              <a:gd name="connsiteY1997" fmla="*/ 491580 h 6857999"/>
              <a:gd name="connsiteX1998" fmla="*/ 3226890 w 12191999"/>
              <a:gd name="connsiteY1998" fmla="*/ 464320 h 6857999"/>
              <a:gd name="connsiteX1999" fmla="*/ 3160424 w 12191999"/>
              <a:gd name="connsiteY1999" fmla="*/ 464320 h 6857999"/>
              <a:gd name="connsiteX2000" fmla="*/ 3160424 w 12191999"/>
              <a:gd name="connsiteY2000" fmla="*/ 491580 h 6857999"/>
              <a:gd name="connsiteX2001" fmla="*/ 3187685 w 12191999"/>
              <a:gd name="connsiteY2001" fmla="*/ 491580 h 6857999"/>
              <a:gd name="connsiteX2002" fmla="*/ 3187685 w 12191999"/>
              <a:gd name="connsiteY2002" fmla="*/ 464320 h 6857999"/>
              <a:gd name="connsiteX2003" fmla="*/ 3122877 w 12191999"/>
              <a:gd name="connsiteY2003" fmla="*/ 464320 h 6857999"/>
              <a:gd name="connsiteX2004" fmla="*/ 3122877 w 12191999"/>
              <a:gd name="connsiteY2004" fmla="*/ 491580 h 6857999"/>
              <a:gd name="connsiteX2005" fmla="*/ 3150138 w 12191999"/>
              <a:gd name="connsiteY2005" fmla="*/ 491580 h 6857999"/>
              <a:gd name="connsiteX2006" fmla="*/ 3150138 w 12191999"/>
              <a:gd name="connsiteY2006" fmla="*/ 464320 h 6857999"/>
              <a:gd name="connsiteX2007" fmla="*/ 3085329 w 12191999"/>
              <a:gd name="connsiteY2007" fmla="*/ 464320 h 6857999"/>
              <a:gd name="connsiteX2008" fmla="*/ 3085329 w 12191999"/>
              <a:gd name="connsiteY2008" fmla="*/ 491580 h 6857999"/>
              <a:gd name="connsiteX2009" fmla="*/ 3112590 w 12191999"/>
              <a:gd name="connsiteY2009" fmla="*/ 491580 h 6857999"/>
              <a:gd name="connsiteX2010" fmla="*/ 3112590 w 12191999"/>
              <a:gd name="connsiteY2010" fmla="*/ 464320 h 6857999"/>
              <a:gd name="connsiteX2011" fmla="*/ 3036599 w 12191999"/>
              <a:gd name="connsiteY2011" fmla="*/ 464320 h 6857999"/>
              <a:gd name="connsiteX2012" fmla="*/ 3036599 w 12191999"/>
              <a:gd name="connsiteY2012" fmla="*/ 491580 h 6857999"/>
              <a:gd name="connsiteX2013" fmla="*/ 3063860 w 12191999"/>
              <a:gd name="connsiteY2013" fmla="*/ 491580 h 6857999"/>
              <a:gd name="connsiteX2014" fmla="*/ 3063860 w 12191999"/>
              <a:gd name="connsiteY2014" fmla="*/ 464320 h 6857999"/>
              <a:gd name="connsiteX2015" fmla="*/ 2999052 w 12191999"/>
              <a:gd name="connsiteY2015" fmla="*/ 464320 h 6857999"/>
              <a:gd name="connsiteX2016" fmla="*/ 2999052 w 12191999"/>
              <a:gd name="connsiteY2016" fmla="*/ 491580 h 6857999"/>
              <a:gd name="connsiteX2017" fmla="*/ 3026313 w 12191999"/>
              <a:gd name="connsiteY2017" fmla="*/ 491580 h 6857999"/>
              <a:gd name="connsiteX2018" fmla="*/ 3026313 w 12191999"/>
              <a:gd name="connsiteY2018" fmla="*/ 464320 h 6857999"/>
              <a:gd name="connsiteX2019" fmla="*/ 2961504 w 12191999"/>
              <a:gd name="connsiteY2019" fmla="*/ 464320 h 6857999"/>
              <a:gd name="connsiteX2020" fmla="*/ 2961504 w 12191999"/>
              <a:gd name="connsiteY2020" fmla="*/ 491580 h 6857999"/>
              <a:gd name="connsiteX2021" fmla="*/ 2988765 w 12191999"/>
              <a:gd name="connsiteY2021" fmla="*/ 491580 h 6857999"/>
              <a:gd name="connsiteX2022" fmla="*/ 2988765 w 12191999"/>
              <a:gd name="connsiteY2022" fmla="*/ 464320 h 6857999"/>
              <a:gd name="connsiteX2023" fmla="*/ 2912774 w 12191999"/>
              <a:gd name="connsiteY2023" fmla="*/ 464320 h 6857999"/>
              <a:gd name="connsiteX2024" fmla="*/ 2912774 w 12191999"/>
              <a:gd name="connsiteY2024" fmla="*/ 491580 h 6857999"/>
              <a:gd name="connsiteX2025" fmla="*/ 2940035 w 12191999"/>
              <a:gd name="connsiteY2025" fmla="*/ 491580 h 6857999"/>
              <a:gd name="connsiteX2026" fmla="*/ 2940035 w 12191999"/>
              <a:gd name="connsiteY2026" fmla="*/ 464320 h 6857999"/>
              <a:gd name="connsiteX2027" fmla="*/ 2875227 w 12191999"/>
              <a:gd name="connsiteY2027" fmla="*/ 464320 h 6857999"/>
              <a:gd name="connsiteX2028" fmla="*/ 2875227 w 12191999"/>
              <a:gd name="connsiteY2028" fmla="*/ 491580 h 6857999"/>
              <a:gd name="connsiteX2029" fmla="*/ 2902487 w 12191999"/>
              <a:gd name="connsiteY2029" fmla="*/ 491580 h 6857999"/>
              <a:gd name="connsiteX2030" fmla="*/ 2902487 w 12191999"/>
              <a:gd name="connsiteY2030" fmla="*/ 464320 h 6857999"/>
              <a:gd name="connsiteX2031" fmla="*/ 2837679 w 12191999"/>
              <a:gd name="connsiteY2031" fmla="*/ 464320 h 6857999"/>
              <a:gd name="connsiteX2032" fmla="*/ 2837679 w 12191999"/>
              <a:gd name="connsiteY2032" fmla="*/ 491580 h 6857999"/>
              <a:gd name="connsiteX2033" fmla="*/ 2864940 w 12191999"/>
              <a:gd name="connsiteY2033" fmla="*/ 491580 h 6857999"/>
              <a:gd name="connsiteX2034" fmla="*/ 2864940 w 12191999"/>
              <a:gd name="connsiteY2034" fmla="*/ 464320 h 6857999"/>
              <a:gd name="connsiteX2035" fmla="*/ 2788949 w 12191999"/>
              <a:gd name="connsiteY2035" fmla="*/ 464320 h 6857999"/>
              <a:gd name="connsiteX2036" fmla="*/ 2788949 w 12191999"/>
              <a:gd name="connsiteY2036" fmla="*/ 491580 h 6857999"/>
              <a:gd name="connsiteX2037" fmla="*/ 2816210 w 12191999"/>
              <a:gd name="connsiteY2037" fmla="*/ 491580 h 6857999"/>
              <a:gd name="connsiteX2038" fmla="*/ 2816210 w 12191999"/>
              <a:gd name="connsiteY2038" fmla="*/ 464320 h 6857999"/>
              <a:gd name="connsiteX2039" fmla="*/ 2751402 w 12191999"/>
              <a:gd name="connsiteY2039" fmla="*/ 464320 h 6857999"/>
              <a:gd name="connsiteX2040" fmla="*/ 2751402 w 12191999"/>
              <a:gd name="connsiteY2040" fmla="*/ 491580 h 6857999"/>
              <a:gd name="connsiteX2041" fmla="*/ 2778663 w 12191999"/>
              <a:gd name="connsiteY2041" fmla="*/ 491580 h 6857999"/>
              <a:gd name="connsiteX2042" fmla="*/ 2778663 w 12191999"/>
              <a:gd name="connsiteY2042" fmla="*/ 464320 h 6857999"/>
              <a:gd name="connsiteX2043" fmla="*/ 2713854 w 12191999"/>
              <a:gd name="connsiteY2043" fmla="*/ 464320 h 6857999"/>
              <a:gd name="connsiteX2044" fmla="*/ 2713854 w 12191999"/>
              <a:gd name="connsiteY2044" fmla="*/ 491580 h 6857999"/>
              <a:gd name="connsiteX2045" fmla="*/ 2741115 w 12191999"/>
              <a:gd name="connsiteY2045" fmla="*/ 491580 h 6857999"/>
              <a:gd name="connsiteX2046" fmla="*/ 2741115 w 12191999"/>
              <a:gd name="connsiteY2046" fmla="*/ 464320 h 6857999"/>
              <a:gd name="connsiteX2047" fmla="*/ 2665124 w 12191999"/>
              <a:gd name="connsiteY2047" fmla="*/ 464320 h 6857999"/>
              <a:gd name="connsiteX2048" fmla="*/ 2665124 w 12191999"/>
              <a:gd name="connsiteY2048" fmla="*/ 491580 h 6857999"/>
              <a:gd name="connsiteX2049" fmla="*/ 2692385 w 12191999"/>
              <a:gd name="connsiteY2049" fmla="*/ 491580 h 6857999"/>
              <a:gd name="connsiteX2050" fmla="*/ 2692385 w 12191999"/>
              <a:gd name="connsiteY2050" fmla="*/ 464320 h 6857999"/>
              <a:gd name="connsiteX2051" fmla="*/ 2627577 w 12191999"/>
              <a:gd name="connsiteY2051" fmla="*/ 464320 h 6857999"/>
              <a:gd name="connsiteX2052" fmla="*/ 2627577 w 12191999"/>
              <a:gd name="connsiteY2052" fmla="*/ 491580 h 6857999"/>
              <a:gd name="connsiteX2053" fmla="*/ 2654838 w 12191999"/>
              <a:gd name="connsiteY2053" fmla="*/ 491580 h 6857999"/>
              <a:gd name="connsiteX2054" fmla="*/ 2654838 w 12191999"/>
              <a:gd name="connsiteY2054" fmla="*/ 464320 h 6857999"/>
              <a:gd name="connsiteX2055" fmla="*/ 2590029 w 12191999"/>
              <a:gd name="connsiteY2055" fmla="*/ 464320 h 6857999"/>
              <a:gd name="connsiteX2056" fmla="*/ 2590029 w 12191999"/>
              <a:gd name="connsiteY2056" fmla="*/ 491580 h 6857999"/>
              <a:gd name="connsiteX2057" fmla="*/ 2617290 w 12191999"/>
              <a:gd name="connsiteY2057" fmla="*/ 491580 h 6857999"/>
              <a:gd name="connsiteX2058" fmla="*/ 2617290 w 12191999"/>
              <a:gd name="connsiteY2058" fmla="*/ 464320 h 6857999"/>
              <a:gd name="connsiteX2059" fmla="*/ 2541300 w 12191999"/>
              <a:gd name="connsiteY2059" fmla="*/ 464320 h 6857999"/>
              <a:gd name="connsiteX2060" fmla="*/ 2541300 w 12191999"/>
              <a:gd name="connsiteY2060" fmla="*/ 491580 h 6857999"/>
              <a:gd name="connsiteX2061" fmla="*/ 2568560 w 12191999"/>
              <a:gd name="connsiteY2061" fmla="*/ 491580 h 6857999"/>
              <a:gd name="connsiteX2062" fmla="*/ 2568560 w 12191999"/>
              <a:gd name="connsiteY2062" fmla="*/ 464320 h 6857999"/>
              <a:gd name="connsiteX2063" fmla="*/ 2503752 w 12191999"/>
              <a:gd name="connsiteY2063" fmla="*/ 464320 h 6857999"/>
              <a:gd name="connsiteX2064" fmla="*/ 2503752 w 12191999"/>
              <a:gd name="connsiteY2064" fmla="*/ 491580 h 6857999"/>
              <a:gd name="connsiteX2065" fmla="*/ 2531013 w 12191999"/>
              <a:gd name="connsiteY2065" fmla="*/ 491580 h 6857999"/>
              <a:gd name="connsiteX2066" fmla="*/ 2531013 w 12191999"/>
              <a:gd name="connsiteY2066" fmla="*/ 464320 h 6857999"/>
              <a:gd name="connsiteX2067" fmla="*/ 2466204 w 12191999"/>
              <a:gd name="connsiteY2067" fmla="*/ 464320 h 6857999"/>
              <a:gd name="connsiteX2068" fmla="*/ 2466204 w 12191999"/>
              <a:gd name="connsiteY2068" fmla="*/ 491580 h 6857999"/>
              <a:gd name="connsiteX2069" fmla="*/ 2493465 w 12191999"/>
              <a:gd name="connsiteY2069" fmla="*/ 491580 h 6857999"/>
              <a:gd name="connsiteX2070" fmla="*/ 2493465 w 12191999"/>
              <a:gd name="connsiteY2070" fmla="*/ 464320 h 6857999"/>
              <a:gd name="connsiteX2071" fmla="*/ 1646292 w 12191999"/>
              <a:gd name="connsiteY2071" fmla="*/ 389996 h 6857999"/>
              <a:gd name="connsiteX2072" fmla="*/ 1646292 w 12191999"/>
              <a:gd name="connsiteY2072" fmla="*/ 413142 h 6857999"/>
              <a:gd name="connsiteX2073" fmla="*/ 1774880 w 12191999"/>
              <a:gd name="connsiteY2073" fmla="*/ 413142 h 6857999"/>
              <a:gd name="connsiteX2074" fmla="*/ 1774880 w 12191999"/>
              <a:gd name="connsiteY2074" fmla="*/ 389996 h 6857999"/>
              <a:gd name="connsiteX2075" fmla="*/ 2297288 w 12191999"/>
              <a:gd name="connsiteY2075" fmla="*/ 343447 h 6857999"/>
              <a:gd name="connsiteX2076" fmla="*/ 2310918 w 12191999"/>
              <a:gd name="connsiteY2076" fmla="*/ 434487 h 6857999"/>
              <a:gd name="connsiteX2077" fmla="*/ 2283658 w 12191999"/>
              <a:gd name="connsiteY2077" fmla="*/ 434487 h 6857999"/>
              <a:gd name="connsiteX2078" fmla="*/ 1963913 w 12191999"/>
              <a:gd name="connsiteY2078" fmla="*/ 343447 h 6857999"/>
              <a:gd name="connsiteX2079" fmla="*/ 1977543 w 12191999"/>
              <a:gd name="connsiteY2079" fmla="*/ 434487 h 6857999"/>
              <a:gd name="connsiteX2080" fmla="*/ 1950283 w 12191999"/>
              <a:gd name="connsiteY2080" fmla="*/ 434487 h 6857999"/>
              <a:gd name="connsiteX2081" fmla="*/ 1116188 w 12191999"/>
              <a:gd name="connsiteY2081" fmla="*/ 343447 h 6857999"/>
              <a:gd name="connsiteX2082" fmla="*/ 1129818 w 12191999"/>
              <a:gd name="connsiteY2082" fmla="*/ 434487 h 6857999"/>
              <a:gd name="connsiteX2083" fmla="*/ 1102558 w 12191999"/>
              <a:gd name="connsiteY2083" fmla="*/ 434487 h 6857999"/>
              <a:gd name="connsiteX2084" fmla="*/ 1846794 w 12191999"/>
              <a:gd name="connsiteY2084" fmla="*/ 337275 h 6857999"/>
              <a:gd name="connsiteX2085" fmla="*/ 1862738 w 12191999"/>
              <a:gd name="connsiteY2085" fmla="*/ 337275 h 6857999"/>
              <a:gd name="connsiteX2086" fmla="*/ 1873283 w 12191999"/>
              <a:gd name="connsiteY2086" fmla="*/ 341133 h 6857999"/>
              <a:gd name="connsiteX2087" fmla="*/ 1877140 w 12191999"/>
              <a:gd name="connsiteY2087" fmla="*/ 354763 h 6857999"/>
              <a:gd name="connsiteX2088" fmla="*/ 1877140 w 12191999"/>
              <a:gd name="connsiteY2088" fmla="*/ 448375 h 6857999"/>
              <a:gd name="connsiteX2089" fmla="*/ 1873283 w 12191999"/>
              <a:gd name="connsiteY2089" fmla="*/ 462005 h 6857999"/>
              <a:gd name="connsiteX2090" fmla="*/ 1862738 w 12191999"/>
              <a:gd name="connsiteY2090" fmla="*/ 465863 h 6857999"/>
              <a:gd name="connsiteX2091" fmla="*/ 1846794 w 12191999"/>
              <a:gd name="connsiteY2091" fmla="*/ 465863 h 6857999"/>
              <a:gd name="connsiteX2092" fmla="*/ 1846794 w 12191999"/>
              <a:gd name="connsiteY2092" fmla="*/ 413142 h 6857999"/>
              <a:gd name="connsiteX2093" fmla="*/ 1864281 w 12191999"/>
              <a:gd name="connsiteY2093" fmla="*/ 413142 h 6857999"/>
              <a:gd name="connsiteX2094" fmla="*/ 1864281 w 12191999"/>
              <a:gd name="connsiteY2094" fmla="*/ 389996 h 6857999"/>
              <a:gd name="connsiteX2095" fmla="*/ 1846794 w 12191999"/>
              <a:gd name="connsiteY2095" fmla="*/ 389996 h 6857999"/>
              <a:gd name="connsiteX2096" fmla="*/ 1341968 w 12191999"/>
              <a:gd name="connsiteY2096" fmla="*/ 337275 h 6857999"/>
              <a:gd name="connsiteX2097" fmla="*/ 1357913 w 12191999"/>
              <a:gd name="connsiteY2097" fmla="*/ 337275 h 6857999"/>
              <a:gd name="connsiteX2098" fmla="*/ 1368457 w 12191999"/>
              <a:gd name="connsiteY2098" fmla="*/ 341133 h 6857999"/>
              <a:gd name="connsiteX2099" fmla="*/ 1372315 w 12191999"/>
              <a:gd name="connsiteY2099" fmla="*/ 354763 h 6857999"/>
              <a:gd name="connsiteX2100" fmla="*/ 1372315 w 12191999"/>
              <a:gd name="connsiteY2100" fmla="*/ 448375 h 6857999"/>
              <a:gd name="connsiteX2101" fmla="*/ 1368457 w 12191999"/>
              <a:gd name="connsiteY2101" fmla="*/ 462005 h 6857999"/>
              <a:gd name="connsiteX2102" fmla="*/ 1357913 w 12191999"/>
              <a:gd name="connsiteY2102" fmla="*/ 465863 h 6857999"/>
              <a:gd name="connsiteX2103" fmla="*/ 1341968 w 12191999"/>
              <a:gd name="connsiteY2103" fmla="*/ 465863 h 6857999"/>
              <a:gd name="connsiteX2104" fmla="*/ 389468 w 12191999"/>
              <a:gd name="connsiteY2104" fmla="*/ 337275 h 6857999"/>
              <a:gd name="connsiteX2105" fmla="*/ 402842 w 12191999"/>
              <a:gd name="connsiteY2105" fmla="*/ 337275 h 6857999"/>
              <a:gd name="connsiteX2106" fmla="*/ 413129 w 12191999"/>
              <a:gd name="connsiteY2106" fmla="*/ 340876 h 6857999"/>
              <a:gd name="connsiteX2107" fmla="*/ 416729 w 12191999"/>
              <a:gd name="connsiteY2107" fmla="*/ 354249 h 6857999"/>
              <a:gd name="connsiteX2108" fmla="*/ 416729 w 12191999"/>
              <a:gd name="connsiteY2108" fmla="*/ 381252 h 6857999"/>
              <a:gd name="connsiteX2109" fmla="*/ 413129 w 12191999"/>
              <a:gd name="connsiteY2109" fmla="*/ 394625 h 6857999"/>
              <a:gd name="connsiteX2110" fmla="*/ 402842 w 12191999"/>
              <a:gd name="connsiteY2110" fmla="*/ 398226 h 6857999"/>
              <a:gd name="connsiteX2111" fmla="*/ 389468 w 12191999"/>
              <a:gd name="connsiteY2111" fmla="*/ 398226 h 6857999"/>
              <a:gd name="connsiteX2112" fmla="*/ 2402063 w 12191999"/>
              <a:gd name="connsiteY2112" fmla="*/ 335218 h 6857999"/>
              <a:gd name="connsiteX2113" fmla="*/ 2412736 w 12191999"/>
              <a:gd name="connsiteY2113" fmla="*/ 339204 h 6857999"/>
              <a:gd name="connsiteX2114" fmla="*/ 2416722 w 12191999"/>
              <a:gd name="connsiteY2114" fmla="*/ 352963 h 6857999"/>
              <a:gd name="connsiteX2115" fmla="*/ 2416722 w 12191999"/>
              <a:gd name="connsiteY2115" fmla="*/ 450175 h 6857999"/>
              <a:gd name="connsiteX2116" fmla="*/ 2412736 w 12191999"/>
              <a:gd name="connsiteY2116" fmla="*/ 463934 h 6857999"/>
              <a:gd name="connsiteX2117" fmla="*/ 2402063 w 12191999"/>
              <a:gd name="connsiteY2117" fmla="*/ 467920 h 6857999"/>
              <a:gd name="connsiteX2118" fmla="*/ 2391390 w 12191999"/>
              <a:gd name="connsiteY2118" fmla="*/ 463934 h 6857999"/>
              <a:gd name="connsiteX2119" fmla="*/ 2387404 w 12191999"/>
              <a:gd name="connsiteY2119" fmla="*/ 450175 h 6857999"/>
              <a:gd name="connsiteX2120" fmla="*/ 2387404 w 12191999"/>
              <a:gd name="connsiteY2120" fmla="*/ 352963 h 6857999"/>
              <a:gd name="connsiteX2121" fmla="*/ 2391390 w 12191999"/>
              <a:gd name="connsiteY2121" fmla="*/ 339204 h 6857999"/>
              <a:gd name="connsiteX2122" fmla="*/ 2402063 w 12191999"/>
              <a:gd name="connsiteY2122" fmla="*/ 335218 h 6857999"/>
              <a:gd name="connsiteX2123" fmla="*/ 2068688 w 12191999"/>
              <a:gd name="connsiteY2123" fmla="*/ 335218 h 6857999"/>
              <a:gd name="connsiteX2124" fmla="*/ 2079361 w 12191999"/>
              <a:gd name="connsiteY2124" fmla="*/ 339204 h 6857999"/>
              <a:gd name="connsiteX2125" fmla="*/ 2083347 w 12191999"/>
              <a:gd name="connsiteY2125" fmla="*/ 352963 h 6857999"/>
              <a:gd name="connsiteX2126" fmla="*/ 2083347 w 12191999"/>
              <a:gd name="connsiteY2126" fmla="*/ 450175 h 6857999"/>
              <a:gd name="connsiteX2127" fmla="*/ 2079361 w 12191999"/>
              <a:gd name="connsiteY2127" fmla="*/ 463934 h 6857999"/>
              <a:gd name="connsiteX2128" fmla="*/ 2068688 w 12191999"/>
              <a:gd name="connsiteY2128" fmla="*/ 467920 h 6857999"/>
              <a:gd name="connsiteX2129" fmla="*/ 2058015 w 12191999"/>
              <a:gd name="connsiteY2129" fmla="*/ 463934 h 6857999"/>
              <a:gd name="connsiteX2130" fmla="*/ 2054029 w 12191999"/>
              <a:gd name="connsiteY2130" fmla="*/ 450175 h 6857999"/>
              <a:gd name="connsiteX2131" fmla="*/ 2054029 w 12191999"/>
              <a:gd name="connsiteY2131" fmla="*/ 352963 h 6857999"/>
              <a:gd name="connsiteX2132" fmla="*/ 2058015 w 12191999"/>
              <a:gd name="connsiteY2132" fmla="*/ 339204 h 6857999"/>
              <a:gd name="connsiteX2133" fmla="*/ 2068688 w 12191999"/>
              <a:gd name="connsiteY2133" fmla="*/ 335218 h 6857999"/>
              <a:gd name="connsiteX2134" fmla="*/ 1220963 w 12191999"/>
              <a:gd name="connsiteY2134" fmla="*/ 335218 h 6857999"/>
              <a:gd name="connsiteX2135" fmla="*/ 1231636 w 12191999"/>
              <a:gd name="connsiteY2135" fmla="*/ 339204 h 6857999"/>
              <a:gd name="connsiteX2136" fmla="*/ 1235622 w 12191999"/>
              <a:gd name="connsiteY2136" fmla="*/ 352963 h 6857999"/>
              <a:gd name="connsiteX2137" fmla="*/ 1235622 w 12191999"/>
              <a:gd name="connsiteY2137" fmla="*/ 450175 h 6857999"/>
              <a:gd name="connsiteX2138" fmla="*/ 1231636 w 12191999"/>
              <a:gd name="connsiteY2138" fmla="*/ 463934 h 6857999"/>
              <a:gd name="connsiteX2139" fmla="*/ 1220963 w 12191999"/>
              <a:gd name="connsiteY2139" fmla="*/ 467920 h 6857999"/>
              <a:gd name="connsiteX2140" fmla="*/ 1210290 w 12191999"/>
              <a:gd name="connsiteY2140" fmla="*/ 463934 h 6857999"/>
              <a:gd name="connsiteX2141" fmla="*/ 1206304 w 12191999"/>
              <a:gd name="connsiteY2141" fmla="*/ 450175 h 6857999"/>
              <a:gd name="connsiteX2142" fmla="*/ 1206304 w 12191999"/>
              <a:gd name="connsiteY2142" fmla="*/ 352963 h 6857999"/>
              <a:gd name="connsiteX2143" fmla="*/ 1210290 w 12191999"/>
              <a:gd name="connsiteY2143" fmla="*/ 339204 h 6857999"/>
              <a:gd name="connsiteX2144" fmla="*/ 1220963 w 12191999"/>
              <a:gd name="connsiteY2144" fmla="*/ 335218 h 6857999"/>
              <a:gd name="connsiteX2145" fmla="*/ 611363 w 12191999"/>
              <a:gd name="connsiteY2145" fmla="*/ 335218 h 6857999"/>
              <a:gd name="connsiteX2146" fmla="*/ 622036 w 12191999"/>
              <a:gd name="connsiteY2146" fmla="*/ 339204 h 6857999"/>
              <a:gd name="connsiteX2147" fmla="*/ 626022 w 12191999"/>
              <a:gd name="connsiteY2147" fmla="*/ 352963 h 6857999"/>
              <a:gd name="connsiteX2148" fmla="*/ 626022 w 12191999"/>
              <a:gd name="connsiteY2148" fmla="*/ 450175 h 6857999"/>
              <a:gd name="connsiteX2149" fmla="*/ 622036 w 12191999"/>
              <a:gd name="connsiteY2149" fmla="*/ 463934 h 6857999"/>
              <a:gd name="connsiteX2150" fmla="*/ 611363 w 12191999"/>
              <a:gd name="connsiteY2150" fmla="*/ 467920 h 6857999"/>
              <a:gd name="connsiteX2151" fmla="*/ 600690 w 12191999"/>
              <a:gd name="connsiteY2151" fmla="*/ 463934 h 6857999"/>
              <a:gd name="connsiteX2152" fmla="*/ 596704 w 12191999"/>
              <a:gd name="connsiteY2152" fmla="*/ 450175 h 6857999"/>
              <a:gd name="connsiteX2153" fmla="*/ 596704 w 12191999"/>
              <a:gd name="connsiteY2153" fmla="*/ 352963 h 6857999"/>
              <a:gd name="connsiteX2154" fmla="*/ 600690 w 12191999"/>
              <a:gd name="connsiteY2154" fmla="*/ 339204 h 6857999"/>
              <a:gd name="connsiteX2155" fmla="*/ 611363 w 12191999"/>
              <a:gd name="connsiteY2155" fmla="*/ 335218 h 6857999"/>
              <a:gd name="connsiteX2156" fmla="*/ 2278000 w 12191999"/>
              <a:gd name="connsiteY2156" fmla="*/ 311558 h 6857999"/>
              <a:gd name="connsiteX2157" fmla="*/ 2249196 w 12191999"/>
              <a:gd name="connsiteY2157" fmla="*/ 491580 h 6857999"/>
              <a:gd name="connsiteX2158" fmla="*/ 2275171 w 12191999"/>
              <a:gd name="connsiteY2158" fmla="*/ 491580 h 6857999"/>
              <a:gd name="connsiteX2159" fmla="*/ 2280057 w 12191999"/>
              <a:gd name="connsiteY2159" fmla="*/ 458919 h 6857999"/>
              <a:gd name="connsiteX2160" fmla="*/ 2314776 w 12191999"/>
              <a:gd name="connsiteY2160" fmla="*/ 458919 h 6857999"/>
              <a:gd name="connsiteX2161" fmla="*/ 2319662 w 12191999"/>
              <a:gd name="connsiteY2161" fmla="*/ 491580 h 6857999"/>
              <a:gd name="connsiteX2162" fmla="*/ 2348208 w 12191999"/>
              <a:gd name="connsiteY2162" fmla="*/ 491580 h 6857999"/>
              <a:gd name="connsiteX2163" fmla="*/ 2319405 w 12191999"/>
              <a:gd name="connsiteY2163" fmla="*/ 311558 h 6857999"/>
              <a:gd name="connsiteX2164" fmla="*/ 2153175 w 12191999"/>
              <a:gd name="connsiteY2164" fmla="*/ 311558 h 6857999"/>
              <a:gd name="connsiteX2165" fmla="*/ 2153175 w 12191999"/>
              <a:gd name="connsiteY2165" fmla="*/ 337275 h 6857999"/>
              <a:gd name="connsiteX2166" fmla="*/ 2182750 w 12191999"/>
              <a:gd name="connsiteY2166" fmla="*/ 337275 h 6857999"/>
              <a:gd name="connsiteX2167" fmla="*/ 2182750 w 12191999"/>
              <a:gd name="connsiteY2167" fmla="*/ 491580 h 6857999"/>
              <a:gd name="connsiteX2168" fmla="*/ 2211039 w 12191999"/>
              <a:gd name="connsiteY2168" fmla="*/ 491580 h 6857999"/>
              <a:gd name="connsiteX2169" fmla="*/ 2211039 w 12191999"/>
              <a:gd name="connsiteY2169" fmla="*/ 337275 h 6857999"/>
              <a:gd name="connsiteX2170" fmla="*/ 2240614 w 12191999"/>
              <a:gd name="connsiteY2170" fmla="*/ 337275 h 6857999"/>
              <a:gd name="connsiteX2171" fmla="*/ 2240614 w 12191999"/>
              <a:gd name="connsiteY2171" fmla="*/ 311558 h 6857999"/>
              <a:gd name="connsiteX2172" fmla="*/ 1944625 w 12191999"/>
              <a:gd name="connsiteY2172" fmla="*/ 311558 h 6857999"/>
              <a:gd name="connsiteX2173" fmla="*/ 1915821 w 12191999"/>
              <a:gd name="connsiteY2173" fmla="*/ 491580 h 6857999"/>
              <a:gd name="connsiteX2174" fmla="*/ 1941796 w 12191999"/>
              <a:gd name="connsiteY2174" fmla="*/ 491580 h 6857999"/>
              <a:gd name="connsiteX2175" fmla="*/ 1946682 w 12191999"/>
              <a:gd name="connsiteY2175" fmla="*/ 458919 h 6857999"/>
              <a:gd name="connsiteX2176" fmla="*/ 1981401 w 12191999"/>
              <a:gd name="connsiteY2176" fmla="*/ 458919 h 6857999"/>
              <a:gd name="connsiteX2177" fmla="*/ 1986287 w 12191999"/>
              <a:gd name="connsiteY2177" fmla="*/ 491580 h 6857999"/>
              <a:gd name="connsiteX2178" fmla="*/ 2014834 w 12191999"/>
              <a:gd name="connsiteY2178" fmla="*/ 491580 h 6857999"/>
              <a:gd name="connsiteX2179" fmla="*/ 1986030 w 12191999"/>
              <a:gd name="connsiteY2179" fmla="*/ 311558 h 6857999"/>
              <a:gd name="connsiteX2180" fmla="*/ 1818504 w 12191999"/>
              <a:gd name="connsiteY2180" fmla="*/ 311558 h 6857999"/>
              <a:gd name="connsiteX2181" fmla="*/ 1818504 w 12191999"/>
              <a:gd name="connsiteY2181" fmla="*/ 389996 h 6857999"/>
              <a:gd name="connsiteX2182" fmla="*/ 1809246 w 12191999"/>
              <a:gd name="connsiteY2182" fmla="*/ 389996 h 6857999"/>
              <a:gd name="connsiteX2183" fmla="*/ 1809246 w 12191999"/>
              <a:gd name="connsiteY2183" fmla="*/ 413142 h 6857999"/>
              <a:gd name="connsiteX2184" fmla="*/ 1818504 w 12191999"/>
              <a:gd name="connsiteY2184" fmla="*/ 413142 h 6857999"/>
              <a:gd name="connsiteX2185" fmla="*/ 1818504 w 12191999"/>
              <a:gd name="connsiteY2185" fmla="*/ 491580 h 6857999"/>
              <a:gd name="connsiteX2186" fmla="*/ 1863253 w 12191999"/>
              <a:gd name="connsiteY2186" fmla="*/ 491580 h 6857999"/>
              <a:gd name="connsiteX2187" fmla="*/ 1895014 w 12191999"/>
              <a:gd name="connsiteY2187" fmla="*/ 480264 h 6857999"/>
              <a:gd name="connsiteX2188" fmla="*/ 1905429 w 12191999"/>
              <a:gd name="connsiteY2188" fmla="*/ 447089 h 6857999"/>
              <a:gd name="connsiteX2189" fmla="*/ 1905429 w 12191999"/>
              <a:gd name="connsiteY2189" fmla="*/ 356049 h 6857999"/>
              <a:gd name="connsiteX2190" fmla="*/ 1895014 w 12191999"/>
              <a:gd name="connsiteY2190" fmla="*/ 322873 h 6857999"/>
              <a:gd name="connsiteX2191" fmla="*/ 1863253 w 12191999"/>
              <a:gd name="connsiteY2191" fmla="*/ 311558 h 6857999"/>
              <a:gd name="connsiteX2192" fmla="*/ 1417168 w 12191999"/>
              <a:gd name="connsiteY2192" fmla="*/ 311558 h 6857999"/>
              <a:gd name="connsiteX2193" fmla="*/ 1417168 w 12191999"/>
              <a:gd name="connsiteY2193" fmla="*/ 448632 h 6857999"/>
              <a:gd name="connsiteX2194" fmla="*/ 1427841 w 12191999"/>
              <a:gd name="connsiteY2194" fmla="*/ 482193 h 6857999"/>
              <a:gd name="connsiteX2195" fmla="*/ 1459345 w 12191999"/>
              <a:gd name="connsiteY2195" fmla="*/ 493895 h 6857999"/>
              <a:gd name="connsiteX2196" fmla="*/ 1490849 w 12191999"/>
              <a:gd name="connsiteY2196" fmla="*/ 482193 h 6857999"/>
              <a:gd name="connsiteX2197" fmla="*/ 1501522 w 12191999"/>
              <a:gd name="connsiteY2197" fmla="*/ 448632 h 6857999"/>
              <a:gd name="connsiteX2198" fmla="*/ 1501522 w 12191999"/>
              <a:gd name="connsiteY2198" fmla="*/ 311558 h 6857999"/>
              <a:gd name="connsiteX2199" fmla="*/ 1474776 w 12191999"/>
              <a:gd name="connsiteY2199" fmla="*/ 311558 h 6857999"/>
              <a:gd name="connsiteX2200" fmla="*/ 1474776 w 12191999"/>
              <a:gd name="connsiteY2200" fmla="*/ 450661 h 6857999"/>
              <a:gd name="connsiteX2201" fmla="*/ 1470789 w 12191999"/>
              <a:gd name="connsiteY2201" fmla="*/ 464313 h 6857999"/>
              <a:gd name="connsiteX2202" fmla="*/ 1460117 w 12191999"/>
              <a:gd name="connsiteY2202" fmla="*/ 468177 h 6857999"/>
              <a:gd name="connsiteX2203" fmla="*/ 1449444 w 12191999"/>
              <a:gd name="connsiteY2203" fmla="*/ 464313 h 6857999"/>
              <a:gd name="connsiteX2204" fmla="*/ 1445458 w 12191999"/>
              <a:gd name="connsiteY2204" fmla="*/ 450661 h 6857999"/>
              <a:gd name="connsiteX2205" fmla="*/ 1445458 w 12191999"/>
              <a:gd name="connsiteY2205" fmla="*/ 311558 h 6857999"/>
              <a:gd name="connsiteX2206" fmla="*/ 1313679 w 12191999"/>
              <a:gd name="connsiteY2206" fmla="*/ 311558 h 6857999"/>
              <a:gd name="connsiteX2207" fmla="*/ 1313679 w 12191999"/>
              <a:gd name="connsiteY2207" fmla="*/ 491580 h 6857999"/>
              <a:gd name="connsiteX2208" fmla="*/ 1358428 w 12191999"/>
              <a:gd name="connsiteY2208" fmla="*/ 491580 h 6857999"/>
              <a:gd name="connsiteX2209" fmla="*/ 1390189 w 12191999"/>
              <a:gd name="connsiteY2209" fmla="*/ 480264 h 6857999"/>
              <a:gd name="connsiteX2210" fmla="*/ 1400604 w 12191999"/>
              <a:gd name="connsiteY2210" fmla="*/ 447089 h 6857999"/>
              <a:gd name="connsiteX2211" fmla="*/ 1400604 w 12191999"/>
              <a:gd name="connsiteY2211" fmla="*/ 356049 h 6857999"/>
              <a:gd name="connsiteX2212" fmla="*/ 1390189 w 12191999"/>
              <a:gd name="connsiteY2212" fmla="*/ 322873 h 6857999"/>
              <a:gd name="connsiteX2213" fmla="*/ 1358428 w 12191999"/>
              <a:gd name="connsiteY2213" fmla="*/ 311558 h 6857999"/>
              <a:gd name="connsiteX2214" fmla="*/ 1096900 w 12191999"/>
              <a:gd name="connsiteY2214" fmla="*/ 311558 h 6857999"/>
              <a:gd name="connsiteX2215" fmla="*/ 1068096 w 12191999"/>
              <a:gd name="connsiteY2215" fmla="*/ 491580 h 6857999"/>
              <a:gd name="connsiteX2216" fmla="*/ 1094071 w 12191999"/>
              <a:gd name="connsiteY2216" fmla="*/ 491580 h 6857999"/>
              <a:gd name="connsiteX2217" fmla="*/ 1098957 w 12191999"/>
              <a:gd name="connsiteY2217" fmla="*/ 458919 h 6857999"/>
              <a:gd name="connsiteX2218" fmla="*/ 1133676 w 12191999"/>
              <a:gd name="connsiteY2218" fmla="*/ 458919 h 6857999"/>
              <a:gd name="connsiteX2219" fmla="*/ 1138562 w 12191999"/>
              <a:gd name="connsiteY2219" fmla="*/ 491580 h 6857999"/>
              <a:gd name="connsiteX2220" fmla="*/ 1167109 w 12191999"/>
              <a:gd name="connsiteY2220" fmla="*/ 491580 h 6857999"/>
              <a:gd name="connsiteX2221" fmla="*/ 1138305 w 12191999"/>
              <a:gd name="connsiteY2221" fmla="*/ 311558 h 6857999"/>
              <a:gd name="connsiteX2222" fmla="*/ 1027929 w 12191999"/>
              <a:gd name="connsiteY2222" fmla="*/ 311558 h 6857999"/>
              <a:gd name="connsiteX2223" fmla="*/ 1027929 w 12191999"/>
              <a:gd name="connsiteY2223" fmla="*/ 491580 h 6857999"/>
              <a:gd name="connsiteX2224" fmla="*/ 1056219 w 12191999"/>
              <a:gd name="connsiteY2224" fmla="*/ 491580 h 6857999"/>
              <a:gd name="connsiteX2225" fmla="*/ 1056219 w 12191999"/>
              <a:gd name="connsiteY2225" fmla="*/ 311558 h 6857999"/>
              <a:gd name="connsiteX2226" fmla="*/ 675247 w 12191999"/>
              <a:gd name="connsiteY2226" fmla="*/ 311558 h 6857999"/>
              <a:gd name="connsiteX2227" fmla="*/ 675247 w 12191999"/>
              <a:gd name="connsiteY2227" fmla="*/ 491580 h 6857999"/>
              <a:gd name="connsiteX2228" fmla="*/ 700707 w 12191999"/>
              <a:gd name="connsiteY2228" fmla="*/ 491580 h 6857999"/>
              <a:gd name="connsiteX2229" fmla="*/ 700707 w 12191999"/>
              <a:gd name="connsiteY2229" fmla="*/ 361192 h 6857999"/>
              <a:gd name="connsiteX2230" fmla="*/ 735940 w 12191999"/>
              <a:gd name="connsiteY2230" fmla="*/ 491580 h 6857999"/>
              <a:gd name="connsiteX2231" fmla="*/ 765001 w 12191999"/>
              <a:gd name="connsiteY2231" fmla="*/ 491580 h 6857999"/>
              <a:gd name="connsiteX2232" fmla="*/ 765001 w 12191999"/>
              <a:gd name="connsiteY2232" fmla="*/ 311558 h 6857999"/>
              <a:gd name="connsiteX2233" fmla="*/ 739798 w 12191999"/>
              <a:gd name="connsiteY2233" fmla="*/ 311558 h 6857999"/>
              <a:gd name="connsiteX2234" fmla="*/ 739798 w 12191999"/>
              <a:gd name="connsiteY2234" fmla="*/ 419314 h 6857999"/>
              <a:gd name="connsiteX2235" fmla="*/ 710737 w 12191999"/>
              <a:gd name="connsiteY2235" fmla="*/ 311558 h 6857999"/>
              <a:gd name="connsiteX2236" fmla="*/ 465954 w 12191999"/>
              <a:gd name="connsiteY2236" fmla="*/ 311558 h 6857999"/>
              <a:gd name="connsiteX2237" fmla="*/ 465954 w 12191999"/>
              <a:gd name="connsiteY2237" fmla="*/ 491580 h 6857999"/>
              <a:gd name="connsiteX2238" fmla="*/ 494244 w 12191999"/>
              <a:gd name="connsiteY2238" fmla="*/ 491580 h 6857999"/>
              <a:gd name="connsiteX2239" fmla="*/ 494244 w 12191999"/>
              <a:gd name="connsiteY2239" fmla="*/ 414428 h 6857999"/>
              <a:gd name="connsiteX2240" fmla="*/ 526390 w 12191999"/>
              <a:gd name="connsiteY2240" fmla="*/ 414428 h 6857999"/>
              <a:gd name="connsiteX2241" fmla="*/ 526390 w 12191999"/>
              <a:gd name="connsiteY2241" fmla="*/ 491580 h 6857999"/>
              <a:gd name="connsiteX2242" fmla="*/ 555194 w 12191999"/>
              <a:gd name="connsiteY2242" fmla="*/ 491580 h 6857999"/>
              <a:gd name="connsiteX2243" fmla="*/ 555194 w 12191999"/>
              <a:gd name="connsiteY2243" fmla="*/ 311558 h 6857999"/>
              <a:gd name="connsiteX2244" fmla="*/ 526390 w 12191999"/>
              <a:gd name="connsiteY2244" fmla="*/ 311558 h 6857999"/>
              <a:gd name="connsiteX2245" fmla="*/ 526390 w 12191999"/>
              <a:gd name="connsiteY2245" fmla="*/ 388710 h 6857999"/>
              <a:gd name="connsiteX2246" fmla="*/ 494244 w 12191999"/>
              <a:gd name="connsiteY2246" fmla="*/ 388710 h 6857999"/>
              <a:gd name="connsiteX2247" fmla="*/ 494244 w 12191999"/>
              <a:gd name="connsiteY2247" fmla="*/ 311558 h 6857999"/>
              <a:gd name="connsiteX2248" fmla="*/ 361179 w 12191999"/>
              <a:gd name="connsiteY2248" fmla="*/ 311558 h 6857999"/>
              <a:gd name="connsiteX2249" fmla="*/ 361179 w 12191999"/>
              <a:gd name="connsiteY2249" fmla="*/ 491580 h 6857999"/>
              <a:gd name="connsiteX2250" fmla="*/ 389468 w 12191999"/>
              <a:gd name="connsiteY2250" fmla="*/ 491580 h 6857999"/>
              <a:gd name="connsiteX2251" fmla="*/ 389468 w 12191999"/>
              <a:gd name="connsiteY2251" fmla="*/ 423943 h 6857999"/>
              <a:gd name="connsiteX2252" fmla="*/ 402842 w 12191999"/>
              <a:gd name="connsiteY2252" fmla="*/ 423943 h 6857999"/>
              <a:gd name="connsiteX2253" fmla="*/ 434603 w 12191999"/>
              <a:gd name="connsiteY2253" fmla="*/ 412627 h 6857999"/>
              <a:gd name="connsiteX2254" fmla="*/ 445018 w 12191999"/>
              <a:gd name="connsiteY2254" fmla="*/ 379452 h 6857999"/>
              <a:gd name="connsiteX2255" fmla="*/ 445018 w 12191999"/>
              <a:gd name="connsiteY2255" fmla="*/ 356049 h 6857999"/>
              <a:gd name="connsiteX2256" fmla="*/ 434603 w 12191999"/>
              <a:gd name="connsiteY2256" fmla="*/ 322873 h 6857999"/>
              <a:gd name="connsiteX2257" fmla="*/ 402842 w 12191999"/>
              <a:gd name="connsiteY2257" fmla="*/ 311558 h 6857999"/>
              <a:gd name="connsiteX2258" fmla="*/ 2402063 w 12191999"/>
              <a:gd name="connsiteY2258" fmla="*/ 309500 h 6857999"/>
              <a:gd name="connsiteX2259" fmla="*/ 2370173 w 12191999"/>
              <a:gd name="connsiteY2259" fmla="*/ 321202 h 6857999"/>
              <a:gd name="connsiteX2260" fmla="*/ 2359115 w 12191999"/>
              <a:gd name="connsiteY2260" fmla="*/ 354763 h 6857999"/>
              <a:gd name="connsiteX2261" fmla="*/ 2359115 w 12191999"/>
              <a:gd name="connsiteY2261" fmla="*/ 448375 h 6857999"/>
              <a:gd name="connsiteX2262" fmla="*/ 2370173 w 12191999"/>
              <a:gd name="connsiteY2262" fmla="*/ 481936 h 6857999"/>
              <a:gd name="connsiteX2263" fmla="*/ 2402063 w 12191999"/>
              <a:gd name="connsiteY2263" fmla="*/ 493638 h 6857999"/>
              <a:gd name="connsiteX2264" fmla="*/ 2433953 w 12191999"/>
              <a:gd name="connsiteY2264" fmla="*/ 481936 h 6857999"/>
              <a:gd name="connsiteX2265" fmla="*/ 2445011 w 12191999"/>
              <a:gd name="connsiteY2265" fmla="*/ 448375 h 6857999"/>
              <a:gd name="connsiteX2266" fmla="*/ 2445011 w 12191999"/>
              <a:gd name="connsiteY2266" fmla="*/ 354763 h 6857999"/>
              <a:gd name="connsiteX2267" fmla="*/ 2433953 w 12191999"/>
              <a:gd name="connsiteY2267" fmla="*/ 321202 h 6857999"/>
              <a:gd name="connsiteX2268" fmla="*/ 2402063 w 12191999"/>
              <a:gd name="connsiteY2268" fmla="*/ 309500 h 6857999"/>
              <a:gd name="connsiteX2269" fmla="*/ 2068688 w 12191999"/>
              <a:gd name="connsiteY2269" fmla="*/ 309500 h 6857999"/>
              <a:gd name="connsiteX2270" fmla="*/ 2036798 w 12191999"/>
              <a:gd name="connsiteY2270" fmla="*/ 321202 h 6857999"/>
              <a:gd name="connsiteX2271" fmla="*/ 2025740 w 12191999"/>
              <a:gd name="connsiteY2271" fmla="*/ 354763 h 6857999"/>
              <a:gd name="connsiteX2272" fmla="*/ 2025740 w 12191999"/>
              <a:gd name="connsiteY2272" fmla="*/ 448375 h 6857999"/>
              <a:gd name="connsiteX2273" fmla="*/ 2036798 w 12191999"/>
              <a:gd name="connsiteY2273" fmla="*/ 481936 h 6857999"/>
              <a:gd name="connsiteX2274" fmla="*/ 2068688 w 12191999"/>
              <a:gd name="connsiteY2274" fmla="*/ 493638 h 6857999"/>
              <a:gd name="connsiteX2275" fmla="*/ 2100578 w 12191999"/>
              <a:gd name="connsiteY2275" fmla="*/ 481936 h 6857999"/>
              <a:gd name="connsiteX2276" fmla="*/ 2111636 w 12191999"/>
              <a:gd name="connsiteY2276" fmla="*/ 448375 h 6857999"/>
              <a:gd name="connsiteX2277" fmla="*/ 2111636 w 12191999"/>
              <a:gd name="connsiteY2277" fmla="*/ 354763 h 6857999"/>
              <a:gd name="connsiteX2278" fmla="*/ 2100578 w 12191999"/>
              <a:gd name="connsiteY2278" fmla="*/ 321202 h 6857999"/>
              <a:gd name="connsiteX2279" fmla="*/ 2068688 w 12191999"/>
              <a:gd name="connsiteY2279" fmla="*/ 309500 h 6857999"/>
              <a:gd name="connsiteX2280" fmla="*/ 1563091 w 12191999"/>
              <a:gd name="connsiteY2280" fmla="*/ 309500 h 6857999"/>
              <a:gd name="connsiteX2281" fmla="*/ 1531588 w 12191999"/>
              <a:gd name="connsiteY2281" fmla="*/ 321202 h 6857999"/>
              <a:gd name="connsiteX2282" fmla="*/ 1520915 w 12191999"/>
              <a:gd name="connsiteY2282" fmla="*/ 354763 h 6857999"/>
              <a:gd name="connsiteX2283" fmla="*/ 1520915 w 12191999"/>
              <a:gd name="connsiteY2283" fmla="*/ 448375 h 6857999"/>
              <a:gd name="connsiteX2284" fmla="*/ 1531588 w 12191999"/>
              <a:gd name="connsiteY2284" fmla="*/ 481936 h 6857999"/>
              <a:gd name="connsiteX2285" fmla="*/ 1563091 w 12191999"/>
              <a:gd name="connsiteY2285" fmla="*/ 493638 h 6857999"/>
              <a:gd name="connsiteX2286" fmla="*/ 1594595 w 12191999"/>
              <a:gd name="connsiteY2286" fmla="*/ 482053 h 6857999"/>
              <a:gd name="connsiteX2287" fmla="*/ 1605268 w 12191999"/>
              <a:gd name="connsiteY2287" fmla="*/ 448632 h 6857999"/>
              <a:gd name="connsiteX2288" fmla="*/ 1605268 w 12191999"/>
              <a:gd name="connsiteY2288" fmla="*/ 424715 h 6857999"/>
              <a:gd name="connsiteX2289" fmla="*/ 1578522 w 12191999"/>
              <a:gd name="connsiteY2289" fmla="*/ 424715 h 6857999"/>
              <a:gd name="connsiteX2290" fmla="*/ 1578522 w 12191999"/>
              <a:gd name="connsiteY2290" fmla="*/ 450432 h 6857999"/>
              <a:gd name="connsiteX2291" fmla="*/ 1574536 w 12191999"/>
              <a:gd name="connsiteY2291" fmla="*/ 464062 h 6857999"/>
              <a:gd name="connsiteX2292" fmla="*/ 1563863 w 12191999"/>
              <a:gd name="connsiteY2292" fmla="*/ 467920 h 6857999"/>
              <a:gd name="connsiteX2293" fmla="*/ 1553190 w 12191999"/>
              <a:gd name="connsiteY2293" fmla="*/ 464054 h 6857999"/>
              <a:gd name="connsiteX2294" fmla="*/ 1549204 w 12191999"/>
              <a:gd name="connsiteY2294" fmla="*/ 450400 h 6857999"/>
              <a:gd name="connsiteX2295" fmla="*/ 1549204 w 12191999"/>
              <a:gd name="connsiteY2295" fmla="*/ 352999 h 6857999"/>
              <a:gd name="connsiteX2296" fmla="*/ 1553190 w 12191999"/>
              <a:gd name="connsiteY2296" fmla="*/ 339212 h 6857999"/>
              <a:gd name="connsiteX2297" fmla="*/ 1563863 w 12191999"/>
              <a:gd name="connsiteY2297" fmla="*/ 335218 h 6857999"/>
              <a:gd name="connsiteX2298" fmla="*/ 1574536 w 12191999"/>
              <a:gd name="connsiteY2298" fmla="*/ 339204 h 6857999"/>
              <a:gd name="connsiteX2299" fmla="*/ 1578522 w 12191999"/>
              <a:gd name="connsiteY2299" fmla="*/ 352963 h 6857999"/>
              <a:gd name="connsiteX2300" fmla="*/ 1578522 w 12191999"/>
              <a:gd name="connsiteY2300" fmla="*/ 372251 h 6857999"/>
              <a:gd name="connsiteX2301" fmla="*/ 1605268 w 12191999"/>
              <a:gd name="connsiteY2301" fmla="*/ 372251 h 6857999"/>
              <a:gd name="connsiteX2302" fmla="*/ 1605268 w 12191999"/>
              <a:gd name="connsiteY2302" fmla="*/ 354763 h 6857999"/>
              <a:gd name="connsiteX2303" fmla="*/ 1594595 w 12191999"/>
              <a:gd name="connsiteY2303" fmla="*/ 321202 h 6857999"/>
              <a:gd name="connsiteX2304" fmla="*/ 1563091 w 12191999"/>
              <a:gd name="connsiteY2304" fmla="*/ 309500 h 6857999"/>
              <a:gd name="connsiteX2305" fmla="*/ 1220963 w 12191999"/>
              <a:gd name="connsiteY2305" fmla="*/ 309500 h 6857999"/>
              <a:gd name="connsiteX2306" fmla="*/ 1189073 w 12191999"/>
              <a:gd name="connsiteY2306" fmla="*/ 321202 h 6857999"/>
              <a:gd name="connsiteX2307" fmla="*/ 1178015 w 12191999"/>
              <a:gd name="connsiteY2307" fmla="*/ 354763 h 6857999"/>
              <a:gd name="connsiteX2308" fmla="*/ 1178015 w 12191999"/>
              <a:gd name="connsiteY2308" fmla="*/ 448375 h 6857999"/>
              <a:gd name="connsiteX2309" fmla="*/ 1189073 w 12191999"/>
              <a:gd name="connsiteY2309" fmla="*/ 481936 h 6857999"/>
              <a:gd name="connsiteX2310" fmla="*/ 1220963 w 12191999"/>
              <a:gd name="connsiteY2310" fmla="*/ 493638 h 6857999"/>
              <a:gd name="connsiteX2311" fmla="*/ 1252853 w 12191999"/>
              <a:gd name="connsiteY2311" fmla="*/ 481936 h 6857999"/>
              <a:gd name="connsiteX2312" fmla="*/ 1263911 w 12191999"/>
              <a:gd name="connsiteY2312" fmla="*/ 448375 h 6857999"/>
              <a:gd name="connsiteX2313" fmla="*/ 1263911 w 12191999"/>
              <a:gd name="connsiteY2313" fmla="*/ 354763 h 6857999"/>
              <a:gd name="connsiteX2314" fmla="*/ 1252853 w 12191999"/>
              <a:gd name="connsiteY2314" fmla="*/ 321202 h 6857999"/>
              <a:gd name="connsiteX2315" fmla="*/ 1220963 w 12191999"/>
              <a:gd name="connsiteY2315" fmla="*/ 309500 h 6857999"/>
              <a:gd name="connsiteX2316" fmla="*/ 963016 w 12191999"/>
              <a:gd name="connsiteY2316" fmla="*/ 309500 h 6857999"/>
              <a:gd name="connsiteX2317" fmla="*/ 931512 w 12191999"/>
              <a:gd name="connsiteY2317" fmla="*/ 321202 h 6857999"/>
              <a:gd name="connsiteX2318" fmla="*/ 920840 w 12191999"/>
              <a:gd name="connsiteY2318" fmla="*/ 354763 h 6857999"/>
              <a:gd name="connsiteX2319" fmla="*/ 920840 w 12191999"/>
              <a:gd name="connsiteY2319" fmla="*/ 448375 h 6857999"/>
              <a:gd name="connsiteX2320" fmla="*/ 931512 w 12191999"/>
              <a:gd name="connsiteY2320" fmla="*/ 481936 h 6857999"/>
              <a:gd name="connsiteX2321" fmla="*/ 963016 w 12191999"/>
              <a:gd name="connsiteY2321" fmla="*/ 493638 h 6857999"/>
              <a:gd name="connsiteX2322" fmla="*/ 994520 w 12191999"/>
              <a:gd name="connsiteY2322" fmla="*/ 481936 h 6857999"/>
              <a:gd name="connsiteX2323" fmla="*/ 1005193 w 12191999"/>
              <a:gd name="connsiteY2323" fmla="*/ 448375 h 6857999"/>
              <a:gd name="connsiteX2324" fmla="*/ 1005193 w 12191999"/>
              <a:gd name="connsiteY2324" fmla="*/ 391282 h 6857999"/>
              <a:gd name="connsiteX2325" fmla="*/ 965588 w 12191999"/>
              <a:gd name="connsiteY2325" fmla="*/ 391282 h 6857999"/>
              <a:gd name="connsiteX2326" fmla="*/ 965588 w 12191999"/>
              <a:gd name="connsiteY2326" fmla="*/ 416999 h 6857999"/>
              <a:gd name="connsiteX2327" fmla="*/ 978447 w 12191999"/>
              <a:gd name="connsiteY2327" fmla="*/ 416999 h 6857999"/>
              <a:gd name="connsiteX2328" fmla="*/ 978447 w 12191999"/>
              <a:gd name="connsiteY2328" fmla="*/ 450344 h 6857999"/>
              <a:gd name="connsiteX2329" fmla="*/ 974461 w 12191999"/>
              <a:gd name="connsiteY2329" fmla="*/ 464042 h 6857999"/>
              <a:gd name="connsiteX2330" fmla="*/ 963788 w 12191999"/>
              <a:gd name="connsiteY2330" fmla="*/ 467920 h 6857999"/>
              <a:gd name="connsiteX2331" fmla="*/ 953115 w 12191999"/>
              <a:gd name="connsiteY2331" fmla="*/ 464054 h 6857999"/>
              <a:gd name="connsiteX2332" fmla="*/ 949129 w 12191999"/>
              <a:gd name="connsiteY2332" fmla="*/ 450400 h 6857999"/>
              <a:gd name="connsiteX2333" fmla="*/ 949129 w 12191999"/>
              <a:gd name="connsiteY2333" fmla="*/ 352999 h 6857999"/>
              <a:gd name="connsiteX2334" fmla="*/ 953115 w 12191999"/>
              <a:gd name="connsiteY2334" fmla="*/ 339212 h 6857999"/>
              <a:gd name="connsiteX2335" fmla="*/ 963788 w 12191999"/>
              <a:gd name="connsiteY2335" fmla="*/ 335218 h 6857999"/>
              <a:gd name="connsiteX2336" fmla="*/ 974461 w 12191999"/>
              <a:gd name="connsiteY2336" fmla="*/ 339204 h 6857999"/>
              <a:gd name="connsiteX2337" fmla="*/ 978447 w 12191999"/>
              <a:gd name="connsiteY2337" fmla="*/ 352963 h 6857999"/>
              <a:gd name="connsiteX2338" fmla="*/ 978447 w 12191999"/>
              <a:gd name="connsiteY2338" fmla="*/ 372251 h 6857999"/>
              <a:gd name="connsiteX2339" fmla="*/ 1005193 w 12191999"/>
              <a:gd name="connsiteY2339" fmla="*/ 372251 h 6857999"/>
              <a:gd name="connsiteX2340" fmla="*/ 1005193 w 12191999"/>
              <a:gd name="connsiteY2340" fmla="*/ 354763 h 6857999"/>
              <a:gd name="connsiteX2341" fmla="*/ 994520 w 12191999"/>
              <a:gd name="connsiteY2341" fmla="*/ 321202 h 6857999"/>
              <a:gd name="connsiteX2342" fmla="*/ 963016 w 12191999"/>
              <a:gd name="connsiteY2342" fmla="*/ 309500 h 6857999"/>
              <a:gd name="connsiteX2343" fmla="*/ 829666 w 12191999"/>
              <a:gd name="connsiteY2343" fmla="*/ 309500 h 6857999"/>
              <a:gd name="connsiteX2344" fmla="*/ 798162 w 12191999"/>
              <a:gd name="connsiteY2344" fmla="*/ 321202 h 6857999"/>
              <a:gd name="connsiteX2345" fmla="*/ 787490 w 12191999"/>
              <a:gd name="connsiteY2345" fmla="*/ 354763 h 6857999"/>
              <a:gd name="connsiteX2346" fmla="*/ 787490 w 12191999"/>
              <a:gd name="connsiteY2346" fmla="*/ 448375 h 6857999"/>
              <a:gd name="connsiteX2347" fmla="*/ 798162 w 12191999"/>
              <a:gd name="connsiteY2347" fmla="*/ 481936 h 6857999"/>
              <a:gd name="connsiteX2348" fmla="*/ 829666 w 12191999"/>
              <a:gd name="connsiteY2348" fmla="*/ 493638 h 6857999"/>
              <a:gd name="connsiteX2349" fmla="*/ 861170 w 12191999"/>
              <a:gd name="connsiteY2349" fmla="*/ 481936 h 6857999"/>
              <a:gd name="connsiteX2350" fmla="*/ 871843 w 12191999"/>
              <a:gd name="connsiteY2350" fmla="*/ 448375 h 6857999"/>
              <a:gd name="connsiteX2351" fmla="*/ 871843 w 12191999"/>
              <a:gd name="connsiteY2351" fmla="*/ 391282 h 6857999"/>
              <a:gd name="connsiteX2352" fmla="*/ 832238 w 12191999"/>
              <a:gd name="connsiteY2352" fmla="*/ 391282 h 6857999"/>
              <a:gd name="connsiteX2353" fmla="*/ 832238 w 12191999"/>
              <a:gd name="connsiteY2353" fmla="*/ 416999 h 6857999"/>
              <a:gd name="connsiteX2354" fmla="*/ 845097 w 12191999"/>
              <a:gd name="connsiteY2354" fmla="*/ 416999 h 6857999"/>
              <a:gd name="connsiteX2355" fmla="*/ 845097 w 12191999"/>
              <a:gd name="connsiteY2355" fmla="*/ 450344 h 6857999"/>
              <a:gd name="connsiteX2356" fmla="*/ 841111 w 12191999"/>
              <a:gd name="connsiteY2356" fmla="*/ 464042 h 6857999"/>
              <a:gd name="connsiteX2357" fmla="*/ 830438 w 12191999"/>
              <a:gd name="connsiteY2357" fmla="*/ 467920 h 6857999"/>
              <a:gd name="connsiteX2358" fmla="*/ 819765 w 12191999"/>
              <a:gd name="connsiteY2358" fmla="*/ 464054 h 6857999"/>
              <a:gd name="connsiteX2359" fmla="*/ 815779 w 12191999"/>
              <a:gd name="connsiteY2359" fmla="*/ 450400 h 6857999"/>
              <a:gd name="connsiteX2360" fmla="*/ 815779 w 12191999"/>
              <a:gd name="connsiteY2360" fmla="*/ 352999 h 6857999"/>
              <a:gd name="connsiteX2361" fmla="*/ 819765 w 12191999"/>
              <a:gd name="connsiteY2361" fmla="*/ 339212 h 6857999"/>
              <a:gd name="connsiteX2362" fmla="*/ 830438 w 12191999"/>
              <a:gd name="connsiteY2362" fmla="*/ 335218 h 6857999"/>
              <a:gd name="connsiteX2363" fmla="*/ 841111 w 12191999"/>
              <a:gd name="connsiteY2363" fmla="*/ 339204 h 6857999"/>
              <a:gd name="connsiteX2364" fmla="*/ 845097 w 12191999"/>
              <a:gd name="connsiteY2364" fmla="*/ 352963 h 6857999"/>
              <a:gd name="connsiteX2365" fmla="*/ 845097 w 12191999"/>
              <a:gd name="connsiteY2365" fmla="*/ 372251 h 6857999"/>
              <a:gd name="connsiteX2366" fmla="*/ 871843 w 12191999"/>
              <a:gd name="connsiteY2366" fmla="*/ 372251 h 6857999"/>
              <a:gd name="connsiteX2367" fmla="*/ 871843 w 12191999"/>
              <a:gd name="connsiteY2367" fmla="*/ 354763 h 6857999"/>
              <a:gd name="connsiteX2368" fmla="*/ 861170 w 12191999"/>
              <a:gd name="connsiteY2368" fmla="*/ 321202 h 6857999"/>
              <a:gd name="connsiteX2369" fmla="*/ 829666 w 12191999"/>
              <a:gd name="connsiteY2369" fmla="*/ 309500 h 6857999"/>
              <a:gd name="connsiteX2370" fmla="*/ 611363 w 12191999"/>
              <a:gd name="connsiteY2370" fmla="*/ 309500 h 6857999"/>
              <a:gd name="connsiteX2371" fmla="*/ 579473 w 12191999"/>
              <a:gd name="connsiteY2371" fmla="*/ 321202 h 6857999"/>
              <a:gd name="connsiteX2372" fmla="*/ 568415 w 12191999"/>
              <a:gd name="connsiteY2372" fmla="*/ 354763 h 6857999"/>
              <a:gd name="connsiteX2373" fmla="*/ 568415 w 12191999"/>
              <a:gd name="connsiteY2373" fmla="*/ 448375 h 6857999"/>
              <a:gd name="connsiteX2374" fmla="*/ 579473 w 12191999"/>
              <a:gd name="connsiteY2374" fmla="*/ 481936 h 6857999"/>
              <a:gd name="connsiteX2375" fmla="*/ 611363 w 12191999"/>
              <a:gd name="connsiteY2375" fmla="*/ 493638 h 6857999"/>
              <a:gd name="connsiteX2376" fmla="*/ 643253 w 12191999"/>
              <a:gd name="connsiteY2376" fmla="*/ 481936 h 6857999"/>
              <a:gd name="connsiteX2377" fmla="*/ 654311 w 12191999"/>
              <a:gd name="connsiteY2377" fmla="*/ 448375 h 6857999"/>
              <a:gd name="connsiteX2378" fmla="*/ 654311 w 12191999"/>
              <a:gd name="connsiteY2378" fmla="*/ 354763 h 6857999"/>
              <a:gd name="connsiteX2379" fmla="*/ 643253 w 12191999"/>
              <a:gd name="connsiteY2379" fmla="*/ 321202 h 6857999"/>
              <a:gd name="connsiteX2380" fmla="*/ 611363 w 12191999"/>
              <a:gd name="connsiteY2380" fmla="*/ 309500 h 6857999"/>
              <a:gd name="connsiteX2381" fmla="*/ 1934338 w 12191999"/>
              <a:gd name="connsiteY2381" fmla="*/ 273496 h 6857999"/>
              <a:gd name="connsiteX2382" fmla="*/ 1960570 w 12191999"/>
              <a:gd name="connsiteY2382" fmla="*/ 302042 h 6857999"/>
              <a:gd name="connsiteX2383" fmla="*/ 1980886 w 12191999"/>
              <a:gd name="connsiteY2383" fmla="*/ 302042 h 6857999"/>
              <a:gd name="connsiteX2384" fmla="*/ 1963399 w 12191999"/>
              <a:gd name="connsiteY2384" fmla="*/ 273496 h 6857999"/>
              <a:gd name="connsiteX2385" fmla="*/ 1120045 w 12191999"/>
              <a:gd name="connsiteY2385" fmla="*/ 273496 h 6857999"/>
              <a:gd name="connsiteX2386" fmla="*/ 1102558 w 12191999"/>
              <a:gd name="connsiteY2386" fmla="*/ 302042 h 6857999"/>
              <a:gd name="connsiteX2387" fmla="*/ 1121588 w 12191999"/>
              <a:gd name="connsiteY2387" fmla="*/ 302042 h 6857999"/>
              <a:gd name="connsiteX2388" fmla="*/ 1147820 w 12191999"/>
              <a:gd name="connsiteY2388" fmla="*/ 273496 h 6857999"/>
              <a:gd name="connsiteX2389" fmla="*/ 580245 w 12191999"/>
              <a:gd name="connsiteY2389" fmla="*/ 273496 h 6857999"/>
              <a:gd name="connsiteX2390" fmla="*/ 606477 w 12191999"/>
              <a:gd name="connsiteY2390" fmla="*/ 302042 h 6857999"/>
              <a:gd name="connsiteX2391" fmla="*/ 626793 w 12191999"/>
              <a:gd name="connsiteY2391" fmla="*/ 302042 h 6857999"/>
              <a:gd name="connsiteX2392" fmla="*/ 609306 w 12191999"/>
              <a:gd name="connsiteY2392" fmla="*/ 273496 h 6857999"/>
              <a:gd name="connsiteX2393" fmla="*/ 0 w 12191999"/>
              <a:gd name="connsiteY2393" fmla="*/ 0 h 6857999"/>
              <a:gd name="connsiteX2394" fmla="*/ 12191999 w 12191999"/>
              <a:gd name="connsiteY2394" fmla="*/ 0 h 6857999"/>
              <a:gd name="connsiteX2395" fmla="*/ 12191999 w 12191999"/>
              <a:gd name="connsiteY2395" fmla="*/ 6857999 h 6857999"/>
              <a:gd name="connsiteX2396" fmla="*/ 9927414 w 12191999"/>
              <a:gd name="connsiteY2396" fmla="*/ 6857999 h 6857999"/>
              <a:gd name="connsiteX2397" fmla="*/ 0 w 12191999"/>
              <a:gd name="connsiteY239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</a:cxnLst>
            <a:rect l="l" t="t" r="r" b="b"/>
            <a:pathLst>
              <a:path w="12191999" h="6857999">
                <a:moveTo>
                  <a:pt x="8739131" y="3345778"/>
                </a:moveTo>
                <a:cubicBezTo>
                  <a:pt x="8728579" y="3362489"/>
                  <a:pt x="8716576" y="3382618"/>
                  <a:pt x="8703123" y="3406166"/>
                </a:cubicBezTo>
                <a:cubicBezTo>
                  <a:pt x="8688427" y="3432384"/>
                  <a:pt x="8672403" y="3452153"/>
                  <a:pt x="8655053" y="3465473"/>
                </a:cubicBezTo>
                <a:cubicBezTo>
                  <a:pt x="8637703" y="3478793"/>
                  <a:pt x="8620922" y="3485452"/>
                  <a:pt x="8604709" y="3485452"/>
                </a:cubicBezTo>
                <a:cubicBezTo>
                  <a:pt x="8586410" y="3485452"/>
                  <a:pt x="8577260" y="3475964"/>
                  <a:pt x="8577260" y="3456986"/>
                </a:cubicBezTo>
                <a:cubicBezTo>
                  <a:pt x="8577260" y="3444647"/>
                  <a:pt x="8582236" y="3432441"/>
                  <a:pt x="8592188" y="3420368"/>
                </a:cubicBezTo>
                <a:cubicBezTo>
                  <a:pt x="8602140" y="3408294"/>
                  <a:pt x="8614552" y="3397854"/>
                  <a:pt x="8629422" y="3389048"/>
                </a:cubicBezTo>
                <a:cubicBezTo>
                  <a:pt x="8644293" y="3380242"/>
                  <a:pt x="8660893" y="3372590"/>
                  <a:pt x="8679222" y="3366092"/>
                </a:cubicBezTo>
                <a:cubicBezTo>
                  <a:pt x="8686230" y="3363589"/>
                  <a:pt x="8696982" y="3360083"/>
                  <a:pt x="8711477" y="3355571"/>
                </a:cubicBezTo>
                <a:cubicBezTo>
                  <a:pt x="8725973" y="3351060"/>
                  <a:pt x="8735191" y="3347795"/>
                  <a:pt x="8739131" y="3345778"/>
                </a:cubicBezTo>
                <a:close/>
                <a:moveTo>
                  <a:pt x="8121785" y="3297073"/>
                </a:moveTo>
                <a:lnTo>
                  <a:pt x="8121785" y="3324332"/>
                </a:lnTo>
                <a:lnTo>
                  <a:pt x="8132587" y="3324332"/>
                </a:lnTo>
                <a:lnTo>
                  <a:pt x="8125129" y="3350051"/>
                </a:lnTo>
                <a:lnTo>
                  <a:pt x="8136701" y="3350051"/>
                </a:lnTo>
                <a:lnTo>
                  <a:pt x="8149046" y="3321503"/>
                </a:lnTo>
                <a:lnTo>
                  <a:pt x="8149046" y="3297073"/>
                </a:lnTo>
                <a:close/>
                <a:moveTo>
                  <a:pt x="8082580" y="3297073"/>
                </a:moveTo>
                <a:lnTo>
                  <a:pt x="8082580" y="3324332"/>
                </a:lnTo>
                <a:lnTo>
                  <a:pt x="8109841" y="3324332"/>
                </a:lnTo>
                <a:lnTo>
                  <a:pt x="8109841" y="3297073"/>
                </a:lnTo>
                <a:close/>
                <a:moveTo>
                  <a:pt x="8045033" y="3297073"/>
                </a:moveTo>
                <a:lnTo>
                  <a:pt x="8045033" y="3324332"/>
                </a:lnTo>
                <a:lnTo>
                  <a:pt x="8072293" y="3324332"/>
                </a:lnTo>
                <a:lnTo>
                  <a:pt x="8072293" y="3297073"/>
                </a:lnTo>
                <a:close/>
                <a:moveTo>
                  <a:pt x="8007485" y="3297073"/>
                </a:moveTo>
                <a:lnTo>
                  <a:pt x="8007485" y="3324332"/>
                </a:lnTo>
                <a:lnTo>
                  <a:pt x="8034746" y="3324332"/>
                </a:lnTo>
                <a:lnTo>
                  <a:pt x="8034746" y="3297073"/>
                </a:lnTo>
                <a:close/>
                <a:moveTo>
                  <a:pt x="7958755" y="3297073"/>
                </a:moveTo>
                <a:lnTo>
                  <a:pt x="7958755" y="3324332"/>
                </a:lnTo>
                <a:lnTo>
                  <a:pt x="7986016" y="3324332"/>
                </a:lnTo>
                <a:lnTo>
                  <a:pt x="7986016" y="3297073"/>
                </a:lnTo>
                <a:close/>
                <a:moveTo>
                  <a:pt x="7921208" y="3297073"/>
                </a:moveTo>
                <a:lnTo>
                  <a:pt x="7921208" y="3324332"/>
                </a:lnTo>
                <a:lnTo>
                  <a:pt x="7948468" y="3324332"/>
                </a:lnTo>
                <a:lnTo>
                  <a:pt x="7948468" y="3297073"/>
                </a:lnTo>
                <a:close/>
                <a:moveTo>
                  <a:pt x="7883660" y="3297073"/>
                </a:moveTo>
                <a:lnTo>
                  <a:pt x="7883660" y="3324332"/>
                </a:lnTo>
                <a:lnTo>
                  <a:pt x="7910921" y="3324332"/>
                </a:lnTo>
                <a:lnTo>
                  <a:pt x="7910921" y="3297073"/>
                </a:lnTo>
                <a:close/>
                <a:moveTo>
                  <a:pt x="7834930" y="3297073"/>
                </a:moveTo>
                <a:lnTo>
                  <a:pt x="7834930" y="3324332"/>
                </a:lnTo>
                <a:lnTo>
                  <a:pt x="7862191" y="3324332"/>
                </a:lnTo>
                <a:lnTo>
                  <a:pt x="7862191" y="3297073"/>
                </a:lnTo>
                <a:close/>
                <a:moveTo>
                  <a:pt x="7797383" y="3297073"/>
                </a:moveTo>
                <a:lnTo>
                  <a:pt x="7797383" y="3324332"/>
                </a:lnTo>
                <a:lnTo>
                  <a:pt x="7824643" y="3324332"/>
                </a:lnTo>
                <a:lnTo>
                  <a:pt x="7824643" y="3297073"/>
                </a:lnTo>
                <a:close/>
                <a:moveTo>
                  <a:pt x="7759835" y="3297073"/>
                </a:moveTo>
                <a:lnTo>
                  <a:pt x="7759835" y="3324332"/>
                </a:lnTo>
                <a:lnTo>
                  <a:pt x="7787096" y="3324332"/>
                </a:lnTo>
                <a:lnTo>
                  <a:pt x="7787096" y="3297073"/>
                </a:lnTo>
                <a:close/>
                <a:moveTo>
                  <a:pt x="7711105" y="3297073"/>
                </a:moveTo>
                <a:lnTo>
                  <a:pt x="7711105" y="3324332"/>
                </a:lnTo>
                <a:lnTo>
                  <a:pt x="7738366" y="3324332"/>
                </a:lnTo>
                <a:lnTo>
                  <a:pt x="7738366" y="3297073"/>
                </a:lnTo>
                <a:close/>
                <a:moveTo>
                  <a:pt x="7673558" y="3297073"/>
                </a:moveTo>
                <a:lnTo>
                  <a:pt x="7673558" y="3324332"/>
                </a:lnTo>
                <a:lnTo>
                  <a:pt x="7700818" y="3324332"/>
                </a:lnTo>
                <a:lnTo>
                  <a:pt x="7700818" y="3297073"/>
                </a:lnTo>
                <a:close/>
                <a:moveTo>
                  <a:pt x="7636010" y="3297073"/>
                </a:moveTo>
                <a:lnTo>
                  <a:pt x="7636010" y="3324332"/>
                </a:lnTo>
                <a:lnTo>
                  <a:pt x="7663271" y="3324332"/>
                </a:lnTo>
                <a:lnTo>
                  <a:pt x="7663271" y="3297073"/>
                </a:lnTo>
                <a:close/>
                <a:moveTo>
                  <a:pt x="7587280" y="3297073"/>
                </a:moveTo>
                <a:lnTo>
                  <a:pt x="7587280" y="3324332"/>
                </a:lnTo>
                <a:lnTo>
                  <a:pt x="7614541" y="3324332"/>
                </a:lnTo>
                <a:lnTo>
                  <a:pt x="7614541" y="3297073"/>
                </a:lnTo>
                <a:close/>
                <a:moveTo>
                  <a:pt x="7549733" y="3297073"/>
                </a:moveTo>
                <a:lnTo>
                  <a:pt x="7549733" y="3324332"/>
                </a:lnTo>
                <a:lnTo>
                  <a:pt x="7576993" y="3324332"/>
                </a:lnTo>
                <a:lnTo>
                  <a:pt x="7576993" y="3297073"/>
                </a:lnTo>
                <a:close/>
                <a:moveTo>
                  <a:pt x="7512185" y="3297073"/>
                </a:moveTo>
                <a:lnTo>
                  <a:pt x="7512185" y="3324332"/>
                </a:lnTo>
                <a:lnTo>
                  <a:pt x="7539446" y="3324332"/>
                </a:lnTo>
                <a:lnTo>
                  <a:pt x="7539446" y="3297073"/>
                </a:lnTo>
                <a:close/>
                <a:moveTo>
                  <a:pt x="7463455" y="3297073"/>
                </a:moveTo>
                <a:lnTo>
                  <a:pt x="7463455" y="3324332"/>
                </a:lnTo>
                <a:lnTo>
                  <a:pt x="7490716" y="3324332"/>
                </a:lnTo>
                <a:lnTo>
                  <a:pt x="7490716" y="3297073"/>
                </a:lnTo>
                <a:close/>
                <a:moveTo>
                  <a:pt x="7425908" y="3297073"/>
                </a:moveTo>
                <a:lnTo>
                  <a:pt x="7425908" y="3324332"/>
                </a:lnTo>
                <a:lnTo>
                  <a:pt x="7453168" y="3324332"/>
                </a:lnTo>
                <a:lnTo>
                  <a:pt x="7453168" y="3297073"/>
                </a:lnTo>
                <a:close/>
                <a:moveTo>
                  <a:pt x="7388360" y="3297073"/>
                </a:moveTo>
                <a:lnTo>
                  <a:pt x="7388360" y="3324332"/>
                </a:lnTo>
                <a:lnTo>
                  <a:pt x="7415621" y="3324332"/>
                </a:lnTo>
                <a:lnTo>
                  <a:pt x="7415621" y="3297073"/>
                </a:lnTo>
                <a:close/>
                <a:moveTo>
                  <a:pt x="7339630" y="3297073"/>
                </a:moveTo>
                <a:lnTo>
                  <a:pt x="7339630" y="3324332"/>
                </a:lnTo>
                <a:lnTo>
                  <a:pt x="7366891" y="3324332"/>
                </a:lnTo>
                <a:lnTo>
                  <a:pt x="7366891" y="3297073"/>
                </a:lnTo>
                <a:close/>
                <a:moveTo>
                  <a:pt x="7302083" y="3297073"/>
                </a:moveTo>
                <a:lnTo>
                  <a:pt x="7302083" y="3324332"/>
                </a:lnTo>
                <a:lnTo>
                  <a:pt x="7329343" y="3324332"/>
                </a:lnTo>
                <a:lnTo>
                  <a:pt x="7329343" y="3297073"/>
                </a:lnTo>
                <a:close/>
                <a:moveTo>
                  <a:pt x="7264535" y="3297073"/>
                </a:moveTo>
                <a:lnTo>
                  <a:pt x="7264535" y="3324332"/>
                </a:lnTo>
                <a:lnTo>
                  <a:pt x="7291796" y="3324332"/>
                </a:lnTo>
                <a:lnTo>
                  <a:pt x="7291796" y="3297073"/>
                </a:lnTo>
                <a:close/>
                <a:moveTo>
                  <a:pt x="7215805" y="3297073"/>
                </a:moveTo>
                <a:lnTo>
                  <a:pt x="7215805" y="3324332"/>
                </a:lnTo>
                <a:lnTo>
                  <a:pt x="7243066" y="3324332"/>
                </a:lnTo>
                <a:lnTo>
                  <a:pt x="7243066" y="3297073"/>
                </a:lnTo>
                <a:close/>
                <a:moveTo>
                  <a:pt x="7178258" y="3297073"/>
                </a:moveTo>
                <a:lnTo>
                  <a:pt x="7178258" y="3324332"/>
                </a:lnTo>
                <a:lnTo>
                  <a:pt x="7205518" y="3324332"/>
                </a:lnTo>
                <a:lnTo>
                  <a:pt x="7205518" y="3297073"/>
                </a:lnTo>
                <a:close/>
                <a:moveTo>
                  <a:pt x="7140710" y="3297073"/>
                </a:moveTo>
                <a:lnTo>
                  <a:pt x="7140710" y="3324332"/>
                </a:lnTo>
                <a:lnTo>
                  <a:pt x="7167971" y="3324332"/>
                </a:lnTo>
                <a:lnTo>
                  <a:pt x="7167971" y="3297073"/>
                </a:lnTo>
                <a:close/>
                <a:moveTo>
                  <a:pt x="7091980" y="3297073"/>
                </a:moveTo>
                <a:lnTo>
                  <a:pt x="7091980" y="3324332"/>
                </a:lnTo>
                <a:lnTo>
                  <a:pt x="7119241" y="3324332"/>
                </a:lnTo>
                <a:lnTo>
                  <a:pt x="7119241" y="3297073"/>
                </a:lnTo>
                <a:close/>
                <a:moveTo>
                  <a:pt x="7054433" y="3297073"/>
                </a:moveTo>
                <a:lnTo>
                  <a:pt x="7054433" y="3324332"/>
                </a:lnTo>
                <a:lnTo>
                  <a:pt x="7081693" y="3324332"/>
                </a:lnTo>
                <a:lnTo>
                  <a:pt x="7081693" y="3297073"/>
                </a:lnTo>
                <a:close/>
                <a:moveTo>
                  <a:pt x="7016885" y="3297073"/>
                </a:moveTo>
                <a:lnTo>
                  <a:pt x="7016885" y="3324332"/>
                </a:lnTo>
                <a:lnTo>
                  <a:pt x="7044146" y="3324332"/>
                </a:lnTo>
                <a:lnTo>
                  <a:pt x="7044146" y="3297073"/>
                </a:lnTo>
                <a:close/>
                <a:moveTo>
                  <a:pt x="6968155" y="3297073"/>
                </a:moveTo>
                <a:lnTo>
                  <a:pt x="6968155" y="3324332"/>
                </a:lnTo>
                <a:lnTo>
                  <a:pt x="6995416" y="3324332"/>
                </a:lnTo>
                <a:lnTo>
                  <a:pt x="6995416" y="3297073"/>
                </a:lnTo>
                <a:close/>
                <a:moveTo>
                  <a:pt x="6930608" y="3297073"/>
                </a:moveTo>
                <a:lnTo>
                  <a:pt x="6930608" y="3324332"/>
                </a:lnTo>
                <a:lnTo>
                  <a:pt x="6957868" y="3324332"/>
                </a:lnTo>
                <a:lnTo>
                  <a:pt x="6957868" y="3297073"/>
                </a:lnTo>
                <a:close/>
                <a:moveTo>
                  <a:pt x="6893060" y="3297073"/>
                </a:moveTo>
                <a:lnTo>
                  <a:pt x="6893060" y="3324332"/>
                </a:lnTo>
                <a:lnTo>
                  <a:pt x="6920321" y="3324332"/>
                </a:lnTo>
                <a:lnTo>
                  <a:pt x="6920321" y="3297073"/>
                </a:lnTo>
                <a:close/>
                <a:moveTo>
                  <a:pt x="6844330" y="3297073"/>
                </a:moveTo>
                <a:lnTo>
                  <a:pt x="6844330" y="3324332"/>
                </a:lnTo>
                <a:lnTo>
                  <a:pt x="6871591" y="3324332"/>
                </a:lnTo>
                <a:lnTo>
                  <a:pt x="6871591" y="3297073"/>
                </a:lnTo>
                <a:close/>
                <a:moveTo>
                  <a:pt x="6806783" y="3297073"/>
                </a:moveTo>
                <a:lnTo>
                  <a:pt x="6806783" y="3324332"/>
                </a:lnTo>
                <a:lnTo>
                  <a:pt x="6834043" y="3324332"/>
                </a:lnTo>
                <a:lnTo>
                  <a:pt x="6834043" y="3297073"/>
                </a:lnTo>
                <a:close/>
                <a:moveTo>
                  <a:pt x="6769235" y="3297073"/>
                </a:moveTo>
                <a:lnTo>
                  <a:pt x="6769235" y="3324332"/>
                </a:lnTo>
                <a:lnTo>
                  <a:pt x="6796496" y="3324332"/>
                </a:lnTo>
                <a:lnTo>
                  <a:pt x="6796496" y="3297073"/>
                </a:lnTo>
                <a:close/>
                <a:moveTo>
                  <a:pt x="10818199" y="3246186"/>
                </a:moveTo>
                <a:lnTo>
                  <a:pt x="10817203" y="3250244"/>
                </a:lnTo>
                <a:cubicBezTo>
                  <a:pt x="10814661" y="3256381"/>
                  <a:pt x="10808305" y="3265403"/>
                  <a:pt x="10798137" y="3277310"/>
                </a:cubicBezTo>
                <a:cubicBezTo>
                  <a:pt x="10806479" y="3261463"/>
                  <a:pt x="10812482" y="3251559"/>
                  <a:pt x="10816145" y="3247598"/>
                </a:cubicBezTo>
                <a:close/>
                <a:moveTo>
                  <a:pt x="9818074" y="3246186"/>
                </a:moveTo>
                <a:lnTo>
                  <a:pt x="9817078" y="3250244"/>
                </a:lnTo>
                <a:cubicBezTo>
                  <a:pt x="9814536" y="3256381"/>
                  <a:pt x="9808180" y="3265403"/>
                  <a:pt x="9798012" y="3277310"/>
                </a:cubicBezTo>
                <a:cubicBezTo>
                  <a:pt x="9806354" y="3261463"/>
                  <a:pt x="9812357" y="3251559"/>
                  <a:pt x="9816020" y="3247598"/>
                </a:cubicBezTo>
                <a:close/>
                <a:moveTo>
                  <a:pt x="8646499" y="3246186"/>
                </a:moveTo>
                <a:lnTo>
                  <a:pt x="8645503" y="3250244"/>
                </a:lnTo>
                <a:cubicBezTo>
                  <a:pt x="8642961" y="3256381"/>
                  <a:pt x="8636605" y="3265403"/>
                  <a:pt x="8626437" y="3277310"/>
                </a:cubicBezTo>
                <a:cubicBezTo>
                  <a:pt x="8634779" y="3261463"/>
                  <a:pt x="8640782" y="3251559"/>
                  <a:pt x="8644445" y="3247598"/>
                </a:cubicBezTo>
                <a:close/>
                <a:moveTo>
                  <a:pt x="10787745" y="3216605"/>
                </a:moveTo>
                <a:cubicBezTo>
                  <a:pt x="10793784" y="3216605"/>
                  <a:pt x="10799273" y="3218187"/>
                  <a:pt x="10804213" y="3221352"/>
                </a:cubicBezTo>
                <a:cubicBezTo>
                  <a:pt x="10809153" y="3224517"/>
                  <a:pt x="10812561" y="3227964"/>
                  <a:pt x="10814439" y="3231693"/>
                </a:cubicBezTo>
                <a:cubicBezTo>
                  <a:pt x="10808249" y="3233847"/>
                  <a:pt x="10800063" y="3242132"/>
                  <a:pt x="10789883" y="3256546"/>
                </a:cubicBezTo>
                <a:cubicBezTo>
                  <a:pt x="10781311" y="3268096"/>
                  <a:pt x="10774782" y="3281848"/>
                  <a:pt x="10770298" y="3297803"/>
                </a:cubicBezTo>
                <a:cubicBezTo>
                  <a:pt x="10758240" y="3307354"/>
                  <a:pt x="10747321" y="3312128"/>
                  <a:pt x="10737540" y="3312128"/>
                </a:cubicBezTo>
                <a:cubicBezTo>
                  <a:pt x="10730004" y="3312128"/>
                  <a:pt x="10726237" y="3306341"/>
                  <a:pt x="10726237" y="3294765"/>
                </a:cubicBezTo>
                <a:cubicBezTo>
                  <a:pt x="10726237" y="3284018"/>
                  <a:pt x="10729095" y="3272559"/>
                  <a:pt x="10734811" y="3260388"/>
                </a:cubicBezTo>
                <a:cubicBezTo>
                  <a:pt x="10740528" y="3248218"/>
                  <a:pt x="10748289" y="3237878"/>
                  <a:pt x="10758094" y="3229369"/>
                </a:cubicBezTo>
                <a:cubicBezTo>
                  <a:pt x="10767899" y="3220859"/>
                  <a:pt x="10777783" y="3216605"/>
                  <a:pt x="10787745" y="3216605"/>
                </a:cubicBezTo>
                <a:close/>
                <a:moveTo>
                  <a:pt x="9787621" y="3216605"/>
                </a:moveTo>
                <a:cubicBezTo>
                  <a:pt x="9793659" y="3216605"/>
                  <a:pt x="9799148" y="3218187"/>
                  <a:pt x="9804088" y="3221352"/>
                </a:cubicBezTo>
                <a:cubicBezTo>
                  <a:pt x="9809027" y="3224517"/>
                  <a:pt x="9812437" y="3227964"/>
                  <a:pt x="9814315" y="3231693"/>
                </a:cubicBezTo>
                <a:cubicBezTo>
                  <a:pt x="9808123" y="3233847"/>
                  <a:pt x="9799938" y="3242132"/>
                  <a:pt x="9789758" y="3256546"/>
                </a:cubicBezTo>
                <a:cubicBezTo>
                  <a:pt x="9781186" y="3268096"/>
                  <a:pt x="9774657" y="3281848"/>
                  <a:pt x="9770173" y="3297803"/>
                </a:cubicBezTo>
                <a:cubicBezTo>
                  <a:pt x="9758115" y="3307354"/>
                  <a:pt x="9747195" y="3312128"/>
                  <a:pt x="9737415" y="3312128"/>
                </a:cubicBezTo>
                <a:cubicBezTo>
                  <a:pt x="9729879" y="3312128"/>
                  <a:pt x="9726111" y="3306341"/>
                  <a:pt x="9726111" y="3294765"/>
                </a:cubicBezTo>
                <a:cubicBezTo>
                  <a:pt x="9726111" y="3284018"/>
                  <a:pt x="9728970" y="3272559"/>
                  <a:pt x="9734687" y="3260388"/>
                </a:cubicBezTo>
                <a:cubicBezTo>
                  <a:pt x="9740403" y="3248218"/>
                  <a:pt x="9748164" y="3237878"/>
                  <a:pt x="9757969" y="3229369"/>
                </a:cubicBezTo>
                <a:cubicBezTo>
                  <a:pt x="9767774" y="3220859"/>
                  <a:pt x="9777658" y="3216605"/>
                  <a:pt x="9787621" y="3216605"/>
                </a:cubicBezTo>
                <a:close/>
                <a:moveTo>
                  <a:pt x="8616045" y="3216605"/>
                </a:moveTo>
                <a:cubicBezTo>
                  <a:pt x="8622084" y="3216605"/>
                  <a:pt x="8627573" y="3218187"/>
                  <a:pt x="8632513" y="3221352"/>
                </a:cubicBezTo>
                <a:cubicBezTo>
                  <a:pt x="8637453" y="3224517"/>
                  <a:pt x="8640861" y="3227964"/>
                  <a:pt x="8642739" y="3231693"/>
                </a:cubicBezTo>
                <a:cubicBezTo>
                  <a:pt x="8636548" y="3233847"/>
                  <a:pt x="8628363" y="3242132"/>
                  <a:pt x="8618183" y="3256546"/>
                </a:cubicBezTo>
                <a:cubicBezTo>
                  <a:pt x="8609611" y="3268096"/>
                  <a:pt x="8603082" y="3281848"/>
                  <a:pt x="8598598" y="3297803"/>
                </a:cubicBezTo>
                <a:cubicBezTo>
                  <a:pt x="8586540" y="3307354"/>
                  <a:pt x="8575621" y="3312128"/>
                  <a:pt x="8565840" y="3312128"/>
                </a:cubicBezTo>
                <a:cubicBezTo>
                  <a:pt x="8558304" y="3312128"/>
                  <a:pt x="8554536" y="3306341"/>
                  <a:pt x="8554536" y="3294765"/>
                </a:cubicBezTo>
                <a:cubicBezTo>
                  <a:pt x="8554536" y="3284018"/>
                  <a:pt x="8557395" y="3272559"/>
                  <a:pt x="8563112" y="3260388"/>
                </a:cubicBezTo>
                <a:cubicBezTo>
                  <a:pt x="8568828" y="3248218"/>
                  <a:pt x="8576589" y="3237878"/>
                  <a:pt x="8586394" y="3229369"/>
                </a:cubicBezTo>
                <a:cubicBezTo>
                  <a:pt x="8596199" y="3220859"/>
                  <a:pt x="8606083" y="3216605"/>
                  <a:pt x="8616045" y="3216605"/>
                </a:cubicBezTo>
                <a:close/>
                <a:moveTo>
                  <a:pt x="10107939" y="3216351"/>
                </a:moveTo>
                <a:cubicBezTo>
                  <a:pt x="10122389" y="3216351"/>
                  <a:pt x="10134313" y="3224614"/>
                  <a:pt x="10143714" y="3241141"/>
                </a:cubicBezTo>
                <a:cubicBezTo>
                  <a:pt x="10136770" y="3253964"/>
                  <a:pt x="10131293" y="3262383"/>
                  <a:pt x="10127283" y="3266396"/>
                </a:cubicBezTo>
                <a:cubicBezTo>
                  <a:pt x="10097970" y="3295709"/>
                  <a:pt x="10075207" y="3310365"/>
                  <a:pt x="10058995" y="3310365"/>
                </a:cubicBezTo>
                <a:cubicBezTo>
                  <a:pt x="10055991" y="3310365"/>
                  <a:pt x="10053315" y="3308869"/>
                  <a:pt x="10050964" y="3305876"/>
                </a:cubicBezTo>
                <a:cubicBezTo>
                  <a:pt x="10048613" y="3302884"/>
                  <a:pt x="10047438" y="3299601"/>
                  <a:pt x="10047438" y="3296027"/>
                </a:cubicBezTo>
                <a:cubicBezTo>
                  <a:pt x="10047438" y="3283846"/>
                  <a:pt x="10050878" y="3271368"/>
                  <a:pt x="10057759" y="3258590"/>
                </a:cubicBezTo>
                <a:cubicBezTo>
                  <a:pt x="10064640" y="3245813"/>
                  <a:pt x="10072815" y="3235579"/>
                  <a:pt x="10082285" y="3227888"/>
                </a:cubicBezTo>
                <a:cubicBezTo>
                  <a:pt x="10091755" y="3220197"/>
                  <a:pt x="10100306" y="3216351"/>
                  <a:pt x="10107939" y="3216351"/>
                </a:cubicBezTo>
                <a:close/>
                <a:moveTo>
                  <a:pt x="8460113" y="3216351"/>
                </a:moveTo>
                <a:cubicBezTo>
                  <a:pt x="8474563" y="3216351"/>
                  <a:pt x="8486489" y="3224614"/>
                  <a:pt x="8495889" y="3241141"/>
                </a:cubicBezTo>
                <a:cubicBezTo>
                  <a:pt x="8488945" y="3253964"/>
                  <a:pt x="8483468" y="3262383"/>
                  <a:pt x="8479458" y="3266396"/>
                </a:cubicBezTo>
                <a:cubicBezTo>
                  <a:pt x="8450145" y="3295709"/>
                  <a:pt x="8427382" y="3310365"/>
                  <a:pt x="8411170" y="3310365"/>
                </a:cubicBezTo>
                <a:cubicBezTo>
                  <a:pt x="8408167" y="3310365"/>
                  <a:pt x="8405490" y="3308869"/>
                  <a:pt x="8403139" y="3305876"/>
                </a:cubicBezTo>
                <a:cubicBezTo>
                  <a:pt x="8400788" y="3302884"/>
                  <a:pt x="8399613" y="3299601"/>
                  <a:pt x="8399613" y="3296027"/>
                </a:cubicBezTo>
                <a:cubicBezTo>
                  <a:pt x="8399613" y="3283846"/>
                  <a:pt x="8403053" y="3271368"/>
                  <a:pt x="8409934" y="3258590"/>
                </a:cubicBezTo>
                <a:cubicBezTo>
                  <a:pt x="8416815" y="3245813"/>
                  <a:pt x="8424990" y="3235579"/>
                  <a:pt x="8434460" y="3227888"/>
                </a:cubicBezTo>
                <a:cubicBezTo>
                  <a:pt x="8443930" y="3220197"/>
                  <a:pt x="8452481" y="3216351"/>
                  <a:pt x="8460113" y="3216351"/>
                </a:cubicBezTo>
                <a:close/>
                <a:moveTo>
                  <a:pt x="8616801" y="3205662"/>
                </a:moveTo>
                <a:cubicBezTo>
                  <a:pt x="8603618" y="3205662"/>
                  <a:pt x="8590071" y="3210414"/>
                  <a:pt x="8576161" y="3219919"/>
                </a:cubicBezTo>
                <a:cubicBezTo>
                  <a:pt x="8562251" y="3229424"/>
                  <a:pt x="8550822" y="3241189"/>
                  <a:pt x="8541875" y="3255215"/>
                </a:cubicBezTo>
                <a:cubicBezTo>
                  <a:pt x="8532927" y="3269240"/>
                  <a:pt x="8528453" y="3282593"/>
                  <a:pt x="8528453" y="3295271"/>
                </a:cubicBezTo>
                <a:cubicBezTo>
                  <a:pt x="8528453" y="3304085"/>
                  <a:pt x="8530509" y="3311342"/>
                  <a:pt x="8534619" y="3317044"/>
                </a:cubicBezTo>
                <a:cubicBezTo>
                  <a:pt x="8538730" y="3322745"/>
                  <a:pt x="8544933" y="3325594"/>
                  <a:pt x="8553227" y="3325594"/>
                </a:cubicBezTo>
                <a:cubicBezTo>
                  <a:pt x="8564823" y="3325594"/>
                  <a:pt x="8579691" y="3319286"/>
                  <a:pt x="8597830" y="3306671"/>
                </a:cubicBezTo>
                <a:cubicBezTo>
                  <a:pt x="8597830" y="3320463"/>
                  <a:pt x="8605247" y="3327358"/>
                  <a:pt x="8620080" y="3327358"/>
                </a:cubicBezTo>
                <a:cubicBezTo>
                  <a:pt x="8635985" y="3327358"/>
                  <a:pt x="8656017" y="3317934"/>
                  <a:pt x="8680179" y="3299085"/>
                </a:cubicBezTo>
                <a:lnTo>
                  <a:pt x="8686364" y="3293432"/>
                </a:lnTo>
                <a:lnTo>
                  <a:pt x="8685201" y="3296460"/>
                </a:lnTo>
                <a:cubicBezTo>
                  <a:pt x="8684151" y="3300371"/>
                  <a:pt x="8683626" y="3304095"/>
                  <a:pt x="8683626" y="3307632"/>
                </a:cubicBezTo>
                <a:cubicBezTo>
                  <a:pt x="8683626" y="3313601"/>
                  <a:pt x="8685964" y="3318255"/>
                  <a:pt x="8690640" y="3321594"/>
                </a:cubicBezTo>
                <a:cubicBezTo>
                  <a:pt x="8695316" y="3324933"/>
                  <a:pt x="8700479" y="3326603"/>
                  <a:pt x="8706129" y="3326603"/>
                </a:cubicBezTo>
                <a:cubicBezTo>
                  <a:pt x="8726748" y="3326603"/>
                  <a:pt x="8745653" y="3318782"/>
                  <a:pt x="8762844" y="3303140"/>
                </a:cubicBezTo>
                <a:lnTo>
                  <a:pt x="8743154" y="3335275"/>
                </a:lnTo>
                <a:cubicBezTo>
                  <a:pt x="8741664" y="3335728"/>
                  <a:pt x="8732717" y="3338500"/>
                  <a:pt x="8716313" y="3343592"/>
                </a:cubicBezTo>
                <a:cubicBezTo>
                  <a:pt x="8699909" y="3348685"/>
                  <a:pt x="8686562" y="3353046"/>
                  <a:pt x="8676272" y="3356676"/>
                </a:cubicBezTo>
                <a:cubicBezTo>
                  <a:pt x="8668437" y="3359344"/>
                  <a:pt x="8661289" y="3361901"/>
                  <a:pt x="8654830" y="3364346"/>
                </a:cubicBezTo>
                <a:cubicBezTo>
                  <a:pt x="8648371" y="3366789"/>
                  <a:pt x="8640748" y="3369980"/>
                  <a:pt x="8631960" y="3373915"/>
                </a:cubicBezTo>
                <a:cubicBezTo>
                  <a:pt x="8623172" y="3377851"/>
                  <a:pt x="8615452" y="3381755"/>
                  <a:pt x="8608800" y="3385627"/>
                </a:cubicBezTo>
                <a:cubicBezTo>
                  <a:pt x="8602148" y="3389499"/>
                  <a:pt x="8595146" y="3394246"/>
                  <a:pt x="8587794" y="3399868"/>
                </a:cubicBezTo>
                <a:cubicBezTo>
                  <a:pt x="8580442" y="3405490"/>
                  <a:pt x="8574390" y="3411194"/>
                  <a:pt x="8569639" y="3416979"/>
                </a:cubicBezTo>
                <a:cubicBezTo>
                  <a:pt x="8564888" y="3422767"/>
                  <a:pt x="8560959" y="3429413"/>
                  <a:pt x="8557853" y="3436921"/>
                </a:cubicBezTo>
                <a:cubicBezTo>
                  <a:pt x="8554747" y="3444428"/>
                  <a:pt x="8553194" y="3452210"/>
                  <a:pt x="8553194" y="3460265"/>
                </a:cubicBezTo>
                <a:cubicBezTo>
                  <a:pt x="8553194" y="3470169"/>
                  <a:pt x="8556614" y="3479171"/>
                  <a:pt x="8563455" y="3487271"/>
                </a:cubicBezTo>
                <a:cubicBezTo>
                  <a:pt x="8570295" y="3495370"/>
                  <a:pt x="8580431" y="3499420"/>
                  <a:pt x="8593860" y="3499420"/>
                </a:cubicBezTo>
                <a:cubicBezTo>
                  <a:pt x="8615813" y="3499420"/>
                  <a:pt x="8637931" y="3491011"/>
                  <a:pt x="8660213" y="3474193"/>
                </a:cubicBezTo>
                <a:cubicBezTo>
                  <a:pt x="8682495" y="3457375"/>
                  <a:pt x="8702224" y="3435108"/>
                  <a:pt x="8719401" y="3407392"/>
                </a:cubicBezTo>
                <a:lnTo>
                  <a:pt x="8762052" y="3338798"/>
                </a:lnTo>
                <a:cubicBezTo>
                  <a:pt x="8794563" y="3327127"/>
                  <a:pt x="8819521" y="3313939"/>
                  <a:pt x="8836926" y="3299234"/>
                </a:cubicBezTo>
                <a:cubicBezTo>
                  <a:pt x="8849022" y="3289903"/>
                  <a:pt x="8860893" y="3277359"/>
                  <a:pt x="8872541" y="3261602"/>
                </a:cubicBezTo>
                <a:cubicBezTo>
                  <a:pt x="8873144" y="3260402"/>
                  <a:pt x="8873445" y="3259431"/>
                  <a:pt x="8873445" y="3258688"/>
                </a:cubicBezTo>
                <a:cubicBezTo>
                  <a:pt x="8873445" y="3256474"/>
                  <a:pt x="8872435" y="3255365"/>
                  <a:pt x="8870415" y="3255365"/>
                </a:cubicBezTo>
                <a:cubicBezTo>
                  <a:pt x="8868395" y="3255365"/>
                  <a:pt x="8866791" y="3256259"/>
                  <a:pt x="8865601" y="3258045"/>
                </a:cubicBezTo>
                <a:cubicBezTo>
                  <a:pt x="8853388" y="3273230"/>
                  <a:pt x="8842267" y="3284702"/>
                  <a:pt x="8832237" y="3292463"/>
                </a:cubicBezTo>
                <a:cubicBezTo>
                  <a:pt x="8812185" y="3307462"/>
                  <a:pt x="8790348" y="3319398"/>
                  <a:pt x="8766725" y="3328271"/>
                </a:cubicBezTo>
                <a:cubicBezTo>
                  <a:pt x="8777350" y="3312799"/>
                  <a:pt x="8791508" y="3289286"/>
                  <a:pt x="8809200" y="3257728"/>
                </a:cubicBezTo>
                <a:cubicBezTo>
                  <a:pt x="8811830" y="3253290"/>
                  <a:pt x="8815111" y="3247822"/>
                  <a:pt x="8819041" y="3241328"/>
                </a:cubicBezTo>
                <a:cubicBezTo>
                  <a:pt x="8822971" y="3234832"/>
                  <a:pt x="8826293" y="3229232"/>
                  <a:pt x="8829008" y="3224527"/>
                </a:cubicBezTo>
                <a:cubicBezTo>
                  <a:pt x="8831723" y="3219821"/>
                  <a:pt x="8833081" y="3216913"/>
                  <a:pt x="8833081" y="3215801"/>
                </a:cubicBezTo>
                <a:cubicBezTo>
                  <a:pt x="8833081" y="3213248"/>
                  <a:pt x="8831719" y="3211971"/>
                  <a:pt x="8828994" y="3211971"/>
                </a:cubicBezTo>
                <a:cubicBezTo>
                  <a:pt x="8826355" y="3211971"/>
                  <a:pt x="8821435" y="3212332"/>
                  <a:pt x="8814235" y="3213052"/>
                </a:cubicBezTo>
                <a:cubicBezTo>
                  <a:pt x="8812549" y="3213239"/>
                  <a:pt x="8810949" y="3213766"/>
                  <a:pt x="8809433" y="3214631"/>
                </a:cubicBezTo>
                <a:cubicBezTo>
                  <a:pt x="8807917" y="3215497"/>
                  <a:pt x="8806530" y="3216896"/>
                  <a:pt x="8805274" y="3218831"/>
                </a:cubicBezTo>
                <a:cubicBezTo>
                  <a:pt x="8804017" y="3220765"/>
                  <a:pt x="8803021" y="3222467"/>
                  <a:pt x="8802286" y="3223936"/>
                </a:cubicBezTo>
                <a:cubicBezTo>
                  <a:pt x="8801551" y="3225406"/>
                  <a:pt x="8800384" y="3227737"/>
                  <a:pt x="8798786" y="3230934"/>
                </a:cubicBezTo>
                <a:cubicBezTo>
                  <a:pt x="8797188" y="3234130"/>
                  <a:pt x="8795730" y="3236972"/>
                  <a:pt x="8794412" y="3239461"/>
                </a:cubicBezTo>
                <a:lnTo>
                  <a:pt x="8767329" y="3291635"/>
                </a:lnTo>
                <a:cubicBezTo>
                  <a:pt x="8761038" y="3296982"/>
                  <a:pt x="8752906" y="3301945"/>
                  <a:pt x="8742933" y="3306523"/>
                </a:cubicBezTo>
                <a:cubicBezTo>
                  <a:pt x="8732959" y="3311102"/>
                  <a:pt x="8724728" y="3313391"/>
                  <a:pt x="8718240" y="3313391"/>
                </a:cubicBezTo>
                <a:cubicBezTo>
                  <a:pt x="8711545" y="3313391"/>
                  <a:pt x="8708198" y="3309874"/>
                  <a:pt x="8708198" y="3302838"/>
                </a:cubicBezTo>
                <a:cubicBezTo>
                  <a:pt x="8708198" y="3296795"/>
                  <a:pt x="8714547" y="3283766"/>
                  <a:pt x="8727245" y="3263750"/>
                </a:cubicBezTo>
                <a:cubicBezTo>
                  <a:pt x="8739943" y="3243734"/>
                  <a:pt x="8746292" y="3230748"/>
                  <a:pt x="8746292" y="3224790"/>
                </a:cubicBezTo>
                <a:cubicBezTo>
                  <a:pt x="8746292" y="3218831"/>
                  <a:pt x="8744426" y="3214281"/>
                  <a:pt x="8740693" y="3211137"/>
                </a:cubicBezTo>
                <a:cubicBezTo>
                  <a:pt x="8736960" y="3207993"/>
                  <a:pt x="8732082" y="3206422"/>
                  <a:pt x="8726060" y="3206422"/>
                </a:cubicBezTo>
                <a:cubicBezTo>
                  <a:pt x="8717755" y="3206422"/>
                  <a:pt x="8708133" y="3210181"/>
                  <a:pt x="8697192" y="3217701"/>
                </a:cubicBezTo>
                <a:cubicBezTo>
                  <a:pt x="8695212" y="3219017"/>
                  <a:pt x="8694222" y="3220635"/>
                  <a:pt x="8694222" y="3222555"/>
                </a:cubicBezTo>
                <a:cubicBezTo>
                  <a:pt x="8694222" y="3224476"/>
                  <a:pt x="8695416" y="3225437"/>
                  <a:pt x="8697803" y="3225437"/>
                </a:cubicBezTo>
                <a:cubicBezTo>
                  <a:pt x="8698510" y="3225437"/>
                  <a:pt x="8699820" y="3224798"/>
                  <a:pt x="8701733" y="3223520"/>
                </a:cubicBezTo>
                <a:cubicBezTo>
                  <a:pt x="8707891" y="3219416"/>
                  <a:pt x="8713478" y="3217364"/>
                  <a:pt x="8718493" y="3217364"/>
                </a:cubicBezTo>
                <a:cubicBezTo>
                  <a:pt x="8721485" y="3217364"/>
                  <a:pt x="8722982" y="3218693"/>
                  <a:pt x="8722982" y="3221350"/>
                </a:cubicBezTo>
                <a:cubicBezTo>
                  <a:pt x="8722982" y="3226191"/>
                  <a:pt x="8720960" y="3232364"/>
                  <a:pt x="8716918" y="3239871"/>
                </a:cubicBezTo>
                <a:cubicBezTo>
                  <a:pt x="8712876" y="3247377"/>
                  <a:pt x="8708416" y="3254494"/>
                  <a:pt x="8703539" y="3261222"/>
                </a:cubicBezTo>
                <a:lnTo>
                  <a:pt x="8698626" y="3269502"/>
                </a:lnTo>
                <a:lnTo>
                  <a:pt x="8691129" y="3278062"/>
                </a:lnTo>
                <a:cubicBezTo>
                  <a:pt x="8685547" y="3283815"/>
                  <a:pt x="8680228" y="3288647"/>
                  <a:pt x="8675172" y="3292559"/>
                </a:cubicBezTo>
                <a:cubicBezTo>
                  <a:pt x="8657159" y="3306112"/>
                  <a:pt x="8643168" y="3312888"/>
                  <a:pt x="8633200" y="3312888"/>
                </a:cubicBezTo>
                <a:cubicBezTo>
                  <a:pt x="8625495" y="3312888"/>
                  <a:pt x="8621643" y="3309287"/>
                  <a:pt x="8621643" y="3302082"/>
                </a:cubicBezTo>
                <a:cubicBezTo>
                  <a:pt x="8621643" y="3296492"/>
                  <a:pt x="8622518" y="3291439"/>
                  <a:pt x="8624267" y="3286922"/>
                </a:cubicBezTo>
                <a:cubicBezTo>
                  <a:pt x="8625765" y="3285424"/>
                  <a:pt x="8627859" y="3283413"/>
                  <a:pt x="8630552" y="3280888"/>
                </a:cubicBezTo>
                <a:cubicBezTo>
                  <a:pt x="8633244" y="3278363"/>
                  <a:pt x="8634898" y="3276794"/>
                  <a:pt x="8635514" y="3276181"/>
                </a:cubicBezTo>
                <a:cubicBezTo>
                  <a:pt x="8636031" y="3275661"/>
                  <a:pt x="8637348" y="3274303"/>
                  <a:pt x="8639464" y="3272108"/>
                </a:cubicBezTo>
                <a:cubicBezTo>
                  <a:pt x="8641581" y="3269912"/>
                  <a:pt x="8643127" y="3268273"/>
                  <a:pt x="8644102" y="3267189"/>
                </a:cubicBezTo>
                <a:cubicBezTo>
                  <a:pt x="8645077" y="3266105"/>
                  <a:pt x="8646503" y="3264455"/>
                  <a:pt x="8648379" y="3262236"/>
                </a:cubicBezTo>
                <a:cubicBezTo>
                  <a:pt x="8650256" y="3260019"/>
                  <a:pt x="8651597" y="3258148"/>
                  <a:pt x="8652403" y="3256628"/>
                </a:cubicBezTo>
                <a:cubicBezTo>
                  <a:pt x="8653210" y="3255106"/>
                  <a:pt x="8654190" y="3253235"/>
                  <a:pt x="8655345" y="3251015"/>
                </a:cubicBezTo>
                <a:cubicBezTo>
                  <a:pt x="8656499" y="3248796"/>
                  <a:pt x="8657311" y="3246563"/>
                  <a:pt x="8657778" y="3244319"/>
                </a:cubicBezTo>
                <a:cubicBezTo>
                  <a:pt x="8658245" y="3242074"/>
                  <a:pt x="8658479" y="3239799"/>
                  <a:pt x="8658479" y="3237496"/>
                </a:cubicBezTo>
                <a:cubicBezTo>
                  <a:pt x="8658479" y="3232254"/>
                  <a:pt x="8656091" y="3229632"/>
                  <a:pt x="8651315" y="3229632"/>
                </a:cubicBezTo>
                <a:cubicBezTo>
                  <a:pt x="8649311" y="3222535"/>
                  <a:pt x="8645002" y="3216766"/>
                  <a:pt x="8638387" y="3212325"/>
                </a:cubicBezTo>
                <a:cubicBezTo>
                  <a:pt x="8631773" y="3207883"/>
                  <a:pt x="8624578" y="3205662"/>
                  <a:pt x="8616801" y="3205662"/>
                </a:cubicBezTo>
                <a:close/>
                <a:moveTo>
                  <a:pt x="10919333" y="3203392"/>
                </a:moveTo>
                <a:cubicBezTo>
                  <a:pt x="10911141" y="3203392"/>
                  <a:pt x="10900494" y="3208282"/>
                  <a:pt x="10887391" y="3218063"/>
                </a:cubicBezTo>
                <a:cubicBezTo>
                  <a:pt x="10885779" y="3219137"/>
                  <a:pt x="10884973" y="3220635"/>
                  <a:pt x="10884973" y="3222555"/>
                </a:cubicBezTo>
                <a:cubicBezTo>
                  <a:pt x="10884973" y="3224476"/>
                  <a:pt x="10886166" y="3225437"/>
                  <a:pt x="10888553" y="3225437"/>
                </a:cubicBezTo>
                <a:cubicBezTo>
                  <a:pt x="10889260" y="3225437"/>
                  <a:pt x="10890570" y="3224798"/>
                  <a:pt x="10892483" y="3223520"/>
                </a:cubicBezTo>
                <a:cubicBezTo>
                  <a:pt x="10900659" y="3218068"/>
                  <a:pt x="10906413" y="3215342"/>
                  <a:pt x="10909745" y="3215342"/>
                </a:cubicBezTo>
                <a:cubicBezTo>
                  <a:pt x="10911396" y="3215342"/>
                  <a:pt x="10912221" y="3217176"/>
                  <a:pt x="10912221" y="3220844"/>
                </a:cubicBezTo>
                <a:cubicBezTo>
                  <a:pt x="10912221" y="3228050"/>
                  <a:pt x="10907175" y="3240934"/>
                  <a:pt x="10897083" y="3259497"/>
                </a:cubicBezTo>
                <a:cubicBezTo>
                  <a:pt x="10880419" y="3289407"/>
                  <a:pt x="10868309" y="3309902"/>
                  <a:pt x="10860754" y="3320985"/>
                </a:cubicBezTo>
                <a:cubicBezTo>
                  <a:pt x="10860737" y="3320915"/>
                  <a:pt x="10860520" y="3321090"/>
                  <a:pt x="10860101" y="3321507"/>
                </a:cubicBezTo>
                <a:cubicBezTo>
                  <a:pt x="10859681" y="3321925"/>
                  <a:pt x="10859307" y="3322384"/>
                  <a:pt x="10858977" y="3322880"/>
                </a:cubicBezTo>
                <a:cubicBezTo>
                  <a:pt x="10858648" y="3323377"/>
                  <a:pt x="10858483" y="3323929"/>
                  <a:pt x="10858483" y="3324537"/>
                </a:cubicBezTo>
                <a:cubicBezTo>
                  <a:pt x="10858483" y="3327093"/>
                  <a:pt x="10859931" y="3328371"/>
                  <a:pt x="10862827" y="3328371"/>
                </a:cubicBezTo>
                <a:lnTo>
                  <a:pt x="10871873" y="3325080"/>
                </a:lnTo>
                <a:cubicBezTo>
                  <a:pt x="10872861" y="3324750"/>
                  <a:pt x="10874527" y="3324586"/>
                  <a:pt x="10876869" y="3324586"/>
                </a:cubicBezTo>
                <a:cubicBezTo>
                  <a:pt x="10879212" y="3324586"/>
                  <a:pt x="10881408" y="3324423"/>
                  <a:pt x="10883457" y="3324097"/>
                </a:cubicBezTo>
                <a:cubicBezTo>
                  <a:pt x="10885507" y="3323773"/>
                  <a:pt x="10886927" y="3322693"/>
                  <a:pt x="10887717" y="3320861"/>
                </a:cubicBezTo>
                <a:cubicBezTo>
                  <a:pt x="10904736" y="3286314"/>
                  <a:pt x="10917477" y="3263250"/>
                  <a:pt x="10925939" y="3251668"/>
                </a:cubicBezTo>
                <a:cubicBezTo>
                  <a:pt x="10931239" y="3245044"/>
                  <a:pt x="10936877" y="3239142"/>
                  <a:pt x="10942855" y="3233962"/>
                </a:cubicBezTo>
                <a:cubicBezTo>
                  <a:pt x="10948833" y="3228782"/>
                  <a:pt x="10953691" y="3226192"/>
                  <a:pt x="10957427" y="3226192"/>
                </a:cubicBezTo>
                <a:cubicBezTo>
                  <a:pt x="10959581" y="3226192"/>
                  <a:pt x="10960658" y="3227690"/>
                  <a:pt x="10960658" y="3230685"/>
                </a:cubicBezTo>
                <a:cubicBezTo>
                  <a:pt x="10960658" y="3235732"/>
                  <a:pt x="10957268" y="3245701"/>
                  <a:pt x="10950487" y="3260589"/>
                </a:cubicBezTo>
                <a:cubicBezTo>
                  <a:pt x="10950260" y="3261273"/>
                  <a:pt x="10949417" y="3262115"/>
                  <a:pt x="10947960" y="3263117"/>
                </a:cubicBezTo>
                <a:cubicBezTo>
                  <a:pt x="10946503" y="3264119"/>
                  <a:pt x="10945774" y="3265502"/>
                  <a:pt x="10945774" y="3267268"/>
                </a:cubicBezTo>
                <a:cubicBezTo>
                  <a:pt x="10945774" y="3269486"/>
                  <a:pt x="10946883" y="3270595"/>
                  <a:pt x="10949101" y="3270595"/>
                </a:cubicBezTo>
                <a:cubicBezTo>
                  <a:pt x="10950259" y="3270595"/>
                  <a:pt x="10951406" y="3270492"/>
                  <a:pt x="10952543" y="3270284"/>
                </a:cubicBezTo>
                <a:cubicBezTo>
                  <a:pt x="10953681" y="3270077"/>
                  <a:pt x="10954743" y="3269748"/>
                  <a:pt x="10955729" y="3269301"/>
                </a:cubicBezTo>
                <a:cubicBezTo>
                  <a:pt x="10956717" y="3268853"/>
                  <a:pt x="10957623" y="3268492"/>
                  <a:pt x="10958450" y="3268217"/>
                </a:cubicBezTo>
                <a:cubicBezTo>
                  <a:pt x="10959277" y="3267940"/>
                  <a:pt x="10960211" y="3267375"/>
                  <a:pt x="10961255" y="3266520"/>
                </a:cubicBezTo>
                <a:cubicBezTo>
                  <a:pt x="10962298" y="3265666"/>
                  <a:pt x="10963129" y="3264981"/>
                  <a:pt x="10963749" y="3264465"/>
                </a:cubicBezTo>
                <a:cubicBezTo>
                  <a:pt x="10964367" y="3263949"/>
                  <a:pt x="10965144" y="3263264"/>
                  <a:pt x="10966079" y="3262408"/>
                </a:cubicBezTo>
                <a:cubicBezTo>
                  <a:pt x="10967014" y="3261551"/>
                  <a:pt x="10967663" y="3260942"/>
                  <a:pt x="10968025" y="3260577"/>
                </a:cubicBezTo>
                <a:cubicBezTo>
                  <a:pt x="10968389" y="3260213"/>
                  <a:pt x="10969163" y="3259439"/>
                  <a:pt x="10970349" y="3258253"/>
                </a:cubicBezTo>
                <a:cubicBezTo>
                  <a:pt x="10971534" y="3257067"/>
                  <a:pt x="10972213" y="3256300"/>
                  <a:pt x="10972387" y="3255952"/>
                </a:cubicBezTo>
                <a:cubicBezTo>
                  <a:pt x="10992589" y="3234936"/>
                  <a:pt x="11007870" y="3224428"/>
                  <a:pt x="11018229" y="3224428"/>
                </a:cubicBezTo>
                <a:cubicBezTo>
                  <a:pt x="11020552" y="3224428"/>
                  <a:pt x="11021713" y="3225757"/>
                  <a:pt x="11021713" y="3228415"/>
                </a:cubicBezTo>
                <a:cubicBezTo>
                  <a:pt x="11021713" y="3232235"/>
                  <a:pt x="11019221" y="3238673"/>
                  <a:pt x="11014235" y="3247733"/>
                </a:cubicBezTo>
                <a:cubicBezTo>
                  <a:pt x="11009249" y="3256791"/>
                  <a:pt x="11003729" y="3266241"/>
                  <a:pt x="10997673" y="3276082"/>
                </a:cubicBezTo>
                <a:cubicBezTo>
                  <a:pt x="10991617" y="3285923"/>
                  <a:pt x="10986037" y="3298247"/>
                  <a:pt x="10980931" y="3313053"/>
                </a:cubicBezTo>
                <a:cubicBezTo>
                  <a:pt x="10975825" y="3327859"/>
                  <a:pt x="10973271" y="3342199"/>
                  <a:pt x="10973271" y="3356074"/>
                </a:cubicBezTo>
                <a:cubicBezTo>
                  <a:pt x="10973271" y="3372262"/>
                  <a:pt x="10978087" y="3385568"/>
                  <a:pt x="10987716" y="3395990"/>
                </a:cubicBezTo>
                <a:cubicBezTo>
                  <a:pt x="10997345" y="3406413"/>
                  <a:pt x="11009535" y="3411623"/>
                  <a:pt x="11024285" y="3411623"/>
                </a:cubicBezTo>
                <a:cubicBezTo>
                  <a:pt x="11039790" y="3411623"/>
                  <a:pt x="11056071" y="3405754"/>
                  <a:pt x="11073126" y="3394013"/>
                </a:cubicBezTo>
                <a:cubicBezTo>
                  <a:pt x="11090181" y="3382273"/>
                  <a:pt x="11104753" y="3368199"/>
                  <a:pt x="11116839" y="3351794"/>
                </a:cubicBezTo>
                <a:cubicBezTo>
                  <a:pt x="11117399" y="3350671"/>
                  <a:pt x="11117679" y="3349743"/>
                  <a:pt x="11117679" y="3349009"/>
                </a:cubicBezTo>
                <a:cubicBezTo>
                  <a:pt x="11117679" y="3346795"/>
                  <a:pt x="11116669" y="3345686"/>
                  <a:pt x="11114649" y="3345686"/>
                </a:cubicBezTo>
                <a:cubicBezTo>
                  <a:pt x="11112629" y="3345686"/>
                  <a:pt x="11111057" y="3346539"/>
                  <a:pt x="11109932" y="3348246"/>
                </a:cubicBezTo>
                <a:cubicBezTo>
                  <a:pt x="11101529" y="3360626"/>
                  <a:pt x="11089751" y="3372250"/>
                  <a:pt x="11074601" y="3383119"/>
                </a:cubicBezTo>
                <a:cubicBezTo>
                  <a:pt x="11059450" y="3393989"/>
                  <a:pt x="11045705" y="3399423"/>
                  <a:pt x="11033366" y="3399423"/>
                </a:cubicBezTo>
                <a:cubicBezTo>
                  <a:pt x="11021167" y="3399423"/>
                  <a:pt x="11011818" y="3394787"/>
                  <a:pt x="11005321" y="3385515"/>
                </a:cubicBezTo>
                <a:cubicBezTo>
                  <a:pt x="10998823" y="3376241"/>
                  <a:pt x="10995574" y="3365418"/>
                  <a:pt x="10995574" y="3353044"/>
                </a:cubicBezTo>
                <a:cubicBezTo>
                  <a:pt x="10995574" y="3338371"/>
                  <a:pt x="10998460" y="3323572"/>
                  <a:pt x="11004233" y="3308645"/>
                </a:cubicBezTo>
                <a:cubicBezTo>
                  <a:pt x="11010007" y="3293719"/>
                  <a:pt x="11016296" y="3281458"/>
                  <a:pt x="11023101" y="3271865"/>
                </a:cubicBezTo>
                <a:cubicBezTo>
                  <a:pt x="11029907" y="3262271"/>
                  <a:pt x="11036397" y="3252668"/>
                  <a:pt x="11042573" y="3243051"/>
                </a:cubicBezTo>
                <a:cubicBezTo>
                  <a:pt x="11048747" y="3233436"/>
                  <a:pt x="11051835" y="3226201"/>
                  <a:pt x="11051835" y="3221350"/>
                </a:cubicBezTo>
                <a:cubicBezTo>
                  <a:pt x="11051835" y="3216999"/>
                  <a:pt x="11050135" y="3213423"/>
                  <a:pt x="11046733" y="3210623"/>
                </a:cubicBezTo>
                <a:cubicBezTo>
                  <a:pt x="11043333" y="3207822"/>
                  <a:pt x="11039213" y="3206422"/>
                  <a:pt x="11034375" y="3206422"/>
                </a:cubicBezTo>
                <a:cubicBezTo>
                  <a:pt x="11029470" y="3206422"/>
                  <a:pt x="11023977" y="3207743"/>
                  <a:pt x="11017895" y="3210386"/>
                </a:cubicBezTo>
                <a:cubicBezTo>
                  <a:pt x="11011815" y="3213029"/>
                  <a:pt x="11006461" y="3215936"/>
                  <a:pt x="11001834" y="3219106"/>
                </a:cubicBezTo>
                <a:cubicBezTo>
                  <a:pt x="10997207" y="3222276"/>
                  <a:pt x="10992435" y="3225933"/>
                  <a:pt x="10987515" y="3230075"/>
                </a:cubicBezTo>
                <a:lnTo>
                  <a:pt x="10981450" y="3235273"/>
                </a:lnTo>
                <a:lnTo>
                  <a:pt x="10982299" y="3232511"/>
                </a:lnTo>
                <a:cubicBezTo>
                  <a:pt x="10983243" y="3228821"/>
                  <a:pt x="10983715" y="3225437"/>
                  <a:pt x="10983715" y="3222359"/>
                </a:cubicBezTo>
                <a:cubicBezTo>
                  <a:pt x="10983715" y="3218375"/>
                  <a:pt x="10982665" y="3215017"/>
                  <a:pt x="10980563" y="3212285"/>
                </a:cubicBezTo>
                <a:cubicBezTo>
                  <a:pt x="10978461" y="3209552"/>
                  <a:pt x="10975543" y="3208186"/>
                  <a:pt x="10971809" y="3208186"/>
                </a:cubicBezTo>
                <a:cubicBezTo>
                  <a:pt x="10967927" y="3208186"/>
                  <a:pt x="10963422" y="3209690"/>
                  <a:pt x="10958293" y="3212698"/>
                </a:cubicBezTo>
                <a:cubicBezTo>
                  <a:pt x="10953165" y="3215707"/>
                  <a:pt x="10948879" y="3218624"/>
                  <a:pt x="10945435" y="3221451"/>
                </a:cubicBezTo>
                <a:cubicBezTo>
                  <a:pt x="10941991" y="3224277"/>
                  <a:pt x="10937773" y="3227977"/>
                  <a:pt x="10932779" y="3232553"/>
                </a:cubicBezTo>
                <a:lnTo>
                  <a:pt x="10930949" y="3234543"/>
                </a:lnTo>
                <a:lnTo>
                  <a:pt x="10936789" y="3218071"/>
                </a:lnTo>
                <a:cubicBezTo>
                  <a:pt x="10936789" y="3213768"/>
                  <a:pt x="10935267" y="3210246"/>
                  <a:pt x="10932222" y="3207505"/>
                </a:cubicBezTo>
                <a:cubicBezTo>
                  <a:pt x="10929177" y="3204762"/>
                  <a:pt x="10924881" y="3203392"/>
                  <a:pt x="10919333" y="3203392"/>
                </a:cubicBezTo>
                <a:close/>
                <a:moveTo>
                  <a:pt x="10576433" y="3203392"/>
                </a:moveTo>
                <a:cubicBezTo>
                  <a:pt x="10568241" y="3203392"/>
                  <a:pt x="10557594" y="3208282"/>
                  <a:pt x="10544491" y="3218063"/>
                </a:cubicBezTo>
                <a:cubicBezTo>
                  <a:pt x="10542879" y="3219137"/>
                  <a:pt x="10542072" y="3220635"/>
                  <a:pt x="10542072" y="3222555"/>
                </a:cubicBezTo>
                <a:cubicBezTo>
                  <a:pt x="10542072" y="3224476"/>
                  <a:pt x="10543266" y="3225437"/>
                  <a:pt x="10545653" y="3225437"/>
                </a:cubicBezTo>
                <a:cubicBezTo>
                  <a:pt x="10546360" y="3225437"/>
                  <a:pt x="10547670" y="3224798"/>
                  <a:pt x="10549583" y="3223520"/>
                </a:cubicBezTo>
                <a:cubicBezTo>
                  <a:pt x="10557759" y="3218068"/>
                  <a:pt x="10563513" y="3215342"/>
                  <a:pt x="10566845" y="3215342"/>
                </a:cubicBezTo>
                <a:cubicBezTo>
                  <a:pt x="10568496" y="3215342"/>
                  <a:pt x="10569321" y="3217176"/>
                  <a:pt x="10569321" y="3220844"/>
                </a:cubicBezTo>
                <a:cubicBezTo>
                  <a:pt x="10569321" y="3223446"/>
                  <a:pt x="10567513" y="3229017"/>
                  <a:pt x="10563898" y="3237560"/>
                </a:cubicBezTo>
                <a:cubicBezTo>
                  <a:pt x="10560283" y="3246103"/>
                  <a:pt x="10557247" y="3252754"/>
                  <a:pt x="10554791" y="3257516"/>
                </a:cubicBezTo>
                <a:cubicBezTo>
                  <a:pt x="10549695" y="3266825"/>
                  <a:pt x="10541863" y="3280622"/>
                  <a:pt x="10531295" y="3298908"/>
                </a:cubicBezTo>
                <a:cubicBezTo>
                  <a:pt x="10524812" y="3309996"/>
                  <a:pt x="10520795" y="3316613"/>
                  <a:pt x="10519244" y="3318759"/>
                </a:cubicBezTo>
                <a:cubicBezTo>
                  <a:pt x="10518325" y="3319981"/>
                  <a:pt x="10517648" y="3320809"/>
                  <a:pt x="10517213" y="3321244"/>
                </a:cubicBezTo>
                <a:cubicBezTo>
                  <a:pt x="10516777" y="3321680"/>
                  <a:pt x="10516313" y="3322144"/>
                  <a:pt x="10515819" y="3322638"/>
                </a:cubicBezTo>
                <a:cubicBezTo>
                  <a:pt x="10515324" y="3323133"/>
                  <a:pt x="10515077" y="3323766"/>
                  <a:pt x="10515077" y="3324537"/>
                </a:cubicBezTo>
                <a:cubicBezTo>
                  <a:pt x="10515077" y="3326924"/>
                  <a:pt x="10515916" y="3328118"/>
                  <a:pt x="10517595" y="3328118"/>
                </a:cubicBezTo>
                <a:cubicBezTo>
                  <a:pt x="10519273" y="3328118"/>
                  <a:pt x="10521117" y="3327782"/>
                  <a:pt x="10523128" y="3327108"/>
                </a:cubicBezTo>
                <a:cubicBezTo>
                  <a:pt x="10525138" y="3326433"/>
                  <a:pt x="10527407" y="3325783"/>
                  <a:pt x="10529933" y="3325156"/>
                </a:cubicBezTo>
                <a:cubicBezTo>
                  <a:pt x="10530919" y="3324936"/>
                  <a:pt x="10532525" y="3324784"/>
                  <a:pt x="10534753" y="3324698"/>
                </a:cubicBezTo>
                <a:cubicBezTo>
                  <a:pt x="10536981" y="3324612"/>
                  <a:pt x="10538832" y="3324342"/>
                  <a:pt x="10540308" y="3323889"/>
                </a:cubicBezTo>
                <a:cubicBezTo>
                  <a:pt x="10541784" y="3323435"/>
                  <a:pt x="10542951" y="3322495"/>
                  <a:pt x="10543808" y="3321069"/>
                </a:cubicBezTo>
                <a:lnTo>
                  <a:pt x="10580970" y="3255274"/>
                </a:lnTo>
                <a:cubicBezTo>
                  <a:pt x="10602760" y="3231680"/>
                  <a:pt x="10619665" y="3219884"/>
                  <a:pt x="10631686" y="3219884"/>
                </a:cubicBezTo>
                <a:cubicBezTo>
                  <a:pt x="10633475" y="3219884"/>
                  <a:pt x="10635176" y="3220656"/>
                  <a:pt x="10636787" y="3222204"/>
                </a:cubicBezTo>
                <a:cubicBezTo>
                  <a:pt x="10638399" y="3223751"/>
                  <a:pt x="10639204" y="3225905"/>
                  <a:pt x="10639204" y="3228667"/>
                </a:cubicBezTo>
                <a:cubicBezTo>
                  <a:pt x="10639204" y="3233642"/>
                  <a:pt x="10636146" y="3241295"/>
                  <a:pt x="10630030" y="3251624"/>
                </a:cubicBezTo>
                <a:cubicBezTo>
                  <a:pt x="10623914" y="3261954"/>
                  <a:pt x="10617691" y="3272851"/>
                  <a:pt x="10611361" y="3284314"/>
                </a:cubicBezTo>
                <a:cubicBezTo>
                  <a:pt x="10605031" y="3295777"/>
                  <a:pt x="10601865" y="3305147"/>
                  <a:pt x="10601865" y="3312426"/>
                </a:cubicBezTo>
                <a:cubicBezTo>
                  <a:pt x="10601865" y="3317596"/>
                  <a:pt x="10603547" y="3321715"/>
                  <a:pt x="10606909" y="3324780"/>
                </a:cubicBezTo>
                <a:cubicBezTo>
                  <a:pt x="10610271" y="3327847"/>
                  <a:pt x="10614493" y="3329379"/>
                  <a:pt x="10619574" y="3329379"/>
                </a:cubicBezTo>
                <a:cubicBezTo>
                  <a:pt x="10626829" y="3329379"/>
                  <a:pt x="10636517" y="3326757"/>
                  <a:pt x="10648639" y="3321514"/>
                </a:cubicBezTo>
                <a:cubicBezTo>
                  <a:pt x="10660761" y="3316270"/>
                  <a:pt x="10672800" y="3308848"/>
                  <a:pt x="10684756" y="3299250"/>
                </a:cubicBezTo>
                <a:lnTo>
                  <a:pt x="10702207" y="3283325"/>
                </a:lnTo>
                <a:lnTo>
                  <a:pt x="10700153" y="3295271"/>
                </a:lnTo>
                <a:cubicBezTo>
                  <a:pt x="10700153" y="3304085"/>
                  <a:pt x="10702209" y="3311342"/>
                  <a:pt x="10706319" y="3317044"/>
                </a:cubicBezTo>
                <a:cubicBezTo>
                  <a:pt x="10710430" y="3322745"/>
                  <a:pt x="10716633" y="3325594"/>
                  <a:pt x="10724926" y="3325594"/>
                </a:cubicBezTo>
                <a:cubicBezTo>
                  <a:pt x="10736523" y="3325594"/>
                  <a:pt x="10751391" y="3319286"/>
                  <a:pt x="10769530" y="3306671"/>
                </a:cubicBezTo>
                <a:cubicBezTo>
                  <a:pt x="10769530" y="3320463"/>
                  <a:pt x="10776947" y="3327358"/>
                  <a:pt x="10791780" y="3327358"/>
                </a:cubicBezTo>
                <a:cubicBezTo>
                  <a:pt x="10807685" y="3327358"/>
                  <a:pt x="10827717" y="3317934"/>
                  <a:pt x="10851879" y="3299085"/>
                </a:cubicBezTo>
                <a:cubicBezTo>
                  <a:pt x="10863845" y="3289854"/>
                  <a:pt x="10875653" y="3277359"/>
                  <a:pt x="10887300" y="3261602"/>
                </a:cubicBezTo>
                <a:cubicBezTo>
                  <a:pt x="10887903" y="3260402"/>
                  <a:pt x="10888205" y="3259431"/>
                  <a:pt x="10888205" y="3258688"/>
                </a:cubicBezTo>
                <a:cubicBezTo>
                  <a:pt x="10888205" y="3256474"/>
                  <a:pt x="10887195" y="3255365"/>
                  <a:pt x="10885175" y="3255365"/>
                </a:cubicBezTo>
                <a:cubicBezTo>
                  <a:pt x="10883155" y="3255365"/>
                  <a:pt x="10881550" y="3256259"/>
                  <a:pt x="10880361" y="3258045"/>
                </a:cubicBezTo>
                <a:cubicBezTo>
                  <a:pt x="10868147" y="3273230"/>
                  <a:pt x="10856985" y="3284734"/>
                  <a:pt x="10846871" y="3292559"/>
                </a:cubicBezTo>
                <a:cubicBezTo>
                  <a:pt x="10828859" y="3306112"/>
                  <a:pt x="10814868" y="3312888"/>
                  <a:pt x="10804900" y="3312888"/>
                </a:cubicBezTo>
                <a:cubicBezTo>
                  <a:pt x="10797195" y="3312888"/>
                  <a:pt x="10793343" y="3309287"/>
                  <a:pt x="10793343" y="3302082"/>
                </a:cubicBezTo>
                <a:cubicBezTo>
                  <a:pt x="10793343" y="3296492"/>
                  <a:pt x="10794218" y="3291439"/>
                  <a:pt x="10795967" y="3286922"/>
                </a:cubicBezTo>
                <a:cubicBezTo>
                  <a:pt x="10797465" y="3285424"/>
                  <a:pt x="10799559" y="3283413"/>
                  <a:pt x="10802252" y="3280888"/>
                </a:cubicBezTo>
                <a:cubicBezTo>
                  <a:pt x="10804944" y="3278363"/>
                  <a:pt x="10806599" y="3276794"/>
                  <a:pt x="10807214" y="3276181"/>
                </a:cubicBezTo>
                <a:cubicBezTo>
                  <a:pt x="10807731" y="3275661"/>
                  <a:pt x="10809048" y="3274303"/>
                  <a:pt x="10811165" y="3272108"/>
                </a:cubicBezTo>
                <a:cubicBezTo>
                  <a:pt x="10813281" y="3269912"/>
                  <a:pt x="10814826" y="3268273"/>
                  <a:pt x="10815801" y="3267189"/>
                </a:cubicBezTo>
                <a:cubicBezTo>
                  <a:pt x="10816777" y="3266105"/>
                  <a:pt x="10818203" y="3264455"/>
                  <a:pt x="10820079" y="3262236"/>
                </a:cubicBezTo>
                <a:cubicBezTo>
                  <a:pt x="10821956" y="3260019"/>
                  <a:pt x="10823297" y="3258148"/>
                  <a:pt x="10824103" y="3256628"/>
                </a:cubicBezTo>
                <a:cubicBezTo>
                  <a:pt x="10824910" y="3255106"/>
                  <a:pt x="10825891" y="3253235"/>
                  <a:pt x="10827045" y="3251015"/>
                </a:cubicBezTo>
                <a:cubicBezTo>
                  <a:pt x="10828200" y="3248796"/>
                  <a:pt x="10829011" y="3246563"/>
                  <a:pt x="10829478" y="3244319"/>
                </a:cubicBezTo>
                <a:cubicBezTo>
                  <a:pt x="10829945" y="3242074"/>
                  <a:pt x="10830179" y="3239799"/>
                  <a:pt x="10830179" y="3237496"/>
                </a:cubicBezTo>
                <a:cubicBezTo>
                  <a:pt x="10830179" y="3232254"/>
                  <a:pt x="10827791" y="3229632"/>
                  <a:pt x="10823015" y="3229632"/>
                </a:cubicBezTo>
                <a:cubicBezTo>
                  <a:pt x="10821011" y="3222535"/>
                  <a:pt x="10816702" y="3216766"/>
                  <a:pt x="10810087" y="3212325"/>
                </a:cubicBezTo>
                <a:cubicBezTo>
                  <a:pt x="10803473" y="3207883"/>
                  <a:pt x="10796278" y="3205662"/>
                  <a:pt x="10788501" y="3205662"/>
                </a:cubicBezTo>
                <a:cubicBezTo>
                  <a:pt x="10775318" y="3205662"/>
                  <a:pt x="10761771" y="3210414"/>
                  <a:pt x="10747861" y="3219919"/>
                </a:cubicBezTo>
                <a:cubicBezTo>
                  <a:pt x="10733951" y="3229424"/>
                  <a:pt x="10722522" y="3241189"/>
                  <a:pt x="10713575" y="3255215"/>
                </a:cubicBezTo>
                <a:lnTo>
                  <a:pt x="10710583" y="3261318"/>
                </a:lnTo>
                <a:lnTo>
                  <a:pt x="10695873" y="3278098"/>
                </a:lnTo>
                <a:cubicBezTo>
                  <a:pt x="10690261" y="3283875"/>
                  <a:pt x="10684896" y="3288743"/>
                  <a:pt x="10679777" y="3292705"/>
                </a:cubicBezTo>
                <a:cubicBezTo>
                  <a:pt x="10672828" y="3298164"/>
                  <a:pt x="10664934" y="3303145"/>
                  <a:pt x="10656093" y="3307646"/>
                </a:cubicBezTo>
                <a:cubicBezTo>
                  <a:pt x="10647253" y="3312149"/>
                  <a:pt x="10639705" y="3314399"/>
                  <a:pt x="10633450" y="3314399"/>
                </a:cubicBezTo>
                <a:cubicBezTo>
                  <a:pt x="10631933" y="3314399"/>
                  <a:pt x="10630637" y="3313741"/>
                  <a:pt x="10629562" y="3312426"/>
                </a:cubicBezTo>
                <a:cubicBezTo>
                  <a:pt x="10628487" y="3311111"/>
                  <a:pt x="10627949" y="3309345"/>
                  <a:pt x="10627949" y="3307130"/>
                </a:cubicBezTo>
                <a:cubicBezTo>
                  <a:pt x="10627949" y="3301716"/>
                  <a:pt x="10634214" y="3288833"/>
                  <a:pt x="10646745" y="3268483"/>
                </a:cubicBezTo>
                <a:cubicBezTo>
                  <a:pt x="10659275" y="3248133"/>
                  <a:pt x="10665541" y="3234105"/>
                  <a:pt x="10665541" y="3226397"/>
                </a:cubicBezTo>
                <a:cubicBezTo>
                  <a:pt x="10665541" y="3220752"/>
                  <a:pt x="10663359" y="3215845"/>
                  <a:pt x="10658997" y="3211672"/>
                </a:cubicBezTo>
                <a:cubicBezTo>
                  <a:pt x="10654634" y="3207500"/>
                  <a:pt x="10649482" y="3205413"/>
                  <a:pt x="10643540" y="3205413"/>
                </a:cubicBezTo>
                <a:cubicBezTo>
                  <a:pt x="10635281" y="3205413"/>
                  <a:pt x="10625058" y="3209216"/>
                  <a:pt x="10612872" y="3216822"/>
                </a:cubicBezTo>
                <a:cubicBezTo>
                  <a:pt x="10600685" y="3224427"/>
                  <a:pt x="10591667" y="3232143"/>
                  <a:pt x="10585816" y="3239971"/>
                </a:cubicBezTo>
                <a:cubicBezTo>
                  <a:pt x="10591198" y="3232371"/>
                  <a:pt x="10593889" y="3225071"/>
                  <a:pt x="10593889" y="3218071"/>
                </a:cubicBezTo>
                <a:cubicBezTo>
                  <a:pt x="10593889" y="3213768"/>
                  <a:pt x="10592367" y="3210246"/>
                  <a:pt x="10589322" y="3207505"/>
                </a:cubicBezTo>
                <a:cubicBezTo>
                  <a:pt x="10586277" y="3204762"/>
                  <a:pt x="10581981" y="3203392"/>
                  <a:pt x="10576433" y="3203392"/>
                </a:cubicBezTo>
                <a:close/>
                <a:moveTo>
                  <a:pt x="10107432" y="3202384"/>
                </a:moveTo>
                <a:cubicBezTo>
                  <a:pt x="10095366" y="3202384"/>
                  <a:pt x="10082511" y="3207523"/>
                  <a:pt x="10068866" y="3217802"/>
                </a:cubicBezTo>
                <a:cubicBezTo>
                  <a:pt x="10055221" y="3228081"/>
                  <a:pt x="10043891" y="3240517"/>
                  <a:pt x="10034877" y="3255113"/>
                </a:cubicBezTo>
                <a:cubicBezTo>
                  <a:pt x="10030369" y="3262409"/>
                  <a:pt x="10026989" y="3269426"/>
                  <a:pt x="10024735" y="3276160"/>
                </a:cubicBezTo>
                <a:lnTo>
                  <a:pt x="10023507" y="3283195"/>
                </a:lnTo>
                <a:lnTo>
                  <a:pt x="10013027" y="3292705"/>
                </a:lnTo>
                <a:cubicBezTo>
                  <a:pt x="10006078" y="3298164"/>
                  <a:pt x="9998184" y="3303145"/>
                  <a:pt x="9989343" y="3307646"/>
                </a:cubicBezTo>
                <a:cubicBezTo>
                  <a:pt x="9980503" y="3312149"/>
                  <a:pt x="9972955" y="3314399"/>
                  <a:pt x="9966700" y="3314399"/>
                </a:cubicBezTo>
                <a:cubicBezTo>
                  <a:pt x="9965183" y="3314399"/>
                  <a:pt x="9963887" y="3313741"/>
                  <a:pt x="9962812" y="3312426"/>
                </a:cubicBezTo>
                <a:cubicBezTo>
                  <a:pt x="9961737" y="3311111"/>
                  <a:pt x="9961199" y="3309345"/>
                  <a:pt x="9961199" y="3307130"/>
                </a:cubicBezTo>
                <a:cubicBezTo>
                  <a:pt x="9961199" y="3301716"/>
                  <a:pt x="9967464" y="3288833"/>
                  <a:pt x="9979995" y="3268483"/>
                </a:cubicBezTo>
                <a:cubicBezTo>
                  <a:pt x="9992525" y="3248133"/>
                  <a:pt x="9998791" y="3234105"/>
                  <a:pt x="9998791" y="3226397"/>
                </a:cubicBezTo>
                <a:cubicBezTo>
                  <a:pt x="9998791" y="3220752"/>
                  <a:pt x="9996609" y="3215845"/>
                  <a:pt x="9992247" y="3211672"/>
                </a:cubicBezTo>
                <a:cubicBezTo>
                  <a:pt x="9987884" y="3207500"/>
                  <a:pt x="9982732" y="3205413"/>
                  <a:pt x="9976790" y="3205413"/>
                </a:cubicBezTo>
                <a:cubicBezTo>
                  <a:pt x="9968531" y="3205413"/>
                  <a:pt x="9958308" y="3209216"/>
                  <a:pt x="9946122" y="3216822"/>
                </a:cubicBezTo>
                <a:cubicBezTo>
                  <a:pt x="9933935" y="3224427"/>
                  <a:pt x="9924917" y="3232143"/>
                  <a:pt x="9919066" y="3239971"/>
                </a:cubicBezTo>
                <a:cubicBezTo>
                  <a:pt x="9924448" y="3232371"/>
                  <a:pt x="9927139" y="3225071"/>
                  <a:pt x="9927139" y="3218071"/>
                </a:cubicBezTo>
                <a:cubicBezTo>
                  <a:pt x="9927139" y="3213768"/>
                  <a:pt x="9925617" y="3210246"/>
                  <a:pt x="9922572" y="3207505"/>
                </a:cubicBezTo>
                <a:cubicBezTo>
                  <a:pt x="9919527" y="3204762"/>
                  <a:pt x="9915231" y="3203392"/>
                  <a:pt x="9909683" y="3203392"/>
                </a:cubicBezTo>
                <a:cubicBezTo>
                  <a:pt x="9901491" y="3203392"/>
                  <a:pt x="9890844" y="3208282"/>
                  <a:pt x="9877741" y="3218063"/>
                </a:cubicBezTo>
                <a:cubicBezTo>
                  <a:pt x="9876129" y="3219137"/>
                  <a:pt x="9875322" y="3220635"/>
                  <a:pt x="9875322" y="3222555"/>
                </a:cubicBezTo>
                <a:cubicBezTo>
                  <a:pt x="9875322" y="3224476"/>
                  <a:pt x="9876516" y="3225437"/>
                  <a:pt x="9878903" y="3225437"/>
                </a:cubicBezTo>
                <a:cubicBezTo>
                  <a:pt x="9879610" y="3225437"/>
                  <a:pt x="9880920" y="3224798"/>
                  <a:pt x="9882833" y="3223520"/>
                </a:cubicBezTo>
                <a:cubicBezTo>
                  <a:pt x="9891009" y="3218068"/>
                  <a:pt x="9896763" y="3215342"/>
                  <a:pt x="9900095" y="3215342"/>
                </a:cubicBezTo>
                <a:cubicBezTo>
                  <a:pt x="9901746" y="3215342"/>
                  <a:pt x="9902571" y="3217176"/>
                  <a:pt x="9902571" y="3220844"/>
                </a:cubicBezTo>
                <a:cubicBezTo>
                  <a:pt x="9902571" y="3223446"/>
                  <a:pt x="9900763" y="3229017"/>
                  <a:pt x="9897148" y="3237560"/>
                </a:cubicBezTo>
                <a:cubicBezTo>
                  <a:pt x="9893533" y="3246103"/>
                  <a:pt x="9890497" y="3252754"/>
                  <a:pt x="9888041" y="3257516"/>
                </a:cubicBezTo>
                <a:lnTo>
                  <a:pt x="9887648" y="3258216"/>
                </a:lnTo>
                <a:lnTo>
                  <a:pt x="9885050" y="3255365"/>
                </a:lnTo>
                <a:cubicBezTo>
                  <a:pt x="9883030" y="3255365"/>
                  <a:pt x="9881425" y="3256259"/>
                  <a:pt x="9880235" y="3258045"/>
                </a:cubicBezTo>
                <a:cubicBezTo>
                  <a:pt x="9868023" y="3273230"/>
                  <a:pt x="9856859" y="3284734"/>
                  <a:pt x="9846747" y="3292559"/>
                </a:cubicBezTo>
                <a:cubicBezTo>
                  <a:pt x="9828734" y="3306112"/>
                  <a:pt x="9814743" y="3312888"/>
                  <a:pt x="9804775" y="3312888"/>
                </a:cubicBezTo>
                <a:cubicBezTo>
                  <a:pt x="9797070" y="3312888"/>
                  <a:pt x="9793218" y="3309287"/>
                  <a:pt x="9793218" y="3302082"/>
                </a:cubicBezTo>
                <a:cubicBezTo>
                  <a:pt x="9793218" y="3296492"/>
                  <a:pt x="9794093" y="3291439"/>
                  <a:pt x="9795842" y="3286922"/>
                </a:cubicBezTo>
                <a:cubicBezTo>
                  <a:pt x="9797340" y="3285424"/>
                  <a:pt x="9799434" y="3283413"/>
                  <a:pt x="9802127" y="3280888"/>
                </a:cubicBezTo>
                <a:cubicBezTo>
                  <a:pt x="9804819" y="3278363"/>
                  <a:pt x="9806473" y="3276794"/>
                  <a:pt x="9807089" y="3276181"/>
                </a:cubicBezTo>
                <a:cubicBezTo>
                  <a:pt x="9807607" y="3275661"/>
                  <a:pt x="9808923" y="3274303"/>
                  <a:pt x="9811039" y="3272108"/>
                </a:cubicBezTo>
                <a:cubicBezTo>
                  <a:pt x="9813156" y="3269912"/>
                  <a:pt x="9814702" y="3268273"/>
                  <a:pt x="9815677" y="3267189"/>
                </a:cubicBezTo>
                <a:cubicBezTo>
                  <a:pt x="9816652" y="3266105"/>
                  <a:pt x="9818077" y="3264455"/>
                  <a:pt x="9819954" y="3262236"/>
                </a:cubicBezTo>
                <a:cubicBezTo>
                  <a:pt x="9821831" y="3260019"/>
                  <a:pt x="9823172" y="3258148"/>
                  <a:pt x="9823979" y="3256628"/>
                </a:cubicBezTo>
                <a:cubicBezTo>
                  <a:pt x="9824785" y="3255106"/>
                  <a:pt x="9825765" y="3253235"/>
                  <a:pt x="9826920" y="3251015"/>
                </a:cubicBezTo>
                <a:cubicBezTo>
                  <a:pt x="9828075" y="3248796"/>
                  <a:pt x="9828886" y="3246563"/>
                  <a:pt x="9829353" y="3244319"/>
                </a:cubicBezTo>
                <a:cubicBezTo>
                  <a:pt x="9829821" y="3242074"/>
                  <a:pt x="9830054" y="3239799"/>
                  <a:pt x="9830054" y="3237496"/>
                </a:cubicBezTo>
                <a:cubicBezTo>
                  <a:pt x="9830054" y="3232254"/>
                  <a:pt x="9827666" y="3229632"/>
                  <a:pt x="9822889" y="3229632"/>
                </a:cubicBezTo>
                <a:cubicBezTo>
                  <a:pt x="9820886" y="3222535"/>
                  <a:pt x="9816577" y="3216766"/>
                  <a:pt x="9809963" y="3212325"/>
                </a:cubicBezTo>
                <a:cubicBezTo>
                  <a:pt x="9803348" y="3207883"/>
                  <a:pt x="9796153" y="3205662"/>
                  <a:pt x="9788376" y="3205662"/>
                </a:cubicBezTo>
                <a:cubicBezTo>
                  <a:pt x="9775193" y="3205662"/>
                  <a:pt x="9761647" y="3210414"/>
                  <a:pt x="9747736" y="3219919"/>
                </a:cubicBezTo>
                <a:cubicBezTo>
                  <a:pt x="9733826" y="3229424"/>
                  <a:pt x="9722397" y="3241189"/>
                  <a:pt x="9713450" y="3255215"/>
                </a:cubicBezTo>
                <a:cubicBezTo>
                  <a:pt x="9704502" y="3269240"/>
                  <a:pt x="9700028" y="3282593"/>
                  <a:pt x="9700028" y="3295271"/>
                </a:cubicBezTo>
                <a:cubicBezTo>
                  <a:pt x="9700028" y="3304085"/>
                  <a:pt x="9702083" y="3311342"/>
                  <a:pt x="9706194" y="3317044"/>
                </a:cubicBezTo>
                <a:cubicBezTo>
                  <a:pt x="9710305" y="3322745"/>
                  <a:pt x="9716508" y="3325594"/>
                  <a:pt x="9724801" y="3325594"/>
                </a:cubicBezTo>
                <a:cubicBezTo>
                  <a:pt x="9736398" y="3325594"/>
                  <a:pt x="9751266" y="3319286"/>
                  <a:pt x="9769405" y="3306671"/>
                </a:cubicBezTo>
                <a:cubicBezTo>
                  <a:pt x="9769405" y="3320463"/>
                  <a:pt x="9776822" y="3327358"/>
                  <a:pt x="9791655" y="3327358"/>
                </a:cubicBezTo>
                <a:cubicBezTo>
                  <a:pt x="9807560" y="3327358"/>
                  <a:pt x="9827593" y="3317934"/>
                  <a:pt x="9851753" y="3299085"/>
                </a:cubicBezTo>
                <a:cubicBezTo>
                  <a:pt x="9857737" y="3294469"/>
                  <a:pt x="9863680" y="3289038"/>
                  <a:pt x="9869584" y="3282791"/>
                </a:cubicBezTo>
                <a:lnTo>
                  <a:pt x="9882818" y="3266851"/>
                </a:lnTo>
                <a:lnTo>
                  <a:pt x="9878345" y="3274846"/>
                </a:lnTo>
                <a:cubicBezTo>
                  <a:pt x="9874429" y="3281745"/>
                  <a:pt x="9869829" y="3289766"/>
                  <a:pt x="9864545" y="3298908"/>
                </a:cubicBezTo>
                <a:cubicBezTo>
                  <a:pt x="9858062" y="3309996"/>
                  <a:pt x="9854045" y="3316613"/>
                  <a:pt x="9852494" y="3318759"/>
                </a:cubicBezTo>
                <a:cubicBezTo>
                  <a:pt x="9851575" y="3319981"/>
                  <a:pt x="9850898" y="3320809"/>
                  <a:pt x="9850463" y="3321244"/>
                </a:cubicBezTo>
                <a:cubicBezTo>
                  <a:pt x="9850027" y="3321680"/>
                  <a:pt x="9849563" y="3322144"/>
                  <a:pt x="9849069" y="3322638"/>
                </a:cubicBezTo>
                <a:cubicBezTo>
                  <a:pt x="9848574" y="3323133"/>
                  <a:pt x="9848327" y="3323766"/>
                  <a:pt x="9848327" y="3324537"/>
                </a:cubicBezTo>
                <a:cubicBezTo>
                  <a:pt x="9848327" y="3326924"/>
                  <a:pt x="9849166" y="3328118"/>
                  <a:pt x="9850845" y="3328118"/>
                </a:cubicBezTo>
                <a:cubicBezTo>
                  <a:pt x="9852523" y="3328118"/>
                  <a:pt x="9854367" y="3327782"/>
                  <a:pt x="9856378" y="3327108"/>
                </a:cubicBezTo>
                <a:cubicBezTo>
                  <a:pt x="9858388" y="3326433"/>
                  <a:pt x="9860657" y="3325783"/>
                  <a:pt x="9863183" y="3325156"/>
                </a:cubicBezTo>
                <a:cubicBezTo>
                  <a:pt x="9864169" y="3324936"/>
                  <a:pt x="9865775" y="3324784"/>
                  <a:pt x="9868003" y="3324698"/>
                </a:cubicBezTo>
                <a:cubicBezTo>
                  <a:pt x="9870231" y="3324612"/>
                  <a:pt x="9872082" y="3324342"/>
                  <a:pt x="9873558" y="3323889"/>
                </a:cubicBezTo>
                <a:cubicBezTo>
                  <a:pt x="9875034" y="3323435"/>
                  <a:pt x="9876201" y="3322495"/>
                  <a:pt x="9877058" y="3321069"/>
                </a:cubicBezTo>
                <a:lnTo>
                  <a:pt x="9914220" y="3255274"/>
                </a:lnTo>
                <a:cubicBezTo>
                  <a:pt x="9936010" y="3231680"/>
                  <a:pt x="9952915" y="3219884"/>
                  <a:pt x="9964936" y="3219884"/>
                </a:cubicBezTo>
                <a:cubicBezTo>
                  <a:pt x="9966725" y="3219884"/>
                  <a:pt x="9968426" y="3220656"/>
                  <a:pt x="9970037" y="3222204"/>
                </a:cubicBezTo>
                <a:cubicBezTo>
                  <a:pt x="9971649" y="3223751"/>
                  <a:pt x="9972454" y="3225905"/>
                  <a:pt x="9972454" y="3228667"/>
                </a:cubicBezTo>
                <a:cubicBezTo>
                  <a:pt x="9972454" y="3233642"/>
                  <a:pt x="9969396" y="3241295"/>
                  <a:pt x="9963280" y="3251624"/>
                </a:cubicBezTo>
                <a:cubicBezTo>
                  <a:pt x="9957164" y="3261954"/>
                  <a:pt x="9950941" y="3272851"/>
                  <a:pt x="9944611" y="3284314"/>
                </a:cubicBezTo>
                <a:cubicBezTo>
                  <a:pt x="9938281" y="3295777"/>
                  <a:pt x="9935115" y="3305147"/>
                  <a:pt x="9935115" y="3312426"/>
                </a:cubicBezTo>
                <a:cubicBezTo>
                  <a:pt x="9935115" y="3317596"/>
                  <a:pt x="9936797" y="3321715"/>
                  <a:pt x="9940159" y="3324780"/>
                </a:cubicBezTo>
                <a:cubicBezTo>
                  <a:pt x="9943521" y="3327847"/>
                  <a:pt x="9947743" y="3329379"/>
                  <a:pt x="9952824" y="3329379"/>
                </a:cubicBezTo>
                <a:cubicBezTo>
                  <a:pt x="9960079" y="3329379"/>
                  <a:pt x="9969767" y="3326757"/>
                  <a:pt x="9981889" y="3321514"/>
                </a:cubicBezTo>
                <a:cubicBezTo>
                  <a:pt x="9994011" y="3316270"/>
                  <a:pt x="10006050" y="3308848"/>
                  <a:pt x="10018006" y="3299250"/>
                </a:cubicBezTo>
                <a:lnTo>
                  <a:pt x="10021433" y="3296122"/>
                </a:lnTo>
                <a:lnTo>
                  <a:pt x="10022866" y="3307114"/>
                </a:lnTo>
                <a:cubicBezTo>
                  <a:pt x="10023873" y="3310580"/>
                  <a:pt x="10025384" y="3313650"/>
                  <a:pt x="10027398" y="3316320"/>
                </a:cubicBezTo>
                <a:cubicBezTo>
                  <a:pt x="10031427" y="3321661"/>
                  <a:pt x="10037417" y="3324332"/>
                  <a:pt x="10045369" y="3324332"/>
                </a:cubicBezTo>
                <a:cubicBezTo>
                  <a:pt x="10058141" y="3324332"/>
                  <a:pt x="10071976" y="3319924"/>
                  <a:pt x="10086872" y="3311106"/>
                </a:cubicBezTo>
                <a:cubicBezTo>
                  <a:pt x="10094320" y="3306697"/>
                  <a:pt x="10101320" y="3301895"/>
                  <a:pt x="10107871" y="3296699"/>
                </a:cubicBezTo>
                <a:lnTo>
                  <a:pt x="10118155" y="3287281"/>
                </a:lnTo>
                <a:lnTo>
                  <a:pt x="10115823" y="3290992"/>
                </a:lnTo>
                <a:cubicBezTo>
                  <a:pt x="10097805" y="3320158"/>
                  <a:pt x="10067203" y="3372782"/>
                  <a:pt x="10024019" y="3448865"/>
                </a:cubicBezTo>
                <a:cubicBezTo>
                  <a:pt x="10008867" y="3473798"/>
                  <a:pt x="9994619" y="3492772"/>
                  <a:pt x="9981275" y="3505789"/>
                </a:cubicBezTo>
                <a:cubicBezTo>
                  <a:pt x="9967932" y="3518806"/>
                  <a:pt x="9953640" y="3525314"/>
                  <a:pt x="9938400" y="3525314"/>
                </a:cubicBezTo>
                <a:cubicBezTo>
                  <a:pt x="9924518" y="3525314"/>
                  <a:pt x="9912898" y="3520596"/>
                  <a:pt x="9903541" y="3511158"/>
                </a:cubicBezTo>
                <a:cubicBezTo>
                  <a:pt x="9894183" y="3501720"/>
                  <a:pt x="9889504" y="3489801"/>
                  <a:pt x="9889504" y="3475402"/>
                </a:cubicBezTo>
                <a:cubicBezTo>
                  <a:pt x="9889504" y="3467995"/>
                  <a:pt x="9890303" y="3461314"/>
                  <a:pt x="9891899" y="3455359"/>
                </a:cubicBezTo>
                <a:cubicBezTo>
                  <a:pt x="9900590" y="3424436"/>
                  <a:pt x="9929898" y="3398642"/>
                  <a:pt x="9979825" y="3377977"/>
                </a:cubicBezTo>
                <a:cubicBezTo>
                  <a:pt x="9989252" y="3374362"/>
                  <a:pt x="10010339" y="3367267"/>
                  <a:pt x="10043086" y="3356692"/>
                </a:cubicBezTo>
                <a:cubicBezTo>
                  <a:pt x="10042957" y="3356736"/>
                  <a:pt x="10043511" y="3356552"/>
                  <a:pt x="10044745" y="3356139"/>
                </a:cubicBezTo>
                <a:cubicBezTo>
                  <a:pt x="10045981" y="3355729"/>
                  <a:pt x="10046930" y="3355428"/>
                  <a:pt x="10047593" y="3355239"/>
                </a:cubicBezTo>
                <a:cubicBezTo>
                  <a:pt x="10048256" y="3355051"/>
                  <a:pt x="10049087" y="3354678"/>
                  <a:pt x="10050088" y="3354123"/>
                </a:cubicBezTo>
                <a:cubicBezTo>
                  <a:pt x="10051089" y="3353566"/>
                  <a:pt x="10051906" y="3352893"/>
                  <a:pt x="10052541" y="3352102"/>
                </a:cubicBezTo>
                <a:cubicBezTo>
                  <a:pt x="10053176" y="3351310"/>
                  <a:pt x="10053493" y="3350362"/>
                  <a:pt x="10053493" y="3349258"/>
                </a:cubicBezTo>
                <a:cubicBezTo>
                  <a:pt x="10053493" y="3346539"/>
                  <a:pt x="10051879" y="3345179"/>
                  <a:pt x="10048651" y="3345179"/>
                </a:cubicBezTo>
                <a:cubicBezTo>
                  <a:pt x="10047907" y="3345179"/>
                  <a:pt x="10043507" y="3346272"/>
                  <a:pt x="10035451" y="3348454"/>
                </a:cubicBezTo>
                <a:cubicBezTo>
                  <a:pt x="10024318" y="3352214"/>
                  <a:pt x="10014605" y="3355515"/>
                  <a:pt x="10006314" y="3358363"/>
                </a:cubicBezTo>
                <a:cubicBezTo>
                  <a:pt x="9998023" y="3361209"/>
                  <a:pt x="9987803" y="3365104"/>
                  <a:pt x="9975654" y="3370047"/>
                </a:cubicBezTo>
                <a:cubicBezTo>
                  <a:pt x="9963505" y="3374991"/>
                  <a:pt x="9952807" y="3379965"/>
                  <a:pt x="9943561" y="3384967"/>
                </a:cubicBezTo>
                <a:cubicBezTo>
                  <a:pt x="9934315" y="3389971"/>
                  <a:pt x="9924571" y="3396099"/>
                  <a:pt x="9914329" y="3403351"/>
                </a:cubicBezTo>
                <a:cubicBezTo>
                  <a:pt x="9904088" y="3410604"/>
                  <a:pt x="9895653" y="3418063"/>
                  <a:pt x="9889024" y="3425727"/>
                </a:cubicBezTo>
                <a:cubicBezTo>
                  <a:pt x="9882395" y="3433388"/>
                  <a:pt x="9876891" y="3442115"/>
                  <a:pt x="9872513" y="3451905"/>
                </a:cubicBezTo>
                <a:cubicBezTo>
                  <a:pt x="9868134" y="3461695"/>
                  <a:pt x="9865945" y="3471967"/>
                  <a:pt x="9865945" y="3482720"/>
                </a:cubicBezTo>
                <a:cubicBezTo>
                  <a:pt x="9865945" y="3499492"/>
                  <a:pt x="9871829" y="3513281"/>
                  <a:pt x="9883599" y="3524085"/>
                </a:cubicBezTo>
                <a:cubicBezTo>
                  <a:pt x="9895369" y="3534889"/>
                  <a:pt x="9908675" y="3540291"/>
                  <a:pt x="9923516" y="3540291"/>
                </a:cubicBezTo>
                <a:cubicBezTo>
                  <a:pt x="9935820" y="3540291"/>
                  <a:pt x="9948499" y="3537414"/>
                  <a:pt x="9961551" y="3531661"/>
                </a:cubicBezTo>
                <a:cubicBezTo>
                  <a:pt x="9974605" y="3525908"/>
                  <a:pt x="9986461" y="3518512"/>
                  <a:pt x="9997120" y="3509472"/>
                </a:cubicBezTo>
                <a:cubicBezTo>
                  <a:pt x="10007779" y="3500432"/>
                  <a:pt x="10017374" y="3490838"/>
                  <a:pt x="10025903" y="3480691"/>
                </a:cubicBezTo>
                <a:cubicBezTo>
                  <a:pt x="10034433" y="3470543"/>
                  <a:pt x="10041335" y="3460617"/>
                  <a:pt x="10046610" y="3450914"/>
                </a:cubicBezTo>
                <a:lnTo>
                  <a:pt x="10150975" y="3253690"/>
                </a:lnTo>
                <a:cubicBezTo>
                  <a:pt x="10151136" y="3256045"/>
                  <a:pt x="10151843" y="3257222"/>
                  <a:pt x="10153097" y="3257222"/>
                </a:cubicBezTo>
                <a:cubicBezTo>
                  <a:pt x="10155821" y="3257222"/>
                  <a:pt x="10157183" y="3256045"/>
                  <a:pt x="10157183" y="3253693"/>
                </a:cubicBezTo>
                <a:cubicBezTo>
                  <a:pt x="10157183" y="3251342"/>
                  <a:pt x="10156679" y="3249346"/>
                  <a:pt x="10155668" y="3247706"/>
                </a:cubicBezTo>
                <a:cubicBezTo>
                  <a:pt x="10156282" y="3246957"/>
                  <a:pt x="10157223" y="3245398"/>
                  <a:pt x="10158491" y="3243029"/>
                </a:cubicBezTo>
                <a:cubicBezTo>
                  <a:pt x="10159760" y="3240661"/>
                  <a:pt x="10160777" y="3238745"/>
                  <a:pt x="10161545" y="3237281"/>
                </a:cubicBezTo>
                <a:cubicBezTo>
                  <a:pt x="10162313" y="3235817"/>
                  <a:pt x="10162959" y="3234823"/>
                  <a:pt x="10163484" y="3234298"/>
                </a:cubicBezTo>
                <a:cubicBezTo>
                  <a:pt x="10165000" y="3232781"/>
                  <a:pt x="10165759" y="3231156"/>
                  <a:pt x="10165759" y="3229423"/>
                </a:cubicBezTo>
                <a:cubicBezTo>
                  <a:pt x="10165759" y="3228418"/>
                  <a:pt x="10165275" y="3227529"/>
                  <a:pt x="10164310" y="3226755"/>
                </a:cubicBezTo>
                <a:cubicBezTo>
                  <a:pt x="10163344" y="3225980"/>
                  <a:pt x="10162466" y="3225593"/>
                  <a:pt x="10161676" y="3225593"/>
                </a:cubicBezTo>
                <a:cubicBezTo>
                  <a:pt x="10161014" y="3225593"/>
                  <a:pt x="10160221" y="3225761"/>
                  <a:pt x="10159297" y="3226098"/>
                </a:cubicBezTo>
                <a:cubicBezTo>
                  <a:pt x="10158373" y="3226434"/>
                  <a:pt x="10157881" y="3226605"/>
                  <a:pt x="10157820" y="3226612"/>
                </a:cubicBezTo>
                <a:cubicBezTo>
                  <a:pt x="10157760" y="3226618"/>
                  <a:pt x="10156773" y="3226728"/>
                  <a:pt x="10154861" y="3226942"/>
                </a:cubicBezTo>
                <a:cubicBezTo>
                  <a:pt x="10152948" y="3227154"/>
                  <a:pt x="10151500" y="3227814"/>
                  <a:pt x="10150517" y="3228921"/>
                </a:cubicBezTo>
                <a:lnTo>
                  <a:pt x="10147565" y="3233858"/>
                </a:lnTo>
                <a:lnTo>
                  <a:pt x="10140764" y="3220973"/>
                </a:lnTo>
                <a:cubicBezTo>
                  <a:pt x="10132263" y="3208580"/>
                  <a:pt x="10121153" y="3202384"/>
                  <a:pt x="10107432" y="3202384"/>
                </a:cubicBezTo>
                <a:close/>
                <a:moveTo>
                  <a:pt x="8459607" y="3202384"/>
                </a:moveTo>
                <a:cubicBezTo>
                  <a:pt x="8447541" y="3202384"/>
                  <a:pt x="8434686" y="3207523"/>
                  <a:pt x="8421041" y="3217802"/>
                </a:cubicBezTo>
                <a:cubicBezTo>
                  <a:pt x="8407396" y="3228081"/>
                  <a:pt x="8396066" y="3240517"/>
                  <a:pt x="8387052" y="3255113"/>
                </a:cubicBezTo>
                <a:lnTo>
                  <a:pt x="8381107" y="3267451"/>
                </a:lnTo>
                <a:lnTo>
                  <a:pt x="8371773" y="3278098"/>
                </a:lnTo>
                <a:cubicBezTo>
                  <a:pt x="8366161" y="3283875"/>
                  <a:pt x="8360796" y="3288743"/>
                  <a:pt x="8355678" y="3292705"/>
                </a:cubicBezTo>
                <a:cubicBezTo>
                  <a:pt x="8348729" y="3298164"/>
                  <a:pt x="8340834" y="3303145"/>
                  <a:pt x="8331994" y="3307646"/>
                </a:cubicBezTo>
                <a:cubicBezTo>
                  <a:pt x="8323153" y="3312149"/>
                  <a:pt x="8315605" y="3314399"/>
                  <a:pt x="8309350" y="3314399"/>
                </a:cubicBezTo>
                <a:cubicBezTo>
                  <a:pt x="8307834" y="3314399"/>
                  <a:pt x="8306538" y="3313741"/>
                  <a:pt x="8305462" y="3312426"/>
                </a:cubicBezTo>
                <a:cubicBezTo>
                  <a:pt x="8304387" y="3311111"/>
                  <a:pt x="8303849" y="3309345"/>
                  <a:pt x="8303849" y="3307130"/>
                </a:cubicBezTo>
                <a:cubicBezTo>
                  <a:pt x="8303849" y="3301716"/>
                  <a:pt x="8310114" y="3288833"/>
                  <a:pt x="8322645" y="3268483"/>
                </a:cubicBezTo>
                <a:cubicBezTo>
                  <a:pt x="8335175" y="3248133"/>
                  <a:pt x="8341441" y="3234105"/>
                  <a:pt x="8341441" y="3226397"/>
                </a:cubicBezTo>
                <a:cubicBezTo>
                  <a:pt x="8341441" y="3220752"/>
                  <a:pt x="8339259" y="3215845"/>
                  <a:pt x="8334897" y="3211672"/>
                </a:cubicBezTo>
                <a:cubicBezTo>
                  <a:pt x="8330534" y="3207499"/>
                  <a:pt x="8325382" y="3205413"/>
                  <a:pt x="8319440" y="3205413"/>
                </a:cubicBezTo>
                <a:cubicBezTo>
                  <a:pt x="8311181" y="3205413"/>
                  <a:pt x="8300958" y="3209216"/>
                  <a:pt x="8288772" y="3216822"/>
                </a:cubicBezTo>
                <a:cubicBezTo>
                  <a:pt x="8276586" y="3224427"/>
                  <a:pt x="8267567" y="3232143"/>
                  <a:pt x="8261716" y="3239971"/>
                </a:cubicBezTo>
                <a:cubicBezTo>
                  <a:pt x="8267098" y="3232371"/>
                  <a:pt x="8269789" y="3225071"/>
                  <a:pt x="8269789" y="3218071"/>
                </a:cubicBezTo>
                <a:cubicBezTo>
                  <a:pt x="8269789" y="3213768"/>
                  <a:pt x="8268267" y="3210246"/>
                  <a:pt x="8265222" y="3207505"/>
                </a:cubicBezTo>
                <a:cubicBezTo>
                  <a:pt x="8262178" y="3204762"/>
                  <a:pt x="8257881" y="3203392"/>
                  <a:pt x="8252334" y="3203392"/>
                </a:cubicBezTo>
                <a:cubicBezTo>
                  <a:pt x="8244141" y="3203392"/>
                  <a:pt x="8233494" y="3208282"/>
                  <a:pt x="8220392" y="3218063"/>
                </a:cubicBezTo>
                <a:cubicBezTo>
                  <a:pt x="8218779" y="3219137"/>
                  <a:pt x="8217973" y="3220635"/>
                  <a:pt x="8217973" y="3222555"/>
                </a:cubicBezTo>
                <a:cubicBezTo>
                  <a:pt x="8217973" y="3224476"/>
                  <a:pt x="8219166" y="3225437"/>
                  <a:pt x="8221553" y="3225437"/>
                </a:cubicBezTo>
                <a:cubicBezTo>
                  <a:pt x="8222260" y="3225437"/>
                  <a:pt x="8223570" y="3224798"/>
                  <a:pt x="8225483" y="3223520"/>
                </a:cubicBezTo>
                <a:cubicBezTo>
                  <a:pt x="8233659" y="3218068"/>
                  <a:pt x="8239413" y="3215342"/>
                  <a:pt x="8242746" y="3215342"/>
                </a:cubicBezTo>
                <a:cubicBezTo>
                  <a:pt x="8244396" y="3215342"/>
                  <a:pt x="8245221" y="3217176"/>
                  <a:pt x="8245221" y="3220844"/>
                </a:cubicBezTo>
                <a:cubicBezTo>
                  <a:pt x="8245221" y="3223446"/>
                  <a:pt x="8243413" y="3229017"/>
                  <a:pt x="8239798" y="3237560"/>
                </a:cubicBezTo>
                <a:cubicBezTo>
                  <a:pt x="8236183" y="3246103"/>
                  <a:pt x="8233147" y="3252754"/>
                  <a:pt x="8230691" y="3257516"/>
                </a:cubicBezTo>
                <a:cubicBezTo>
                  <a:pt x="8225595" y="3266825"/>
                  <a:pt x="8217764" y="3280622"/>
                  <a:pt x="8207195" y="3298908"/>
                </a:cubicBezTo>
                <a:cubicBezTo>
                  <a:pt x="8200712" y="3309996"/>
                  <a:pt x="8196695" y="3316613"/>
                  <a:pt x="8195144" y="3318759"/>
                </a:cubicBezTo>
                <a:cubicBezTo>
                  <a:pt x="8194225" y="3319981"/>
                  <a:pt x="8193548" y="3320809"/>
                  <a:pt x="8193113" y="3321244"/>
                </a:cubicBezTo>
                <a:cubicBezTo>
                  <a:pt x="8192678" y="3321680"/>
                  <a:pt x="8192213" y="3322144"/>
                  <a:pt x="8191718" y="3322638"/>
                </a:cubicBezTo>
                <a:cubicBezTo>
                  <a:pt x="8191224" y="3323133"/>
                  <a:pt x="8190977" y="3323766"/>
                  <a:pt x="8190977" y="3324537"/>
                </a:cubicBezTo>
                <a:cubicBezTo>
                  <a:pt x="8190977" y="3326924"/>
                  <a:pt x="8191816" y="3328118"/>
                  <a:pt x="8193495" y="3328118"/>
                </a:cubicBezTo>
                <a:cubicBezTo>
                  <a:pt x="8195173" y="3328118"/>
                  <a:pt x="8197017" y="3327782"/>
                  <a:pt x="8199028" y="3327108"/>
                </a:cubicBezTo>
                <a:cubicBezTo>
                  <a:pt x="8201038" y="3326433"/>
                  <a:pt x="8203307" y="3325783"/>
                  <a:pt x="8205833" y="3325156"/>
                </a:cubicBezTo>
                <a:cubicBezTo>
                  <a:pt x="8206819" y="3324936"/>
                  <a:pt x="8208426" y="3324784"/>
                  <a:pt x="8210653" y="3324698"/>
                </a:cubicBezTo>
                <a:cubicBezTo>
                  <a:pt x="8212881" y="3324612"/>
                  <a:pt x="8214732" y="3324342"/>
                  <a:pt x="8216208" y="3323889"/>
                </a:cubicBezTo>
                <a:cubicBezTo>
                  <a:pt x="8217684" y="3323435"/>
                  <a:pt x="8218851" y="3322495"/>
                  <a:pt x="8219709" y="3321069"/>
                </a:cubicBezTo>
                <a:lnTo>
                  <a:pt x="8256870" y="3255274"/>
                </a:lnTo>
                <a:cubicBezTo>
                  <a:pt x="8278660" y="3231680"/>
                  <a:pt x="8295566" y="3219884"/>
                  <a:pt x="8307586" y="3219884"/>
                </a:cubicBezTo>
                <a:cubicBezTo>
                  <a:pt x="8309375" y="3219884"/>
                  <a:pt x="8311076" y="3220656"/>
                  <a:pt x="8312687" y="3222204"/>
                </a:cubicBezTo>
                <a:cubicBezTo>
                  <a:pt x="8314299" y="3223751"/>
                  <a:pt x="8315104" y="3225905"/>
                  <a:pt x="8315104" y="3228667"/>
                </a:cubicBezTo>
                <a:cubicBezTo>
                  <a:pt x="8315104" y="3233642"/>
                  <a:pt x="8312046" y="3241295"/>
                  <a:pt x="8305930" y="3251624"/>
                </a:cubicBezTo>
                <a:cubicBezTo>
                  <a:pt x="8299815" y="3261954"/>
                  <a:pt x="8293591" y="3272851"/>
                  <a:pt x="8287261" y="3284314"/>
                </a:cubicBezTo>
                <a:cubicBezTo>
                  <a:pt x="8280931" y="3295777"/>
                  <a:pt x="8277766" y="3305147"/>
                  <a:pt x="8277766" y="3312426"/>
                </a:cubicBezTo>
                <a:cubicBezTo>
                  <a:pt x="8277766" y="3317596"/>
                  <a:pt x="8279447" y="3321715"/>
                  <a:pt x="8282809" y="3324780"/>
                </a:cubicBezTo>
                <a:cubicBezTo>
                  <a:pt x="8286171" y="3327847"/>
                  <a:pt x="8290393" y="3329379"/>
                  <a:pt x="8295475" y="3329379"/>
                </a:cubicBezTo>
                <a:cubicBezTo>
                  <a:pt x="8302729" y="3329379"/>
                  <a:pt x="8312417" y="3326757"/>
                  <a:pt x="8324539" y="3321514"/>
                </a:cubicBezTo>
                <a:cubicBezTo>
                  <a:pt x="8336661" y="3316270"/>
                  <a:pt x="8348700" y="3308848"/>
                  <a:pt x="8360656" y="3299250"/>
                </a:cubicBezTo>
                <a:lnTo>
                  <a:pt x="8375196" y="3285981"/>
                </a:lnTo>
                <a:lnTo>
                  <a:pt x="8373530" y="3295521"/>
                </a:lnTo>
                <a:cubicBezTo>
                  <a:pt x="8373530" y="3304045"/>
                  <a:pt x="8375544" y="3310979"/>
                  <a:pt x="8379573" y="3316320"/>
                </a:cubicBezTo>
                <a:cubicBezTo>
                  <a:pt x="8383603" y="3321661"/>
                  <a:pt x="8389592" y="3324332"/>
                  <a:pt x="8397543" y="3324332"/>
                </a:cubicBezTo>
                <a:cubicBezTo>
                  <a:pt x="8410317" y="3324332"/>
                  <a:pt x="8424151" y="3319924"/>
                  <a:pt x="8439047" y="3311106"/>
                </a:cubicBezTo>
                <a:cubicBezTo>
                  <a:pt x="8446495" y="3306697"/>
                  <a:pt x="8453495" y="3301895"/>
                  <a:pt x="8460047" y="3296699"/>
                </a:cubicBezTo>
                <a:lnTo>
                  <a:pt x="8470330" y="3287281"/>
                </a:lnTo>
                <a:lnTo>
                  <a:pt x="8467997" y="3290992"/>
                </a:lnTo>
                <a:cubicBezTo>
                  <a:pt x="8449979" y="3320158"/>
                  <a:pt x="8419378" y="3372782"/>
                  <a:pt x="8376194" y="3448865"/>
                </a:cubicBezTo>
                <a:cubicBezTo>
                  <a:pt x="8361042" y="3473798"/>
                  <a:pt x="8346794" y="3492772"/>
                  <a:pt x="8333451" y="3505789"/>
                </a:cubicBezTo>
                <a:cubicBezTo>
                  <a:pt x="8320107" y="3518806"/>
                  <a:pt x="8305815" y="3525314"/>
                  <a:pt x="8290575" y="3525314"/>
                </a:cubicBezTo>
                <a:cubicBezTo>
                  <a:pt x="8276693" y="3525314"/>
                  <a:pt x="8265073" y="3520596"/>
                  <a:pt x="8255716" y="3511158"/>
                </a:cubicBezTo>
                <a:cubicBezTo>
                  <a:pt x="8246358" y="3501720"/>
                  <a:pt x="8241680" y="3489801"/>
                  <a:pt x="8241680" y="3475402"/>
                </a:cubicBezTo>
                <a:cubicBezTo>
                  <a:pt x="8241680" y="3467995"/>
                  <a:pt x="8242478" y="3461314"/>
                  <a:pt x="8244074" y="3455359"/>
                </a:cubicBezTo>
                <a:cubicBezTo>
                  <a:pt x="8252765" y="3424436"/>
                  <a:pt x="8282073" y="3398642"/>
                  <a:pt x="8332000" y="3377977"/>
                </a:cubicBezTo>
                <a:cubicBezTo>
                  <a:pt x="8341427" y="3374362"/>
                  <a:pt x="8362514" y="3367267"/>
                  <a:pt x="8395261" y="3356692"/>
                </a:cubicBezTo>
                <a:cubicBezTo>
                  <a:pt x="8395133" y="3356736"/>
                  <a:pt x="8395686" y="3356552"/>
                  <a:pt x="8396921" y="3356139"/>
                </a:cubicBezTo>
                <a:cubicBezTo>
                  <a:pt x="8398155" y="3355729"/>
                  <a:pt x="8399105" y="3355428"/>
                  <a:pt x="8399767" y="3355239"/>
                </a:cubicBezTo>
                <a:cubicBezTo>
                  <a:pt x="8400431" y="3355051"/>
                  <a:pt x="8401263" y="3354678"/>
                  <a:pt x="8402263" y="3354123"/>
                </a:cubicBezTo>
                <a:cubicBezTo>
                  <a:pt x="8403263" y="3353566"/>
                  <a:pt x="8404081" y="3352893"/>
                  <a:pt x="8404716" y="3352102"/>
                </a:cubicBezTo>
                <a:cubicBezTo>
                  <a:pt x="8405351" y="3351310"/>
                  <a:pt x="8405669" y="3350362"/>
                  <a:pt x="8405669" y="3349258"/>
                </a:cubicBezTo>
                <a:cubicBezTo>
                  <a:pt x="8405669" y="3346539"/>
                  <a:pt x="8404055" y="3345179"/>
                  <a:pt x="8400827" y="3345179"/>
                </a:cubicBezTo>
                <a:cubicBezTo>
                  <a:pt x="8400082" y="3345179"/>
                  <a:pt x="8395682" y="3346272"/>
                  <a:pt x="8387626" y="3348454"/>
                </a:cubicBezTo>
                <a:cubicBezTo>
                  <a:pt x="8376493" y="3352214"/>
                  <a:pt x="8366780" y="3355516"/>
                  <a:pt x="8358489" y="3358363"/>
                </a:cubicBezTo>
                <a:cubicBezTo>
                  <a:pt x="8350198" y="3361209"/>
                  <a:pt x="8339978" y="3365104"/>
                  <a:pt x="8327829" y="3370047"/>
                </a:cubicBezTo>
                <a:cubicBezTo>
                  <a:pt x="8315680" y="3374991"/>
                  <a:pt x="8304983" y="3379965"/>
                  <a:pt x="8295736" y="3384967"/>
                </a:cubicBezTo>
                <a:cubicBezTo>
                  <a:pt x="8286490" y="3389971"/>
                  <a:pt x="8276746" y="3396099"/>
                  <a:pt x="8266505" y="3403351"/>
                </a:cubicBezTo>
                <a:cubicBezTo>
                  <a:pt x="8256263" y="3410604"/>
                  <a:pt x="8247828" y="3418063"/>
                  <a:pt x="8241199" y="3425727"/>
                </a:cubicBezTo>
                <a:cubicBezTo>
                  <a:pt x="8234570" y="3433388"/>
                  <a:pt x="8229067" y="3442115"/>
                  <a:pt x="8224688" y="3451905"/>
                </a:cubicBezTo>
                <a:cubicBezTo>
                  <a:pt x="8220309" y="3461695"/>
                  <a:pt x="8218120" y="3471967"/>
                  <a:pt x="8218120" y="3482720"/>
                </a:cubicBezTo>
                <a:cubicBezTo>
                  <a:pt x="8218120" y="3499492"/>
                  <a:pt x="8224005" y="3513281"/>
                  <a:pt x="8235775" y="3524085"/>
                </a:cubicBezTo>
                <a:cubicBezTo>
                  <a:pt x="8247544" y="3534889"/>
                  <a:pt x="8260850" y="3540291"/>
                  <a:pt x="8275691" y="3540291"/>
                </a:cubicBezTo>
                <a:cubicBezTo>
                  <a:pt x="8287995" y="3540291"/>
                  <a:pt x="8300674" y="3537414"/>
                  <a:pt x="8313727" y="3531661"/>
                </a:cubicBezTo>
                <a:cubicBezTo>
                  <a:pt x="8326780" y="3525908"/>
                  <a:pt x="8338636" y="3518512"/>
                  <a:pt x="8349295" y="3509472"/>
                </a:cubicBezTo>
                <a:cubicBezTo>
                  <a:pt x="8359955" y="3500432"/>
                  <a:pt x="8369549" y="3490838"/>
                  <a:pt x="8378079" y="3480691"/>
                </a:cubicBezTo>
                <a:cubicBezTo>
                  <a:pt x="8386608" y="3470543"/>
                  <a:pt x="8393510" y="3460617"/>
                  <a:pt x="8398785" y="3450914"/>
                </a:cubicBezTo>
                <a:lnTo>
                  <a:pt x="8503150" y="3253690"/>
                </a:lnTo>
                <a:cubicBezTo>
                  <a:pt x="8503311" y="3256045"/>
                  <a:pt x="8504018" y="3257222"/>
                  <a:pt x="8505271" y="3257222"/>
                </a:cubicBezTo>
                <a:cubicBezTo>
                  <a:pt x="8507996" y="3257222"/>
                  <a:pt x="8509358" y="3256045"/>
                  <a:pt x="8509358" y="3253693"/>
                </a:cubicBezTo>
                <a:cubicBezTo>
                  <a:pt x="8509358" y="3251342"/>
                  <a:pt x="8508853" y="3249346"/>
                  <a:pt x="8507843" y="3247706"/>
                </a:cubicBezTo>
                <a:cubicBezTo>
                  <a:pt x="8508457" y="3246957"/>
                  <a:pt x="8509398" y="3245398"/>
                  <a:pt x="8510666" y="3243029"/>
                </a:cubicBezTo>
                <a:cubicBezTo>
                  <a:pt x="8511935" y="3240661"/>
                  <a:pt x="8512953" y="3238745"/>
                  <a:pt x="8513720" y="3237281"/>
                </a:cubicBezTo>
                <a:cubicBezTo>
                  <a:pt x="8514488" y="3235817"/>
                  <a:pt x="8515134" y="3234823"/>
                  <a:pt x="8515659" y="3234298"/>
                </a:cubicBezTo>
                <a:cubicBezTo>
                  <a:pt x="8517175" y="3232781"/>
                  <a:pt x="8517933" y="3231156"/>
                  <a:pt x="8517933" y="3229423"/>
                </a:cubicBezTo>
                <a:cubicBezTo>
                  <a:pt x="8517933" y="3228418"/>
                  <a:pt x="8517451" y="3227529"/>
                  <a:pt x="8516485" y="3226755"/>
                </a:cubicBezTo>
                <a:cubicBezTo>
                  <a:pt x="8515519" y="3225980"/>
                  <a:pt x="8514641" y="3225593"/>
                  <a:pt x="8513851" y="3225593"/>
                </a:cubicBezTo>
                <a:cubicBezTo>
                  <a:pt x="8513189" y="3225593"/>
                  <a:pt x="8512396" y="3225761"/>
                  <a:pt x="8511472" y="3226098"/>
                </a:cubicBezTo>
                <a:cubicBezTo>
                  <a:pt x="8510548" y="3226434"/>
                  <a:pt x="8510055" y="3226605"/>
                  <a:pt x="8509995" y="3226612"/>
                </a:cubicBezTo>
                <a:cubicBezTo>
                  <a:pt x="8509935" y="3226618"/>
                  <a:pt x="8508948" y="3226728"/>
                  <a:pt x="8507036" y="3226942"/>
                </a:cubicBezTo>
                <a:cubicBezTo>
                  <a:pt x="8505123" y="3227154"/>
                  <a:pt x="8503675" y="3227814"/>
                  <a:pt x="8502692" y="3228921"/>
                </a:cubicBezTo>
                <a:lnTo>
                  <a:pt x="8499740" y="3233858"/>
                </a:lnTo>
                <a:lnTo>
                  <a:pt x="8492939" y="3220973"/>
                </a:lnTo>
                <a:cubicBezTo>
                  <a:pt x="8484439" y="3208580"/>
                  <a:pt x="8473328" y="3202384"/>
                  <a:pt x="8459607" y="3202384"/>
                </a:cubicBezTo>
                <a:close/>
                <a:moveTo>
                  <a:pt x="10797197" y="3136787"/>
                </a:moveTo>
                <a:cubicBezTo>
                  <a:pt x="10794464" y="3136787"/>
                  <a:pt x="10791434" y="3137717"/>
                  <a:pt x="10788107" y="3139577"/>
                </a:cubicBezTo>
                <a:cubicBezTo>
                  <a:pt x="10784780" y="3141435"/>
                  <a:pt x="10782709" y="3143400"/>
                  <a:pt x="10781895" y="3145467"/>
                </a:cubicBezTo>
                <a:cubicBezTo>
                  <a:pt x="10780213" y="3149826"/>
                  <a:pt x="10779371" y="3153591"/>
                  <a:pt x="10779371" y="3156763"/>
                </a:cubicBezTo>
                <a:cubicBezTo>
                  <a:pt x="10779371" y="3162657"/>
                  <a:pt x="10781102" y="3167670"/>
                  <a:pt x="10784563" y="3171803"/>
                </a:cubicBezTo>
                <a:cubicBezTo>
                  <a:pt x="10788024" y="3175937"/>
                  <a:pt x="10793877" y="3178004"/>
                  <a:pt x="10802123" y="3178004"/>
                </a:cubicBezTo>
                <a:cubicBezTo>
                  <a:pt x="10811491" y="3178004"/>
                  <a:pt x="10821317" y="3175109"/>
                  <a:pt x="10831602" y="3169319"/>
                </a:cubicBezTo>
                <a:cubicBezTo>
                  <a:pt x="10841886" y="3163528"/>
                  <a:pt x="10850065" y="3157641"/>
                  <a:pt x="10856138" y="3151658"/>
                </a:cubicBezTo>
                <a:cubicBezTo>
                  <a:pt x="10862211" y="3145675"/>
                  <a:pt x="10865247" y="3140887"/>
                  <a:pt x="10865247" y="3137294"/>
                </a:cubicBezTo>
                <a:lnTo>
                  <a:pt x="10862169" y="3137294"/>
                </a:lnTo>
                <a:cubicBezTo>
                  <a:pt x="10861323" y="3137294"/>
                  <a:pt x="10859469" y="3137867"/>
                  <a:pt x="10856608" y="3139013"/>
                </a:cubicBezTo>
                <a:cubicBezTo>
                  <a:pt x="10853343" y="3140549"/>
                  <a:pt x="10850487" y="3142443"/>
                  <a:pt x="10848041" y="3144696"/>
                </a:cubicBezTo>
                <a:cubicBezTo>
                  <a:pt x="10838335" y="3158935"/>
                  <a:pt x="10826898" y="3166053"/>
                  <a:pt x="10813728" y="3166053"/>
                </a:cubicBezTo>
                <a:cubicBezTo>
                  <a:pt x="10808813" y="3166053"/>
                  <a:pt x="10804733" y="3164720"/>
                  <a:pt x="10801488" y="3162053"/>
                </a:cubicBezTo>
                <a:cubicBezTo>
                  <a:pt x="10798244" y="3159387"/>
                  <a:pt x="10796622" y="3155604"/>
                  <a:pt x="10796622" y="3150707"/>
                </a:cubicBezTo>
                <a:cubicBezTo>
                  <a:pt x="10796622" y="3149207"/>
                  <a:pt x="10796822" y="3147616"/>
                  <a:pt x="10797223" y="3145933"/>
                </a:cubicBezTo>
                <a:cubicBezTo>
                  <a:pt x="10797623" y="3144251"/>
                  <a:pt x="10797945" y="3142984"/>
                  <a:pt x="10798189" y="3142132"/>
                </a:cubicBezTo>
                <a:lnTo>
                  <a:pt x="10799146" y="3139239"/>
                </a:lnTo>
                <a:close/>
                <a:moveTo>
                  <a:pt x="9847147" y="3121149"/>
                </a:moveTo>
                <a:cubicBezTo>
                  <a:pt x="9845541" y="3121149"/>
                  <a:pt x="9843247" y="3123081"/>
                  <a:pt x="9840265" y="3126946"/>
                </a:cubicBezTo>
                <a:lnTo>
                  <a:pt x="9793315" y="3174628"/>
                </a:lnTo>
                <a:cubicBezTo>
                  <a:pt x="9788476" y="3178598"/>
                  <a:pt x="9786057" y="3181221"/>
                  <a:pt x="9786057" y="3182497"/>
                </a:cubicBezTo>
                <a:cubicBezTo>
                  <a:pt x="9786057" y="3185052"/>
                  <a:pt x="9787335" y="3186330"/>
                  <a:pt x="9789891" y="3186330"/>
                </a:cubicBezTo>
                <a:cubicBezTo>
                  <a:pt x="9791790" y="3186330"/>
                  <a:pt x="9794110" y="3184959"/>
                  <a:pt x="9796851" y="3182220"/>
                </a:cubicBezTo>
                <a:lnTo>
                  <a:pt x="9849684" y="3137149"/>
                </a:lnTo>
                <a:cubicBezTo>
                  <a:pt x="9852071" y="3135477"/>
                  <a:pt x="9853265" y="3133186"/>
                  <a:pt x="9853265" y="3130274"/>
                </a:cubicBezTo>
                <a:cubicBezTo>
                  <a:pt x="9853265" y="3129133"/>
                  <a:pt x="9852646" y="3127326"/>
                  <a:pt x="9851410" y="3124855"/>
                </a:cubicBezTo>
                <a:cubicBezTo>
                  <a:pt x="9850173" y="3122384"/>
                  <a:pt x="9848753" y="3121149"/>
                  <a:pt x="9847147" y="3121149"/>
                </a:cubicBezTo>
                <a:close/>
                <a:moveTo>
                  <a:pt x="8626642" y="3120642"/>
                </a:moveTo>
                <a:cubicBezTo>
                  <a:pt x="8624314" y="3120642"/>
                  <a:pt x="8622294" y="3121926"/>
                  <a:pt x="8620582" y="3124496"/>
                </a:cubicBezTo>
                <a:cubicBezTo>
                  <a:pt x="8618870" y="3127065"/>
                  <a:pt x="8618014" y="3129242"/>
                  <a:pt x="8618014" y="3131030"/>
                </a:cubicBezTo>
                <a:cubicBezTo>
                  <a:pt x="8618014" y="3133949"/>
                  <a:pt x="8619004" y="3138081"/>
                  <a:pt x="8620984" y="3143422"/>
                </a:cubicBezTo>
                <a:lnTo>
                  <a:pt x="8633553" y="3182147"/>
                </a:lnTo>
                <a:cubicBezTo>
                  <a:pt x="8634609" y="3185104"/>
                  <a:pt x="8636258" y="3186583"/>
                  <a:pt x="8638500" y="3186583"/>
                </a:cubicBezTo>
                <a:cubicBezTo>
                  <a:pt x="8641559" y="3186583"/>
                  <a:pt x="8643089" y="3185306"/>
                  <a:pt x="8643089" y="3182749"/>
                </a:cubicBezTo>
                <a:cubicBezTo>
                  <a:pt x="8643089" y="3182220"/>
                  <a:pt x="8642726" y="3180141"/>
                  <a:pt x="8642000" y="3176514"/>
                </a:cubicBezTo>
                <a:lnTo>
                  <a:pt x="8632159" y="3126308"/>
                </a:lnTo>
                <a:cubicBezTo>
                  <a:pt x="8631406" y="3122531"/>
                  <a:pt x="8629567" y="3120642"/>
                  <a:pt x="8626642" y="3120642"/>
                </a:cubicBezTo>
                <a:close/>
                <a:moveTo>
                  <a:pt x="11491010" y="3112159"/>
                </a:moveTo>
                <a:cubicBezTo>
                  <a:pt x="11497356" y="3112159"/>
                  <a:pt x="11502340" y="3115667"/>
                  <a:pt x="11505962" y="3122681"/>
                </a:cubicBezTo>
                <a:cubicBezTo>
                  <a:pt x="11509584" y="3129696"/>
                  <a:pt x="11511395" y="3139628"/>
                  <a:pt x="11511395" y="3152476"/>
                </a:cubicBezTo>
                <a:cubicBezTo>
                  <a:pt x="11511395" y="3175062"/>
                  <a:pt x="11505902" y="3199212"/>
                  <a:pt x="11494915" y="3224930"/>
                </a:cubicBezTo>
                <a:cubicBezTo>
                  <a:pt x="11483929" y="3250647"/>
                  <a:pt x="11470333" y="3273101"/>
                  <a:pt x="11454125" y="3292290"/>
                </a:cubicBezTo>
                <a:cubicBezTo>
                  <a:pt x="11439938" y="3304674"/>
                  <a:pt x="11425911" y="3310867"/>
                  <a:pt x="11412045" y="3310867"/>
                </a:cubicBezTo>
                <a:cubicBezTo>
                  <a:pt x="11405672" y="3310867"/>
                  <a:pt x="11400429" y="3307179"/>
                  <a:pt x="11396315" y="3299805"/>
                </a:cubicBezTo>
                <a:cubicBezTo>
                  <a:pt x="11392201" y="3292430"/>
                  <a:pt x="11390145" y="3282172"/>
                  <a:pt x="11390145" y="3269032"/>
                </a:cubicBezTo>
                <a:cubicBezTo>
                  <a:pt x="11390145" y="3246692"/>
                  <a:pt x="11395999" y="3222567"/>
                  <a:pt x="11407709" y="3196655"/>
                </a:cubicBezTo>
                <a:cubicBezTo>
                  <a:pt x="11419419" y="3170743"/>
                  <a:pt x="11433408" y="3149737"/>
                  <a:pt x="11449677" y="3133638"/>
                </a:cubicBezTo>
                <a:cubicBezTo>
                  <a:pt x="11464483" y="3119319"/>
                  <a:pt x="11478261" y="3112159"/>
                  <a:pt x="11491010" y="3112159"/>
                </a:cubicBezTo>
                <a:close/>
                <a:moveTo>
                  <a:pt x="9071660" y="3112159"/>
                </a:moveTo>
                <a:cubicBezTo>
                  <a:pt x="9078006" y="3112159"/>
                  <a:pt x="9082990" y="3115667"/>
                  <a:pt x="9086612" y="3122681"/>
                </a:cubicBezTo>
                <a:cubicBezTo>
                  <a:pt x="9090234" y="3129696"/>
                  <a:pt x="9092045" y="3139628"/>
                  <a:pt x="9092045" y="3152476"/>
                </a:cubicBezTo>
                <a:cubicBezTo>
                  <a:pt x="9092045" y="3175062"/>
                  <a:pt x="9086552" y="3199212"/>
                  <a:pt x="9075566" y="3224930"/>
                </a:cubicBezTo>
                <a:cubicBezTo>
                  <a:pt x="9064579" y="3250647"/>
                  <a:pt x="9050983" y="3273101"/>
                  <a:pt x="9034775" y="3292290"/>
                </a:cubicBezTo>
                <a:cubicBezTo>
                  <a:pt x="9020588" y="3304674"/>
                  <a:pt x="9006561" y="3310867"/>
                  <a:pt x="8992695" y="3310867"/>
                </a:cubicBezTo>
                <a:cubicBezTo>
                  <a:pt x="8986322" y="3310867"/>
                  <a:pt x="8981079" y="3307179"/>
                  <a:pt x="8976965" y="3299805"/>
                </a:cubicBezTo>
                <a:cubicBezTo>
                  <a:pt x="8972852" y="3292430"/>
                  <a:pt x="8970795" y="3282172"/>
                  <a:pt x="8970795" y="3269032"/>
                </a:cubicBezTo>
                <a:cubicBezTo>
                  <a:pt x="8970795" y="3246692"/>
                  <a:pt x="8976650" y="3222567"/>
                  <a:pt x="8988359" y="3196655"/>
                </a:cubicBezTo>
                <a:cubicBezTo>
                  <a:pt x="9000069" y="3170743"/>
                  <a:pt x="9014058" y="3149737"/>
                  <a:pt x="9030327" y="3133638"/>
                </a:cubicBezTo>
                <a:cubicBezTo>
                  <a:pt x="9045133" y="3119319"/>
                  <a:pt x="9058911" y="3112159"/>
                  <a:pt x="9071660" y="3112159"/>
                </a:cubicBezTo>
                <a:close/>
                <a:moveTo>
                  <a:pt x="10404151" y="3109635"/>
                </a:moveTo>
                <a:cubicBezTo>
                  <a:pt x="10409370" y="3109635"/>
                  <a:pt x="10413561" y="3110224"/>
                  <a:pt x="10416725" y="3111399"/>
                </a:cubicBezTo>
                <a:cubicBezTo>
                  <a:pt x="10419889" y="3112576"/>
                  <a:pt x="10422002" y="3114156"/>
                  <a:pt x="10423066" y="3116139"/>
                </a:cubicBezTo>
                <a:cubicBezTo>
                  <a:pt x="10424129" y="3118123"/>
                  <a:pt x="10424808" y="3119743"/>
                  <a:pt x="10425103" y="3121000"/>
                </a:cubicBezTo>
                <a:cubicBezTo>
                  <a:pt x="10425397" y="3122256"/>
                  <a:pt x="10425545" y="3123665"/>
                  <a:pt x="10425545" y="3125226"/>
                </a:cubicBezTo>
                <a:cubicBezTo>
                  <a:pt x="10425545" y="3136639"/>
                  <a:pt x="10419447" y="3155449"/>
                  <a:pt x="10407249" y="3181656"/>
                </a:cubicBezTo>
                <a:cubicBezTo>
                  <a:pt x="10406596" y="3182213"/>
                  <a:pt x="10404585" y="3183851"/>
                  <a:pt x="10401216" y="3186567"/>
                </a:cubicBezTo>
                <a:cubicBezTo>
                  <a:pt x="10397847" y="3189283"/>
                  <a:pt x="10395414" y="3191203"/>
                  <a:pt x="10393917" y="3192325"/>
                </a:cubicBezTo>
                <a:cubicBezTo>
                  <a:pt x="10392419" y="3193448"/>
                  <a:pt x="10390227" y="3194945"/>
                  <a:pt x="10387342" y="3196818"/>
                </a:cubicBezTo>
                <a:cubicBezTo>
                  <a:pt x="10384457" y="3198690"/>
                  <a:pt x="10381997" y="3199979"/>
                  <a:pt x="10379961" y="3200683"/>
                </a:cubicBezTo>
                <a:cubicBezTo>
                  <a:pt x="10377925" y="3201388"/>
                  <a:pt x="10375399" y="3202058"/>
                  <a:pt x="10372382" y="3202692"/>
                </a:cubicBezTo>
                <a:cubicBezTo>
                  <a:pt x="10369365" y="3203328"/>
                  <a:pt x="10366163" y="3203645"/>
                  <a:pt x="10362774" y="3203645"/>
                </a:cubicBezTo>
                <a:cubicBezTo>
                  <a:pt x="10357309" y="3203645"/>
                  <a:pt x="10352756" y="3201028"/>
                  <a:pt x="10349114" y="3195793"/>
                </a:cubicBezTo>
                <a:cubicBezTo>
                  <a:pt x="10345472" y="3190558"/>
                  <a:pt x="10343651" y="3183015"/>
                  <a:pt x="10343651" y="3173162"/>
                </a:cubicBezTo>
                <a:cubicBezTo>
                  <a:pt x="10343651" y="3157699"/>
                  <a:pt x="10350211" y="3143246"/>
                  <a:pt x="10363333" y="3129802"/>
                </a:cubicBezTo>
                <a:cubicBezTo>
                  <a:pt x="10376454" y="3116357"/>
                  <a:pt x="10390060" y="3109635"/>
                  <a:pt x="10404151" y="3109635"/>
                </a:cubicBezTo>
                <a:close/>
                <a:moveTo>
                  <a:pt x="11677159" y="3096424"/>
                </a:moveTo>
                <a:cubicBezTo>
                  <a:pt x="11666891" y="3096424"/>
                  <a:pt x="11657797" y="3098729"/>
                  <a:pt x="11649877" y="3103341"/>
                </a:cubicBezTo>
                <a:cubicBezTo>
                  <a:pt x="11641957" y="3107952"/>
                  <a:pt x="11633103" y="3114796"/>
                  <a:pt x="11623317" y="3123872"/>
                </a:cubicBezTo>
                <a:cubicBezTo>
                  <a:pt x="11621271" y="3125919"/>
                  <a:pt x="11618497" y="3129095"/>
                  <a:pt x="11614997" y="3133402"/>
                </a:cubicBezTo>
                <a:cubicBezTo>
                  <a:pt x="11611497" y="3137708"/>
                  <a:pt x="11609747" y="3140703"/>
                  <a:pt x="11609747" y="3142385"/>
                </a:cubicBezTo>
                <a:cubicBezTo>
                  <a:pt x="11609747" y="3145614"/>
                  <a:pt x="11611361" y="3147227"/>
                  <a:pt x="11614590" y="3147227"/>
                </a:cubicBezTo>
                <a:cubicBezTo>
                  <a:pt x="11616503" y="3147227"/>
                  <a:pt x="11618522" y="3144981"/>
                  <a:pt x="11620649" y="3140489"/>
                </a:cubicBezTo>
                <a:cubicBezTo>
                  <a:pt x="11621901" y="3137426"/>
                  <a:pt x="11624959" y="3133934"/>
                  <a:pt x="11629823" y="3130013"/>
                </a:cubicBezTo>
                <a:cubicBezTo>
                  <a:pt x="11639114" y="3122482"/>
                  <a:pt x="11648753" y="3118717"/>
                  <a:pt x="11658743" y="3118717"/>
                </a:cubicBezTo>
                <a:cubicBezTo>
                  <a:pt x="11668939" y="3118717"/>
                  <a:pt x="11676819" y="3121578"/>
                  <a:pt x="11682385" y="3127298"/>
                </a:cubicBezTo>
                <a:cubicBezTo>
                  <a:pt x="11687951" y="3133019"/>
                  <a:pt x="11690733" y="3141327"/>
                  <a:pt x="11690733" y="3152222"/>
                </a:cubicBezTo>
                <a:cubicBezTo>
                  <a:pt x="11690570" y="3170913"/>
                  <a:pt x="11678375" y="3191377"/>
                  <a:pt x="11654150" y="3213614"/>
                </a:cubicBezTo>
                <a:cubicBezTo>
                  <a:pt x="11646235" y="3219358"/>
                  <a:pt x="11629609" y="3230981"/>
                  <a:pt x="11604275" y="3248482"/>
                </a:cubicBezTo>
                <a:cubicBezTo>
                  <a:pt x="11600575" y="3251006"/>
                  <a:pt x="11594364" y="3255260"/>
                  <a:pt x="11585643" y="3261244"/>
                </a:cubicBezTo>
                <a:cubicBezTo>
                  <a:pt x="11576923" y="3267229"/>
                  <a:pt x="11571049" y="3271345"/>
                  <a:pt x="11568025" y="3273591"/>
                </a:cubicBezTo>
                <a:cubicBezTo>
                  <a:pt x="11565001" y="3275837"/>
                  <a:pt x="11560523" y="3279061"/>
                  <a:pt x="11554593" y="3283263"/>
                </a:cubicBezTo>
                <a:cubicBezTo>
                  <a:pt x="11548663" y="3287465"/>
                  <a:pt x="11543302" y="3291424"/>
                  <a:pt x="11538508" y="3295141"/>
                </a:cubicBezTo>
                <a:cubicBezTo>
                  <a:pt x="11533714" y="3298858"/>
                  <a:pt x="11528027" y="3303493"/>
                  <a:pt x="11521448" y="3309047"/>
                </a:cubicBezTo>
                <a:cubicBezTo>
                  <a:pt x="11516401" y="3312988"/>
                  <a:pt x="11513877" y="3316553"/>
                  <a:pt x="11513877" y="3319743"/>
                </a:cubicBezTo>
                <a:cubicBezTo>
                  <a:pt x="11513877" y="3321046"/>
                  <a:pt x="11514431" y="3322388"/>
                  <a:pt x="11515539" y="3323773"/>
                </a:cubicBezTo>
                <a:cubicBezTo>
                  <a:pt x="11516647" y="3325155"/>
                  <a:pt x="11518045" y="3325847"/>
                  <a:pt x="11519732" y="3325847"/>
                </a:cubicBezTo>
                <a:cubicBezTo>
                  <a:pt x="11522133" y="3325847"/>
                  <a:pt x="11524137" y="3325257"/>
                  <a:pt x="11525748" y="3324076"/>
                </a:cubicBezTo>
                <a:cubicBezTo>
                  <a:pt x="11527357" y="3322894"/>
                  <a:pt x="11528888" y="3321322"/>
                  <a:pt x="11530339" y="3319360"/>
                </a:cubicBezTo>
                <a:cubicBezTo>
                  <a:pt x="11531789" y="3317398"/>
                  <a:pt x="11532861" y="3316069"/>
                  <a:pt x="11533555" y="3315375"/>
                </a:cubicBezTo>
                <a:cubicBezTo>
                  <a:pt x="11536963" y="3312265"/>
                  <a:pt x="11542362" y="3310711"/>
                  <a:pt x="11549753" y="3310711"/>
                </a:cubicBezTo>
                <a:cubicBezTo>
                  <a:pt x="11564340" y="3310711"/>
                  <a:pt x="11581016" y="3312587"/>
                  <a:pt x="11599782" y="3316340"/>
                </a:cubicBezTo>
                <a:cubicBezTo>
                  <a:pt x="11602343" y="3316932"/>
                  <a:pt x="11607399" y="3318173"/>
                  <a:pt x="11614951" y="3320063"/>
                </a:cubicBezTo>
                <a:cubicBezTo>
                  <a:pt x="11622503" y="3321953"/>
                  <a:pt x="11629752" y="3323558"/>
                  <a:pt x="11636699" y="3324878"/>
                </a:cubicBezTo>
                <a:cubicBezTo>
                  <a:pt x="11643645" y="3326197"/>
                  <a:pt x="11649479" y="3326856"/>
                  <a:pt x="11654203" y="3326856"/>
                </a:cubicBezTo>
                <a:cubicBezTo>
                  <a:pt x="11669111" y="3326856"/>
                  <a:pt x="11677872" y="3323487"/>
                  <a:pt x="11680487" y="3316750"/>
                </a:cubicBezTo>
                <a:cubicBezTo>
                  <a:pt x="11681531" y="3314874"/>
                  <a:pt x="11683111" y="3311969"/>
                  <a:pt x="11685229" y="3308035"/>
                </a:cubicBezTo>
                <a:cubicBezTo>
                  <a:pt x="11687345" y="3304098"/>
                  <a:pt x="11689564" y="3300222"/>
                  <a:pt x="11691887" y="3296403"/>
                </a:cubicBezTo>
                <a:cubicBezTo>
                  <a:pt x="11694209" y="3292584"/>
                  <a:pt x="11695371" y="3290274"/>
                  <a:pt x="11695371" y="3289470"/>
                </a:cubicBezTo>
                <a:cubicBezTo>
                  <a:pt x="11695371" y="3286916"/>
                  <a:pt x="11694010" y="3285640"/>
                  <a:pt x="11691288" y="3285640"/>
                </a:cubicBezTo>
                <a:cubicBezTo>
                  <a:pt x="11690005" y="3285640"/>
                  <a:pt x="11688971" y="3286033"/>
                  <a:pt x="11688187" y="3286819"/>
                </a:cubicBezTo>
                <a:cubicBezTo>
                  <a:pt x="11687405" y="3287605"/>
                  <a:pt x="11686845" y="3288418"/>
                  <a:pt x="11686508" y="3289258"/>
                </a:cubicBezTo>
                <a:cubicBezTo>
                  <a:pt x="11686172" y="3290099"/>
                  <a:pt x="11685891" y="3290630"/>
                  <a:pt x="11685666" y="3290856"/>
                </a:cubicBezTo>
                <a:cubicBezTo>
                  <a:pt x="11684105" y="3293197"/>
                  <a:pt x="11681545" y="3295351"/>
                  <a:pt x="11677987" y="3297320"/>
                </a:cubicBezTo>
                <a:cubicBezTo>
                  <a:pt x="11674429" y="3299287"/>
                  <a:pt x="11670033" y="3300271"/>
                  <a:pt x="11664795" y="3300271"/>
                </a:cubicBezTo>
                <a:cubicBezTo>
                  <a:pt x="11651299" y="3300271"/>
                  <a:pt x="11633858" y="3298432"/>
                  <a:pt x="11612472" y="3294758"/>
                </a:cubicBezTo>
                <a:cubicBezTo>
                  <a:pt x="11593894" y="3291577"/>
                  <a:pt x="11577293" y="3289665"/>
                  <a:pt x="11562669" y="3289020"/>
                </a:cubicBezTo>
                <a:cubicBezTo>
                  <a:pt x="11565746" y="3288428"/>
                  <a:pt x="11569509" y="3286474"/>
                  <a:pt x="11573956" y="3283160"/>
                </a:cubicBezTo>
                <a:cubicBezTo>
                  <a:pt x="11578403" y="3279846"/>
                  <a:pt x="11581945" y="3277270"/>
                  <a:pt x="11584583" y="3275433"/>
                </a:cubicBezTo>
                <a:cubicBezTo>
                  <a:pt x="11587220" y="3273595"/>
                  <a:pt x="11591880" y="3270338"/>
                  <a:pt x="11598562" y="3265662"/>
                </a:cubicBezTo>
                <a:cubicBezTo>
                  <a:pt x="11605245" y="3260987"/>
                  <a:pt x="11610105" y="3257607"/>
                  <a:pt x="11613143" y="3255522"/>
                </a:cubicBezTo>
                <a:cubicBezTo>
                  <a:pt x="11613887" y="3255078"/>
                  <a:pt x="11614744" y="3254493"/>
                  <a:pt x="11615711" y="3253768"/>
                </a:cubicBezTo>
                <a:cubicBezTo>
                  <a:pt x="11616678" y="3253043"/>
                  <a:pt x="11617502" y="3252468"/>
                  <a:pt x="11618182" y="3252043"/>
                </a:cubicBezTo>
                <a:cubicBezTo>
                  <a:pt x="11618862" y="3251617"/>
                  <a:pt x="11619933" y="3250854"/>
                  <a:pt x="11621393" y="3249756"/>
                </a:cubicBezTo>
                <a:cubicBezTo>
                  <a:pt x="11635666" y="3240021"/>
                  <a:pt x="11646517" y="3232347"/>
                  <a:pt x="11653943" y="3226735"/>
                </a:cubicBezTo>
                <a:cubicBezTo>
                  <a:pt x="11661371" y="3221122"/>
                  <a:pt x="11671385" y="3213001"/>
                  <a:pt x="11683985" y="3202373"/>
                </a:cubicBezTo>
                <a:cubicBezTo>
                  <a:pt x="11696585" y="3191744"/>
                  <a:pt x="11705921" y="3181614"/>
                  <a:pt x="11711995" y="3171981"/>
                </a:cubicBezTo>
                <a:cubicBezTo>
                  <a:pt x="11718067" y="3162347"/>
                  <a:pt x="11721104" y="3153154"/>
                  <a:pt x="11721104" y="3144402"/>
                </a:cubicBezTo>
                <a:cubicBezTo>
                  <a:pt x="11721104" y="3128678"/>
                  <a:pt x="11716727" y="3116749"/>
                  <a:pt x="11707973" y="3108619"/>
                </a:cubicBezTo>
                <a:cubicBezTo>
                  <a:pt x="11699217" y="3100489"/>
                  <a:pt x="11688947" y="3096424"/>
                  <a:pt x="11677159" y="3096424"/>
                </a:cubicBezTo>
                <a:close/>
                <a:moveTo>
                  <a:pt x="11286635" y="3096424"/>
                </a:moveTo>
                <a:cubicBezTo>
                  <a:pt x="11276366" y="3096424"/>
                  <a:pt x="11267272" y="3098729"/>
                  <a:pt x="11259352" y="3103341"/>
                </a:cubicBezTo>
                <a:cubicBezTo>
                  <a:pt x="11251431" y="3107952"/>
                  <a:pt x="11242579" y="3114796"/>
                  <a:pt x="11232793" y="3123872"/>
                </a:cubicBezTo>
                <a:cubicBezTo>
                  <a:pt x="11230745" y="3125919"/>
                  <a:pt x="11227973" y="3129095"/>
                  <a:pt x="11224473" y="3133402"/>
                </a:cubicBezTo>
                <a:cubicBezTo>
                  <a:pt x="11220973" y="3137708"/>
                  <a:pt x="11219223" y="3140703"/>
                  <a:pt x="11219223" y="3142385"/>
                </a:cubicBezTo>
                <a:cubicBezTo>
                  <a:pt x="11219223" y="3145614"/>
                  <a:pt x="11220837" y="3147227"/>
                  <a:pt x="11224065" y="3147227"/>
                </a:cubicBezTo>
                <a:cubicBezTo>
                  <a:pt x="11225977" y="3147227"/>
                  <a:pt x="11227997" y="3144981"/>
                  <a:pt x="11230125" y="3140489"/>
                </a:cubicBezTo>
                <a:cubicBezTo>
                  <a:pt x="11231375" y="3137426"/>
                  <a:pt x="11234433" y="3133934"/>
                  <a:pt x="11239298" y="3130013"/>
                </a:cubicBezTo>
                <a:cubicBezTo>
                  <a:pt x="11248589" y="3122482"/>
                  <a:pt x="11258229" y="3118717"/>
                  <a:pt x="11268218" y="3118717"/>
                </a:cubicBezTo>
                <a:cubicBezTo>
                  <a:pt x="11278415" y="3118717"/>
                  <a:pt x="11286295" y="3121578"/>
                  <a:pt x="11291861" y="3127298"/>
                </a:cubicBezTo>
                <a:cubicBezTo>
                  <a:pt x="11297425" y="3133019"/>
                  <a:pt x="11300209" y="3141327"/>
                  <a:pt x="11300209" y="3152222"/>
                </a:cubicBezTo>
                <a:cubicBezTo>
                  <a:pt x="11300045" y="3170913"/>
                  <a:pt x="11287851" y="3191377"/>
                  <a:pt x="11263625" y="3213614"/>
                </a:cubicBezTo>
                <a:cubicBezTo>
                  <a:pt x="11255709" y="3219358"/>
                  <a:pt x="11239084" y="3230981"/>
                  <a:pt x="11213749" y="3248482"/>
                </a:cubicBezTo>
                <a:cubicBezTo>
                  <a:pt x="11210050" y="3251006"/>
                  <a:pt x="11203839" y="3255260"/>
                  <a:pt x="11195119" y="3261244"/>
                </a:cubicBezTo>
                <a:cubicBezTo>
                  <a:pt x="11186397" y="3267229"/>
                  <a:pt x="11180525" y="3271345"/>
                  <a:pt x="11177500" y="3273591"/>
                </a:cubicBezTo>
                <a:cubicBezTo>
                  <a:pt x="11174475" y="3275837"/>
                  <a:pt x="11169999" y="3279061"/>
                  <a:pt x="11164069" y="3283263"/>
                </a:cubicBezTo>
                <a:cubicBezTo>
                  <a:pt x="11158139" y="3287465"/>
                  <a:pt x="11152777" y="3291424"/>
                  <a:pt x="11147983" y="3295141"/>
                </a:cubicBezTo>
                <a:cubicBezTo>
                  <a:pt x="11143189" y="3298858"/>
                  <a:pt x="11137503" y="3303493"/>
                  <a:pt x="11130923" y="3309047"/>
                </a:cubicBezTo>
                <a:cubicBezTo>
                  <a:pt x="11125876" y="3312988"/>
                  <a:pt x="11123353" y="3316553"/>
                  <a:pt x="11123353" y="3319743"/>
                </a:cubicBezTo>
                <a:cubicBezTo>
                  <a:pt x="11123353" y="3321046"/>
                  <a:pt x="11123907" y="3322388"/>
                  <a:pt x="11125014" y="3323773"/>
                </a:cubicBezTo>
                <a:cubicBezTo>
                  <a:pt x="11126121" y="3325155"/>
                  <a:pt x="11127519" y="3325847"/>
                  <a:pt x="11129207" y="3325847"/>
                </a:cubicBezTo>
                <a:cubicBezTo>
                  <a:pt x="11131607" y="3325847"/>
                  <a:pt x="11133613" y="3325257"/>
                  <a:pt x="11135223" y="3324076"/>
                </a:cubicBezTo>
                <a:cubicBezTo>
                  <a:pt x="11136833" y="3322894"/>
                  <a:pt x="11138363" y="3321322"/>
                  <a:pt x="11139813" y="3319360"/>
                </a:cubicBezTo>
                <a:cubicBezTo>
                  <a:pt x="11141265" y="3317398"/>
                  <a:pt x="11142337" y="3316069"/>
                  <a:pt x="11143031" y="3315375"/>
                </a:cubicBezTo>
                <a:cubicBezTo>
                  <a:pt x="11146438" y="3312265"/>
                  <a:pt x="11151837" y="3310711"/>
                  <a:pt x="11159229" y="3310711"/>
                </a:cubicBezTo>
                <a:cubicBezTo>
                  <a:pt x="11173815" y="3310711"/>
                  <a:pt x="11190491" y="3312587"/>
                  <a:pt x="11209257" y="3316340"/>
                </a:cubicBezTo>
                <a:cubicBezTo>
                  <a:pt x="11211818" y="3316932"/>
                  <a:pt x="11216875" y="3318173"/>
                  <a:pt x="11224427" y="3320063"/>
                </a:cubicBezTo>
                <a:cubicBezTo>
                  <a:pt x="11231978" y="3321953"/>
                  <a:pt x="11239227" y="3323558"/>
                  <a:pt x="11246173" y="3324878"/>
                </a:cubicBezTo>
                <a:cubicBezTo>
                  <a:pt x="11253120" y="3326197"/>
                  <a:pt x="11258955" y="3326856"/>
                  <a:pt x="11263677" y="3326856"/>
                </a:cubicBezTo>
                <a:cubicBezTo>
                  <a:pt x="11278585" y="3326856"/>
                  <a:pt x="11287347" y="3323487"/>
                  <a:pt x="11289961" y="3316750"/>
                </a:cubicBezTo>
                <a:cubicBezTo>
                  <a:pt x="11291007" y="3314874"/>
                  <a:pt x="11292587" y="3311969"/>
                  <a:pt x="11294703" y="3308035"/>
                </a:cubicBezTo>
                <a:cubicBezTo>
                  <a:pt x="11296819" y="3304098"/>
                  <a:pt x="11299039" y="3300222"/>
                  <a:pt x="11301362" y="3296403"/>
                </a:cubicBezTo>
                <a:cubicBezTo>
                  <a:pt x="11303685" y="3292584"/>
                  <a:pt x="11304845" y="3290274"/>
                  <a:pt x="11304845" y="3289470"/>
                </a:cubicBezTo>
                <a:cubicBezTo>
                  <a:pt x="11304845" y="3286916"/>
                  <a:pt x="11303485" y="3285640"/>
                  <a:pt x="11300763" y="3285640"/>
                </a:cubicBezTo>
                <a:cubicBezTo>
                  <a:pt x="11299480" y="3285640"/>
                  <a:pt x="11298447" y="3286033"/>
                  <a:pt x="11297663" y="3286819"/>
                </a:cubicBezTo>
                <a:cubicBezTo>
                  <a:pt x="11296879" y="3287605"/>
                  <a:pt x="11296319" y="3288418"/>
                  <a:pt x="11295983" y="3289258"/>
                </a:cubicBezTo>
                <a:cubicBezTo>
                  <a:pt x="11295647" y="3290099"/>
                  <a:pt x="11295366" y="3290630"/>
                  <a:pt x="11295141" y="3290856"/>
                </a:cubicBezTo>
                <a:cubicBezTo>
                  <a:pt x="11293579" y="3293197"/>
                  <a:pt x="11291019" y="3295351"/>
                  <a:pt x="11287463" y="3297320"/>
                </a:cubicBezTo>
                <a:cubicBezTo>
                  <a:pt x="11283905" y="3299287"/>
                  <a:pt x="11279507" y="3300271"/>
                  <a:pt x="11274270" y="3300271"/>
                </a:cubicBezTo>
                <a:cubicBezTo>
                  <a:pt x="11260773" y="3300271"/>
                  <a:pt x="11243333" y="3298432"/>
                  <a:pt x="11221947" y="3294758"/>
                </a:cubicBezTo>
                <a:cubicBezTo>
                  <a:pt x="11203369" y="3291577"/>
                  <a:pt x="11186767" y="3289665"/>
                  <a:pt x="11172143" y="3289020"/>
                </a:cubicBezTo>
                <a:cubicBezTo>
                  <a:pt x="11175221" y="3288428"/>
                  <a:pt x="11178984" y="3286474"/>
                  <a:pt x="11183431" y="3283160"/>
                </a:cubicBezTo>
                <a:cubicBezTo>
                  <a:pt x="11187878" y="3279846"/>
                  <a:pt x="11191420" y="3277270"/>
                  <a:pt x="11194057" y="3275433"/>
                </a:cubicBezTo>
                <a:cubicBezTo>
                  <a:pt x="11196695" y="3273595"/>
                  <a:pt x="11201355" y="3270338"/>
                  <a:pt x="11208037" y="3265662"/>
                </a:cubicBezTo>
                <a:cubicBezTo>
                  <a:pt x="11214720" y="3260987"/>
                  <a:pt x="11219580" y="3257607"/>
                  <a:pt x="11222618" y="3255522"/>
                </a:cubicBezTo>
                <a:cubicBezTo>
                  <a:pt x="11223363" y="3255078"/>
                  <a:pt x="11224219" y="3254493"/>
                  <a:pt x="11225185" y="3253768"/>
                </a:cubicBezTo>
                <a:cubicBezTo>
                  <a:pt x="11226153" y="3253043"/>
                  <a:pt x="11226977" y="3252468"/>
                  <a:pt x="11227657" y="3252043"/>
                </a:cubicBezTo>
                <a:cubicBezTo>
                  <a:pt x="11228337" y="3251617"/>
                  <a:pt x="11229407" y="3250854"/>
                  <a:pt x="11230867" y="3249756"/>
                </a:cubicBezTo>
                <a:cubicBezTo>
                  <a:pt x="11245141" y="3240021"/>
                  <a:pt x="11255991" y="3232347"/>
                  <a:pt x="11263419" y="3226735"/>
                </a:cubicBezTo>
                <a:cubicBezTo>
                  <a:pt x="11270845" y="3221122"/>
                  <a:pt x="11280859" y="3213001"/>
                  <a:pt x="11293459" y="3202373"/>
                </a:cubicBezTo>
                <a:cubicBezTo>
                  <a:pt x="11306060" y="3191744"/>
                  <a:pt x="11315397" y="3181614"/>
                  <a:pt x="11321469" y="3171981"/>
                </a:cubicBezTo>
                <a:cubicBezTo>
                  <a:pt x="11327543" y="3162347"/>
                  <a:pt x="11330579" y="3153154"/>
                  <a:pt x="11330579" y="3144402"/>
                </a:cubicBezTo>
                <a:cubicBezTo>
                  <a:pt x="11330579" y="3128678"/>
                  <a:pt x="11326202" y="3116749"/>
                  <a:pt x="11317447" y="3108619"/>
                </a:cubicBezTo>
                <a:cubicBezTo>
                  <a:pt x="11308693" y="3100489"/>
                  <a:pt x="11298421" y="3096424"/>
                  <a:pt x="11286635" y="3096424"/>
                </a:cubicBezTo>
                <a:close/>
                <a:moveTo>
                  <a:pt x="11911291" y="3095917"/>
                </a:moveTo>
                <a:cubicBezTo>
                  <a:pt x="11907845" y="3095917"/>
                  <a:pt x="11900481" y="3098915"/>
                  <a:pt x="11889201" y="3104910"/>
                </a:cubicBezTo>
                <a:cubicBezTo>
                  <a:pt x="11884775" y="3107493"/>
                  <a:pt x="11880391" y="3113213"/>
                  <a:pt x="11876047" y="3122072"/>
                </a:cubicBezTo>
                <a:cubicBezTo>
                  <a:pt x="11871703" y="3130932"/>
                  <a:pt x="11869000" y="3135967"/>
                  <a:pt x="11867939" y="3137178"/>
                </a:cubicBezTo>
                <a:cubicBezTo>
                  <a:pt x="11857743" y="3147374"/>
                  <a:pt x="11843077" y="3160291"/>
                  <a:pt x="11823942" y="3175931"/>
                </a:cubicBezTo>
                <a:cubicBezTo>
                  <a:pt x="11799125" y="3196051"/>
                  <a:pt x="11769761" y="3216201"/>
                  <a:pt x="11735851" y="3236379"/>
                </a:cubicBezTo>
                <a:cubicBezTo>
                  <a:pt x="11732404" y="3238294"/>
                  <a:pt x="11730681" y="3240013"/>
                  <a:pt x="11730681" y="3241534"/>
                </a:cubicBezTo>
                <a:cubicBezTo>
                  <a:pt x="11730681" y="3244090"/>
                  <a:pt x="11732043" y="3245368"/>
                  <a:pt x="11734767" y="3245368"/>
                </a:cubicBezTo>
                <a:cubicBezTo>
                  <a:pt x="11739591" y="3245368"/>
                  <a:pt x="11743371" y="3244587"/>
                  <a:pt x="11746103" y="3243025"/>
                </a:cubicBezTo>
                <a:cubicBezTo>
                  <a:pt x="11756762" y="3237009"/>
                  <a:pt x="11770118" y="3228273"/>
                  <a:pt x="11786171" y="3216817"/>
                </a:cubicBezTo>
                <a:cubicBezTo>
                  <a:pt x="11802225" y="3205363"/>
                  <a:pt x="11816671" y="3194158"/>
                  <a:pt x="11829507" y="3183204"/>
                </a:cubicBezTo>
                <a:cubicBezTo>
                  <a:pt x="11840879" y="3173482"/>
                  <a:pt x="11849369" y="3166191"/>
                  <a:pt x="11854982" y="3161330"/>
                </a:cubicBezTo>
                <a:lnTo>
                  <a:pt x="11856308" y="3160171"/>
                </a:lnTo>
                <a:lnTo>
                  <a:pt x="11853003" y="3166109"/>
                </a:lnTo>
                <a:cubicBezTo>
                  <a:pt x="11851257" y="3169230"/>
                  <a:pt x="11849221" y="3172859"/>
                  <a:pt x="11846893" y="3176995"/>
                </a:cubicBezTo>
                <a:cubicBezTo>
                  <a:pt x="11837583" y="3193541"/>
                  <a:pt x="11826409" y="3213250"/>
                  <a:pt x="11813374" y="3236123"/>
                </a:cubicBezTo>
                <a:cubicBezTo>
                  <a:pt x="11800339" y="3258997"/>
                  <a:pt x="11791611" y="3274871"/>
                  <a:pt x="11787191" y="3283743"/>
                </a:cubicBezTo>
                <a:cubicBezTo>
                  <a:pt x="11784291" y="3288123"/>
                  <a:pt x="11780625" y="3293905"/>
                  <a:pt x="11776188" y="3301091"/>
                </a:cubicBezTo>
                <a:cubicBezTo>
                  <a:pt x="11771751" y="3308275"/>
                  <a:pt x="11768398" y="3313793"/>
                  <a:pt x="11766126" y="3317644"/>
                </a:cubicBezTo>
                <a:cubicBezTo>
                  <a:pt x="11763855" y="3321495"/>
                  <a:pt x="11762719" y="3323960"/>
                  <a:pt x="11762719" y="3325040"/>
                </a:cubicBezTo>
                <a:cubicBezTo>
                  <a:pt x="11762719" y="3328099"/>
                  <a:pt x="11764165" y="3329628"/>
                  <a:pt x="11767059" y="3329628"/>
                </a:cubicBezTo>
                <a:cubicBezTo>
                  <a:pt x="11767991" y="3329628"/>
                  <a:pt x="11768859" y="3329428"/>
                  <a:pt x="11769663" y="3329026"/>
                </a:cubicBezTo>
                <a:cubicBezTo>
                  <a:pt x="11770465" y="3328624"/>
                  <a:pt x="11771759" y="3328018"/>
                  <a:pt x="11773541" y="3327208"/>
                </a:cubicBezTo>
                <a:cubicBezTo>
                  <a:pt x="11775325" y="3326397"/>
                  <a:pt x="11777668" y="3325687"/>
                  <a:pt x="11780572" y="3325076"/>
                </a:cubicBezTo>
                <a:cubicBezTo>
                  <a:pt x="11782407" y="3324575"/>
                  <a:pt x="11784613" y="3324147"/>
                  <a:pt x="11787189" y="3323792"/>
                </a:cubicBezTo>
                <a:cubicBezTo>
                  <a:pt x="11789764" y="3323437"/>
                  <a:pt x="11791453" y="3323036"/>
                  <a:pt x="11792255" y="3322591"/>
                </a:cubicBezTo>
                <a:cubicBezTo>
                  <a:pt x="11793058" y="3322144"/>
                  <a:pt x="11794151" y="3321708"/>
                  <a:pt x="11795535" y="3321283"/>
                </a:cubicBezTo>
                <a:cubicBezTo>
                  <a:pt x="11796918" y="3320857"/>
                  <a:pt x="11798107" y="3319650"/>
                  <a:pt x="11799101" y="3317662"/>
                </a:cubicBezTo>
                <a:cubicBezTo>
                  <a:pt x="11800095" y="3315674"/>
                  <a:pt x="11801055" y="3313839"/>
                  <a:pt x="11801980" y="3312157"/>
                </a:cubicBezTo>
                <a:cubicBezTo>
                  <a:pt x="11802905" y="3310475"/>
                  <a:pt x="11804204" y="3307963"/>
                  <a:pt x="11805876" y="3304623"/>
                </a:cubicBezTo>
                <a:cubicBezTo>
                  <a:pt x="11837669" y="3238655"/>
                  <a:pt x="11866936" y="3181855"/>
                  <a:pt x="11893677" y="3134224"/>
                </a:cubicBezTo>
                <a:cubicBezTo>
                  <a:pt x="11900391" y="3128517"/>
                  <a:pt x="11905865" y="3122706"/>
                  <a:pt x="11910103" y="3116791"/>
                </a:cubicBezTo>
                <a:cubicBezTo>
                  <a:pt x="11914342" y="3110874"/>
                  <a:pt x="11916461" y="3106201"/>
                  <a:pt x="11916461" y="3102773"/>
                </a:cubicBezTo>
                <a:cubicBezTo>
                  <a:pt x="11916461" y="3098202"/>
                  <a:pt x="11914737" y="3095917"/>
                  <a:pt x="11911291" y="3095917"/>
                </a:cubicBezTo>
                <a:close/>
                <a:moveTo>
                  <a:pt x="11501606" y="3095917"/>
                </a:moveTo>
                <a:cubicBezTo>
                  <a:pt x="11488587" y="3095917"/>
                  <a:pt x="11474004" y="3101500"/>
                  <a:pt x="11457859" y="3112665"/>
                </a:cubicBezTo>
                <a:cubicBezTo>
                  <a:pt x="11441713" y="3123831"/>
                  <a:pt x="11426681" y="3137857"/>
                  <a:pt x="11412763" y="3154746"/>
                </a:cubicBezTo>
                <a:cubicBezTo>
                  <a:pt x="11398844" y="3171633"/>
                  <a:pt x="11387121" y="3191390"/>
                  <a:pt x="11377594" y="3214017"/>
                </a:cubicBezTo>
                <a:cubicBezTo>
                  <a:pt x="11368066" y="3236643"/>
                  <a:pt x="11363302" y="3258513"/>
                  <a:pt x="11363302" y="3279629"/>
                </a:cubicBezTo>
                <a:cubicBezTo>
                  <a:pt x="11363302" y="3293816"/>
                  <a:pt x="11366611" y="3305739"/>
                  <a:pt x="11373230" y="3315396"/>
                </a:cubicBezTo>
                <a:cubicBezTo>
                  <a:pt x="11379848" y="3325053"/>
                  <a:pt x="11388665" y="3329882"/>
                  <a:pt x="11399681" y="3329882"/>
                </a:cubicBezTo>
                <a:cubicBezTo>
                  <a:pt x="11412663" y="3329882"/>
                  <a:pt x="11427173" y="3324351"/>
                  <a:pt x="11443213" y="3313286"/>
                </a:cubicBezTo>
                <a:cubicBezTo>
                  <a:pt x="11459253" y="3302222"/>
                  <a:pt x="11474197" y="3288237"/>
                  <a:pt x="11488042" y="3271332"/>
                </a:cubicBezTo>
                <a:cubicBezTo>
                  <a:pt x="11501888" y="3254427"/>
                  <a:pt x="11513589" y="3234626"/>
                  <a:pt x="11523145" y="3211929"/>
                </a:cubicBezTo>
                <a:cubicBezTo>
                  <a:pt x="11532701" y="3189232"/>
                  <a:pt x="11537478" y="3167311"/>
                  <a:pt x="11537478" y="3146167"/>
                </a:cubicBezTo>
                <a:cubicBezTo>
                  <a:pt x="11537478" y="3132314"/>
                  <a:pt x="11534219" y="3120476"/>
                  <a:pt x="11527701" y="3110652"/>
                </a:cubicBezTo>
                <a:cubicBezTo>
                  <a:pt x="11521183" y="3100829"/>
                  <a:pt x="11512485" y="3095917"/>
                  <a:pt x="11501606" y="3095917"/>
                </a:cubicBezTo>
                <a:close/>
                <a:moveTo>
                  <a:pt x="10415001" y="3095917"/>
                </a:moveTo>
                <a:cubicBezTo>
                  <a:pt x="10399051" y="3095917"/>
                  <a:pt x="10383458" y="3099790"/>
                  <a:pt x="10368223" y="3107538"/>
                </a:cubicBezTo>
                <a:cubicBezTo>
                  <a:pt x="10352988" y="3115285"/>
                  <a:pt x="10340610" y="3125303"/>
                  <a:pt x="10331089" y="3137593"/>
                </a:cubicBezTo>
                <a:cubicBezTo>
                  <a:pt x="10321569" y="3149883"/>
                  <a:pt x="10316808" y="3162328"/>
                  <a:pt x="10316808" y="3174930"/>
                </a:cubicBezTo>
                <a:cubicBezTo>
                  <a:pt x="10316808" y="3188927"/>
                  <a:pt x="10320123" y="3199330"/>
                  <a:pt x="10326751" y="3206139"/>
                </a:cubicBezTo>
                <a:cubicBezTo>
                  <a:pt x="10333381" y="3212947"/>
                  <a:pt x="10341520" y="3216351"/>
                  <a:pt x="10351169" y="3216351"/>
                </a:cubicBezTo>
                <a:cubicBezTo>
                  <a:pt x="10353679" y="3216351"/>
                  <a:pt x="10356187" y="3216222"/>
                  <a:pt x="10358693" y="3215964"/>
                </a:cubicBezTo>
                <a:cubicBezTo>
                  <a:pt x="10361200" y="3215705"/>
                  <a:pt x="10363471" y="3215363"/>
                  <a:pt x="10365507" y="3214938"/>
                </a:cubicBezTo>
                <a:cubicBezTo>
                  <a:pt x="10367543" y="3214514"/>
                  <a:pt x="10369945" y="3213857"/>
                  <a:pt x="10372713" y="3212968"/>
                </a:cubicBezTo>
                <a:cubicBezTo>
                  <a:pt x="10375482" y="3212078"/>
                  <a:pt x="10377503" y="3211421"/>
                  <a:pt x="10378775" y="3210997"/>
                </a:cubicBezTo>
                <a:cubicBezTo>
                  <a:pt x="10380048" y="3210572"/>
                  <a:pt x="10381809" y="3209736"/>
                  <a:pt x="10384059" y="3208487"/>
                </a:cubicBezTo>
                <a:cubicBezTo>
                  <a:pt x="10386310" y="3207239"/>
                  <a:pt x="10388038" y="3206335"/>
                  <a:pt x="10389245" y="3205777"/>
                </a:cubicBezTo>
                <a:cubicBezTo>
                  <a:pt x="10390452" y="3205219"/>
                  <a:pt x="10392212" y="3204212"/>
                  <a:pt x="10394525" y="3202757"/>
                </a:cubicBezTo>
                <a:cubicBezTo>
                  <a:pt x="10396839" y="3201303"/>
                  <a:pt x="10398299" y="3200356"/>
                  <a:pt x="10398905" y="3199918"/>
                </a:cubicBezTo>
                <a:lnTo>
                  <a:pt x="10401294" y="3198224"/>
                </a:lnTo>
                <a:lnTo>
                  <a:pt x="10397683" y="3205380"/>
                </a:lnTo>
                <a:cubicBezTo>
                  <a:pt x="10395536" y="3210060"/>
                  <a:pt x="10393047" y="3215843"/>
                  <a:pt x="10390216" y="3222733"/>
                </a:cubicBezTo>
                <a:cubicBezTo>
                  <a:pt x="10384552" y="3236510"/>
                  <a:pt x="10379900" y="3247454"/>
                  <a:pt x="10376258" y="3255565"/>
                </a:cubicBezTo>
                <a:cubicBezTo>
                  <a:pt x="10372616" y="3263674"/>
                  <a:pt x="10368815" y="3270872"/>
                  <a:pt x="10364855" y="3277157"/>
                </a:cubicBezTo>
                <a:cubicBezTo>
                  <a:pt x="10348169" y="3303837"/>
                  <a:pt x="10329479" y="3317176"/>
                  <a:pt x="10308787" y="3317176"/>
                </a:cubicBezTo>
                <a:cubicBezTo>
                  <a:pt x="10300059" y="3317176"/>
                  <a:pt x="10293008" y="3314641"/>
                  <a:pt x="10287633" y="3309573"/>
                </a:cubicBezTo>
                <a:cubicBezTo>
                  <a:pt x="10282258" y="3304504"/>
                  <a:pt x="10279570" y="3297768"/>
                  <a:pt x="10279570" y="3289363"/>
                </a:cubicBezTo>
                <a:cubicBezTo>
                  <a:pt x="10279570" y="3280958"/>
                  <a:pt x="10281489" y="3273416"/>
                  <a:pt x="10285327" y="3266737"/>
                </a:cubicBezTo>
                <a:cubicBezTo>
                  <a:pt x="10289164" y="3260059"/>
                  <a:pt x="10293283" y="3256719"/>
                  <a:pt x="10297685" y="3256719"/>
                </a:cubicBezTo>
                <a:cubicBezTo>
                  <a:pt x="10298068" y="3256719"/>
                  <a:pt x="10298763" y="3256803"/>
                  <a:pt x="10299770" y="3256971"/>
                </a:cubicBezTo>
                <a:cubicBezTo>
                  <a:pt x="10300777" y="3257138"/>
                  <a:pt x="10301596" y="3257222"/>
                  <a:pt x="10302226" y="3257222"/>
                </a:cubicBezTo>
                <a:cubicBezTo>
                  <a:pt x="10304950" y="3257222"/>
                  <a:pt x="10306312" y="3255861"/>
                  <a:pt x="10306312" y="3253139"/>
                </a:cubicBezTo>
                <a:cubicBezTo>
                  <a:pt x="10306312" y="3250248"/>
                  <a:pt x="10304277" y="3248803"/>
                  <a:pt x="10300208" y="3248803"/>
                </a:cubicBezTo>
                <a:cubicBezTo>
                  <a:pt x="10298569" y="3248803"/>
                  <a:pt x="10295583" y="3249611"/>
                  <a:pt x="10291249" y="3251227"/>
                </a:cubicBezTo>
                <a:cubicBezTo>
                  <a:pt x="10286916" y="3252842"/>
                  <a:pt x="10283203" y="3253924"/>
                  <a:pt x="10280109" y="3254474"/>
                </a:cubicBezTo>
                <a:cubicBezTo>
                  <a:pt x="10272996" y="3255537"/>
                  <a:pt x="10266907" y="3259325"/>
                  <a:pt x="10261841" y="3265839"/>
                </a:cubicBezTo>
                <a:cubicBezTo>
                  <a:pt x="10256775" y="3272353"/>
                  <a:pt x="10254242" y="3280902"/>
                  <a:pt x="10254242" y="3291486"/>
                </a:cubicBezTo>
                <a:cubicBezTo>
                  <a:pt x="10254242" y="3303557"/>
                  <a:pt x="10258206" y="3313016"/>
                  <a:pt x="10266135" y="3319864"/>
                </a:cubicBezTo>
                <a:cubicBezTo>
                  <a:pt x="10274063" y="3326712"/>
                  <a:pt x="10284243" y="3330135"/>
                  <a:pt x="10296676" y="3330135"/>
                </a:cubicBezTo>
                <a:cubicBezTo>
                  <a:pt x="10327307" y="3330135"/>
                  <a:pt x="10355237" y="3313485"/>
                  <a:pt x="10380467" y="3280186"/>
                </a:cubicBezTo>
                <a:cubicBezTo>
                  <a:pt x="10387558" y="3270733"/>
                  <a:pt x="10394399" y="3259756"/>
                  <a:pt x="10400991" y="3247254"/>
                </a:cubicBezTo>
                <a:cubicBezTo>
                  <a:pt x="10407582" y="3234753"/>
                  <a:pt x="10416224" y="3216894"/>
                  <a:pt x="10426915" y="3193676"/>
                </a:cubicBezTo>
                <a:cubicBezTo>
                  <a:pt x="10427226" y="3193054"/>
                  <a:pt x="10428541" y="3190385"/>
                  <a:pt x="10430859" y="3185667"/>
                </a:cubicBezTo>
                <a:cubicBezTo>
                  <a:pt x="10433178" y="3180950"/>
                  <a:pt x="10435285" y="3176328"/>
                  <a:pt x="10437180" y="3171803"/>
                </a:cubicBezTo>
                <a:cubicBezTo>
                  <a:pt x="10439075" y="3167279"/>
                  <a:pt x="10441123" y="3162467"/>
                  <a:pt x="10443324" y="3157368"/>
                </a:cubicBezTo>
                <a:cubicBezTo>
                  <a:pt x="10445525" y="3152268"/>
                  <a:pt x="10447291" y="3147145"/>
                  <a:pt x="10448622" y="3141997"/>
                </a:cubicBezTo>
                <a:cubicBezTo>
                  <a:pt x="10449954" y="3136850"/>
                  <a:pt x="10450619" y="3132522"/>
                  <a:pt x="10450619" y="3129012"/>
                </a:cubicBezTo>
                <a:cubicBezTo>
                  <a:pt x="10450619" y="3118063"/>
                  <a:pt x="10447021" y="3109810"/>
                  <a:pt x="10439824" y="3104253"/>
                </a:cubicBezTo>
                <a:cubicBezTo>
                  <a:pt x="10432627" y="3098696"/>
                  <a:pt x="10424353" y="3095917"/>
                  <a:pt x="10415001" y="3095917"/>
                </a:cubicBezTo>
                <a:close/>
                <a:moveTo>
                  <a:pt x="9082256" y="3095917"/>
                </a:moveTo>
                <a:cubicBezTo>
                  <a:pt x="9069237" y="3095917"/>
                  <a:pt x="9054654" y="3101500"/>
                  <a:pt x="9038508" y="3112665"/>
                </a:cubicBezTo>
                <a:cubicBezTo>
                  <a:pt x="9022363" y="3123831"/>
                  <a:pt x="9007331" y="3137857"/>
                  <a:pt x="8993412" y="3154746"/>
                </a:cubicBezTo>
                <a:cubicBezTo>
                  <a:pt x="8979494" y="3171633"/>
                  <a:pt x="8967771" y="3191390"/>
                  <a:pt x="8958243" y="3214017"/>
                </a:cubicBezTo>
                <a:cubicBezTo>
                  <a:pt x="8948716" y="3236643"/>
                  <a:pt x="8943952" y="3258513"/>
                  <a:pt x="8943952" y="3279629"/>
                </a:cubicBezTo>
                <a:cubicBezTo>
                  <a:pt x="8943952" y="3293816"/>
                  <a:pt x="8947261" y="3305739"/>
                  <a:pt x="8953880" y="3315396"/>
                </a:cubicBezTo>
                <a:cubicBezTo>
                  <a:pt x="8960498" y="3325053"/>
                  <a:pt x="8969315" y="3329882"/>
                  <a:pt x="8980331" y="3329882"/>
                </a:cubicBezTo>
                <a:cubicBezTo>
                  <a:pt x="8993313" y="3329882"/>
                  <a:pt x="9007823" y="3324351"/>
                  <a:pt x="9023863" y="3313286"/>
                </a:cubicBezTo>
                <a:cubicBezTo>
                  <a:pt x="9039903" y="3302222"/>
                  <a:pt x="9054846" y="3288237"/>
                  <a:pt x="9068692" y="3271332"/>
                </a:cubicBezTo>
                <a:cubicBezTo>
                  <a:pt x="9082538" y="3254427"/>
                  <a:pt x="9094239" y="3234626"/>
                  <a:pt x="9103795" y="3211929"/>
                </a:cubicBezTo>
                <a:cubicBezTo>
                  <a:pt x="9113350" y="3189232"/>
                  <a:pt x="9118128" y="3167311"/>
                  <a:pt x="9118128" y="3146167"/>
                </a:cubicBezTo>
                <a:cubicBezTo>
                  <a:pt x="9118128" y="3132314"/>
                  <a:pt x="9114869" y="3120476"/>
                  <a:pt x="9108351" y="3110652"/>
                </a:cubicBezTo>
                <a:cubicBezTo>
                  <a:pt x="9101834" y="3100829"/>
                  <a:pt x="9093135" y="3095917"/>
                  <a:pt x="9082256" y="3095917"/>
                </a:cubicBezTo>
                <a:close/>
                <a:moveTo>
                  <a:pt x="9353363" y="3092135"/>
                </a:moveTo>
                <a:cubicBezTo>
                  <a:pt x="9352153" y="3092135"/>
                  <a:pt x="9351115" y="3092676"/>
                  <a:pt x="9350249" y="3093755"/>
                </a:cubicBezTo>
                <a:cubicBezTo>
                  <a:pt x="9349384" y="3094834"/>
                  <a:pt x="9348347" y="3095904"/>
                  <a:pt x="9347137" y="3096964"/>
                </a:cubicBezTo>
                <a:cubicBezTo>
                  <a:pt x="9345928" y="3098023"/>
                  <a:pt x="9344631" y="3098805"/>
                  <a:pt x="9343249" y="3099309"/>
                </a:cubicBezTo>
                <a:cubicBezTo>
                  <a:pt x="9335518" y="3102429"/>
                  <a:pt x="9322407" y="3103990"/>
                  <a:pt x="9303918" y="3103990"/>
                </a:cubicBezTo>
                <a:cubicBezTo>
                  <a:pt x="9284983" y="3103990"/>
                  <a:pt x="9266353" y="3102645"/>
                  <a:pt x="9248026" y="3099955"/>
                </a:cubicBezTo>
                <a:cubicBezTo>
                  <a:pt x="9247177" y="3099955"/>
                  <a:pt x="9246331" y="3100165"/>
                  <a:pt x="9245487" y="3100584"/>
                </a:cubicBezTo>
                <a:cubicBezTo>
                  <a:pt x="9244643" y="3101004"/>
                  <a:pt x="9244093" y="3101594"/>
                  <a:pt x="9243839" y="3102356"/>
                </a:cubicBezTo>
                <a:cubicBezTo>
                  <a:pt x="9243585" y="3103118"/>
                  <a:pt x="9243360" y="3103745"/>
                  <a:pt x="9243166" y="3104235"/>
                </a:cubicBezTo>
                <a:cubicBezTo>
                  <a:pt x="9242972" y="3104726"/>
                  <a:pt x="9242740" y="3105416"/>
                  <a:pt x="9242471" y="3106306"/>
                </a:cubicBezTo>
                <a:cubicBezTo>
                  <a:pt x="9242202" y="3107197"/>
                  <a:pt x="9241980" y="3107994"/>
                  <a:pt x="9241806" y="3108699"/>
                </a:cubicBezTo>
                <a:cubicBezTo>
                  <a:pt x="9237519" y="3121068"/>
                  <a:pt x="9232705" y="3132761"/>
                  <a:pt x="9227364" y="3143777"/>
                </a:cubicBezTo>
                <a:cubicBezTo>
                  <a:pt x="9222022" y="3154795"/>
                  <a:pt x="9217121" y="3163730"/>
                  <a:pt x="9212663" y="3170584"/>
                </a:cubicBezTo>
                <a:cubicBezTo>
                  <a:pt x="9208203" y="3177438"/>
                  <a:pt x="9203985" y="3183392"/>
                  <a:pt x="9200007" y="3188448"/>
                </a:cubicBezTo>
                <a:cubicBezTo>
                  <a:pt x="9196029" y="3193503"/>
                  <a:pt x="9192792" y="3197464"/>
                  <a:pt x="9190297" y="3200331"/>
                </a:cubicBezTo>
                <a:cubicBezTo>
                  <a:pt x="9187801" y="3203196"/>
                  <a:pt x="9186553" y="3205073"/>
                  <a:pt x="9186553" y="3205960"/>
                </a:cubicBezTo>
                <a:cubicBezTo>
                  <a:pt x="9186553" y="3209019"/>
                  <a:pt x="9188167" y="3210549"/>
                  <a:pt x="9191395" y="3210549"/>
                </a:cubicBezTo>
                <a:cubicBezTo>
                  <a:pt x="9192786" y="3210549"/>
                  <a:pt x="9194085" y="3210109"/>
                  <a:pt x="9195293" y="3209230"/>
                </a:cubicBezTo>
                <a:cubicBezTo>
                  <a:pt x="9196501" y="3208352"/>
                  <a:pt x="9197679" y="3207298"/>
                  <a:pt x="9198825" y="3206070"/>
                </a:cubicBezTo>
                <a:cubicBezTo>
                  <a:pt x="9199972" y="3204842"/>
                  <a:pt x="9200991" y="3203930"/>
                  <a:pt x="9201883" y="3203336"/>
                </a:cubicBezTo>
                <a:cubicBezTo>
                  <a:pt x="9208878" y="3198728"/>
                  <a:pt x="9216230" y="3196424"/>
                  <a:pt x="9223940" y="3196424"/>
                </a:cubicBezTo>
                <a:cubicBezTo>
                  <a:pt x="9238720" y="3196424"/>
                  <a:pt x="9249975" y="3200053"/>
                  <a:pt x="9257707" y="3207309"/>
                </a:cubicBezTo>
                <a:cubicBezTo>
                  <a:pt x="9265438" y="3214567"/>
                  <a:pt x="9269303" y="3225639"/>
                  <a:pt x="9269303" y="3240526"/>
                </a:cubicBezTo>
                <a:cubicBezTo>
                  <a:pt x="9269303" y="3247004"/>
                  <a:pt x="9267948" y="3254185"/>
                  <a:pt x="9265237" y="3262070"/>
                </a:cubicBezTo>
                <a:cubicBezTo>
                  <a:pt x="9262526" y="3269956"/>
                  <a:pt x="9258437" y="3277897"/>
                  <a:pt x="9252969" y="3285895"/>
                </a:cubicBezTo>
                <a:cubicBezTo>
                  <a:pt x="9247501" y="3293893"/>
                  <a:pt x="9239799" y="3300518"/>
                  <a:pt x="9229861" y="3305767"/>
                </a:cubicBezTo>
                <a:cubicBezTo>
                  <a:pt x="9219924" y="3311018"/>
                  <a:pt x="9208615" y="3313643"/>
                  <a:pt x="9195936" y="3313643"/>
                </a:cubicBezTo>
                <a:cubicBezTo>
                  <a:pt x="9183150" y="3313643"/>
                  <a:pt x="9172519" y="3310897"/>
                  <a:pt x="9164043" y="3305402"/>
                </a:cubicBezTo>
                <a:cubicBezTo>
                  <a:pt x="9155566" y="3299907"/>
                  <a:pt x="9151329" y="3293335"/>
                  <a:pt x="9151329" y="3285684"/>
                </a:cubicBezTo>
                <a:cubicBezTo>
                  <a:pt x="9151329" y="3278510"/>
                  <a:pt x="9152542" y="3273212"/>
                  <a:pt x="9154969" y="3269791"/>
                </a:cubicBezTo>
                <a:lnTo>
                  <a:pt x="9158143" y="3263940"/>
                </a:lnTo>
                <a:lnTo>
                  <a:pt x="9156154" y="3260661"/>
                </a:lnTo>
                <a:cubicBezTo>
                  <a:pt x="9153917" y="3260661"/>
                  <a:pt x="9152050" y="3261535"/>
                  <a:pt x="9150553" y="3263282"/>
                </a:cubicBezTo>
                <a:cubicBezTo>
                  <a:pt x="9144212" y="3270951"/>
                  <a:pt x="9140054" y="3275774"/>
                  <a:pt x="9138080" y="3277748"/>
                </a:cubicBezTo>
                <a:cubicBezTo>
                  <a:pt x="9137743" y="3278086"/>
                  <a:pt x="9137153" y="3278675"/>
                  <a:pt x="9136312" y="3279516"/>
                </a:cubicBezTo>
                <a:cubicBezTo>
                  <a:pt x="9133207" y="3282621"/>
                  <a:pt x="9131007" y="3285069"/>
                  <a:pt x="9129712" y="3286864"/>
                </a:cubicBezTo>
                <a:cubicBezTo>
                  <a:pt x="9128417" y="3288656"/>
                  <a:pt x="9127769" y="3290786"/>
                  <a:pt x="9127769" y="3293250"/>
                </a:cubicBezTo>
                <a:cubicBezTo>
                  <a:pt x="9127769" y="3303411"/>
                  <a:pt x="9132805" y="3312057"/>
                  <a:pt x="9142878" y="3319187"/>
                </a:cubicBezTo>
                <a:cubicBezTo>
                  <a:pt x="9152951" y="3326317"/>
                  <a:pt x="9164329" y="3329882"/>
                  <a:pt x="9177014" y="3329882"/>
                </a:cubicBezTo>
                <a:cubicBezTo>
                  <a:pt x="9192867" y="3329882"/>
                  <a:pt x="9208331" y="3326799"/>
                  <a:pt x="9223406" y="3320633"/>
                </a:cubicBezTo>
                <a:cubicBezTo>
                  <a:pt x="9238480" y="3314468"/>
                  <a:pt x="9251244" y="3306629"/>
                  <a:pt x="9261699" y="3297117"/>
                </a:cubicBezTo>
                <a:cubicBezTo>
                  <a:pt x="9272153" y="3287603"/>
                  <a:pt x="9280634" y="3277035"/>
                  <a:pt x="9287141" y="3265411"/>
                </a:cubicBezTo>
                <a:cubicBezTo>
                  <a:pt x="9293648" y="3253787"/>
                  <a:pt x="9296901" y="3242548"/>
                  <a:pt x="9296901" y="3231693"/>
                </a:cubicBezTo>
                <a:cubicBezTo>
                  <a:pt x="9296901" y="3214484"/>
                  <a:pt x="9291773" y="3200839"/>
                  <a:pt x="9281517" y="3190760"/>
                </a:cubicBezTo>
                <a:cubicBezTo>
                  <a:pt x="9271261" y="3180681"/>
                  <a:pt x="9256947" y="3175641"/>
                  <a:pt x="9238575" y="3175641"/>
                </a:cubicBezTo>
                <a:cubicBezTo>
                  <a:pt x="9231615" y="3175641"/>
                  <a:pt x="9224314" y="3177910"/>
                  <a:pt x="9216671" y="3182448"/>
                </a:cubicBezTo>
                <a:cubicBezTo>
                  <a:pt x="9230065" y="3163342"/>
                  <a:pt x="9241251" y="3143781"/>
                  <a:pt x="9250228" y="3123764"/>
                </a:cubicBezTo>
                <a:cubicBezTo>
                  <a:pt x="9258053" y="3124771"/>
                  <a:pt x="9265269" y="3125275"/>
                  <a:pt x="9271875" y="3125275"/>
                </a:cubicBezTo>
                <a:cubicBezTo>
                  <a:pt x="9298573" y="3125275"/>
                  <a:pt x="9319120" y="3122907"/>
                  <a:pt x="9333517" y="3118170"/>
                </a:cubicBezTo>
                <a:cubicBezTo>
                  <a:pt x="9337265" y="3116970"/>
                  <a:pt x="9341961" y="3113548"/>
                  <a:pt x="9347605" y="3107903"/>
                </a:cubicBezTo>
                <a:cubicBezTo>
                  <a:pt x="9354000" y="3101507"/>
                  <a:pt x="9357197" y="3097442"/>
                  <a:pt x="9357197" y="3095712"/>
                </a:cubicBezTo>
                <a:cubicBezTo>
                  <a:pt x="9357197" y="3093328"/>
                  <a:pt x="9355919" y="3092135"/>
                  <a:pt x="9353363" y="3092135"/>
                </a:cubicBezTo>
                <a:close/>
                <a:moveTo>
                  <a:pt x="9638684" y="3029064"/>
                </a:moveTo>
                <a:cubicBezTo>
                  <a:pt x="9633463" y="3029064"/>
                  <a:pt x="9626830" y="3030681"/>
                  <a:pt x="9618787" y="3033915"/>
                </a:cubicBezTo>
                <a:cubicBezTo>
                  <a:pt x="9610743" y="3037150"/>
                  <a:pt x="9603239" y="3041571"/>
                  <a:pt x="9596274" y="3047178"/>
                </a:cubicBezTo>
                <a:cubicBezTo>
                  <a:pt x="9592390" y="3050447"/>
                  <a:pt x="9590447" y="3052664"/>
                  <a:pt x="9590447" y="3053829"/>
                </a:cubicBezTo>
                <a:cubicBezTo>
                  <a:pt x="9590447" y="3056384"/>
                  <a:pt x="9591725" y="3057662"/>
                  <a:pt x="9594281" y="3057662"/>
                </a:cubicBezTo>
                <a:cubicBezTo>
                  <a:pt x="9595235" y="3057662"/>
                  <a:pt x="9597369" y="3056298"/>
                  <a:pt x="9600682" y="3053568"/>
                </a:cubicBezTo>
                <a:cubicBezTo>
                  <a:pt x="9611486" y="3044861"/>
                  <a:pt x="9620621" y="3040508"/>
                  <a:pt x="9628087" y="3040508"/>
                </a:cubicBezTo>
                <a:cubicBezTo>
                  <a:pt x="9631565" y="3040508"/>
                  <a:pt x="9634655" y="3042334"/>
                  <a:pt x="9637358" y="3045986"/>
                </a:cubicBezTo>
                <a:cubicBezTo>
                  <a:pt x="9640061" y="3049639"/>
                  <a:pt x="9641412" y="3053851"/>
                  <a:pt x="9641412" y="3058622"/>
                </a:cubicBezTo>
                <a:cubicBezTo>
                  <a:pt x="9641412" y="3062569"/>
                  <a:pt x="9640421" y="3067849"/>
                  <a:pt x="9638437" y="3074465"/>
                </a:cubicBezTo>
                <a:cubicBezTo>
                  <a:pt x="9636453" y="3081080"/>
                  <a:pt x="9634202" y="3087492"/>
                  <a:pt x="9631684" y="3093699"/>
                </a:cubicBezTo>
                <a:cubicBezTo>
                  <a:pt x="9629165" y="3099906"/>
                  <a:pt x="9625698" y="3107511"/>
                  <a:pt x="9621282" y="3116513"/>
                </a:cubicBezTo>
                <a:cubicBezTo>
                  <a:pt x="9616866" y="3125515"/>
                  <a:pt x="9613277" y="3132612"/>
                  <a:pt x="9610515" y="3137802"/>
                </a:cubicBezTo>
                <a:cubicBezTo>
                  <a:pt x="9607753" y="3142993"/>
                  <a:pt x="9603967" y="3150018"/>
                  <a:pt x="9599155" y="3158879"/>
                </a:cubicBezTo>
                <a:cubicBezTo>
                  <a:pt x="9594344" y="3167739"/>
                  <a:pt x="9591522" y="3173004"/>
                  <a:pt x="9590689" y="3174673"/>
                </a:cubicBezTo>
                <a:cubicBezTo>
                  <a:pt x="9584811" y="3185822"/>
                  <a:pt x="9576955" y="3200086"/>
                  <a:pt x="9567121" y="3217462"/>
                </a:cubicBezTo>
                <a:cubicBezTo>
                  <a:pt x="9557287" y="3234839"/>
                  <a:pt x="9549851" y="3248400"/>
                  <a:pt x="9544815" y="3258146"/>
                </a:cubicBezTo>
                <a:lnTo>
                  <a:pt x="9544670" y="3258402"/>
                </a:lnTo>
                <a:lnTo>
                  <a:pt x="9541900" y="3255365"/>
                </a:lnTo>
                <a:cubicBezTo>
                  <a:pt x="9539879" y="3255365"/>
                  <a:pt x="9538274" y="3256259"/>
                  <a:pt x="9537084" y="3258045"/>
                </a:cubicBezTo>
                <a:cubicBezTo>
                  <a:pt x="9524871" y="3273230"/>
                  <a:pt x="9513688" y="3284750"/>
                  <a:pt x="9503535" y="3292607"/>
                </a:cubicBezTo>
                <a:cubicBezTo>
                  <a:pt x="9484700" y="3307808"/>
                  <a:pt x="9466021" y="3315408"/>
                  <a:pt x="9447499" y="3315408"/>
                </a:cubicBezTo>
                <a:cubicBezTo>
                  <a:pt x="9442672" y="3315408"/>
                  <a:pt x="9438866" y="3314088"/>
                  <a:pt x="9436083" y="3311447"/>
                </a:cubicBezTo>
                <a:cubicBezTo>
                  <a:pt x="9433300" y="3308807"/>
                  <a:pt x="9431908" y="3304844"/>
                  <a:pt x="9431908" y="3299560"/>
                </a:cubicBezTo>
                <a:cubicBezTo>
                  <a:pt x="9431908" y="3293656"/>
                  <a:pt x="9432501" y="3288488"/>
                  <a:pt x="9433688" y="3284057"/>
                </a:cubicBezTo>
                <a:cubicBezTo>
                  <a:pt x="9434875" y="3279626"/>
                  <a:pt x="9437453" y="3273771"/>
                  <a:pt x="9441423" y="3266492"/>
                </a:cubicBezTo>
                <a:lnTo>
                  <a:pt x="9471344" y="3211847"/>
                </a:lnTo>
                <a:cubicBezTo>
                  <a:pt x="9474398" y="3211319"/>
                  <a:pt x="9479321" y="3210451"/>
                  <a:pt x="9486111" y="3209243"/>
                </a:cubicBezTo>
                <a:cubicBezTo>
                  <a:pt x="9492903" y="3208034"/>
                  <a:pt x="9497903" y="3207151"/>
                  <a:pt x="9501112" y="3206594"/>
                </a:cubicBezTo>
                <a:cubicBezTo>
                  <a:pt x="9504321" y="3206037"/>
                  <a:pt x="9506549" y="3205759"/>
                  <a:pt x="9507795" y="3205759"/>
                </a:cubicBezTo>
                <a:cubicBezTo>
                  <a:pt x="9509469" y="3205759"/>
                  <a:pt x="9511830" y="3204812"/>
                  <a:pt x="9514879" y="3202918"/>
                </a:cubicBezTo>
                <a:cubicBezTo>
                  <a:pt x="9517927" y="3201023"/>
                  <a:pt x="9519452" y="3199095"/>
                  <a:pt x="9519452" y="3197131"/>
                </a:cubicBezTo>
                <a:cubicBezTo>
                  <a:pt x="9519452" y="3195251"/>
                  <a:pt x="9518089" y="3194310"/>
                  <a:pt x="9515365" y="3194310"/>
                </a:cubicBezTo>
                <a:cubicBezTo>
                  <a:pt x="9513364" y="3194310"/>
                  <a:pt x="9500177" y="3196328"/>
                  <a:pt x="9475804" y="3200362"/>
                </a:cubicBezTo>
                <a:cubicBezTo>
                  <a:pt x="9477554" y="3199609"/>
                  <a:pt x="9481061" y="3194728"/>
                  <a:pt x="9486324" y="3185719"/>
                </a:cubicBezTo>
                <a:cubicBezTo>
                  <a:pt x="9491589" y="3176710"/>
                  <a:pt x="9495755" y="3169773"/>
                  <a:pt x="9498825" y="3164908"/>
                </a:cubicBezTo>
                <a:cubicBezTo>
                  <a:pt x="9501895" y="3160043"/>
                  <a:pt x="9504923" y="3154187"/>
                  <a:pt x="9507909" y="3147341"/>
                </a:cubicBezTo>
                <a:cubicBezTo>
                  <a:pt x="9510895" y="3140496"/>
                  <a:pt x="9512387" y="3135058"/>
                  <a:pt x="9512387" y="3131030"/>
                </a:cubicBezTo>
                <a:cubicBezTo>
                  <a:pt x="9512387" y="3126625"/>
                  <a:pt x="9510840" y="3122825"/>
                  <a:pt x="9507744" y="3119632"/>
                </a:cubicBezTo>
                <a:cubicBezTo>
                  <a:pt x="9504649" y="3116437"/>
                  <a:pt x="9500881" y="3114839"/>
                  <a:pt x="9496443" y="3114839"/>
                </a:cubicBezTo>
                <a:cubicBezTo>
                  <a:pt x="9491047" y="3114839"/>
                  <a:pt x="9483865" y="3117599"/>
                  <a:pt x="9474896" y="3123117"/>
                </a:cubicBezTo>
                <a:cubicBezTo>
                  <a:pt x="9469214" y="3126974"/>
                  <a:pt x="9466373" y="3130023"/>
                  <a:pt x="9466373" y="3132263"/>
                </a:cubicBezTo>
                <a:cubicBezTo>
                  <a:pt x="9466373" y="3134503"/>
                  <a:pt x="9467651" y="3135622"/>
                  <a:pt x="9470207" y="3135622"/>
                </a:cubicBezTo>
                <a:cubicBezTo>
                  <a:pt x="9471375" y="3135622"/>
                  <a:pt x="9472410" y="3135228"/>
                  <a:pt x="9473313" y="3134437"/>
                </a:cubicBezTo>
                <a:cubicBezTo>
                  <a:pt x="9474216" y="3133647"/>
                  <a:pt x="9475161" y="3132759"/>
                  <a:pt x="9476148" y="3131773"/>
                </a:cubicBezTo>
                <a:cubicBezTo>
                  <a:pt x="9477135" y="3130787"/>
                  <a:pt x="9477919" y="3130128"/>
                  <a:pt x="9478501" y="3129796"/>
                </a:cubicBezTo>
                <a:cubicBezTo>
                  <a:pt x="9480992" y="3128464"/>
                  <a:pt x="9483525" y="3127799"/>
                  <a:pt x="9486099" y="3127799"/>
                </a:cubicBezTo>
                <a:cubicBezTo>
                  <a:pt x="9489095" y="3127799"/>
                  <a:pt x="9490592" y="3129801"/>
                  <a:pt x="9490592" y="3133806"/>
                </a:cubicBezTo>
                <a:cubicBezTo>
                  <a:pt x="9490592" y="3140163"/>
                  <a:pt x="9485734" y="3153014"/>
                  <a:pt x="9476017" y="3172358"/>
                </a:cubicBezTo>
                <a:lnTo>
                  <a:pt x="9453892" y="3204144"/>
                </a:lnTo>
                <a:cubicBezTo>
                  <a:pt x="9433267" y="3207608"/>
                  <a:pt x="9421545" y="3210373"/>
                  <a:pt x="9418723" y="3212442"/>
                </a:cubicBezTo>
                <a:lnTo>
                  <a:pt x="9411455" y="3217774"/>
                </a:lnTo>
                <a:cubicBezTo>
                  <a:pt x="9409550" y="3219041"/>
                  <a:pt x="9408597" y="3220635"/>
                  <a:pt x="9408597" y="3222555"/>
                </a:cubicBezTo>
                <a:cubicBezTo>
                  <a:pt x="9408597" y="3224476"/>
                  <a:pt x="9409791" y="3225437"/>
                  <a:pt x="9412178" y="3225437"/>
                </a:cubicBezTo>
                <a:cubicBezTo>
                  <a:pt x="9412885" y="3225437"/>
                  <a:pt x="9414115" y="3224851"/>
                  <a:pt x="9415867" y="3223681"/>
                </a:cubicBezTo>
                <a:cubicBezTo>
                  <a:pt x="9416638" y="3223064"/>
                  <a:pt x="9427671" y="3220454"/>
                  <a:pt x="9448966" y="3215849"/>
                </a:cubicBezTo>
                <a:lnTo>
                  <a:pt x="9421713" y="3256957"/>
                </a:lnTo>
                <a:cubicBezTo>
                  <a:pt x="9411118" y="3274732"/>
                  <a:pt x="9405821" y="3289605"/>
                  <a:pt x="9405821" y="3301576"/>
                </a:cubicBezTo>
                <a:cubicBezTo>
                  <a:pt x="9405821" y="3311240"/>
                  <a:pt x="9408883" y="3318204"/>
                  <a:pt x="9415007" y="3322472"/>
                </a:cubicBezTo>
                <a:cubicBezTo>
                  <a:pt x="9421131" y="3326740"/>
                  <a:pt x="9428598" y="3328873"/>
                  <a:pt x="9437409" y="3328873"/>
                </a:cubicBezTo>
                <a:cubicBezTo>
                  <a:pt x="9460386" y="3328873"/>
                  <a:pt x="9484065" y="3318985"/>
                  <a:pt x="9508446" y="3299210"/>
                </a:cubicBezTo>
                <a:cubicBezTo>
                  <a:pt x="9514483" y="3294553"/>
                  <a:pt x="9520466" y="3289090"/>
                  <a:pt x="9526397" y="3282822"/>
                </a:cubicBezTo>
                <a:lnTo>
                  <a:pt x="9540269" y="3266126"/>
                </a:lnTo>
                <a:lnTo>
                  <a:pt x="9534042" y="3277037"/>
                </a:lnTo>
                <a:cubicBezTo>
                  <a:pt x="9528949" y="3285957"/>
                  <a:pt x="9522355" y="3297497"/>
                  <a:pt x="9514259" y="3311659"/>
                </a:cubicBezTo>
                <a:cubicBezTo>
                  <a:pt x="9513166" y="3313652"/>
                  <a:pt x="9511993" y="3315629"/>
                  <a:pt x="9510739" y="3317589"/>
                </a:cubicBezTo>
                <a:cubicBezTo>
                  <a:pt x="9509485" y="3319551"/>
                  <a:pt x="9508455" y="3321086"/>
                  <a:pt x="9507647" y="3322197"/>
                </a:cubicBezTo>
                <a:cubicBezTo>
                  <a:pt x="9506839" y="3323307"/>
                  <a:pt x="9506435" y="3324171"/>
                  <a:pt x="9506435" y="3324787"/>
                </a:cubicBezTo>
                <a:cubicBezTo>
                  <a:pt x="9506435" y="3327176"/>
                  <a:pt x="9507629" y="3328371"/>
                  <a:pt x="9510016" y="3328371"/>
                </a:cubicBezTo>
                <a:cubicBezTo>
                  <a:pt x="9510372" y="3328358"/>
                  <a:pt x="9513091" y="3327766"/>
                  <a:pt x="9518173" y="3326595"/>
                </a:cubicBezTo>
                <a:cubicBezTo>
                  <a:pt x="9523255" y="3325424"/>
                  <a:pt x="9527600" y="3324838"/>
                  <a:pt x="9531209" y="3324838"/>
                </a:cubicBezTo>
                <a:cubicBezTo>
                  <a:pt x="9534568" y="3324838"/>
                  <a:pt x="9536648" y="3323766"/>
                  <a:pt x="9537449" y="3321620"/>
                </a:cubicBezTo>
                <a:cubicBezTo>
                  <a:pt x="9552577" y="3287665"/>
                  <a:pt x="9564400" y="3266100"/>
                  <a:pt x="9572919" y="3256924"/>
                </a:cubicBezTo>
                <a:cubicBezTo>
                  <a:pt x="9581157" y="3248028"/>
                  <a:pt x="9590654" y="3239967"/>
                  <a:pt x="9601409" y="3232742"/>
                </a:cubicBezTo>
                <a:cubicBezTo>
                  <a:pt x="9612165" y="3225517"/>
                  <a:pt x="9621311" y="3221905"/>
                  <a:pt x="9628847" y="3221905"/>
                </a:cubicBezTo>
                <a:cubicBezTo>
                  <a:pt x="9632729" y="3221905"/>
                  <a:pt x="9635625" y="3222728"/>
                  <a:pt x="9637537" y="3224374"/>
                </a:cubicBezTo>
                <a:cubicBezTo>
                  <a:pt x="9639448" y="3226020"/>
                  <a:pt x="9640403" y="3228124"/>
                  <a:pt x="9640403" y="3230685"/>
                </a:cubicBezTo>
                <a:cubicBezTo>
                  <a:pt x="9640403" y="3234851"/>
                  <a:pt x="9637916" y="3241578"/>
                  <a:pt x="9632939" y="3250868"/>
                </a:cubicBezTo>
                <a:cubicBezTo>
                  <a:pt x="9627964" y="3260159"/>
                  <a:pt x="9622398" y="3269737"/>
                  <a:pt x="9616243" y="3279601"/>
                </a:cubicBezTo>
                <a:cubicBezTo>
                  <a:pt x="9610089" y="3289464"/>
                  <a:pt x="9604461" y="3301494"/>
                  <a:pt x="9599360" y="3315689"/>
                </a:cubicBezTo>
                <a:cubicBezTo>
                  <a:pt x="9594259" y="3329884"/>
                  <a:pt x="9591709" y="3343346"/>
                  <a:pt x="9591709" y="3356074"/>
                </a:cubicBezTo>
                <a:cubicBezTo>
                  <a:pt x="9591709" y="3376648"/>
                  <a:pt x="9598518" y="3393657"/>
                  <a:pt x="9612137" y="3407101"/>
                </a:cubicBezTo>
                <a:cubicBezTo>
                  <a:pt x="9625755" y="3420545"/>
                  <a:pt x="9641668" y="3427267"/>
                  <a:pt x="9659877" y="3427267"/>
                </a:cubicBezTo>
                <a:cubicBezTo>
                  <a:pt x="9671388" y="3427267"/>
                  <a:pt x="9682805" y="3424349"/>
                  <a:pt x="9694127" y="3418515"/>
                </a:cubicBezTo>
                <a:cubicBezTo>
                  <a:pt x="9705449" y="3412681"/>
                  <a:pt x="9715122" y="3403659"/>
                  <a:pt x="9723145" y="3391451"/>
                </a:cubicBezTo>
                <a:cubicBezTo>
                  <a:pt x="9723719" y="3390296"/>
                  <a:pt x="9724006" y="3389352"/>
                  <a:pt x="9724006" y="3388618"/>
                </a:cubicBezTo>
                <a:cubicBezTo>
                  <a:pt x="9724006" y="3386403"/>
                  <a:pt x="9722995" y="3385296"/>
                  <a:pt x="9720976" y="3385296"/>
                </a:cubicBezTo>
                <a:cubicBezTo>
                  <a:pt x="9718956" y="3385296"/>
                  <a:pt x="9717377" y="3386149"/>
                  <a:pt x="9716238" y="3387855"/>
                </a:cubicBezTo>
                <a:cubicBezTo>
                  <a:pt x="9709683" y="3397687"/>
                  <a:pt x="9702117" y="3404847"/>
                  <a:pt x="9693539" y="3409337"/>
                </a:cubicBezTo>
                <a:cubicBezTo>
                  <a:pt x="9684961" y="3413827"/>
                  <a:pt x="9676431" y="3416072"/>
                  <a:pt x="9667949" y="3416072"/>
                </a:cubicBezTo>
                <a:cubicBezTo>
                  <a:pt x="9649564" y="3416072"/>
                  <a:pt x="9635978" y="3411119"/>
                  <a:pt x="9627191" y="3401213"/>
                </a:cubicBezTo>
                <a:cubicBezTo>
                  <a:pt x="9618405" y="3391309"/>
                  <a:pt x="9614011" y="3378112"/>
                  <a:pt x="9614011" y="3361623"/>
                </a:cubicBezTo>
                <a:cubicBezTo>
                  <a:pt x="9614011" y="3350604"/>
                  <a:pt x="9615788" y="3339350"/>
                  <a:pt x="9619341" y="3327859"/>
                </a:cubicBezTo>
                <a:cubicBezTo>
                  <a:pt x="9622895" y="3316368"/>
                  <a:pt x="9627201" y="3306093"/>
                  <a:pt x="9632261" y="3297033"/>
                </a:cubicBezTo>
                <a:cubicBezTo>
                  <a:pt x="9637319" y="3287975"/>
                  <a:pt x="9642432" y="3279340"/>
                  <a:pt x="9647597" y="3271128"/>
                </a:cubicBezTo>
                <a:cubicBezTo>
                  <a:pt x="9652761" y="3262915"/>
                  <a:pt x="9657243" y="3255187"/>
                  <a:pt x="9661040" y="3247943"/>
                </a:cubicBezTo>
                <a:cubicBezTo>
                  <a:pt x="9664837" y="3240699"/>
                  <a:pt x="9666736" y="3234778"/>
                  <a:pt x="9666736" y="3230178"/>
                </a:cubicBezTo>
                <a:cubicBezTo>
                  <a:pt x="9666736" y="3224122"/>
                  <a:pt x="9664796" y="3218773"/>
                  <a:pt x="9660915" y="3214135"/>
                </a:cubicBezTo>
                <a:cubicBezTo>
                  <a:pt x="9657035" y="3209496"/>
                  <a:pt x="9651475" y="3207177"/>
                  <a:pt x="9644237" y="3207177"/>
                </a:cubicBezTo>
                <a:cubicBezTo>
                  <a:pt x="9631274" y="3207177"/>
                  <a:pt x="9617447" y="3211671"/>
                  <a:pt x="9602755" y="3220658"/>
                </a:cubicBezTo>
                <a:cubicBezTo>
                  <a:pt x="9593931" y="3226022"/>
                  <a:pt x="9583219" y="3235235"/>
                  <a:pt x="9570617" y="3248297"/>
                </a:cubicBezTo>
                <a:cubicBezTo>
                  <a:pt x="9573963" y="3244337"/>
                  <a:pt x="9579801" y="3234401"/>
                  <a:pt x="9588133" y="3218489"/>
                </a:cubicBezTo>
                <a:cubicBezTo>
                  <a:pt x="9596464" y="3202576"/>
                  <a:pt x="9603806" y="3188723"/>
                  <a:pt x="9610157" y="3176931"/>
                </a:cubicBezTo>
                <a:cubicBezTo>
                  <a:pt x="9613016" y="3171718"/>
                  <a:pt x="9617599" y="3163393"/>
                  <a:pt x="9623906" y="3151955"/>
                </a:cubicBezTo>
                <a:cubicBezTo>
                  <a:pt x="9630214" y="3140517"/>
                  <a:pt x="9635301" y="3131183"/>
                  <a:pt x="9639170" y="3123951"/>
                </a:cubicBezTo>
                <a:cubicBezTo>
                  <a:pt x="9643038" y="3116719"/>
                  <a:pt x="9647256" y="3108579"/>
                  <a:pt x="9651822" y="3099529"/>
                </a:cubicBezTo>
                <a:cubicBezTo>
                  <a:pt x="9656388" y="3090480"/>
                  <a:pt x="9659805" y="3082554"/>
                  <a:pt x="9662075" y="3075751"/>
                </a:cubicBezTo>
                <a:cubicBezTo>
                  <a:pt x="9664344" y="3068948"/>
                  <a:pt x="9665478" y="3063407"/>
                  <a:pt x="9665478" y="3059129"/>
                </a:cubicBezTo>
                <a:cubicBezTo>
                  <a:pt x="9665478" y="3051499"/>
                  <a:pt x="9663440" y="3044581"/>
                  <a:pt x="9659362" y="3038374"/>
                </a:cubicBezTo>
                <a:cubicBezTo>
                  <a:pt x="9655285" y="3032167"/>
                  <a:pt x="9648392" y="3029064"/>
                  <a:pt x="9638684" y="3029064"/>
                </a:cubicBezTo>
                <a:close/>
                <a:moveTo>
                  <a:pt x="5278048" y="2874836"/>
                </a:moveTo>
                <a:lnTo>
                  <a:pt x="5278048" y="2937319"/>
                </a:lnTo>
                <a:lnTo>
                  <a:pt x="5337484" y="2937319"/>
                </a:lnTo>
                <a:lnTo>
                  <a:pt x="5337484" y="2874836"/>
                </a:lnTo>
                <a:close/>
                <a:moveTo>
                  <a:pt x="7221148" y="2537269"/>
                </a:moveTo>
                <a:lnTo>
                  <a:pt x="7221148" y="2613469"/>
                </a:lnTo>
                <a:lnTo>
                  <a:pt x="7373548" y="2613469"/>
                </a:lnTo>
                <a:lnTo>
                  <a:pt x="7373548" y="2537269"/>
                </a:lnTo>
                <a:close/>
                <a:moveTo>
                  <a:pt x="4144955" y="2403157"/>
                </a:moveTo>
                <a:lnTo>
                  <a:pt x="4185341" y="2672905"/>
                </a:lnTo>
                <a:lnTo>
                  <a:pt x="4104569" y="2672905"/>
                </a:lnTo>
                <a:close/>
                <a:moveTo>
                  <a:pt x="7974004" y="2378774"/>
                </a:moveTo>
                <a:cubicBezTo>
                  <a:pt x="7987212" y="2378774"/>
                  <a:pt x="7997753" y="2382710"/>
                  <a:pt x="8005627" y="2390585"/>
                </a:cubicBezTo>
                <a:cubicBezTo>
                  <a:pt x="8013501" y="2398458"/>
                  <a:pt x="8017438" y="2412047"/>
                  <a:pt x="8017438" y="2431351"/>
                </a:cubicBezTo>
                <a:lnTo>
                  <a:pt x="8017438" y="2719387"/>
                </a:lnTo>
                <a:cubicBezTo>
                  <a:pt x="8017438" y="2738691"/>
                  <a:pt x="8013501" y="2752280"/>
                  <a:pt x="8005627" y="2760155"/>
                </a:cubicBezTo>
                <a:cubicBezTo>
                  <a:pt x="7997753" y="2768028"/>
                  <a:pt x="7987212" y="2771966"/>
                  <a:pt x="7974004" y="2771966"/>
                </a:cubicBezTo>
                <a:cubicBezTo>
                  <a:pt x="7960796" y="2771966"/>
                  <a:pt x="7950255" y="2768028"/>
                  <a:pt x="7942381" y="2760155"/>
                </a:cubicBezTo>
                <a:cubicBezTo>
                  <a:pt x="7934507" y="2752280"/>
                  <a:pt x="7930570" y="2738691"/>
                  <a:pt x="7930570" y="2719387"/>
                </a:cubicBezTo>
                <a:lnTo>
                  <a:pt x="7930570" y="2431351"/>
                </a:lnTo>
                <a:cubicBezTo>
                  <a:pt x="7930570" y="2412047"/>
                  <a:pt x="7934507" y="2398458"/>
                  <a:pt x="7942381" y="2390585"/>
                </a:cubicBezTo>
                <a:cubicBezTo>
                  <a:pt x="7950255" y="2382710"/>
                  <a:pt x="7960796" y="2378774"/>
                  <a:pt x="7974004" y="2378774"/>
                </a:cubicBezTo>
                <a:close/>
                <a:moveTo>
                  <a:pt x="6326179" y="2378774"/>
                </a:moveTo>
                <a:cubicBezTo>
                  <a:pt x="6339387" y="2378774"/>
                  <a:pt x="6349928" y="2382710"/>
                  <a:pt x="6357802" y="2390585"/>
                </a:cubicBezTo>
                <a:cubicBezTo>
                  <a:pt x="6365676" y="2398458"/>
                  <a:pt x="6369613" y="2412047"/>
                  <a:pt x="6369613" y="2431351"/>
                </a:cubicBezTo>
                <a:lnTo>
                  <a:pt x="6369613" y="2719387"/>
                </a:lnTo>
                <a:cubicBezTo>
                  <a:pt x="6369613" y="2738691"/>
                  <a:pt x="6365676" y="2752280"/>
                  <a:pt x="6357802" y="2760155"/>
                </a:cubicBezTo>
                <a:cubicBezTo>
                  <a:pt x="6349928" y="2768028"/>
                  <a:pt x="6339387" y="2771966"/>
                  <a:pt x="6326179" y="2771966"/>
                </a:cubicBezTo>
                <a:cubicBezTo>
                  <a:pt x="6312971" y="2771966"/>
                  <a:pt x="6302430" y="2768028"/>
                  <a:pt x="6294556" y="2760155"/>
                </a:cubicBezTo>
                <a:cubicBezTo>
                  <a:pt x="6286682" y="2752280"/>
                  <a:pt x="6282745" y="2738691"/>
                  <a:pt x="6282745" y="2719387"/>
                </a:cubicBezTo>
                <a:lnTo>
                  <a:pt x="6282745" y="2431351"/>
                </a:lnTo>
                <a:cubicBezTo>
                  <a:pt x="6282745" y="2412047"/>
                  <a:pt x="6286682" y="2398458"/>
                  <a:pt x="6294556" y="2390585"/>
                </a:cubicBezTo>
                <a:cubicBezTo>
                  <a:pt x="6302430" y="2382710"/>
                  <a:pt x="6312971" y="2378774"/>
                  <a:pt x="6326179" y="2378774"/>
                </a:cubicBezTo>
                <a:close/>
                <a:moveTo>
                  <a:pt x="5307004" y="2378774"/>
                </a:moveTo>
                <a:cubicBezTo>
                  <a:pt x="5320213" y="2378774"/>
                  <a:pt x="5330753" y="2382710"/>
                  <a:pt x="5338628" y="2390585"/>
                </a:cubicBezTo>
                <a:cubicBezTo>
                  <a:pt x="5346502" y="2398458"/>
                  <a:pt x="5350439" y="2412047"/>
                  <a:pt x="5350439" y="2431351"/>
                </a:cubicBezTo>
                <a:lnTo>
                  <a:pt x="5350439" y="2719387"/>
                </a:lnTo>
                <a:cubicBezTo>
                  <a:pt x="5350439" y="2738691"/>
                  <a:pt x="5346502" y="2752280"/>
                  <a:pt x="5338628" y="2760155"/>
                </a:cubicBezTo>
                <a:cubicBezTo>
                  <a:pt x="5330753" y="2768028"/>
                  <a:pt x="5320213" y="2771966"/>
                  <a:pt x="5307004" y="2771966"/>
                </a:cubicBezTo>
                <a:cubicBezTo>
                  <a:pt x="5293797" y="2771966"/>
                  <a:pt x="5283255" y="2768028"/>
                  <a:pt x="5275382" y="2760155"/>
                </a:cubicBezTo>
                <a:cubicBezTo>
                  <a:pt x="5267508" y="2752280"/>
                  <a:pt x="5263571" y="2738691"/>
                  <a:pt x="5263571" y="2719387"/>
                </a:cubicBezTo>
                <a:lnTo>
                  <a:pt x="5263571" y="2431351"/>
                </a:lnTo>
                <a:cubicBezTo>
                  <a:pt x="5263571" y="2412047"/>
                  <a:pt x="5267508" y="2398458"/>
                  <a:pt x="5275382" y="2390585"/>
                </a:cubicBezTo>
                <a:cubicBezTo>
                  <a:pt x="5283255" y="2382710"/>
                  <a:pt x="5293797" y="2378774"/>
                  <a:pt x="5307004" y="2378774"/>
                </a:cubicBezTo>
                <a:close/>
                <a:moveTo>
                  <a:pt x="6959401" y="2308670"/>
                </a:moveTo>
                <a:cubicBezTo>
                  <a:pt x="6956353" y="2317813"/>
                  <a:pt x="6952797" y="2326450"/>
                  <a:pt x="6948733" y="2334577"/>
                </a:cubicBezTo>
                <a:cubicBezTo>
                  <a:pt x="6944669" y="2342705"/>
                  <a:pt x="6939335" y="2349817"/>
                  <a:pt x="6932731" y="2355913"/>
                </a:cubicBezTo>
                <a:cubicBezTo>
                  <a:pt x="6926127" y="2362009"/>
                  <a:pt x="6917618" y="2366836"/>
                  <a:pt x="6907204" y="2370392"/>
                </a:cubicBezTo>
                <a:cubicBezTo>
                  <a:pt x="6896790" y="2373948"/>
                  <a:pt x="6883455" y="2375726"/>
                  <a:pt x="6867199" y="2375726"/>
                </a:cubicBezTo>
                <a:lnTo>
                  <a:pt x="6867199" y="2435162"/>
                </a:lnTo>
                <a:lnTo>
                  <a:pt x="6931969" y="2435162"/>
                </a:lnTo>
                <a:lnTo>
                  <a:pt x="6931969" y="2842069"/>
                </a:lnTo>
                <a:lnTo>
                  <a:pt x="7015789" y="2842069"/>
                </a:lnTo>
                <a:lnTo>
                  <a:pt x="7015789" y="2308670"/>
                </a:lnTo>
                <a:close/>
                <a:moveTo>
                  <a:pt x="4862759" y="2308670"/>
                </a:moveTo>
                <a:lnTo>
                  <a:pt x="4862759" y="2842069"/>
                </a:lnTo>
                <a:lnTo>
                  <a:pt x="4946578" y="2842069"/>
                </a:lnTo>
                <a:lnTo>
                  <a:pt x="4946578" y="2613469"/>
                </a:lnTo>
                <a:lnTo>
                  <a:pt x="5041828" y="2613469"/>
                </a:lnTo>
                <a:lnTo>
                  <a:pt x="5041828" y="2842069"/>
                </a:lnTo>
                <a:lnTo>
                  <a:pt x="5127173" y="2842069"/>
                </a:lnTo>
                <a:lnTo>
                  <a:pt x="5127173" y="2308670"/>
                </a:lnTo>
                <a:lnTo>
                  <a:pt x="5041828" y="2308670"/>
                </a:lnTo>
                <a:lnTo>
                  <a:pt x="5041828" y="2537269"/>
                </a:lnTo>
                <a:lnTo>
                  <a:pt x="4946578" y="2537269"/>
                </a:lnTo>
                <a:lnTo>
                  <a:pt x="4946578" y="2308670"/>
                </a:lnTo>
                <a:close/>
                <a:moveTo>
                  <a:pt x="4338121" y="2308670"/>
                </a:moveTo>
                <a:lnTo>
                  <a:pt x="4338121" y="2842069"/>
                </a:lnTo>
                <a:lnTo>
                  <a:pt x="4411274" y="2842069"/>
                </a:lnTo>
                <a:lnTo>
                  <a:pt x="4411274" y="2464879"/>
                </a:lnTo>
                <a:lnTo>
                  <a:pt x="4473757" y="2842069"/>
                </a:lnTo>
                <a:lnTo>
                  <a:pt x="4553005" y="2842069"/>
                </a:lnTo>
                <a:lnTo>
                  <a:pt x="4610918" y="2459545"/>
                </a:lnTo>
                <a:lnTo>
                  <a:pt x="4610918" y="2842069"/>
                </a:lnTo>
                <a:lnTo>
                  <a:pt x="4690166" y="2842069"/>
                </a:lnTo>
                <a:lnTo>
                  <a:pt x="4690166" y="2308670"/>
                </a:lnTo>
                <a:lnTo>
                  <a:pt x="4573580" y="2308670"/>
                </a:lnTo>
                <a:lnTo>
                  <a:pt x="4516430" y="2687384"/>
                </a:lnTo>
                <a:lnTo>
                  <a:pt x="4454709" y="2308670"/>
                </a:lnTo>
                <a:close/>
                <a:moveTo>
                  <a:pt x="4087805" y="2308670"/>
                </a:moveTo>
                <a:lnTo>
                  <a:pt x="4002461" y="2842069"/>
                </a:lnTo>
                <a:lnTo>
                  <a:pt x="4079423" y="2842069"/>
                </a:lnTo>
                <a:lnTo>
                  <a:pt x="4093901" y="2745295"/>
                </a:lnTo>
                <a:lnTo>
                  <a:pt x="4196772" y="2745295"/>
                </a:lnTo>
                <a:lnTo>
                  <a:pt x="4211248" y="2842069"/>
                </a:lnTo>
                <a:lnTo>
                  <a:pt x="4295831" y="2842069"/>
                </a:lnTo>
                <a:lnTo>
                  <a:pt x="4210487" y="2308670"/>
                </a:lnTo>
                <a:close/>
                <a:moveTo>
                  <a:pt x="3699947" y="2308670"/>
                </a:moveTo>
                <a:lnTo>
                  <a:pt x="3699947" y="2842069"/>
                </a:lnTo>
                <a:lnTo>
                  <a:pt x="3775385" y="2842069"/>
                </a:lnTo>
                <a:lnTo>
                  <a:pt x="3775385" y="2455735"/>
                </a:lnTo>
                <a:lnTo>
                  <a:pt x="3879779" y="2842069"/>
                </a:lnTo>
                <a:lnTo>
                  <a:pt x="3965885" y="2842069"/>
                </a:lnTo>
                <a:lnTo>
                  <a:pt x="3965885" y="2308670"/>
                </a:lnTo>
                <a:lnTo>
                  <a:pt x="3891209" y="2308670"/>
                </a:lnTo>
                <a:lnTo>
                  <a:pt x="3891209" y="2627948"/>
                </a:lnTo>
                <a:lnTo>
                  <a:pt x="3805103" y="2308670"/>
                </a:lnTo>
                <a:close/>
                <a:moveTo>
                  <a:pt x="8588176" y="2302574"/>
                </a:moveTo>
                <a:cubicBezTo>
                  <a:pt x="8547028" y="2302574"/>
                  <a:pt x="8515913" y="2314131"/>
                  <a:pt x="8494831" y="2337244"/>
                </a:cubicBezTo>
                <a:cubicBezTo>
                  <a:pt x="8473749" y="2360359"/>
                  <a:pt x="8463208" y="2393506"/>
                  <a:pt x="8463208" y="2436685"/>
                </a:cubicBezTo>
                <a:lnTo>
                  <a:pt x="8463208" y="2488502"/>
                </a:lnTo>
                <a:lnTo>
                  <a:pt x="8542456" y="2488502"/>
                </a:lnTo>
                <a:lnTo>
                  <a:pt x="8542456" y="2431351"/>
                </a:lnTo>
                <a:cubicBezTo>
                  <a:pt x="8542456" y="2412047"/>
                  <a:pt x="8546393" y="2398458"/>
                  <a:pt x="8554267" y="2390585"/>
                </a:cubicBezTo>
                <a:cubicBezTo>
                  <a:pt x="8562141" y="2382710"/>
                  <a:pt x="8572682" y="2378774"/>
                  <a:pt x="8585890" y="2378774"/>
                </a:cubicBezTo>
                <a:cubicBezTo>
                  <a:pt x="8599098" y="2378774"/>
                  <a:pt x="8609639" y="2382964"/>
                  <a:pt x="8617513" y="2391346"/>
                </a:cubicBezTo>
                <a:cubicBezTo>
                  <a:pt x="8625387" y="2399729"/>
                  <a:pt x="8629324" y="2415857"/>
                  <a:pt x="8629324" y="2439734"/>
                </a:cubicBezTo>
                <a:cubicBezTo>
                  <a:pt x="8629324" y="2465642"/>
                  <a:pt x="8625260" y="2488248"/>
                  <a:pt x="8617132" y="2507552"/>
                </a:cubicBezTo>
                <a:cubicBezTo>
                  <a:pt x="8609004" y="2526856"/>
                  <a:pt x="8598717" y="2544636"/>
                  <a:pt x="8586271" y="2560892"/>
                </a:cubicBezTo>
                <a:cubicBezTo>
                  <a:pt x="8573825" y="2577147"/>
                  <a:pt x="8560489" y="2592515"/>
                  <a:pt x="8546266" y="2606992"/>
                </a:cubicBezTo>
                <a:cubicBezTo>
                  <a:pt x="8532042" y="2621471"/>
                  <a:pt x="8518707" y="2636964"/>
                  <a:pt x="8506261" y="2653474"/>
                </a:cubicBezTo>
                <a:cubicBezTo>
                  <a:pt x="8493815" y="2669984"/>
                  <a:pt x="8483528" y="2688145"/>
                  <a:pt x="8475400" y="2707958"/>
                </a:cubicBezTo>
                <a:cubicBezTo>
                  <a:pt x="8467272" y="2727770"/>
                  <a:pt x="8463208" y="2750629"/>
                  <a:pt x="8463208" y="2776537"/>
                </a:cubicBezTo>
                <a:lnTo>
                  <a:pt x="8463208" y="2842069"/>
                </a:lnTo>
                <a:lnTo>
                  <a:pt x="8705524" y="2842069"/>
                </a:lnTo>
                <a:lnTo>
                  <a:pt x="8705524" y="2765869"/>
                </a:lnTo>
                <a:lnTo>
                  <a:pt x="8547028" y="2765869"/>
                </a:lnTo>
                <a:cubicBezTo>
                  <a:pt x="8546520" y="2763329"/>
                  <a:pt x="8546266" y="2759519"/>
                  <a:pt x="8546266" y="2754440"/>
                </a:cubicBezTo>
                <a:cubicBezTo>
                  <a:pt x="8546266" y="2739707"/>
                  <a:pt x="8550330" y="2725610"/>
                  <a:pt x="8558458" y="2712148"/>
                </a:cubicBezTo>
                <a:cubicBezTo>
                  <a:pt x="8566586" y="2698686"/>
                  <a:pt x="8576873" y="2684843"/>
                  <a:pt x="8589319" y="2670619"/>
                </a:cubicBezTo>
                <a:cubicBezTo>
                  <a:pt x="8601765" y="2656395"/>
                  <a:pt x="8615227" y="2641410"/>
                  <a:pt x="8629705" y="2625662"/>
                </a:cubicBezTo>
                <a:cubicBezTo>
                  <a:pt x="8644183" y="2609914"/>
                  <a:pt x="8657645" y="2592769"/>
                  <a:pt x="8670091" y="2574227"/>
                </a:cubicBezTo>
                <a:cubicBezTo>
                  <a:pt x="8682537" y="2555685"/>
                  <a:pt x="8692824" y="2535110"/>
                  <a:pt x="8700952" y="2512504"/>
                </a:cubicBezTo>
                <a:cubicBezTo>
                  <a:pt x="8709080" y="2489899"/>
                  <a:pt x="8713144" y="2464625"/>
                  <a:pt x="8713144" y="2436685"/>
                </a:cubicBezTo>
                <a:cubicBezTo>
                  <a:pt x="8713144" y="2393506"/>
                  <a:pt x="8702603" y="2360359"/>
                  <a:pt x="8681521" y="2337244"/>
                </a:cubicBezTo>
                <a:cubicBezTo>
                  <a:pt x="8660439" y="2314131"/>
                  <a:pt x="8629324" y="2302574"/>
                  <a:pt x="8588176" y="2302574"/>
                </a:cubicBezTo>
                <a:close/>
                <a:moveTo>
                  <a:pt x="8283376" y="2302574"/>
                </a:moveTo>
                <a:cubicBezTo>
                  <a:pt x="8242228" y="2302574"/>
                  <a:pt x="8211113" y="2314131"/>
                  <a:pt x="8190031" y="2337244"/>
                </a:cubicBezTo>
                <a:cubicBezTo>
                  <a:pt x="8168949" y="2360359"/>
                  <a:pt x="8158408" y="2393506"/>
                  <a:pt x="8158408" y="2436685"/>
                </a:cubicBezTo>
                <a:lnTo>
                  <a:pt x="8158408" y="2488502"/>
                </a:lnTo>
                <a:lnTo>
                  <a:pt x="8237656" y="2488502"/>
                </a:lnTo>
                <a:lnTo>
                  <a:pt x="8237656" y="2431351"/>
                </a:lnTo>
                <a:cubicBezTo>
                  <a:pt x="8237656" y="2412047"/>
                  <a:pt x="8241593" y="2398458"/>
                  <a:pt x="8249467" y="2390585"/>
                </a:cubicBezTo>
                <a:cubicBezTo>
                  <a:pt x="8257341" y="2382710"/>
                  <a:pt x="8267882" y="2378774"/>
                  <a:pt x="8281090" y="2378774"/>
                </a:cubicBezTo>
                <a:cubicBezTo>
                  <a:pt x="8294298" y="2378774"/>
                  <a:pt x="8304839" y="2382964"/>
                  <a:pt x="8312713" y="2391346"/>
                </a:cubicBezTo>
                <a:cubicBezTo>
                  <a:pt x="8320587" y="2399729"/>
                  <a:pt x="8324524" y="2415857"/>
                  <a:pt x="8324524" y="2439734"/>
                </a:cubicBezTo>
                <a:cubicBezTo>
                  <a:pt x="8324524" y="2465642"/>
                  <a:pt x="8320460" y="2488248"/>
                  <a:pt x="8312332" y="2507552"/>
                </a:cubicBezTo>
                <a:cubicBezTo>
                  <a:pt x="8304204" y="2526856"/>
                  <a:pt x="8293917" y="2544636"/>
                  <a:pt x="8281471" y="2560892"/>
                </a:cubicBezTo>
                <a:cubicBezTo>
                  <a:pt x="8269025" y="2577147"/>
                  <a:pt x="8255690" y="2592515"/>
                  <a:pt x="8241466" y="2606992"/>
                </a:cubicBezTo>
                <a:cubicBezTo>
                  <a:pt x="8227242" y="2621471"/>
                  <a:pt x="8213907" y="2636964"/>
                  <a:pt x="8201461" y="2653474"/>
                </a:cubicBezTo>
                <a:cubicBezTo>
                  <a:pt x="8189015" y="2669984"/>
                  <a:pt x="8178728" y="2688145"/>
                  <a:pt x="8170600" y="2707958"/>
                </a:cubicBezTo>
                <a:cubicBezTo>
                  <a:pt x="8162472" y="2727770"/>
                  <a:pt x="8158408" y="2750629"/>
                  <a:pt x="8158408" y="2776537"/>
                </a:cubicBezTo>
                <a:lnTo>
                  <a:pt x="8158408" y="2842069"/>
                </a:lnTo>
                <a:lnTo>
                  <a:pt x="8400724" y="2842069"/>
                </a:lnTo>
                <a:lnTo>
                  <a:pt x="8400724" y="2765869"/>
                </a:lnTo>
                <a:lnTo>
                  <a:pt x="8242228" y="2765869"/>
                </a:lnTo>
                <a:cubicBezTo>
                  <a:pt x="8241720" y="2763329"/>
                  <a:pt x="8241466" y="2759519"/>
                  <a:pt x="8241466" y="2754440"/>
                </a:cubicBezTo>
                <a:cubicBezTo>
                  <a:pt x="8241466" y="2739707"/>
                  <a:pt x="8245530" y="2725610"/>
                  <a:pt x="8253658" y="2712148"/>
                </a:cubicBezTo>
                <a:cubicBezTo>
                  <a:pt x="8261786" y="2698686"/>
                  <a:pt x="8272073" y="2684843"/>
                  <a:pt x="8284519" y="2670619"/>
                </a:cubicBezTo>
                <a:cubicBezTo>
                  <a:pt x="8296965" y="2656395"/>
                  <a:pt x="8310427" y="2641410"/>
                  <a:pt x="8324905" y="2625662"/>
                </a:cubicBezTo>
                <a:cubicBezTo>
                  <a:pt x="8339383" y="2609914"/>
                  <a:pt x="8352845" y="2592769"/>
                  <a:pt x="8365291" y="2574227"/>
                </a:cubicBezTo>
                <a:cubicBezTo>
                  <a:pt x="8377737" y="2555685"/>
                  <a:pt x="8388024" y="2535110"/>
                  <a:pt x="8396152" y="2512504"/>
                </a:cubicBezTo>
                <a:cubicBezTo>
                  <a:pt x="8404280" y="2489899"/>
                  <a:pt x="8408344" y="2464625"/>
                  <a:pt x="8408344" y="2436685"/>
                </a:cubicBezTo>
                <a:cubicBezTo>
                  <a:pt x="8408344" y="2393506"/>
                  <a:pt x="8397803" y="2360359"/>
                  <a:pt x="8376721" y="2337244"/>
                </a:cubicBezTo>
                <a:cubicBezTo>
                  <a:pt x="8355639" y="2314131"/>
                  <a:pt x="8324524" y="2302574"/>
                  <a:pt x="8283376" y="2302574"/>
                </a:cubicBezTo>
                <a:close/>
                <a:moveTo>
                  <a:pt x="7974004" y="2302574"/>
                </a:moveTo>
                <a:cubicBezTo>
                  <a:pt x="7932856" y="2302574"/>
                  <a:pt x="7901360" y="2314131"/>
                  <a:pt x="7879516" y="2337244"/>
                </a:cubicBezTo>
                <a:cubicBezTo>
                  <a:pt x="7857672" y="2360359"/>
                  <a:pt x="7846750" y="2393506"/>
                  <a:pt x="7846750" y="2436685"/>
                </a:cubicBezTo>
                <a:lnTo>
                  <a:pt x="7846750" y="2714053"/>
                </a:lnTo>
                <a:cubicBezTo>
                  <a:pt x="7846750" y="2757234"/>
                  <a:pt x="7857672" y="2790380"/>
                  <a:pt x="7879516" y="2813495"/>
                </a:cubicBezTo>
                <a:cubicBezTo>
                  <a:pt x="7901360" y="2836608"/>
                  <a:pt x="7932856" y="2848166"/>
                  <a:pt x="7974004" y="2848166"/>
                </a:cubicBezTo>
                <a:cubicBezTo>
                  <a:pt x="8015152" y="2848166"/>
                  <a:pt x="8046648" y="2836608"/>
                  <a:pt x="8068492" y="2813495"/>
                </a:cubicBezTo>
                <a:cubicBezTo>
                  <a:pt x="8090336" y="2790380"/>
                  <a:pt x="8101258" y="2757234"/>
                  <a:pt x="8101258" y="2714053"/>
                </a:cubicBezTo>
                <a:lnTo>
                  <a:pt x="8101258" y="2436685"/>
                </a:lnTo>
                <a:cubicBezTo>
                  <a:pt x="8101258" y="2393506"/>
                  <a:pt x="8090336" y="2360359"/>
                  <a:pt x="8068492" y="2337244"/>
                </a:cubicBezTo>
                <a:cubicBezTo>
                  <a:pt x="8046648" y="2314131"/>
                  <a:pt x="8015152" y="2302574"/>
                  <a:pt x="7974004" y="2302574"/>
                </a:cubicBezTo>
                <a:close/>
                <a:moveTo>
                  <a:pt x="7673776" y="2302574"/>
                </a:moveTo>
                <a:cubicBezTo>
                  <a:pt x="7632628" y="2302574"/>
                  <a:pt x="7601513" y="2314131"/>
                  <a:pt x="7580431" y="2337244"/>
                </a:cubicBezTo>
                <a:cubicBezTo>
                  <a:pt x="7559349" y="2360359"/>
                  <a:pt x="7548808" y="2393506"/>
                  <a:pt x="7548808" y="2436685"/>
                </a:cubicBezTo>
                <a:lnTo>
                  <a:pt x="7548808" y="2488502"/>
                </a:lnTo>
                <a:lnTo>
                  <a:pt x="7628056" y="2488502"/>
                </a:lnTo>
                <a:lnTo>
                  <a:pt x="7628056" y="2431351"/>
                </a:lnTo>
                <a:cubicBezTo>
                  <a:pt x="7628056" y="2412047"/>
                  <a:pt x="7631993" y="2398458"/>
                  <a:pt x="7639867" y="2390585"/>
                </a:cubicBezTo>
                <a:cubicBezTo>
                  <a:pt x="7647741" y="2382710"/>
                  <a:pt x="7658282" y="2378774"/>
                  <a:pt x="7671490" y="2378774"/>
                </a:cubicBezTo>
                <a:cubicBezTo>
                  <a:pt x="7684698" y="2378774"/>
                  <a:pt x="7695239" y="2382964"/>
                  <a:pt x="7703113" y="2391346"/>
                </a:cubicBezTo>
                <a:cubicBezTo>
                  <a:pt x="7710987" y="2399729"/>
                  <a:pt x="7714924" y="2415857"/>
                  <a:pt x="7714924" y="2439734"/>
                </a:cubicBezTo>
                <a:cubicBezTo>
                  <a:pt x="7714924" y="2465642"/>
                  <a:pt x="7710860" y="2488248"/>
                  <a:pt x="7702732" y="2507552"/>
                </a:cubicBezTo>
                <a:cubicBezTo>
                  <a:pt x="7694604" y="2526856"/>
                  <a:pt x="7684317" y="2544636"/>
                  <a:pt x="7671871" y="2560892"/>
                </a:cubicBezTo>
                <a:cubicBezTo>
                  <a:pt x="7659425" y="2577147"/>
                  <a:pt x="7646090" y="2592515"/>
                  <a:pt x="7631866" y="2606992"/>
                </a:cubicBezTo>
                <a:cubicBezTo>
                  <a:pt x="7617642" y="2621471"/>
                  <a:pt x="7604307" y="2636964"/>
                  <a:pt x="7591861" y="2653474"/>
                </a:cubicBezTo>
                <a:cubicBezTo>
                  <a:pt x="7579415" y="2669984"/>
                  <a:pt x="7569128" y="2688145"/>
                  <a:pt x="7561000" y="2707958"/>
                </a:cubicBezTo>
                <a:cubicBezTo>
                  <a:pt x="7552872" y="2727770"/>
                  <a:pt x="7548808" y="2750629"/>
                  <a:pt x="7548808" y="2776537"/>
                </a:cubicBezTo>
                <a:lnTo>
                  <a:pt x="7548808" y="2842069"/>
                </a:lnTo>
                <a:lnTo>
                  <a:pt x="7791124" y="2842069"/>
                </a:lnTo>
                <a:lnTo>
                  <a:pt x="7791124" y="2765869"/>
                </a:lnTo>
                <a:lnTo>
                  <a:pt x="7632628" y="2765869"/>
                </a:lnTo>
                <a:cubicBezTo>
                  <a:pt x="7632120" y="2763329"/>
                  <a:pt x="7631866" y="2759519"/>
                  <a:pt x="7631866" y="2754440"/>
                </a:cubicBezTo>
                <a:cubicBezTo>
                  <a:pt x="7631866" y="2739707"/>
                  <a:pt x="7635930" y="2725610"/>
                  <a:pt x="7644058" y="2712148"/>
                </a:cubicBezTo>
                <a:cubicBezTo>
                  <a:pt x="7652186" y="2698686"/>
                  <a:pt x="7662473" y="2684843"/>
                  <a:pt x="7674919" y="2670619"/>
                </a:cubicBezTo>
                <a:cubicBezTo>
                  <a:pt x="7687365" y="2656395"/>
                  <a:pt x="7700827" y="2641410"/>
                  <a:pt x="7715305" y="2625662"/>
                </a:cubicBezTo>
                <a:cubicBezTo>
                  <a:pt x="7729783" y="2609914"/>
                  <a:pt x="7743245" y="2592769"/>
                  <a:pt x="7755691" y="2574227"/>
                </a:cubicBezTo>
                <a:cubicBezTo>
                  <a:pt x="7768137" y="2555685"/>
                  <a:pt x="7778424" y="2535110"/>
                  <a:pt x="7786552" y="2512504"/>
                </a:cubicBezTo>
                <a:cubicBezTo>
                  <a:pt x="7794680" y="2489899"/>
                  <a:pt x="7798744" y="2464625"/>
                  <a:pt x="7798744" y="2436685"/>
                </a:cubicBezTo>
                <a:cubicBezTo>
                  <a:pt x="7798744" y="2393506"/>
                  <a:pt x="7788203" y="2360359"/>
                  <a:pt x="7767121" y="2337244"/>
                </a:cubicBezTo>
                <a:cubicBezTo>
                  <a:pt x="7746039" y="2314131"/>
                  <a:pt x="7714924" y="2302574"/>
                  <a:pt x="7673776" y="2302574"/>
                </a:cubicBezTo>
                <a:close/>
                <a:moveTo>
                  <a:pt x="6635551" y="2302574"/>
                </a:moveTo>
                <a:cubicBezTo>
                  <a:pt x="6594403" y="2302574"/>
                  <a:pt x="6563288" y="2314131"/>
                  <a:pt x="6542206" y="2337244"/>
                </a:cubicBezTo>
                <a:cubicBezTo>
                  <a:pt x="6521124" y="2360359"/>
                  <a:pt x="6510583" y="2393506"/>
                  <a:pt x="6510583" y="2436685"/>
                </a:cubicBezTo>
                <a:lnTo>
                  <a:pt x="6510583" y="2488502"/>
                </a:lnTo>
                <a:lnTo>
                  <a:pt x="6589831" y="2488502"/>
                </a:lnTo>
                <a:lnTo>
                  <a:pt x="6589831" y="2431351"/>
                </a:lnTo>
                <a:cubicBezTo>
                  <a:pt x="6589831" y="2412047"/>
                  <a:pt x="6593768" y="2398458"/>
                  <a:pt x="6601642" y="2390585"/>
                </a:cubicBezTo>
                <a:cubicBezTo>
                  <a:pt x="6609516" y="2382710"/>
                  <a:pt x="6620057" y="2378774"/>
                  <a:pt x="6633265" y="2378774"/>
                </a:cubicBezTo>
                <a:cubicBezTo>
                  <a:pt x="6646473" y="2378774"/>
                  <a:pt x="6657014" y="2382964"/>
                  <a:pt x="6664888" y="2391346"/>
                </a:cubicBezTo>
                <a:cubicBezTo>
                  <a:pt x="6672762" y="2399729"/>
                  <a:pt x="6676699" y="2415857"/>
                  <a:pt x="6676699" y="2439734"/>
                </a:cubicBezTo>
                <a:cubicBezTo>
                  <a:pt x="6676699" y="2465642"/>
                  <a:pt x="6672635" y="2488248"/>
                  <a:pt x="6664507" y="2507552"/>
                </a:cubicBezTo>
                <a:cubicBezTo>
                  <a:pt x="6656379" y="2526856"/>
                  <a:pt x="6646092" y="2544636"/>
                  <a:pt x="6633646" y="2560892"/>
                </a:cubicBezTo>
                <a:cubicBezTo>
                  <a:pt x="6621200" y="2577147"/>
                  <a:pt x="6607865" y="2592515"/>
                  <a:pt x="6593641" y="2606992"/>
                </a:cubicBezTo>
                <a:cubicBezTo>
                  <a:pt x="6579417" y="2621471"/>
                  <a:pt x="6566082" y="2636964"/>
                  <a:pt x="6553636" y="2653474"/>
                </a:cubicBezTo>
                <a:cubicBezTo>
                  <a:pt x="6541190" y="2669984"/>
                  <a:pt x="6530903" y="2688145"/>
                  <a:pt x="6522775" y="2707958"/>
                </a:cubicBezTo>
                <a:cubicBezTo>
                  <a:pt x="6514647" y="2727770"/>
                  <a:pt x="6510583" y="2750629"/>
                  <a:pt x="6510583" y="2776537"/>
                </a:cubicBezTo>
                <a:lnTo>
                  <a:pt x="6510583" y="2842069"/>
                </a:lnTo>
                <a:lnTo>
                  <a:pt x="6752899" y="2842069"/>
                </a:lnTo>
                <a:lnTo>
                  <a:pt x="6752899" y="2765869"/>
                </a:lnTo>
                <a:lnTo>
                  <a:pt x="6594403" y="2765869"/>
                </a:lnTo>
                <a:cubicBezTo>
                  <a:pt x="6593895" y="2763329"/>
                  <a:pt x="6593641" y="2759519"/>
                  <a:pt x="6593641" y="2754440"/>
                </a:cubicBezTo>
                <a:cubicBezTo>
                  <a:pt x="6593641" y="2739707"/>
                  <a:pt x="6597705" y="2725610"/>
                  <a:pt x="6605833" y="2712148"/>
                </a:cubicBezTo>
                <a:cubicBezTo>
                  <a:pt x="6613961" y="2698686"/>
                  <a:pt x="6624248" y="2684843"/>
                  <a:pt x="6636694" y="2670619"/>
                </a:cubicBezTo>
                <a:cubicBezTo>
                  <a:pt x="6649140" y="2656395"/>
                  <a:pt x="6662602" y="2641410"/>
                  <a:pt x="6677080" y="2625662"/>
                </a:cubicBezTo>
                <a:cubicBezTo>
                  <a:pt x="6691558" y="2609914"/>
                  <a:pt x="6705020" y="2592769"/>
                  <a:pt x="6717466" y="2574227"/>
                </a:cubicBezTo>
                <a:cubicBezTo>
                  <a:pt x="6729912" y="2555685"/>
                  <a:pt x="6740199" y="2535110"/>
                  <a:pt x="6748327" y="2512504"/>
                </a:cubicBezTo>
                <a:cubicBezTo>
                  <a:pt x="6756455" y="2489899"/>
                  <a:pt x="6760519" y="2464625"/>
                  <a:pt x="6760519" y="2436685"/>
                </a:cubicBezTo>
                <a:cubicBezTo>
                  <a:pt x="6760519" y="2393506"/>
                  <a:pt x="6749978" y="2360359"/>
                  <a:pt x="6728896" y="2337244"/>
                </a:cubicBezTo>
                <a:cubicBezTo>
                  <a:pt x="6707814" y="2314131"/>
                  <a:pt x="6676699" y="2302574"/>
                  <a:pt x="6635551" y="2302574"/>
                </a:cubicBezTo>
                <a:close/>
                <a:moveTo>
                  <a:pt x="6326179" y="2302574"/>
                </a:moveTo>
                <a:cubicBezTo>
                  <a:pt x="6285031" y="2302574"/>
                  <a:pt x="6253535" y="2314131"/>
                  <a:pt x="6231691" y="2337244"/>
                </a:cubicBezTo>
                <a:cubicBezTo>
                  <a:pt x="6209847" y="2360359"/>
                  <a:pt x="6198925" y="2393506"/>
                  <a:pt x="6198925" y="2436685"/>
                </a:cubicBezTo>
                <a:lnTo>
                  <a:pt x="6198925" y="2714053"/>
                </a:lnTo>
                <a:cubicBezTo>
                  <a:pt x="6198925" y="2757234"/>
                  <a:pt x="6209847" y="2790380"/>
                  <a:pt x="6231691" y="2813495"/>
                </a:cubicBezTo>
                <a:cubicBezTo>
                  <a:pt x="6253535" y="2836608"/>
                  <a:pt x="6285031" y="2848166"/>
                  <a:pt x="6326179" y="2848166"/>
                </a:cubicBezTo>
                <a:cubicBezTo>
                  <a:pt x="6367327" y="2848166"/>
                  <a:pt x="6398823" y="2836608"/>
                  <a:pt x="6420667" y="2813495"/>
                </a:cubicBezTo>
                <a:cubicBezTo>
                  <a:pt x="6442511" y="2790380"/>
                  <a:pt x="6453433" y="2757234"/>
                  <a:pt x="6453433" y="2714053"/>
                </a:cubicBezTo>
                <a:lnTo>
                  <a:pt x="6453433" y="2436685"/>
                </a:lnTo>
                <a:cubicBezTo>
                  <a:pt x="6453433" y="2393506"/>
                  <a:pt x="6442511" y="2360359"/>
                  <a:pt x="6420667" y="2337244"/>
                </a:cubicBezTo>
                <a:cubicBezTo>
                  <a:pt x="6398823" y="2314131"/>
                  <a:pt x="6367327" y="2302574"/>
                  <a:pt x="6326179" y="2302574"/>
                </a:cubicBezTo>
                <a:close/>
                <a:moveTo>
                  <a:pt x="6025951" y="2302574"/>
                </a:moveTo>
                <a:cubicBezTo>
                  <a:pt x="5984803" y="2302574"/>
                  <a:pt x="5953688" y="2314131"/>
                  <a:pt x="5932607" y="2337244"/>
                </a:cubicBezTo>
                <a:cubicBezTo>
                  <a:pt x="5911525" y="2360359"/>
                  <a:pt x="5900983" y="2393506"/>
                  <a:pt x="5900983" y="2436685"/>
                </a:cubicBezTo>
                <a:lnTo>
                  <a:pt x="5900983" y="2488502"/>
                </a:lnTo>
                <a:lnTo>
                  <a:pt x="5980232" y="2488502"/>
                </a:lnTo>
                <a:lnTo>
                  <a:pt x="5980232" y="2431351"/>
                </a:lnTo>
                <a:cubicBezTo>
                  <a:pt x="5980232" y="2412047"/>
                  <a:pt x="5984169" y="2398458"/>
                  <a:pt x="5992042" y="2390585"/>
                </a:cubicBezTo>
                <a:cubicBezTo>
                  <a:pt x="5999916" y="2382710"/>
                  <a:pt x="6010458" y="2378774"/>
                  <a:pt x="6023665" y="2378774"/>
                </a:cubicBezTo>
                <a:cubicBezTo>
                  <a:pt x="6036874" y="2378774"/>
                  <a:pt x="6047414" y="2382964"/>
                  <a:pt x="6055288" y="2391346"/>
                </a:cubicBezTo>
                <a:cubicBezTo>
                  <a:pt x="6063163" y="2399729"/>
                  <a:pt x="6067099" y="2415857"/>
                  <a:pt x="6067099" y="2439734"/>
                </a:cubicBezTo>
                <a:cubicBezTo>
                  <a:pt x="6067099" y="2465642"/>
                  <a:pt x="6063036" y="2488248"/>
                  <a:pt x="6054907" y="2507552"/>
                </a:cubicBezTo>
                <a:cubicBezTo>
                  <a:pt x="6046780" y="2526856"/>
                  <a:pt x="6036492" y="2544636"/>
                  <a:pt x="6024047" y="2560892"/>
                </a:cubicBezTo>
                <a:cubicBezTo>
                  <a:pt x="6011601" y="2577147"/>
                  <a:pt x="5998265" y="2592515"/>
                  <a:pt x="5984042" y="2606992"/>
                </a:cubicBezTo>
                <a:cubicBezTo>
                  <a:pt x="5969817" y="2621471"/>
                  <a:pt x="5956483" y="2636964"/>
                  <a:pt x="5944037" y="2653474"/>
                </a:cubicBezTo>
                <a:cubicBezTo>
                  <a:pt x="5931591" y="2669984"/>
                  <a:pt x="5921303" y="2688145"/>
                  <a:pt x="5913175" y="2707958"/>
                </a:cubicBezTo>
                <a:cubicBezTo>
                  <a:pt x="5905048" y="2727770"/>
                  <a:pt x="5900983" y="2750629"/>
                  <a:pt x="5900983" y="2776537"/>
                </a:cubicBezTo>
                <a:lnTo>
                  <a:pt x="5900983" y="2842069"/>
                </a:lnTo>
                <a:lnTo>
                  <a:pt x="6143299" y="2842069"/>
                </a:lnTo>
                <a:lnTo>
                  <a:pt x="6143299" y="2765869"/>
                </a:lnTo>
                <a:lnTo>
                  <a:pt x="5984803" y="2765869"/>
                </a:lnTo>
                <a:cubicBezTo>
                  <a:pt x="5984296" y="2763329"/>
                  <a:pt x="5984042" y="2759519"/>
                  <a:pt x="5984042" y="2754440"/>
                </a:cubicBezTo>
                <a:cubicBezTo>
                  <a:pt x="5984042" y="2739707"/>
                  <a:pt x="5988105" y="2725610"/>
                  <a:pt x="5996233" y="2712148"/>
                </a:cubicBezTo>
                <a:cubicBezTo>
                  <a:pt x="6004361" y="2698686"/>
                  <a:pt x="6014648" y="2684843"/>
                  <a:pt x="6027094" y="2670619"/>
                </a:cubicBezTo>
                <a:cubicBezTo>
                  <a:pt x="6039540" y="2656395"/>
                  <a:pt x="6053003" y="2641410"/>
                  <a:pt x="6067480" y="2625662"/>
                </a:cubicBezTo>
                <a:cubicBezTo>
                  <a:pt x="6081959" y="2609914"/>
                  <a:pt x="6095420" y="2592769"/>
                  <a:pt x="6107866" y="2574227"/>
                </a:cubicBezTo>
                <a:cubicBezTo>
                  <a:pt x="6120312" y="2555685"/>
                  <a:pt x="6130599" y="2535110"/>
                  <a:pt x="6138727" y="2512504"/>
                </a:cubicBezTo>
                <a:cubicBezTo>
                  <a:pt x="6146855" y="2489899"/>
                  <a:pt x="6150919" y="2464625"/>
                  <a:pt x="6150919" y="2436685"/>
                </a:cubicBezTo>
                <a:cubicBezTo>
                  <a:pt x="6150919" y="2393506"/>
                  <a:pt x="6140378" y="2360359"/>
                  <a:pt x="6119296" y="2337244"/>
                </a:cubicBezTo>
                <a:cubicBezTo>
                  <a:pt x="6098214" y="2314131"/>
                  <a:pt x="6067099" y="2302574"/>
                  <a:pt x="6025951" y="2302574"/>
                </a:cubicBezTo>
                <a:close/>
                <a:moveTo>
                  <a:pt x="5609519" y="2302574"/>
                </a:moveTo>
                <a:cubicBezTo>
                  <a:pt x="5568371" y="2302574"/>
                  <a:pt x="5537255" y="2314131"/>
                  <a:pt x="5516173" y="2337244"/>
                </a:cubicBezTo>
                <a:cubicBezTo>
                  <a:pt x="5495091" y="2360359"/>
                  <a:pt x="5484550" y="2393506"/>
                  <a:pt x="5484550" y="2436685"/>
                </a:cubicBezTo>
                <a:lnTo>
                  <a:pt x="5484550" y="2714053"/>
                </a:lnTo>
                <a:cubicBezTo>
                  <a:pt x="5484550" y="2757234"/>
                  <a:pt x="5495091" y="2790380"/>
                  <a:pt x="5516173" y="2813495"/>
                </a:cubicBezTo>
                <a:cubicBezTo>
                  <a:pt x="5537255" y="2836608"/>
                  <a:pt x="5568371" y="2848166"/>
                  <a:pt x="5609519" y="2848166"/>
                </a:cubicBezTo>
                <a:cubicBezTo>
                  <a:pt x="5650666" y="2848166"/>
                  <a:pt x="5681781" y="2836724"/>
                  <a:pt x="5702863" y="2813840"/>
                </a:cubicBezTo>
                <a:cubicBezTo>
                  <a:pt x="5723945" y="2790956"/>
                  <a:pt x="5734486" y="2757948"/>
                  <a:pt x="5734486" y="2714816"/>
                </a:cubicBezTo>
                <a:lnTo>
                  <a:pt x="5734486" y="2643949"/>
                </a:lnTo>
                <a:lnTo>
                  <a:pt x="5655238" y="2643949"/>
                </a:lnTo>
                <a:lnTo>
                  <a:pt x="5655238" y="2720149"/>
                </a:lnTo>
                <a:cubicBezTo>
                  <a:pt x="5655238" y="2739453"/>
                  <a:pt x="5651301" y="2752915"/>
                  <a:pt x="5643428" y="2760535"/>
                </a:cubicBezTo>
                <a:cubicBezTo>
                  <a:pt x="5635553" y="2768155"/>
                  <a:pt x="5625012" y="2771966"/>
                  <a:pt x="5611805" y="2771966"/>
                </a:cubicBezTo>
                <a:cubicBezTo>
                  <a:pt x="5598597" y="2771966"/>
                  <a:pt x="5588055" y="2768148"/>
                  <a:pt x="5580181" y="2760512"/>
                </a:cubicBezTo>
                <a:cubicBezTo>
                  <a:pt x="5572307" y="2752876"/>
                  <a:pt x="5568371" y="2739390"/>
                  <a:pt x="5568371" y="2720054"/>
                </a:cubicBezTo>
                <a:lnTo>
                  <a:pt x="5568371" y="2431459"/>
                </a:lnTo>
                <a:cubicBezTo>
                  <a:pt x="5568371" y="2412115"/>
                  <a:pt x="5572307" y="2398498"/>
                  <a:pt x="5580181" y="2390608"/>
                </a:cubicBezTo>
                <a:cubicBezTo>
                  <a:pt x="5588055" y="2382718"/>
                  <a:pt x="5598597" y="2378774"/>
                  <a:pt x="5611805" y="2378774"/>
                </a:cubicBezTo>
                <a:cubicBezTo>
                  <a:pt x="5625012" y="2378774"/>
                  <a:pt x="5635553" y="2382710"/>
                  <a:pt x="5643428" y="2390585"/>
                </a:cubicBezTo>
                <a:cubicBezTo>
                  <a:pt x="5651301" y="2398458"/>
                  <a:pt x="5655238" y="2412047"/>
                  <a:pt x="5655238" y="2431351"/>
                </a:cubicBezTo>
                <a:lnTo>
                  <a:pt x="5655238" y="2488502"/>
                </a:lnTo>
                <a:lnTo>
                  <a:pt x="5734486" y="2488502"/>
                </a:lnTo>
                <a:lnTo>
                  <a:pt x="5734486" y="2436685"/>
                </a:lnTo>
                <a:cubicBezTo>
                  <a:pt x="5734486" y="2393506"/>
                  <a:pt x="5723945" y="2360359"/>
                  <a:pt x="5702863" y="2337244"/>
                </a:cubicBezTo>
                <a:cubicBezTo>
                  <a:pt x="5681781" y="2314131"/>
                  <a:pt x="5650666" y="2302574"/>
                  <a:pt x="5609519" y="2302574"/>
                </a:cubicBezTo>
                <a:close/>
                <a:moveTo>
                  <a:pt x="5307004" y="2302574"/>
                </a:moveTo>
                <a:cubicBezTo>
                  <a:pt x="5265856" y="2302574"/>
                  <a:pt x="5234360" y="2314131"/>
                  <a:pt x="5212517" y="2337244"/>
                </a:cubicBezTo>
                <a:cubicBezTo>
                  <a:pt x="5190672" y="2360359"/>
                  <a:pt x="5179751" y="2393506"/>
                  <a:pt x="5179751" y="2436685"/>
                </a:cubicBezTo>
                <a:lnTo>
                  <a:pt x="5179751" y="2714053"/>
                </a:lnTo>
                <a:cubicBezTo>
                  <a:pt x="5179751" y="2757234"/>
                  <a:pt x="5190672" y="2790380"/>
                  <a:pt x="5212517" y="2813495"/>
                </a:cubicBezTo>
                <a:cubicBezTo>
                  <a:pt x="5234360" y="2836608"/>
                  <a:pt x="5265856" y="2848166"/>
                  <a:pt x="5307004" y="2848166"/>
                </a:cubicBezTo>
                <a:cubicBezTo>
                  <a:pt x="5348153" y="2848166"/>
                  <a:pt x="5379648" y="2836608"/>
                  <a:pt x="5401493" y="2813495"/>
                </a:cubicBezTo>
                <a:cubicBezTo>
                  <a:pt x="5423336" y="2790380"/>
                  <a:pt x="5434259" y="2757234"/>
                  <a:pt x="5434259" y="2714053"/>
                </a:cubicBezTo>
                <a:lnTo>
                  <a:pt x="5434259" y="2436685"/>
                </a:lnTo>
                <a:cubicBezTo>
                  <a:pt x="5434259" y="2393506"/>
                  <a:pt x="5423336" y="2360359"/>
                  <a:pt x="5401493" y="2337244"/>
                </a:cubicBezTo>
                <a:cubicBezTo>
                  <a:pt x="5379648" y="2314131"/>
                  <a:pt x="5348153" y="2302574"/>
                  <a:pt x="5307004" y="2302574"/>
                </a:cubicBezTo>
                <a:close/>
                <a:moveTo>
                  <a:pt x="4063421" y="2195894"/>
                </a:moveTo>
                <a:cubicBezTo>
                  <a:pt x="4063929" y="2222817"/>
                  <a:pt x="4070914" y="2244154"/>
                  <a:pt x="4084376" y="2259901"/>
                </a:cubicBezTo>
                <a:cubicBezTo>
                  <a:pt x="4097838" y="2275649"/>
                  <a:pt x="4119047" y="2283523"/>
                  <a:pt x="4148003" y="2283523"/>
                </a:cubicBezTo>
                <a:cubicBezTo>
                  <a:pt x="4176959" y="2283523"/>
                  <a:pt x="4198550" y="2275649"/>
                  <a:pt x="4212773" y="2259901"/>
                </a:cubicBezTo>
                <a:cubicBezTo>
                  <a:pt x="4226997" y="2244154"/>
                  <a:pt x="4234108" y="2222817"/>
                  <a:pt x="4234108" y="2195894"/>
                </a:cubicBezTo>
                <a:lnTo>
                  <a:pt x="4184579" y="2195894"/>
                </a:lnTo>
                <a:cubicBezTo>
                  <a:pt x="4183563" y="2210626"/>
                  <a:pt x="4180007" y="2220277"/>
                  <a:pt x="4173911" y="2224850"/>
                </a:cubicBezTo>
                <a:cubicBezTo>
                  <a:pt x="4167815" y="2229422"/>
                  <a:pt x="4159179" y="2231707"/>
                  <a:pt x="4148003" y="2231707"/>
                </a:cubicBezTo>
                <a:cubicBezTo>
                  <a:pt x="4137335" y="2231707"/>
                  <a:pt x="4129080" y="2229422"/>
                  <a:pt x="4123238" y="2224850"/>
                </a:cubicBezTo>
                <a:cubicBezTo>
                  <a:pt x="4117396" y="2220277"/>
                  <a:pt x="4113967" y="2210626"/>
                  <a:pt x="4112951" y="2195894"/>
                </a:cubicBezTo>
                <a:close/>
                <a:moveTo>
                  <a:pt x="6982959" y="1559480"/>
                </a:moveTo>
                <a:lnTo>
                  <a:pt x="7023345" y="1829228"/>
                </a:lnTo>
                <a:lnTo>
                  <a:pt x="6942573" y="1829228"/>
                </a:lnTo>
                <a:close/>
                <a:moveTo>
                  <a:pt x="5973309" y="1559480"/>
                </a:moveTo>
                <a:lnTo>
                  <a:pt x="6013696" y="1829228"/>
                </a:lnTo>
                <a:lnTo>
                  <a:pt x="5932923" y="1829228"/>
                </a:lnTo>
                <a:close/>
                <a:moveTo>
                  <a:pt x="7176126" y="1464992"/>
                </a:moveTo>
                <a:lnTo>
                  <a:pt x="7176126" y="1998392"/>
                </a:lnTo>
                <a:lnTo>
                  <a:pt x="7251564" y="1998392"/>
                </a:lnTo>
                <a:lnTo>
                  <a:pt x="7251564" y="1612058"/>
                </a:lnTo>
                <a:lnTo>
                  <a:pt x="7355958" y="1998392"/>
                </a:lnTo>
                <a:lnTo>
                  <a:pt x="7442064" y="1998392"/>
                </a:lnTo>
                <a:lnTo>
                  <a:pt x="7442064" y="1464992"/>
                </a:lnTo>
                <a:lnTo>
                  <a:pt x="7367388" y="1464992"/>
                </a:lnTo>
                <a:lnTo>
                  <a:pt x="7367388" y="1784270"/>
                </a:lnTo>
                <a:lnTo>
                  <a:pt x="7281282" y="1464992"/>
                </a:lnTo>
                <a:close/>
                <a:moveTo>
                  <a:pt x="6925809" y="1464992"/>
                </a:moveTo>
                <a:lnTo>
                  <a:pt x="6840465" y="1998392"/>
                </a:lnTo>
                <a:lnTo>
                  <a:pt x="6917427" y="1998392"/>
                </a:lnTo>
                <a:lnTo>
                  <a:pt x="6931905" y="1901618"/>
                </a:lnTo>
                <a:lnTo>
                  <a:pt x="7034775" y="1901618"/>
                </a:lnTo>
                <a:lnTo>
                  <a:pt x="7049253" y="1998392"/>
                </a:lnTo>
                <a:lnTo>
                  <a:pt x="7133835" y="1998392"/>
                </a:lnTo>
                <a:lnTo>
                  <a:pt x="7048491" y="1464992"/>
                </a:lnTo>
                <a:close/>
                <a:moveTo>
                  <a:pt x="6719688" y="1464992"/>
                </a:moveTo>
                <a:lnTo>
                  <a:pt x="6719688" y="1998392"/>
                </a:lnTo>
                <a:lnTo>
                  <a:pt x="6803508" y="1998392"/>
                </a:lnTo>
                <a:lnTo>
                  <a:pt x="6803508" y="1464992"/>
                </a:lnTo>
                <a:close/>
                <a:moveTo>
                  <a:pt x="6167238" y="1464992"/>
                </a:moveTo>
                <a:lnTo>
                  <a:pt x="6167238" y="1998392"/>
                </a:lnTo>
                <a:lnTo>
                  <a:pt x="6251058" y="1998392"/>
                </a:lnTo>
                <a:lnTo>
                  <a:pt x="6251058" y="1464992"/>
                </a:lnTo>
                <a:close/>
                <a:moveTo>
                  <a:pt x="5916159" y="1464992"/>
                </a:moveTo>
                <a:lnTo>
                  <a:pt x="5830816" y="1998392"/>
                </a:lnTo>
                <a:lnTo>
                  <a:pt x="5907777" y="1998392"/>
                </a:lnTo>
                <a:lnTo>
                  <a:pt x="5922256" y="1901618"/>
                </a:lnTo>
                <a:lnTo>
                  <a:pt x="6025125" y="1901618"/>
                </a:lnTo>
                <a:lnTo>
                  <a:pt x="6039603" y="1998392"/>
                </a:lnTo>
                <a:lnTo>
                  <a:pt x="6124185" y="1998392"/>
                </a:lnTo>
                <a:lnTo>
                  <a:pt x="6038841" y="1464992"/>
                </a:lnTo>
                <a:close/>
                <a:moveTo>
                  <a:pt x="5529064" y="1464992"/>
                </a:moveTo>
                <a:lnTo>
                  <a:pt x="5529064" y="1998392"/>
                </a:lnTo>
                <a:lnTo>
                  <a:pt x="5612884" y="1998392"/>
                </a:lnTo>
                <a:lnTo>
                  <a:pt x="5612884" y="1769792"/>
                </a:lnTo>
                <a:lnTo>
                  <a:pt x="5708133" y="1769792"/>
                </a:lnTo>
                <a:lnTo>
                  <a:pt x="5708133" y="1998392"/>
                </a:lnTo>
                <a:lnTo>
                  <a:pt x="5793477" y="1998392"/>
                </a:lnTo>
                <a:lnTo>
                  <a:pt x="5793477" y="1464992"/>
                </a:lnTo>
                <a:lnTo>
                  <a:pt x="5708133" y="1464992"/>
                </a:lnTo>
                <a:lnTo>
                  <a:pt x="5708133" y="1693592"/>
                </a:lnTo>
                <a:lnTo>
                  <a:pt x="5612884" y="1693592"/>
                </a:lnTo>
                <a:lnTo>
                  <a:pt x="5612884" y="1464992"/>
                </a:lnTo>
                <a:close/>
                <a:moveTo>
                  <a:pt x="5214738" y="1464992"/>
                </a:moveTo>
                <a:lnTo>
                  <a:pt x="5214738" y="1998392"/>
                </a:lnTo>
                <a:lnTo>
                  <a:pt x="5298559" y="1998392"/>
                </a:lnTo>
                <a:lnTo>
                  <a:pt x="5298559" y="1834562"/>
                </a:lnTo>
                <a:lnTo>
                  <a:pt x="5324466" y="1785794"/>
                </a:lnTo>
                <a:lnTo>
                  <a:pt x="5406001" y="1998392"/>
                </a:lnTo>
                <a:lnTo>
                  <a:pt x="5492106" y="1998392"/>
                </a:lnTo>
                <a:lnTo>
                  <a:pt x="5375520" y="1702736"/>
                </a:lnTo>
                <a:lnTo>
                  <a:pt x="5492106" y="1464992"/>
                </a:lnTo>
                <a:lnTo>
                  <a:pt x="5408286" y="1464992"/>
                </a:lnTo>
                <a:lnTo>
                  <a:pt x="5298559" y="1697402"/>
                </a:lnTo>
                <a:lnTo>
                  <a:pt x="5298559" y="1464992"/>
                </a:lnTo>
                <a:close/>
                <a:moveTo>
                  <a:pt x="4814689" y="1464992"/>
                </a:moveTo>
                <a:lnTo>
                  <a:pt x="4814689" y="1998392"/>
                </a:lnTo>
                <a:lnTo>
                  <a:pt x="5043288" y="1998392"/>
                </a:lnTo>
                <a:lnTo>
                  <a:pt x="5043288" y="1922192"/>
                </a:lnTo>
                <a:lnTo>
                  <a:pt x="4898508" y="1922192"/>
                </a:lnTo>
                <a:lnTo>
                  <a:pt x="4898508" y="1765982"/>
                </a:lnTo>
                <a:lnTo>
                  <a:pt x="5013570" y="1765982"/>
                </a:lnTo>
                <a:lnTo>
                  <a:pt x="5013570" y="1689782"/>
                </a:lnTo>
                <a:lnTo>
                  <a:pt x="4898508" y="1689782"/>
                </a:lnTo>
                <a:lnTo>
                  <a:pt x="4898508" y="1541192"/>
                </a:lnTo>
                <a:lnTo>
                  <a:pt x="5043288" y="1541192"/>
                </a:lnTo>
                <a:lnTo>
                  <a:pt x="5043288" y="1464992"/>
                </a:lnTo>
                <a:close/>
                <a:moveTo>
                  <a:pt x="4557513" y="1464992"/>
                </a:moveTo>
                <a:lnTo>
                  <a:pt x="4557513" y="1998392"/>
                </a:lnTo>
                <a:lnTo>
                  <a:pt x="4779255" y="1998392"/>
                </a:lnTo>
                <a:lnTo>
                  <a:pt x="4779255" y="1922192"/>
                </a:lnTo>
                <a:lnTo>
                  <a:pt x="4641333" y="1922192"/>
                </a:lnTo>
                <a:lnTo>
                  <a:pt x="4641333" y="1464992"/>
                </a:lnTo>
                <a:close/>
                <a:moveTo>
                  <a:pt x="7618848" y="1458896"/>
                </a:moveTo>
                <a:cubicBezTo>
                  <a:pt x="7577700" y="1458896"/>
                  <a:pt x="7546585" y="1470453"/>
                  <a:pt x="7525503" y="1493567"/>
                </a:cubicBezTo>
                <a:cubicBezTo>
                  <a:pt x="7504421" y="1516681"/>
                  <a:pt x="7493880" y="1549828"/>
                  <a:pt x="7493880" y="1593008"/>
                </a:cubicBezTo>
                <a:lnTo>
                  <a:pt x="7493880" y="1870376"/>
                </a:lnTo>
                <a:cubicBezTo>
                  <a:pt x="7493880" y="1913556"/>
                  <a:pt x="7504421" y="1946703"/>
                  <a:pt x="7525503" y="1969817"/>
                </a:cubicBezTo>
                <a:cubicBezTo>
                  <a:pt x="7546585" y="1992931"/>
                  <a:pt x="7577700" y="2004488"/>
                  <a:pt x="7618848" y="2004488"/>
                </a:cubicBezTo>
                <a:cubicBezTo>
                  <a:pt x="7659996" y="2004488"/>
                  <a:pt x="7691111" y="1992931"/>
                  <a:pt x="7712193" y="1969817"/>
                </a:cubicBezTo>
                <a:cubicBezTo>
                  <a:pt x="7733275" y="1946703"/>
                  <a:pt x="7743816" y="1913556"/>
                  <a:pt x="7743816" y="1870376"/>
                </a:cubicBezTo>
                <a:lnTo>
                  <a:pt x="7743816" y="1701212"/>
                </a:lnTo>
                <a:lnTo>
                  <a:pt x="7626468" y="1701212"/>
                </a:lnTo>
                <a:lnTo>
                  <a:pt x="7626468" y="1777412"/>
                </a:lnTo>
                <a:lnTo>
                  <a:pt x="7664568" y="1777412"/>
                </a:lnTo>
                <a:lnTo>
                  <a:pt x="7664568" y="1876210"/>
                </a:lnTo>
                <a:cubicBezTo>
                  <a:pt x="7664568" y="1895610"/>
                  <a:pt x="7660631" y="1909139"/>
                  <a:pt x="7652757" y="1916799"/>
                </a:cubicBezTo>
                <a:cubicBezTo>
                  <a:pt x="7644883" y="1924459"/>
                  <a:pt x="7634342" y="1928288"/>
                  <a:pt x="7621134" y="1928288"/>
                </a:cubicBezTo>
                <a:cubicBezTo>
                  <a:pt x="7607926" y="1928288"/>
                  <a:pt x="7597385" y="1924470"/>
                  <a:pt x="7589511" y="1916835"/>
                </a:cubicBezTo>
                <a:cubicBezTo>
                  <a:pt x="7581637" y="1909199"/>
                  <a:pt x="7577700" y="1895713"/>
                  <a:pt x="7577700" y="1876377"/>
                </a:cubicBezTo>
                <a:lnTo>
                  <a:pt x="7577700" y="1587781"/>
                </a:lnTo>
                <a:cubicBezTo>
                  <a:pt x="7577700" y="1568438"/>
                  <a:pt x="7581637" y="1554821"/>
                  <a:pt x="7589511" y="1546931"/>
                </a:cubicBezTo>
                <a:cubicBezTo>
                  <a:pt x="7597385" y="1539041"/>
                  <a:pt x="7607926" y="1535096"/>
                  <a:pt x="7621134" y="1535096"/>
                </a:cubicBezTo>
                <a:cubicBezTo>
                  <a:pt x="7634342" y="1535096"/>
                  <a:pt x="7644883" y="1539033"/>
                  <a:pt x="7652757" y="1546907"/>
                </a:cubicBezTo>
                <a:cubicBezTo>
                  <a:pt x="7660631" y="1554781"/>
                  <a:pt x="7664568" y="1568370"/>
                  <a:pt x="7664568" y="1587674"/>
                </a:cubicBezTo>
                <a:lnTo>
                  <a:pt x="7664568" y="1644824"/>
                </a:lnTo>
                <a:lnTo>
                  <a:pt x="7743816" y="1644824"/>
                </a:lnTo>
                <a:lnTo>
                  <a:pt x="7743816" y="1593008"/>
                </a:lnTo>
                <a:cubicBezTo>
                  <a:pt x="7743816" y="1549828"/>
                  <a:pt x="7733275" y="1516681"/>
                  <a:pt x="7712193" y="1493567"/>
                </a:cubicBezTo>
                <a:cubicBezTo>
                  <a:pt x="7691111" y="1470453"/>
                  <a:pt x="7659996" y="1458896"/>
                  <a:pt x="7618848" y="1458896"/>
                </a:cubicBezTo>
                <a:close/>
                <a:moveTo>
                  <a:pt x="6542523" y="1458896"/>
                </a:moveTo>
                <a:cubicBezTo>
                  <a:pt x="6501375" y="1458896"/>
                  <a:pt x="6470260" y="1470453"/>
                  <a:pt x="6449178" y="1493567"/>
                </a:cubicBezTo>
                <a:cubicBezTo>
                  <a:pt x="6428096" y="1516681"/>
                  <a:pt x="6417555" y="1549828"/>
                  <a:pt x="6417555" y="1593008"/>
                </a:cubicBezTo>
                <a:lnTo>
                  <a:pt x="6417555" y="1870376"/>
                </a:lnTo>
                <a:cubicBezTo>
                  <a:pt x="6417555" y="1913556"/>
                  <a:pt x="6428096" y="1946703"/>
                  <a:pt x="6449178" y="1969817"/>
                </a:cubicBezTo>
                <a:cubicBezTo>
                  <a:pt x="6470260" y="1992931"/>
                  <a:pt x="6501375" y="2004488"/>
                  <a:pt x="6542523" y="2004488"/>
                </a:cubicBezTo>
                <a:cubicBezTo>
                  <a:pt x="6583671" y="2004488"/>
                  <a:pt x="6614786" y="1992931"/>
                  <a:pt x="6635868" y="1969817"/>
                </a:cubicBezTo>
                <a:cubicBezTo>
                  <a:pt x="6656950" y="1946703"/>
                  <a:pt x="6667491" y="1913556"/>
                  <a:pt x="6667491" y="1870376"/>
                </a:cubicBezTo>
                <a:lnTo>
                  <a:pt x="6667491" y="1701212"/>
                </a:lnTo>
                <a:lnTo>
                  <a:pt x="6550143" y="1701212"/>
                </a:lnTo>
                <a:lnTo>
                  <a:pt x="6550143" y="1777412"/>
                </a:lnTo>
                <a:lnTo>
                  <a:pt x="6588243" y="1777412"/>
                </a:lnTo>
                <a:lnTo>
                  <a:pt x="6588243" y="1876210"/>
                </a:lnTo>
                <a:cubicBezTo>
                  <a:pt x="6588243" y="1895610"/>
                  <a:pt x="6584306" y="1909139"/>
                  <a:pt x="6576432" y="1916799"/>
                </a:cubicBezTo>
                <a:cubicBezTo>
                  <a:pt x="6568558" y="1924459"/>
                  <a:pt x="6558017" y="1928288"/>
                  <a:pt x="6544809" y="1928288"/>
                </a:cubicBezTo>
                <a:cubicBezTo>
                  <a:pt x="6531601" y="1928288"/>
                  <a:pt x="6521060" y="1924470"/>
                  <a:pt x="6513186" y="1916835"/>
                </a:cubicBezTo>
                <a:cubicBezTo>
                  <a:pt x="6505312" y="1909199"/>
                  <a:pt x="6501375" y="1895713"/>
                  <a:pt x="6501375" y="1876377"/>
                </a:cubicBezTo>
                <a:lnTo>
                  <a:pt x="6501375" y="1587781"/>
                </a:lnTo>
                <a:cubicBezTo>
                  <a:pt x="6501375" y="1568438"/>
                  <a:pt x="6505312" y="1554821"/>
                  <a:pt x="6513186" y="1546931"/>
                </a:cubicBezTo>
                <a:cubicBezTo>
                  <a:pt x="6521060" y="1539041"/>
                  <a:pt x="6531601" y="1535096"/>
                  <a:pt x="6544809" y="1535096"/>
                </a:cubicBezTo>
                <a:cubicBezTo>
                  <a:pt x="6558017" y="1535096"/>
                  <a:pt x="6568558" y="1539033"/>
                  <a:pt x="6576432" y="1546907"/>
                </a:cubicBezTo>
                <a:cubicBezTo>
                  <a:pt x="6584306" y="1554781"/>
                  <a:pt x="6588243" y="1568370"/>
                  <a:pt x="6588243" y="1587674"/>
                </a:cubicBezTo>
                <a:lnTo>
                  <a:pt x="6588243" y="1644824"/>
                </a:lnTo>
                <a:lnTo>
                  <a:pt x="6667491" y="1644824"/>
                </a:lnTo>
                <a:lnTo>
                  <a:pt x="6667491" y="1593008"/>
                </a:lnTo>
                <a:cubicBezTo>
                  <a:pt x="6667491" y="1549828"/>
                  <a:pt x="6656950" y="1516681"/>
                  <a:pt x="6635868" y="1493567"/>
                </a:cubicBezTo>
                <a:cubicBezTo>
                  <a:pt x="6614786" y="1470453"/>
                  <a:pt x="6583671" y="1458896"/>
                  <a:pt x="6542523" y="1458896"/>
                </a:cubicBezTo>
                <a:close/>
                <a:moveTo>
                  <a:pt x="4896984" y="1352216"/>
                </a:moveTo>
                <a:lnTo>
                  <a:pt x="4829166" y="1436798"/>
                </a:lnTo>
                <a:lnTo>
                  <a:pt x="4900794" y="1436798"/>
                </a:lnTo>
                <a:lnTo>
                  <a:pt x="4934322" y="1394888"/>
                </a:lnTo>
                <a:lnTo>
                  <a:pt x="4968612" y="1436798"/>
                </a:lnTo>
                <a:lnTo>
                  <a:pt x="5040241" y="1436798"/>
                </a:lnTo>
                <a:lnTo>
                  <a:pt x="4972423" y="1352216"/>
                </a:lnTo>
                <a:close/>
                <a:moveTo>
                  <a:pt x="6979911" y="1315640"/>
                </a:moveTo>
                <a:cubicBezTo>
                  <a:pt x="6966703" y="1315640"/>
                  <a:pt x="6955781" y="1318942"/>
                  <a:pt x="6947145" y="1325546"/>
                </a:cubicBezTo>
                <a:cubicBezTo>
                  <a:pt x="6938509" y="1332150"/>
                  <a:pt x="6931397" y="1340024"/>
                  <a:pt x="6925809" y="1349168"/>
                </a:cubicBezTo>
                <a:lnTo>
                  <a:pt x="6963147" y="1377362"/>
                </a:lnTo>
                <a:lnTo>
                  <a:pt x="6963909" y="1377362"/>
                </a:lnTo>
                <a:cubicBezTo>
                  <a:pt x="6966449" y="1374314"/>
                  <a:pt x="6969116" y="1371520"/>
                  <a:pt x="6971910" y="1368980"/>
                </a:cubicBezTo>
                <a:cubicBezTo>
                  <a:pt x="6974704" y="1366440"/>
                  <a:pt x="6977371" y="1365170"/>
                  <a:pt x="6979911" y="1365170"/>
                </a:cubicBezTo>
                <a:cubicBezTo>
                  <a:pt x="6985499" y="1365170"/>
                  <a:pt x="6988928" y="1366313"/>
                  <a:pt x="6990198" y="1368599"/>
                </a:cubicBezTo>
                <a:cubicBezTo>
                  <a:pt x="6991468" y="1370885"/>
                  <a:pt x="6992103" y="1373044"/>
                  <a:pt x="6992103" y="1375076"/>
                </a:cubicBezTo>
                <a:cubicBezTo>
                  <a:pt x="6992103" y="1381680"/>
                  <a:pt x="6987023" y="1387268"/>
                  <a:pt x="6976863" y="1391840"/>
                </a:cubicBezTo>
                <a:cubicBezTo>
                  <a:pt x="6972799" y="1394380"/>
                  <a:pt x="6968481" y="1398444"/>
                  <a:pt x="6963909" y="1404032"/>
                </a:cubicBezTo>
                <a:cubicBezTo>
                  <a:pt x="6959337" y="1409620"/>
                  <a:pt x="6955527" y="1420542"/>
                  <a:pt x="6952479" y="1436798"/>
                </a:cubicBezTo>
                <a:lnTo>
                  <a:pt x="7002771" y="1436798"/>
                </a:lnTo>
                <a:cubicBezTo>
                  <a:pt x="7003279" y="1434766"/>
                  <a:pt x="7003787" y="1433496"/>
                  <a:pt x="7004295" y="1432988"/>
                </a:cubicBezTo>
                <a:cubicBezTo>
                  <a:pt x="7004803" y="1432480"/>
                  <a:pt x="7005565" y="1431718"/>
                  <a:pt x="7006581" y="1430702"/>
                </a:cubicBezTo>
                <a:cubicBezTo>
                  <a:pt x="7017249" y="1423590"/>
                  <a:pt x="7025758" y="1415589"/>
                  <a:pt x="7032108" y="1406699"/>
                </a:cubicBezTo>
                <a:cubicBezTo>
                  <a:pt x="7038458" y="1397809"/>
                  <a:pt x="7041633" y="1387268"/>
                  <a:pt x="7041633" y="1375076"/>
                </a:cubicBezTo>
                <a:cubicBezTo>
                  <a:pt x="7041633" y="1368980"/>
                  <a:pt x="7040617" y="1362503"/>
                  <a:pt x="7038585" y="1355645"/>
                </a:cubicBezTo>
                <a:cubicBezTo>
                  <a:pt x="7036553" y="1348787"/>
                  <a:pt x="7033251" y="1342437"/>
                  <a:pt x="7028679" y="1336595"/>
                </a:cubicBezTo>
                <a:cubicBezTo>
                  <a:pt x="7024107" y="1330753"/>
                  <a:pt x="7017884" y="1325800"/>
                  <a:pt x="7010010" y="1321736"/>
                </a:cubicBezTo>
                <a:cubicBezTo>
                  <a:pt x="7002136" y="1317672"/>
                  <a:pt x="6992103" y="1315640"/>
                  <a:pt x="6979911" y="1315640"/>
                </a:cubicBezTo>
                <a:close/>
                <a:moveTo>
                  <a:pt x="4996806" y="1260776"/>
                </a:moveTo>
                <a:cubicBezTo>
                  <a:pt x="4992234" y="1270428"/>
                  <a:pt x="4987409" y="1276524"/>
                  <a:pt x="4982328" y="1279064"/>
                </a:cubicBezTo>
                <a:cubicBezTo>
                  <a:pt x="4977248" y="1281604"/>
                  <a:pt x="4971152" y="1282874"/>
                  <a:pt x="4964041" y="1282874"/>
                </a:cubicBezTo>
                <a:cubicBezTo>
                  <a:pt x="4958452" y="1282874"/>
                  <a:pt x="4953245" y="1281858"/>
                  <a:pt x="4948419" y="1279826"/>
                </a:cubicBezTo>
                <a:cubicBezTo>
                  <a:pt x="4943593" y="1277794"/>
                  <a:pt x="4938513" y="1275635"/>
                  <a:pt x="4933179" y="1273349"/>
                </a:cubicBezTo>
                <a:cubicBezTo>
                  <a:pt x="4927846" y="1271063"/>
                  <a:pt x="4922258" y="1268904"/>
                  <a:pt x="4916416" y="1266872"/>
                </a:cubicBezTo>
                <a:cubicBezTo>
                  <a:pt x="4910573" y="1264840"/>
                  <a:pt x="4903588" y="1263824"/>
                  <a:pt x="4895461" y="1263824"/>
                </a:cubicBezTo>
                <a:cubicBezTo>
                  <a:pt x="4882253" y="1263824"/>
                  <a:pt x="4869933" y="1267634"/>
                  <a:pt x="4858503" y="1275254"/>
                </a:cubicBezTo>
                <a:cubicBezTo>
                  <a:pt x="4847074" y="1282874"/>
                  <a:pt x="4837803" y="1296336"/>
                  <a:pt x="4830690" y="1315640"/>
                </a:cubicBezTo>
                <a:lnTo>
                  <a:pt x="4871076" y="1343834"/>
                </a:lnTo>
                <a:cubicBezTo>
                  <a:pt x="4875648" y="1334182"/>
                  <a:pt x="4880474" y="1328086"/>
                  <a:pt x="4885554" y="1325546"/>
                </a:cubicBezTo>
                <a:cubicBezTo>
                  <a:pt x="4890634" y="1323006"/>
                  <a:pt x="4896730" y="1321736"/>
                  <a:pt x="4903843" y="1321736"/>
                </a:cubicBezTo>
                <a:cubicBezTo>
                  <a:pt x="4909430" y="1321736"/>
                  <a:pt x="4914637" y="1322752"/>
                  <a:pt x="4919463" y="1324784"/>
                </a:cubicBezTo>
                <a:cubicBezTo>
                  <a:pt x="4924289" y="1326816"/>
                  <a:pt x="4929369" y="1328975"/>
                  <a:pt x="4934703" y="1331261"/>
                </a:cubicBezTo>
                <a:cubicBezTo>
                  <a:pt x="4940038" y="1333547"/>
                  <a:pt x="4945625" y="1335706"/>
                  <a:pt x="4951468" y="1337738"/>
                </a:cubicBezTo>
                <a:cubicBezTo>
                  <a:pt x="4957310" y="1339770"/>
                  <a:pt x="4964294" y="1340786"/>
                  <a:pt x="4972423" y="1340786"/>
                </a:cubicBezTo>
                <a:cubicBezTo>
                  <a:pt x="4985631" y="1340786"/>
                  <a:pt x="4997950" y="1336976"/>
                  <a:pt x="5009379" y="1329356"/>
                </a:cubicBezTo>
                <a:cubicBezTo>
                  <a:pt x="5020809" y="1321736"/>
                  <a:pt x="5030081" y="1308274"/>
                  <a:pt x="5037192" y="1288970"/>
                </a:cubicBezTo>
                <a:close/>
                <a:moveTo>
                  <a:pt x="3285354" y="866750"/>
                </a:moveTo>
                <a:lnTo>
                  <a:pt x="3285354" y="894010"/>
                </a:lnTo>
                <a:lnTo>
                  <a:pt x="3312614" y="894010"/>
                </a:lnTo>
                <a:lnTo>
                  <a:pt x="3312614" y="866750"/>
                </a:lnTo>
                <a:close/>
                <a:moveTo>
                  <a:pt x="3236624" y="866750"/>
                </a:moveTo>
                <a:lnTo>
                  <a:pt x="3236624" y="894010"/>
                </a:lnTo>
                <a:lnTo>
                  <a:pt x="3263884" y="894010"/>
                </a:lnTo>
                <a:lnTo>
                  <a:pt x="3263884" y="866750"/>
                </a:lnTo>
                <a:close/>
                <a:moveTo>
                  <a:pt x="3199076" y="866750"/>
                </a:moveTo>
                <a:lnTo>
                  <a:pt x="3199076" y="894010"/>
                </a:lnTo>
                <a:lnTo>
                  <a:pt x="3226337" y="894010"/>
                </a:lnTo>
                <a:lnTo>
                  <a:pt x="3226337" y="866750"/>
                </a:lnTo>
                <a:close/>
                <a:moveTo>
                  <a:pt x="3161529" y="866750"/>
                </a:moveTo>
                <a:lnTo>
                  <a:pt x="3161529" y="894010"/>
                </a:lnTo>
                <a:lnTo>
                  <a:pt x="3188789" y="894010"/>
                </a:lnTo>
                <a:lnTo>
                  <a:pt x="3188789" y="866750"/>
                </a:lnTo>
                <a:close/>
                <a:moveTo>
                  <a:pt x="3112799" y="866750"/>
                </a:moveTo>
                <a:lnTo>
                  <a:pt x="3112799" y="894010"/>
                </a:lnTo>
                <a:lnTo>
                  <a:pt x="3140059" y="894010"/>
                </a:lnTo>
                <a:lnTo>
                  <a:pt x="3140059" y="866750"/>
                </a:lnTo>
                <a:close/>
                <a:moveTo>
                  <a:pt x="3075251" y="866750"/>
                </a:moveTo>
                <a:lnTo>
                  <a:pt x="3075251" y="894010"/>
                </a:lnTo>
                <a:lnTo>
                  <a:pt x="3102512" y="894010"/>
                </a:lnTo>
                <a:lnTo>
                  <a:pt x="3102512" y="866750"/>
                </a:lnTo>
                <a:close/>
                <a:moveTo>
                  <a:pt x="3037704" y="866750"/>
                </a:moveTo>
                <a:lnTo>
                  <a:pt x="3037704" y="894010"/>
                </a:lnTo>
                <a:lnTo>
                  <a:pt x="3064964" y="894010"/>
                </a:lnTo>
                <a:lnTo>
                  <a:pt x="3064964" y="866750"/>
                </a:lnTo>
                <a:close/>
                <a:moveTo>
                  <a:pt x="2998499" y="866750"/>
                </a:moveTo>
                <a:lnTo>
                  <a:pt x="2998499" y="894010"/>
                </a:lnTo>
                <a:lnTo>
                  <a:pt x="3025759" y="894010"/>
                </a:lnTo>
                <a:lnTo>
                  <a:pt x="3025759" y="866750"/>
                </a:lnTo>
                <a:close/>
                <a:moveTo>
                  <a:pt x="2960951" y="866750"/>
                </a:moveTo>
                <a:lnTo>
                  <a:pt x="2960951" y="894010"/>
                </a:lnTo>
                <a:lnTo>
                  <a:pt x="2988212" y="894010"/>
                </a:lnTo>
                <a:lnTo>
                  <a:pt x="2988212" y="866750"/>
                </a:lnTo>
                <a:close/>
                <a:moveTo>
                  <a:pt x="2923403" y="866750"/>
                </a:moveTo>
                <a:lnTo>
                  <a:pt x="2923403" y="894010"/>
                </a:lnTo>
                <a:lnTo>
                  <a:pt x="2950664" y="894010"/>
                </a:lnTo>
                <a:lnTo>
                  <a:pt x="2950664" y="866750"/>
                </a:lnTo>
                <a:close/>
                <a:moveTo>
                  <a:pt x="2874674" y="866750"/>
                </a:moveTo>
                <a:lnTo>
                  <a:pt x="2874674" y="894010"/>
                </a:lnTo>
                <a:lnTo>
                  <a:pt x="2901934" y="894010"/>
                </a:lnTo>
                <a:lnTo>
                  <a:pt x="2901934" y="866750"/>
                </a:lnTo>
                <a:close/>
                <a:moveTo>
                  <a:pt x="2837126" y="866750"/>
                </a:moveTo>
                <a:lnTo>
                  <a:pt x="2837126" y="894010"/>
                </a:lnTo>
                <a:lnTo>
                  <a:pt x="2864387" y="894010"/>
                </a:lnTo>
                <a:lnTo>
                  <a:pt x="2864387" y="866750"/>
                </a:lnTo>
                <a:close/>
                <a:moveTo>
                  <a:pt x="2799579" y="866750"/>
                </a:moveTo>
                <a:lnTo>
                  <a:pt x="2799579" y="894010"/>
                </a:lnTo>
                <a:lnTo>
                  <a:pt x="2826839" y="894010"/>
                </a:lnTo>
                <a:lnTo>
                  <a:pt x="2826839" y="866750"/>
                </a:lnTo>
                <a:close/>
                <a:moveTo>
                  <a:pt x="2750848" y="866750"/>
                </a:moveTo>
                <a:lnTo>
                  <a:pt x="2750848" y="894010"/>
                </a:lnTo>
                <a:lnTo>
                  <a:pt x="2778109" y="894010"/>
                </a:lnTo>
                <a:lnTo>
                  <a:pt x="2778109" y="866750"/>
                </a:lnTo>
                <a:close/>
                <a:moveTo>
                  <a:pt x="2713301" y="866750"/>
                </a:moveTo>
                <a:lnTo>
                  <a:pt x="2713301" y="894010"/>
                </a:lnTo>
                <a:lnTo>
                  <a:pt x="2740562" y="894010"/>
                </a:lnTo>
                <a:lnTo>
                  <a:pt x="2740562" y="866750"/>
                </a:lnTo>
                <a:close/>
                <a:moveTo>
                  <a:pt x="2675754" y="866750"/>
                </a:moveTo>
                <a:lnTo>
                  <a:pt x="2675754" y="894010"/>
                </a:lnTo>
                <a:lnTo>
                  <a:pt x="2703014" y="894010"/>
                </a:lnTo>
                <a:lnTo>
                  <a:pt x="2703014" y="866750"/>
                </a:lnTo>
                <a:close/>
                <a:moveTo>
                  <a:pt x="2636549" y="866750"/>
                </a:moveTo>
                <a:lnTo>
                  <a:pt x="2636549" y="894010"/>
                </a:lnTo>
                <a:lnTo>
                  <a:pt x="2663809" y="894010"/>
                </a:lnTo>
                <a:lnTo>
                  <a:pt x="2663809" y="866750"/>
                </a:lnTo>
                <a:close/>
                <a:moveTo>
                  <a:pt x="2599001" y="866750"/>
                </a:moveTo>
                <a:lnTo>
                  <a:pt x="2599001" y="894010"/>
                </a:lnTo>
                <a:lnTo>
                  <a:pt x="2626262" y="894010"/>
                </a:lnTo>
                <a:lnTo>
                  <a:pt x="2626262" y="866750"/>
                </a:lnTo>
                <a:close/>
                <a:moveTo>
                  <a:pt x="2561454" y="866750"/>
                </a:moveTo>
                <a:lnTo>
                  <a:pt x="2561454" y="894010"/>
                </a:lnTo>
                <a:lnTo>
                  <a:pt x="2588714" y="894010"/>
                </a:lnTo>
                <a:lnTo>
                  <a:pt x="2588714" y="866750"/>
                </a:lnTo>
                <a:close/>
                <a:moveTo>
                  <a:pt x="2512724" y="866750"/>
                </a:moveTo>
                <a:lnTo>
                  <a:pt x="2512724" y="894010"/>
                </a:lnTo>
                <a:lnTo>
                  <a:pt x="2539984" y="894010"/>
                </a:lnTo>
                <a:lnTo>
                  <a:pt x="2539984" y="866750"/>
                </a:lnTo>
                <a:close/>
                <a:moveTo>
                  <a:pt x="2475176" y="866750"/>
                </a:moveTo>
                <a:lnTo>
                  <a:pt x="2475176" y="894010"/>
                </a:lnTo>
                <a:lnTo>
                  <a:pt x="2502437" y="894010"/>
                </a:lnTo>
                <a:lnTo>
                  <a:pt x="2502437" y="866750"/>
                </a:lnTo>
                <a:close/>
                <a:moveTo>
                  <a:pt x="2437629" y="866750"/>
                </a:moveTo>
                <a:lnTo>
                  <a:pt x="2437629" y="894010"/>
                </a:lnTo>
                <a:lnTo>
                  <a:pt x="2464889" y="894010"/>
                </a:lnTo>
                <a:lnTo>
                  <a:pt x="2464889" y="866750"/>
                </a:lnTo>
                <a:close/>
                <a:moveTo>
                  <a:pt x="2388899" y="866750"/>
                </a:moveTo>
                <a:lnTo>
                  <a:pt x="2388899" y="894010"/>
                </a:lnTo>
                <a:lnTo>
                  <a:pt x="2416159" y="894010"/>
                </a:lnTo>
                <a:lnTo>
                  <a:pt x="2416159" y="866750"/>
                </a:lnTo>
                <a:close/>
                <a:moveTo>
                  <a:pt x="2351351" y="866750"/>
                </a:moveTo>
                <a:lnTo>
                  <a:pt x="2351351" y="894010"/>
                </a:lnTo>
                <a:lnTo>
                  <a:pt x="2378612" y="894010"/>
                </a:lnTo>
                <a:lnTo>
                  <a:pt x="2378612" y="866750"/>
                </a:lnTo>
                <a:close/>
                <a:moveTo>
                  <a:pt x="2313804" y="866750"/>
                </a:moveTo>
                <a:lnTo>
                  <a:pt x="2313804" y="894010"/>
                </a:lnTo>
                <a:lnTo>
                  <a:pt x="2341064" y="894010"/>
                </a:lnTo>
                <a:lnTo>
                  <a:pt x="2341064" y="866750"/>
                </a:lnTo>
                <a:close/>
                <a:moveTo>
                  <a:pt x="2274599" y="866750"/>
                </a:moveTo>
                <a:lnTo>
                  <a:pt x="2274599" y="894010"/>
                </a:lnTo>
                <a:lnTo>
                  <a:pt x="2301859" y="894010"/>
                </a:lnTo>
                <a:lnTo>
                  <a:pt x="2301859" y="866750"/>
                </a:lnTo>
                <a:close/>
                <a:moveTo>
                  <a:pt x="2237051" y="866750"/>
                </a:moveTo>
                <a:lnTo>
                  <a:pt x="2237051" y="894010"/>
                </a:lnTo>
                <a:lnTo>
                  <a:pt x="2264312" y="894010"/>
                </a:lnTo>
                <a:lnTo>
                  <a:pt x="2264312" y="866750"/>
                </a:lnTo>
                <a:close/>
                <a:moveTo>
                  <a:pt x="2199503" y="866750"/>
                </a:moveTo>
                <a:lnTo>
                  <a:pt x="2199503" y="894010"/>
                </a:lnTo>
                <a:lnTo>
                  <a:pt x="2226764" y="894010"/>
                </a:lnTo>
                <a:lnTo>
                  <a:pt x="2226764" y="866750"/>
                </a:lnTo>
                <a:close/>
                <a:moveTo>
                  <a:pt x="2150774" y="866750"/>
                </a:moveTo>
                <a:lnTo>
                  <a:pt x="2150774" y="894010"/>
                </a:lnTo>
                <a:lnTo>
                  <a:pt x="2178034" y="894010"/>
                </a:lnTo>
                <a:lnTo>
                  <a:pt x="2178034" y="866750"/>
                </a:lnTo>
                <a:close/>
                <a:moveTo>
                  <a:pt x="2113226" y="866750"/>
                </a:moveTo>
                <a:lnTo>
                  <a:pt x="2113226" y="894010"/>
                </a:lnTo>
                <a:lnTo>
                  <a:pt x="2140487" y="894010"/>
                </a:lnTo>
                <a:lnTo>
                  <a:pt x="2140487" y="866750"/>
                </a:lnTo>
                <a:close/>
                <a:moveTo>
                  <a:pt x="2075679" y="866750"/>
                </a:moveTo>
                <a:lnTo>
                  <a:pt x="2075679" y="894010"/>
                </a:lnTo>
                <a:lnTo>
                  <a:pt x="2102939" y="894010"/>
                </a:lnTo>
                <a:lnTo>
                  <a:pt x="2102939" y="866750"/>
                </a:lnTo>
                <a:close/>
                <a:moveTo>
                  <a:pt x="2026948" y="866750"/>
                </a:moveTo>
                <a:lnTo>
                  <a:pt x="2026948" y="894010"/>
                </a:lnTo>
                <a:lnTo>
                  <a:pt x="2054209" y="894010"/>
                </a:lnTo>
                <a:lnTo>
                  <a:pt x="2054209" y="866750"/>
                </a:lnTo>
                <a:close/>
                <a:moveTo>
                  <a:pt x="1989401" y="866750"/>
                </a:moveTo>
                <a:lnTo>
                  <a:pt x="1989401" y="894010"/>
                </a:lnTo>
                <a:lnTo>
                  <a:pt x="2016661" y="894010"/>
                </a:lnTo>
                <a:lnTo>
                  <a:pt x="2016661" y="866750"/>
                </a:lnTo>
                <a:close/>
                <a:moveTo>
                  <a:pt x="1951853" y="866750"/>
                </a:moveTo>
                <a:lnTo>
                  <a:pt x="1951853" y="894010"/>
                </a:lnTo>
                <a:lnTo>
                  <a:pt x="1979114" y="894010"/>
                </a:lnTo>
                <a:lnTo>
                  <a:pt x="1979114" y="866750"/>
                </a:lnTo>
                <a:close/>
                <a:moveTo>
                  <a:pt x="1912649" y="866750"/>
                </a:moveTo>
                <a:lnTo>
                  <a:pt x="1912649" y="894010"/>
                </a:lnTo>
                <a:lnTo>
                  <a:pt x="1939909" y="894010"/>
                </a:lnTo>
                <a:lnTo>
                  <a:pt x="1939909" y="866750"/>
                </a:lnTo>
                <a:close/>
                <a:moveTo>
                  <a:pt x="1875101" y="866750"/>
                </a:moveTo>
                <a:lnTo>
                  <a:pt x="1875101" y="894010"/>
                </a:lnTo>
                <a:lnTo>
                  <a:pt x="1902362" y="894010"/>
                </a:lnTo>
                <a:lnTo>
                  <a:pt x="1902362" y="866750"/>
                </a:lnTo>
                <a:close/>
                <a:moveTo>
                  <a:pt x="1837554" y="866750"/>
                </a:moveTo>
                <a:lnTo>
                  <a:pt x="1837554" y="894010"/>
                </a:lnTo>
                <a:lnTo>
                  <a:pt x="1864814" y="894010"/>
                </a:lnTo>
                <a:lnTo>
                  <a:pt x="1864814" y="866750"/>
                </a:lnTo>
                <a:close/>
                <a:moveTo>
                  <a:pt x="1788824" y="866750"/>
                </a:moveTo>
                <a:lnTo>
                  <a:pt x="1788824" y="894010"/>
                </a:lnTo>
                <a:lnTo>
                  <a:pt x="1816084" y="894010"/>
                </a:lnTo>
                <a:lnTo>
                  <a:pt x="1816084" y="866750"/>
                </a:lnTo>
                <a:close/>
                <a:moveTo>
                  <a:pt x="1751276" y="866750"/>
                </a:moveTo>
                <a:lnTo>
                  <a:pt x="1751276" y="894010"/>
                </a:lnTo>
                <a:lnTo>
                  <a:pt x="1778536" y="894010"/>
                </a:lnTo>
                <a:lnTo>
                  <a:pt x="1778536" y="866750"/>
                </a:lnTo>
                <a:close/>
                <a:moveTo>
                  <a:pt x="1713728" y="866750"/>
                </a:moveTo>
                <a:lnTo>
                  <a:pt x="1713728" y="894010"/>
                </a:lnTo>
                <a:lnTo>
                  <a:pt x="1740989" y="894010"/>
                </a:lnTo>
                <a:lnTo>
                  <a:pt x="1740989" y="866750"/>
                </a:lnTo>
                <a:close/>
                <a:moveTo>
                  <a:pt x="1664999" y="866750"/>
                </a:moveTo>
                <a:lnTo>
                  <a:pt x="1664999" y="894010"/>
                </a:lnTo>
                <a:lnTo>
                  <a:pt x="1692259" y="894010"/>
                </a:lnTo>
                <a:lnTo>
                  <a:pt x="1692259" y="866750"/>
                </a:lnTo>
                <a:close/>
                <a:moveTo>
                  <a:pt x="1627451" y="866750"/>
                </a:moveTo>
                <a:lnTo>
                  <a:pt x="1627451" y="894010"/>
                </a:lnTo>
                <a:lnTo>
                  <a:pt x="1654712" y="894010"/>
                </a:lnTo>
                <a:lnTo>
                  <a:pt x="1654712" y="866750"/>
                </a:lnTo>
                <a:close/>
                <a:moveTo>
                  <a:pt x="1589904" y="866750"/>
                </a:moveTo>
                <a:lnTo>
                  <a:pt x="1589904" y="894010"/>
                </a:lnTo>
                <a:lnTo>
                  <a:pt x="1617164" y="894010"/>
                </a:lnTo>
                <a:lnTo>
                  <a:pt x="1617164" y="866750"/>
                </a:lnTo>
                <a:close/>
                <a:moveTo>
                  <a:pt x="1550699" y="866750"/>
                </a:moveTo>
                <a:lnTo>
                  <a:pt x="1550699" y="894010"/>
                </a:lnTo>
                <a:lnTo>
                  <a:pt x="1577959" y="894010"/>
                </a:lnTo>
                <a:lnTo>
                  <a:pt x="1577959" y="866750"/>
                </a:lnTo>
                <a:close/>
                <a:moveTo>
                  <a:pt x="1513151" y="866750"/>
                </a:moveTo>
                <a:lnTo>
                  <a:pt x="1513151" y="894010"/>
                </a:lnTo>
                <a:lnTo>
                  <a:pt x="1540411" y="894010"/>
                </a:lnTo>
                <a:lnTo>
                  <a:pt x="1540411" y="866750"/>
                </a:lnTo>
                <a:close/>
                <a:moveTo>
                  <a:pt x="1475603" y="866750"/>
                </a:moveTo>
                <a:lnTo>
                  <a:pt x="1475603" y="894010"/>
                </a:lnTo>
                <a:lnTo>
                  <a:pt x="1502864" y="894010"/>
                </a:lnTo>
                <a:lnTo>
                  <a:pt x="1502864" y="866750"/>
                </a:lnTo>
                <a:close/>
                <a:moveTo>
                  <a:pt x="1426874" y="866750"/>
                </a:moveTo>
                <a:lnTo>
                  <a:pt x="1426874" y="894010"/>
                </a:lnTo>
                <a:lnTo>
                  <a:pt x="1454134" y="894010"/>
                </a:lnTo>
                <a:lnTo>
                  <a:pt x="1454134" y="866750"/>
                </a:lnTo>
                <a:close/>
                <a:moveTo>
                  <a:pt x="1389326" y="866750"/>
                </a:moveTo>
                <a:lnTo>
                  <a:pt x="1389326" y="894010"/>
                </a:lnTo>
                <a:lnTo>
                  <a:pt x="1416587" y="894010"/>
                </a:lnTo>
                <a:lnTo>
                  <a:pt x="1416587" y="866750"/>
                </a:lnTo>
                <a:close/>
                <a:moveTo>
                  <a:pt x="1351778" y="866750"/>
                </a:moveTo>
                <a:lnTo>
                  <a:pt x="1351778" y="894010"/>
                </a:lnTo>
                <a:lnTo>
                  <a:pt x="1379039" y="894010"/>
                </a:lnTo>
                <a:lnTo>
                  <a:pt x="1379039" y="866750"/>
                </a:lnTo>
                <a:close/>
                <a:moveTo>
                  <a:pt x="1303048" y="866750"/>
                </a:moveTo>
                <a:lnTo>
                  <a:pt x="1303048" y="894010"/>
                </a:lnTo>
                <a:lnTo>
                  <a:pt x="1330309" y="894010"/>
                </a:lnTo>
                <a:lnTo>
                  <a:pt x="1330309" y="866750"/>
                </a:lnTo>
                <a:close/>
                <a:moveTo>
                  <a:pt x="1265501" y="866750"/>
                </a:moveTo>
                <a:lnTo>
                  <a:pt x="1265501" y="894010"/>
                </a:lnTo>
                <a:lnTo>
                  <a:pt x="1292762" y="894010"/>
                </a:lnTo>
                <a:lnTo>
                  <a:pt x="1292762" y="866750"/>
                </a:lnTo>
                <a:close/>
                <a:moveTo>
                  <a:pt x="1227953" y="866750"/>
                </a:moveTo>
                <a:lnTo>
                  <a:pt x="1227953" y="894010"/>
                </a:lnTo>
                <a:lnTo>
                  <a:pt x="1255214" y="894010"/>
                </a:lnTo>
                <a:lnTo>
                  <a:pt x="1255214" y="866750"/>
                </a:lnTo>
                <a:close/>
                <a:moveTo>
                  <a:pt x="1188749" y="866750"/>
                </a:moveTo>
                <a:lnTo>
                  <a:pt x="1188749" y="894010"/>
                </a:lnTo>
                <a:lnTo>
                  <a:pt x="1216009" y="894010"/>
                </a:lnTo>
                <a:lnTo>
                  <a:pt x="1216009" y="866750"/>
                </a:lnTo>
                <a:close/>
                <a:moveTo>
                  <a:pt x="1151201" y="866750"/>
                </a:moveTo>
                <a:lnTo>
                  <a:pt x="1151201" y="894010"/>
                </a:lnTo>
                <a:lnTo>
                  <a:pt x="1178462" y="894010"/>
                </a:lnTo>
                <a:lnTo>
                  <a:pt x="1178462" y="866750"/>
                </a:lnTo>
                <a:close/>
                <a:moveTo>
                  <a:pt x="1113653" y="866750"/>
                </a:moveTo>
                <a:lnTo>
                  <a:pt x="1113653" y="894010"/>
                </a:lnTo>
                <a:lnTo>
                  <a:pt x="1140914" y="894010"/>
                </a:lnTo>
                <a:lnTo>
                  <a:pt x="1140914" y="866750"/>
                </a:lnTo>
                <a:close/>
                <a:moveTo>
                  <a:pt x="1064923" y="866750"/>
                </a:moveTo>
                <a:lnTo>
                  <a:pt x="1064923" y="894010"/>
                </a:lnTo>
                <a:lnTo>
                  <a:pt x="1092184" y="894010"/>
                </a:lnTo>
                <a:lnTo>
                  <a:pt x="1092184" y="866750"/>
                </a:lnTo>
                <a:close/>
                <a:moveTo>
                  <a:pt x="1027376" y="866750"/>
                </a:moveTo>
                <a:lnTo>
                  <a:pt x="1027376" y="894010"/>
                </a:lnTo>
                <a:lnTo>
                  <a:pt x="1054636" y="894010"/>
                </a:lnTo>
                <a:lnTo>
                  <a:pt x="1054636" y="866750"/>
                </a:lnTo>
                <a:close/>
                <a:moveTo>
                  <a:pt x="989828" y="866750"/>
                </a:moveTo>
                <a:lnTo>
                  <a:pt x="989828" y="894010"/>
                </a:lnTo>
                <a:lnTo>
                  <a:pt x="1017089" y="894010"/>
                </a:lnTo>
                <a:lnTo>
                  <a:pt x="1017089" y="866750"/>
                </a:lnTo>
                <a:close/>
                <a:moveTo>
                  <a:pt x="484718" y="739705"/>
                </a:moveTo>
                <a:lnTo>
                  <a:pt x="498348" y="739705"/>
                </a:lnTo>
                <a:cubicBezTo>
                  <a:pt x="503320" y="739705"/>
                  <a:pt x="506963" y="741163"/>
                  <a:pt x="509278" y="744077"/>
                </a:cubicBezTo>
                <a:cubicBezTo>
                  <a:pt x="511592" y="746992"/>
                  <a:pt x="512750" y="751707"/>
                  <a:pt x="512750" y="758222"/>
                </a:cubicBezTo>
                <a:lnTo>
                  <a:pt x="512750" y="775967"/>
                </a:lnTo>
                <a:cubicBezTo>
                  <a:pt x="512750" y="783168"/>
                  <a:pt x="511250" y="788140"/>
                  <a:pt x="508249" y="790883"/>
                </a:cubicBezTo>
                <a:cubicBezTo>
                  <a:pt x="505249" y="793626"/>
                  <a:pt x="501091" y="794998"/>
                  <a:pt x="495776" y="794998"/>
                </a:cubicBezTo>
                <a:lnTo>
                  <a:pt x="484718" y="794998"/>
                </a:lnTo>
                <a:close/>
                <a:moveTo>
                  <a:pt x="706612" y="737648"/>
                </a:moveTo>
                <a:cubicBezTo>
                  <a:pt x="711070" y="737648"/>
                  <a:pt x="714627" y="738977"/>
                  <a:pt x="717285" y="741634"/>
                </a:cubicBezTo>
                <a:cubicBezTo>
                  <a:pt x="719942" y="744291"/>
                  <a:pt x="721271" y="748878"/>
                  <a:pt x="721271" y="755393"/>
                </a:cubicBezTo>
                <a:lnTo>
                  <a:pt x="721271" y="852605"/>
                </a:lnTo>
                <a:cubicBezTo>
                  <a:pt x="721271" y="859120"/>
                  <a:pt x="719942" y="863707"/>
                  <a:pt x="717285" y="866364"/>
                </a:cubicBezTo>
                <a:cubicBezTo>
                  <a:pt x="714627" y="869021"/>
                  <a:pt x="711070" y="870350"/>
                  <a:pt x="706612" y="870350"/>
                </a:cubicBezTo>
                <a:cubicBezTo>
                  <a:pt x="702154" y="870350"/>
                  <a:pt x="698597" y="869021"/>
                  <a:pt x="695939" y="866364"/>
                </a:cubicBezTo>
                <a:cubicBezTo>
                  <a:pt x="693282" y="863707"/>
                  <a:pt x="691953" y="859120"/>
                  <a:pt x="691953" y="852605"/>
                </a:cubicBezTo>
                <a:lnTo>
                  <a:pt x="691953" y="755393"/>
                </a:lnTo>
                <a:cubicBezTo>
                  <a:pt x="691953" y="748878"/>
                  <a:pt x="693282" y="744291"/>
                  <a:pt x="695939" y="741634"/>
                </a:cubicBezTo>
                <a:cubicBezTo>
                  <a:pt x="698597" y="738977"/>
                  <a:pt x="702154" y="737648"/>
                  <a:pt x="706612" y="737648"/>
                </a:cubicBezTo>
                <a:close/>
                <a:moveTo>
                  <a:pt x="770496" y="713988"/>
                </a:moveTo>
                <a:lnTo>
                  <a:pt x="770496" y="894010"/>
                </a:lnTo>
                <a:lnTo>
                  <a:pt x="795957" y="894010"/>
                </a:lnTo>
                <a:lnTo>
                  <a:pt x="795957" y="763622"/>
                </a:lnTo>
                <a:lnTo>
                  <a:pt x="831190" y="894010"/>
                </a:lnTo>
                <a:lnTo>
                  <a:pt x="860250" y="894010"/>
                </a:lnTo>
                <a:lnTo>
                  <a:pt x="860250" y="713988"/>
                </a:lnTo>
                <a:lnTo>
                  <a:pt x="835047" y="713988"/>
                </a:lnTo>
                <a:lnTo>
                  <a:pt x="835047" y="821744"/>
                </a:lnTo>
                <a:lnTo>
                  <a:pt x="805986" y="713988"/>
                </a:lnTo>
                <a:close/>
                <a:moveTo>
                  <a:pt x="456428" y="713988"/>
                </a:moveTo>
                <a:lnTo>
                  <a:pt x="456428" y="894010"/>
                </a:lnTo>
                <a:lnTo>
                  <a:pt x="484718" y="894010"/>
                </a:lnTo>
                <a:lnTo>
                  <a:pt x="484718" y="820715"/>
                </a:lnTo>
                <a:lnTo>
                  <a:pt x="494490" y="820715"/>
                </a:lnTo>
                <a:cubicBezTo>
                  <a:pt x="501005" y="820715"/>
                  <a:pt x="505720" y="822430"/>
                  <a:pt x="508635" y="825859"/>
                </a:cubicBezTo>
                <a:cubicBezTo>
                  <a:pt x="511550" y="829288"/>
                  <a:pt x="513007" y="835203"/>
                  <a:pt x="513007" y="843604"/>
                </a:cubicBezTo>
                <a:lnTo>
                  <a:pt x="513007" y="871893"/>
                </a:lnTo>
                <a:cubicBezTo>
                  <a:pt x="513007" y="875494"/>
                  <a:pt x="513050" y="878494"/>
                  <a:pt x="513136" y="880894"/>
                </a:cubicBezTo>
                <a:cubicBezTo>
                  <a:pt x="513221" y="883295"/>
                  <a:pt x="513393" y="885266"/>
                  <a:pt x="513650" y="886809"/>
                </a:cubicBezTo>
                <a:cubicBezTo>
                  <a:pt x="513907" y="888352"/>
                  <a:pt x="514207" y="889638"/>
                  <a:pt x="514550" y="890667"/>
                </a:cubicBezTo>
                <a:cubicBezTo>
                  <a:pt x="514893" y="891696"/>
                  <a:pt x="515236" y="892810"/>
                  <a:pt x="515579" y="894010"/>
                </a:cubicBezTo>
                <a:lnTo>
                  <a:pt x="544382" y="894010"/>
                </a:lnTo>
                <a:cubicBezTo>
                  <a:pt x="543011" y="890581"/>
                  <a:pt x="542153" y="887195"/>
                  <a:pt x="541811" y="883852"/>
                </a:cubicBezTo>
                <a:cubicBezTo>
                  <a:pt x="541468" y="880509"/>
                  <a:pt x="541296" y="876608"/>
                  <a:pt x="541296" y="872150"/>
                </a:cubicBezTo>
                <a:lnTo>
                  <a:pt x="541296" y="844375"/>
                </a:lnTo>
                <a:cubicBezTo>
                  <a:pt x="541296" y="834946"/>
                  <a:pt x="539967" y="826930"/>
                  <a:pt x="537310" y="820330"/>
                </a:cubicBezTo>
                <a:cubicBezTo>
                  <a:pt x="534653" y="813729"/>
                  <a:pt x="529723" y="808971"/>
                  <a:pt x="522522" y="806056"/>
                </a:cubicBezTo>
                <a:cubicBezTo>
                  <a:pt x="534867" y="800227"/>
                  <a:pt x="541039" y="788054"/>
                  <a:pt x="541039" y="769538"/>
                </a:cubicBezTo>
                <a:lnTo>
                  <a:pt x="541039" y="755393"/>
                </a:lnTo>
                <a:cubicBezTo>
                  <a:pt x="541039" y="741505"/>
                  <a:pt x="537739" y="731133"/>
                  <a:pt x="531138" y="724275"/>
                </a:cubicBezTo>
                <a:cubicBezTo>
                  <a:pt x="524537" y="717417"/>
                  <a:pt x="513864" y="713988"/>
                  <a:pt x="499120" y="713988"/>
                </a:cubicBezTo>
                <a:close/>
                <a:moveTo>
                  <a:pt x="352949" y="713988"/>
                </a:moveTo>
                <a:lnTo>
                  <a:pt x="352949" y="739705"/>
                </a:lnTo>
                <a:lnTo>
                  <a:pt x="382524" y="739705"/>
                </a:lnTo>
                <a:lnTo>
                  <a:pt x="382524" y="894010"/>
                </a:lnTo>
                <a:lnTo>
                  <a:pt x="410813" y="894010"/>
                </a:lnTo>
                <a:lnTo>
                  <a:pt x="410813" y="739705"/>
                </a:lnTo>
                <a:lnTo>
                  <a:pt x="440388" y="739705"/>
                </a:lnTo>
                <a:lnTo>
                  <a:pt x="440388" y="713988"/>
                </a:lnTo>
                <a:close/>
                <a:moveTo>
                  <a:pt x="924916" y="711930"/>
                </a:moveTo>
                <a:cubicBezTo>
                  <a:pt x="911028" y="711930"/>
                  <a:pt x="900527" y="715831"/>
                  <a:pt x="893412" y="723632"/>
                </a:cubicBezTo>
                <a:cubicBezTo>
                  <a:pt x="886296" y="731433"/>
                  <a:pt x="882739" y="742620"/>
                  <a:pt x="882739" y="757193"/>
                </a:cubicBezTo>
                <a:lnTo>
                  <a:pt x="882739" y="850805"/>
                </a:lnTo>
                <a:cubicBezTo>
                  <a:pt x="882739" y="865378"/>
                  <a:pt x="886296" y="876565"/>
                  <a:pt x="893412" y="884366"/>
                </a:cubicBezTo>
                <a:cubicBezTo>
                  <a:pt x="900527" y="892167"/>
                  <a:pt x="911028" y="896068"/>
                  <a:pt x="924916" y="896068"/>
                </a:cubicBezTo>
                <a:cubicBezTo>
                  <a:pt x="938803" y="896068"/>
                  <a:pt x="949304" y="892167"/>
                  <a:pt x="956420" y="884366"/>
                </a:cubicBezTo>
                <a:cubicBezTo>
                  <a:pt x="963535" y="876565"/>
                  <a:pt x="967092" y="865378"/>
                  <a:pt x="967092" y="850805"/>
                </a:cubicBezTo>
                <a:lnTo>
                  <a:pt x="967092" y="793712"/>
                </a:lnTo>
                <a:lnTo>
                  <a:pt x="927487" y="793712"/>
                </a:lnTo>
                <a:lnTo>
                  <a:pt x="927487" y="819430"/>
                </a:lnTo>
                <a:lnTo>
                  <a:pt x="940346" y="819430"/>
                </a:lnTo>
                <a:lnTo>
                  <a:pt x="940346" y="852774"/>
                </a:lnTo>
                <a:cubicBezTo>
                  <a:pt x="940346" y="859321"/>
                  <a:pt x="939017" y="863887"/>
                  <a:pt x="936360" y="866472"/>
                </a:cubicBezTo>
                <a:cubicBezTo>
                  <a:pt x="933702" y="869058"/>
                  <a:pt x="930145" y="870350"/>
                  <a:pt x="925687" y="870350"/>
                </a:cubicBezTo>
                <a:cubicBezTo>
                  <a:pt x="921229" y="870350"/>
                  <a:pt x="917672" y="869062"/>
                  <a:pt x="915014" y="866484"/>
                </a:cubicBezTo>
                <a:cubicBezTo>
                  <a:pt x="912357" y="863907"/>
                  <a:pt x="911028" y="859356"/>
                  <a:pt x="911028" y="852830"/>
                </a:cubicBezTo>
                <a:lnTo>
                  <a:pt x="911028" y="755429"/>
                </a:lnTo>
                <a:cubicBezTo>
                  <a:pt x="911028" y="748901"/>
                  <a:pt x="912357" y="744305"/>
                  <a:pt x="915014" y="741642"/>
                </a:cubicBezTo>
                <a:cubicBezTo>
                  <a:pt x="917672" y="738979"/>
                  <a:pt x="921229" y="737648"/>
                  <a:pt x="925687" y="737648"/>
                </a:cubicBezTo>
                <a:cubicBezTo>
                  <a:pt x="930145" y="737648"/>
                  <a:pt x="933702" y="738977"/>
                  <a:pt x="936360" y="741634"/>
                </a:cubicBezTo>
                <a:cubicBezTo>
                  <a:pt x="939017" y="744291"/>
                  <a:pt x="940346" y="748878"/>
                  <a:pt x="940346" y="755393"/>
                </a:cubicBezTo>
                <a:lnTo>
                  <a:pt x="940346" y="774681"/>
                </a:lnTo>
                <a:lnTo>
                  <a:pt x="967092" y="774681"/>
                </a:lnTo>
                <a:lnTo>
                  <a:pt x="967092" y="757193"/>
                </a:lnTo>
                <a:cubicBezTo>
                  <a:pt x="967092" y="742620"/>
                  <a:pt x="963535" y="731433"/>
                  <a:pt x="956420" y="723632"/>
                </a:cubicBezTo>
                <a:cubicBezTo>
                  <a:pt x="949304" y="715831"/>
                  <a:pt x="938803" y="711930"/>
                  <a:pt x="924916" y="711930"/>
                </a:cubicBezTo>
                <a:close/>
                <a:moveTo>
                  <a:pt x="647357" y="704729"/>
                </a:moveTo>
                <a:cubicBezTo>
                  <a:pt x="647700" y="706615"/>
                  <a:pt x="647828" y="708073"/>
                  <a:pt x="647743" y="709101"/>
                </a:cubicBezTo>
                <a:cubicBezTo>
                  <a:pt x="647657" y="710130"/>
                  <a:pt x="647529" y="710902"/>
                  <a:pt x="647357" y="711416"/>
                </a:cubicBezTo>
                <a:cubicBezTo>
                  <a:pt x="647186" y="712788"/>
                  <a:pt x="646543" y="713559"/>
                  <a:pt x="645428" y="713731"/>
                </a:cubicBezTo>
                <a:cubicBezTo>
                  <a:pt x="644314" y="713902"/>
                  <a:pt x="643414" y="713988"/>
                  <a:pt x="642728" y="713988"/>
                </a:cubicBezTo>
                <a:lnTo>
                  <a:pt x="617525" y="713988"/>
                </a:lnTo>
                <a:lnTo>
                  <a:pt x="617525" y="853091"/>
                </a:lnTo>
                <a:cubicBezTo>
                  <a:pt x="617525" y="859617"/>
                  <a:pt x="616196" y="864168"/>
                  <a:pt x="613539" y="866744"/>
                </a:cubicBezTo>
                <a:cubicBezTo>
                  <a:pt x="610881" y="869319"/>
                  <a:pt x="607323" y="870607"/>
                  <a:pt x="602866" y="870607"/>
                </a:cubicBezTo>
                <a:cubicBezTo>
                  <a:pt x="598408" y="870607"/>
                  <a:pt x="594851" y="869319"/>
                  <a:pt x="592193" y="866744"/>
                </a:cubicBezTo>
                <a:cubicBezTo>
                  <a:pt x="589536" y="864168"/>
                  <a:pt x="588207" y="859617"/>
                  <a:pt x="588207" y="853091"/>
                </a:cubicBezTo>
                <a:lnTo>
                  <a:pt x="588207" y="713988"/>
                </a:lnTo>
                <a:lnTo>
                  <a:pt x="559918" y="713988"/>
                </a:lnTo>
                <a:lnTo>
                  <a:pt x="559918" y="851062"/>
                </a:lnTo>
                <a:cubicBezTo>
                  <a:pt x="559918" y="865635"/>
                  <a:pt x="563475" y="876822"/>
                  <a:pt x="570590" y="884623"/>
                </a:cubicBezTo>
                <a:cubicBezTo>
                  <a:pt x="577706" y="892424"/>
                  <a:pt x="588207" y="896325"/>
                  <a:pt x="602094" y="896325"/>
                </a:cubicBezTo>
                <a:cubicBezTo>
                  <a:pt x="615982" y="896325"/>
                  <a:pt x="626483" y="892424"/>
                  <a:pt x="633598" y="884623"/>
                </a:cubicBezTo>
                <a:cubicBezTo>
                  <a:pt x="640713" y="876822"/>
                  <a:pt x="644271" y="865635"/>
                  <a:pt x="644271" y="851062"/>
                </a:cubicBezTo>
                <a:lnTo>
                  <a:pt x="644271" y="731476"/>
                </a:lnTo>
                <a:cubicBezTo>
                  <a:pt x="645643" y="731476"/>
                  <a:pt x="647143" y="731390"/>
                  <a:pt x="648772" y="731218"/>
                </a:cubicBezTo>
                <a:cubicBezTo>
                  <a:pt x="650400" y="731047"/>
                  <a:pt x="652158" y="730704"/>
                  <a:pt x="654044" y="730190"/>
                </a:cubicBezTo>
                <a:cubicBezTo>
                  <a:pt x="658158" y="728647"/>
                  <a:pt x="660987" y="725689"/>
                  <a:pt x="662530" y="721317"/>
                </a:cubicBezTo>
                <a:cubicBezTo>
                  <a:pt x="664073" y="716945"/>
                  <a:pt x="664845" y="711416"/>
                  <a:pt x="664845" y="704729"/>
                </a:cubicBezTo>
                <a:close/>
                <a:moveTo>
                  <a:pt x="738245" y="704472"/>
                </a:moveTo>
                <a:cubicBezTo>
                  <a:pt x="738587" y="705844"/>
                  <a:pt x="738759" y="707130"/>
                  <a:pt x="738759" y="708330"/>
                </a:cubicBezTo>
                <a:cubicBezTo>
                  <a:pt x="738759" y="709530"/>
                  <a:pt x="738587" y="710559"/>
                  <a:pt x="738245" y="711416"/>
                </a:cubicBezTo>
                <a:cubicBezTo>
                  <a:pt x="737387" y="713302"/>
                  <a:pt x="735844" y="714588"/>
                  <a:pt x="733615" y="715274"/>
                </a:cubicBezTo>
                <a:cubicBezTo>
                  <a:pt x="731387" y="715959"/>
                  <a:pt x="727958" y="715702"/>
                  <a:pt x="723328" y="714502"/>
                </a:cubicBezTo>
                <a:cubicBezTo>
                  <a:pt x="720928" y="713645"/>
                  <a:pt x="718313" y="713002"/>
                  <a:pt x="715485" y="712573"/>
                </a:cubicBezTo>
                <a:cubicBezTo>
                  <a:pt x="712656" y="712145"/>
                  <a:pt x="709698" y="711930"/>
                  <a:pt x="706612" y="711930"/>
                </a:cubicBezTo>
                <a:cubicBezTo>
                  <a:pt x="692725" y="711930"/>
                  <a:pt x="682095" y="715831"/>
                  <a:pt x="674722" y="723632"/>
                </a:cubicBezTo>
                <a:cubicBezTo>
                  <a:pt x="667350" y="731433"/>
                  <a:pt x="663664" y="742620"/>
                  <a:pt x="663664" y="757193"/>
                </a:cubicBezTo>
                <a:lnTo>
                  <a:pt x="663664" y="850805"/>
                </a:lnTo>
                <a:cubicBezTo>
                  <a:pt x="663664" y="865378"/>
                  <a:pt x="667350" y="876565"/>
                  <a:pt x="674722" y="884366"/>
                </a:cubicBezTo>
                <a:cubicBezTo>
                  <a:pt x="682095" y="892167"/>
                  <a:pt x="692725" y="896068"/>
                  <a:pt x="706612" y="896068"/>
                </a:cubicBezTo>
                <a:cubicBezTo>
                  <a:pt x="720500" y="896068"/>
                  <a:pt x="731129" y="892167"/>
                  <a:pt x="738502" y="884366"/>
                </a:cubicBezTo>
                <a:cubicBezTo>
                  <a:pt x="745874" y="876565"/>
                  <a:pt x="749560" y="865378"/>
                  <a:pt x="749560" y="850805"/>
                </a:cubicBezTo>
                <a:lnTo>
                  <a:pt x="749560" y="757193"/>
                </a:lnTo>
                <a:cubicBezTo>
                  <a:pt x="749560" y="746563"/>
                  <a:pt x="747503" y="737734"/>
                  <a:pt x="743388" y="730704"/>
                </a:cubicBezTo>
                <a:lnTo>
                  <a:pt x="744931" y="730190"/>
                </a:lnTo>
                <a:cubicBezTo>
                  <a:pt x="749046" y="728647"/>
                  <a:pt x="751875" y="725646"/>
                  <a:pt x="753418" y="721189"/>
                </a:cubicBezTo>
                <a:cubicBezTo>
                  <a:pt x="754961" y="716731"/>
                  <a:pt x="755732" y="711159"/>
                  <a:pt x="755732" y="704472"/>
                </a:cubicBezTo>
                <a:close/>
                <a:moveTo>
                  <a:pt x="683981" y="675926"/>
                </a:moveTo>
                <a:lnTo>
                  <a:pt x="710213" y="704472"/>
                </a:lnTo>
                <a:lnTo>
                  <a:pt x="730529" y="704472"/>
                </a:lnTo>
                <a:lnTo>
                  <a:pt x="713041" y="675926"/>
                </a:lnTo>
                <a:close/>
                <a:moveTo>
                  <a:pt x="2288030" y="502639"/>
                </a:moveTo>
                <a:lnTo>
                  <a:pt x="2288030" y="523727"/>
                </a:lnTo>
                <a:lnTo>
                  <a:pt x="2308089" y="523727"/>
                </a:lnTo>
                <a:lnTo>
                  <a:pt x="2308089" y="502639"/>
                </a:lnTo>
                <a:close/>
                <a:moveTo>
                  <a:pt x="1449315" y="502639"/>
                </a:moveTo>
                <a:lnTo>
                  <a:pt x="1449315" y="523727"/>
                </a:lnTo>
                <a:lnTo>
                  <a:pt x="1469375" y="523727"/>
                </a:lnTo>
                <a:lnTo>
                  <a:pt x="1469375" y="502639"/>
                </a:lnTo>
                <a:close/>
                <a:moveTo>
                  <a:pt x="3274724" y="464320"/>
                </a:moveTo>
                <a:lnTo>
                  <a:pt x="3274724" y="491580"/>
                </a:lnTo>
                <a:lnTo>
                  <a:pt x="3301985" y="491580"/>
                </a:lnTo>
                <a:lnTo>
                  <a:pt x="3301985" y="464320"/>
                </a:lnTo>
                <a:close/>
                <a:moveTo>
                  <a:pt x="3237177" y="464320"/>
                </a:moveTo>
                <a:lnTo>
                  <a:pt x="3237177" y="491580"/>
                </a:lnTo>
                <a:lnTo>
                  <a:pt x="3264438" y="491580"/>
                </a:lnTo>
                <a:lnTo>
                  <a:pt x="3264438" y="464320"/>
                </a:lnTo>
                <a:close/>
                <a:moveTo>
                  <a:pt x="3199629" y="464320"/>
                </a:moveTo>
                <a:lnTo>
                  <a:pt x="3199629" y="491580"/>
                </a:lnTo>
                <a:lnTo>
                  <a:pt x="3226890" y="491580"/>
                </a:lnTo>
                <a:lnTo>
                  <a:pt x="3226890" y="464320"/>
                </a:lnTo>
                <a:close/>
                <a:moveTo>
                  <a:pt x="3160424" y="464320"/>
                </a:moveTo>
                <a:lnTo>
                  <a:pt x="3160424" y="491580"/>
                </a:lnTo>
                <a:lnTo>
                  <a:pt x="3187685" y="491580"/>
                </a:lnTo>
                <a:lnTo>
                  <a:pt x="3187685" y="464320"/>
                </a:lnTo>
                <a:close/>
                <a:moveTo>
                  <a:pt x="3122877" y="464320"/>
                </a:moveTo>
                <a:lnTo>
                  <a:pt x="3122877" y="491580"/>
                </a:lnTo>
                <a:lnTo>
                  <a:pt x="3150138" y="491580"/>
                </a:lnTo>
                <a:lnTo>
                  <a:pt x="3150138" y="464320"/>
                </a:lnTo>
                <a:close/>
                <a:moveTo>
                  <a:pt x="3085329" y="464320"/>
                </a:moveTo>
                <a:lnTo>
                  <a:pt x="3085329" y="491580"/>
                </a:lnTo>
                <a:lnTo>
                  <a:pt x="3112590" y="491580"/>
                </a:lnTo>
                <a:lnTo>
                  <a:pt x="3112590" y="464320"/>
                </a:lnTo>
                <a:close/>
                <a:moveTo>
                  <a:pt x="3036599" y="464320"/>
                </a:moveTo>
                <a:lnTo>
                  <a:pt x="3036599" y="491580"/>
                </a:lnTo>
                <a:lnTo>
                  <a:pt x="3063860" y="491580"/>
                </a:lnTo>
                <a:lnTo>
                  <a:pt x="3063860" y="464320"/>
                </a:lnTo>
                <a:close/>
                <a:moveTo>
                  <a:pt x="2999052" y="464320"/>
                </a:moveTo>
                <a:lnTo>
                  <a:pt x="2999052" y="491580"/>
                </a:lnTo>
                <a:lnTo>
                  <a:pt x="3026313" y="491580"/>
                </a:lnTo>
                <a:lnTo>
                  <a:pt x="3026313" y="464320"/>
                </a:lnTo>
                <a:close/>
                <a:moveTo>
                  <a:pt x="2961504" y="464320"/>
                </a:moveTo>
                <a:lnTo>
                  <a:pt x="2961504" y="491580"/>
                </a:lnTo>
                <a:lnTo>
                  <a:pt x="2988765" y="491580"/>
                </a:lnTo>
                <a:lnTo>
                  <a:pt x="2988765" y="464320"/>
                </a:lnTo>
                <a:close/>
                <a:moveTo>
                  <a:pt x="2912774" y="464320"/>
                </a:moveTo>
                <a:lnTo>
                  <a:pt x="2912774" y="491580"/>
                </a:lnTo>
                <a:lnTo>
                  <a:pt x="2940035" y="491580"/>
                </a:lnTo>
                <a:lnTo>
                  <a:pt x="2940035" y="464320"/>
                </a:lnTo>
                <a:close/>
                <a:moveTo>
                  <a:pt x="2875227" y="464320"/>
                </a:moveTo>
                <a:lnTo>
                  <a:pt x="2875227" y="491580"/>
                </a:lnTo>
                <a:lnTo>
                  <a:pt x="2902487" y="491580"/>
                </a:lnTo>
                <a:lnTo>
                  <a:pt x="2902487" y="464320"/>
                </a:lnTo>
                <a:close/>
                <a:moveTo>
                  <a:pt x="2837679" y="464320"/>
                </a:moveTo>
                <a:lnTo>
                  <a:pt x="2837679" y="491580"/>
                </a:lnTo>
                <a:lnTo>
                  <a:pt x="2864940" y="491580"/>
                </a:lnTo>
                <a:lnTo>
                  <a:pt x="2864940" y="464320"/>
                </a:lnTo>
                <a:close/>
                <a:moveTo>
                  <a:pt x="2788949" y="464320"/>
                </a:moveTo>
                <a:lnTo>
                  <a:pt x="2788949" y="491580"/>
                </a:lnTo>
                <a:lnTo>
                  <a:pt x="2816210" y="491580"/>
                </a:lnTo>
                <a:lnTo>
                  <a:pt x="2816210" y="464320"/>
                </a:lnTo>
                <a:close/>
                <a:moveTo>
                  <a:pt x="2751402" y="464320"/>
                </a:moveTo>
                <a:lnTo>
                  <a:pt x="2751402" y="491580"/>
                </a:lnTo>
                <a:lnTo>
                  <a:pt x="2778663" y="491580"/>
                </a:lnTo>
                <a:lnTo>
                  <a:pt x="2778663" y="464320"/>
                </a:lnTo>
                <a:close/>
                <a:moveTo>
                  <a:pt x="2713854" y="464320"/>
                </a:moveTo>
                <a:lnTo>
                  <a:pt x="2713854" y="491580"/>
                </a:lnTo>
                <a:lnTo>
                  <a:pt x="2741115" y="491580"/>
                </a:lnTo>
                <a:lnTo>
                  <a:pt x="2741115" y="464320"/>
                </a:lnTo>
                <a:close/>
                <a:moveTo>
                  <a:pt x="2665124" y="464320"/>
                </a:moveTo>
                <a:lnTo>
                  <a:pt x="2665124" y="491580"/>
                </a:lnTo>
                <a:lnTo>
                  <a:pt x="2692385" y="491580"/>
                </a:lnTo>
                <a:lnTo>
                  <a:pt x="2692385" y="464320"/>
                </a:lnTo>
                <a:close/>
                <a:moveTo>
                  <a:pt x="2627577" y="464320"/>
                </a:moveTo>
                <a:lnTo>
                  <a:pt x="2627577" y="491580"/>
                </a:lnTo>
                <a:lnTo>
                  <a:pt x="2654838" y="491580"/>
                </a:lnTo>
                <a:lnTo>
                  <a:pt x="2654838" y="464320"/>
                </a:lnTo>
                <a:close/>
                <a:moveTo>
                  <a:pt x="2590029" y="464320"/>
                </a:moveTo>
                <a:lnTo>
                  <a:pt x="2590029" y="491580"/>
                </a:lnTo>
                <a:lnTo>
                  <a:pt x="2617290" y="491580"/>
                </a:lnTo>
                <a:lnTo>
                  <a:pt x="2617290" y="464320"/>
                </a:lnTo>
                <a:close/>
                <a:moveTo>
                  <a:pt x="2541300" y="464320"/>
                </a:moveTo>
                <a:lnTo>
                  <a:pt x="2541300" y="491580"/>
                </a:lnTo>
                <a:lnTo>
                  <a:pt x="2568560" y="491580"/>
                </a:lnTo>
                <a:lnTo>
                  <a:pt x="2568560" y="464320"/>
                </a:lnTo>
                <a:close/>
                <a:moveTo>
                  <a:pt x="2503752" y="464320"/>
                </a:moveTo>
                <a:lnTo>
                  <a:pt x="2503752" y="491580"/>
                </a:lnTo>
                <a:lnTo>
                  <a:pt x="2531013" y="491580"/>
                </a:lnTo>
                <a:lnTo>
                  <a:pt x="2531013" y="464320"/>
                </a:lnTo>
                <a:close/>
                <a:moveTo>
                  <a:pt x="2466204" y="464320"/>
                </a:moveTo>
                <a:lnTo>
                  <a:pt x="2466204" y="491580"/>
                </a:lnTo>
                <a:lnTo>
                  <a:pt x="2493465" y="491580"/>
                </a:lnTo>
                <a:lnTo>
                  <a:pt x="2493465" y="464320"/>
                </a:lnTo>
                <a:close/>
                <a:moveTo>
                  <a:pt x="1646292" y="389996"/>
                </a:moveTo>
                <a:lnTo>
                  <a:pt x="1646292" y="413142"/>
                </a:lnTo>
                <a:lnTo>
                  <a:pt x="1774880" y="413142"/>
                </a:lnTo>
                <a:lnTo>
                  <a:pt x="1774880" y="389996"/>
                </a:lnTo>
                <a:close/>
                <a:moveTo>
                  <a:pt x="2297288" y="343447"/>
                </a:moveTo>
                <a:lnTo>
                  <a:pt x="2310918" y="434487"/>
                </a:lnTo>
                <a:lnTo>
                  <a:pt x="2283658" y="434487"/>
                </a:lnTo>
                <a:close/>
                <a:moveTo>
                  <a:pt x="1963913" y="343447"/>
                </a:moveTo>
                <a:lnTo>
                  <a:pt x="1977543" y="434487"/>
                </a:lnTo>
                <a:lnTo>
                  <a:pt x="1950283" y="434487"/>
                </a:lnTo>
                <a:close/>
                <a:moveTo>
                  <a:pt x="1116188" y="343447"/>
                </a:moveTo>
                <a:lnTo>
                  <a:pt x="1129818" y="434487"/>
                </a:lnTo>
                <a:lnTo>
                  <a:pt x="1102558" y="434487"/>
                </a:lnTo>
                <a:close/>
                <a:moveTo>
                  <a:pt x="1846794" y="337275"/>
                </a:moveTo>
                <a:lnTo>
                  <a:pt x="1862738" y="337275"/>
                </a:lnTo>
                <a:cubicBezTo>
                  <a:pt x="1867196" y="337275"/>
                  <a:pt x="1870711" y="338561"/>
                  <a:pt x="1873283" y="341133"/>
                </a:cubicBezTo>
                <a:cubicBezTo>
                  <a:pt x="1875854" y="343704"/>
                  <a:pt x="1877140" y="348248"/>
                  <a:pt x="1877140" y="354763"/>
                </a:cubicBezTo>
                <a:lnTo>
                  <a:pt x="1877140" y="448375"/>
                </a:lnTo>
                <a:cubicBezTo>
                  <a:pt x="1877140" y="454890"/>
                  <a:pt x="1875854" y="459433"/>
                  <a:pt x="1873283" y="462005"/>
                </a:cubicBezTo>
                <a:cubicBezTo>
                  <a:pt x="1870711" y="464577"/>
                  <a:pt x="1867196" y="465863"/>
                  <a:pt x="1862738" y="465863"/>
                </a:cubicBezTo>
                <a:lnTo>
                  <a:pt x="1846794" y="465863"/>
                </a:lnTo>
                <a:lnTo>
                  <a:pt x="1846794" y="413142"/>
                </a:lnTo>
                <a:lnTo>
                  <a:pt x="1864281" y="413142"/>
                </a:lnTo>
                <a:lnTo>
                  <a:pt x="1864281" y="389996"/>
                </a:lnTo>
                <a:lnTo>
                  <a:pt x="1846794" y="389996"/>
                </a:lnTo>
                <a:close/>
                <a:moveTo>
                  <a:pt x="1341968" y="337275"/>
                </a:moveTo>
                <a:lnTo>
                  <a:pt x="1357913" y="337275"/>
                </a:lnTo>
                <a:cubicBezTo>
                  <a:pt x="1362371" y="337275"/>
                  <a:pt x="1365886" y="338561"/>
                  <a:pt x="1368457" y="341133"/>
                </a:cubicBezTo>
                <a:cubicBezTo>
                  <a:pt x="1371029" y="343704"/>
                  <a:pt x="1372315" y="348248"/>
                  <a:pt x="1372315" y="354763"/>
                </a:cubicBezTo>
                <a:lnTo>
                  <a:pt x="1372315" y="448375"/>
                </a:lnTo>
                <a:cubicBezTo>
                  <a:pt x="1372315" y="454890"/>
                  <a:pt x="1371029" y="459433"/>
                  <a:pt x="1368457" y="462005"/>
                </a:cubicBezTo>
                <a:cubicBezTo>
                  <a:pt x="1365886" y="464577"/>
                  <a:pt x="1362371" y="465863"/>
                  <a:pt x="1357913" y="465863"/>
                </a:cubicBezTo>
                <a:lnTo>
                  <a:pt x="1341968" y="465863"/>
                </a:lnTo>
                <a:close/>
                <a:moveTo>
                  <a:pt x="389468" y="337275"/>
                </a:moveTo>
                <a:lnTo>
                  <a:pt x="402842" y="337275"/>
                </a:lnTo>
                <a:cubicBezTo>
                  <a:pt x="407299" y="337275"/>
                  <a:pt x="410728" y="338475"/>
                  <a:pt x="413129" y="340876"/>
                </a:cubicBezTo>
                <a:cubicBezTo>
                  <a:pt x="415529" y="343276"/>
                  <a:pt x="416729" y="347734"/>
                  <a:pt x="416729" y="354249"/>
                </a:cubicBezTo>
                <a:lnTo>
                  <a:pt x="416729" y="381252"/>
                </a:lnTo>
                <a:cubicBezTo>
                  <a:pt x="416729" y="387767"/>
                  <a:pt x="415529" y="392225"/>
                  <a:pt x="413129" y="394625"/>
                </a:cubicBezTo>
                <a:cubicBezTo>
                  <a:pt x="410728" y="397025"/>
                  <a:pt x="407299" y="398226"/>
                  <a:pt x="402842" y="398226"/>
                </a:cubicBezTo>
                <a:lnTo>
                  <a:pt x="389468" y="398226"/>
                </a:lnTo>
                <a:close/>
                <a:moveTo>
                  <a:pt x="2402063" y="335218"/>
                </a:moveTo>
                <a:cubicBezTo>
                  <a:pt x="2406521" y="335218"/>
                  <a:pt x="2410078" y="336547"/>
                  <a:pt x="2412736" y="339204"/>
                </a:cubicBezTo>
                <a:cubicBezTo>
                  <a:pt x="2415393" y="341861"/>
                  <a:pt x="2416722" y="346448"/>
                  <a:pt x="2416722" y="352963"/>
                </a:cubicBezTo>
                <a:lnTo>
                  <a:pt x="2416722" y="450175"/>
                </a:lnTo>
                <a:cubicBezTo>
                  <a:pt x="2416722" y="456690"/>
                  <a:pt x="2415393" y="461276"/>
                  <a:pt x="2412736" y="463934"/>
                </a:cubicBezTo>
                <a:cubicBezTo>
                  <a:pt x="2410078" y="466591"/>
                  <a:pt x="2406521" y="467920"/>
                  <a:pt x="2402063" y="467920"/>
                </a:cubicBezTo>
                <a:cubicBezTo>
                  <a:pt x="2397605" y="467920"/>
                  <a:pt x="2394048" y="466591"/>
                  <a:pt x="2391390" y="463934"/>
                </a:cubicBezTo>
                <a:cubicBezTo>
                  <a:pt x="2388733" y="461276"/>
                  <a:pt x="2387404" y="456690"/>
                  <a:pt x="2387404" y="450175"/>
                </a:cubicBezTo>
                <a:lnTo>
                  <a:pt x="2387404" y="352963"/>
                </a:lnTo>
                <a:cubicBezTo>
                  <a:pt x="2387404" y="346448"/>
                  <a:pt x="2388733" y="341861"/>
                  <a:pt x="2391390" y="339204"/>
                </a:cubicBezTo>
                <a:cubicBezTo>
                  <a:pt x="2394048" y="336547"/>
                  <a:pt x="2397605" y="335218"/>
                  <a:pt x="2402063" y="335218"/>
                </a:cubicBezTo>
                <a:close/>
                <a:moveTo>
                  <a:pt x="2068688" y="335218"/>
                </a:moveTo>
                <a:cubicBezTo>
                  <a:pt x="2073146" y="335218"/>
                  <a:pt x="2076703" y="336547"/>
                  <a:pt x="2079361" y="339204"/>
                </a:cubicBezTo>
                <a:cubicBezTo>
                  <a:pt x="2082018" y="341861"/>
                  <a:pt x="2083347" y="346448"/>
                  <a:pt x="2083347" y="352963"/>
                </a:cubicBezTo>
                <a:lnTo>
                  <a:pt x="2083347" y="450175"/>
                </a:lnTo>
                <a:cubicBezTo>
                  <a:pt x="2083347" y="456690"/>
                  <a:pt x="2082018" y="461276"/>
                  <a:pt x="2079361" y="463934"/>
                </a:cubicBezTo>
                <a:cubicBezTo>
                  <a:pt x="2076703" y="466591"/>
                  <a:pt x="2073146" y="467920"/>
                  <a:pt x="2068688" y="467920"/>
                </a:cubicBezTo>
                <a:cubicBezTo>
                  <a:pt x="2064230" y="467920"/>
                  <a:pt x="2060673" y="466591"/>
                  <a:pt x="2058015" y="463934"/>
                </a:cubicBezTo>
                <a:cubicBezTo>
                  <a:pt x="2055358" y="461276"/>
                  <a:pt x="2054029" y="456690"/>
                  <a:pt x="2054029" y="450175"/>
                </a:cubicBezTo>
                <a:lnTo>
                  <a:pt x="2054029" y="352963"/>
                </a:lnTo>
                <a:cubicBezTo>
                  <a:pt x="2054029" y="346448"/>
                  <a:pt x="2055358" y="341861"/>
                  <a:pt x="2058015" y="339204"/>
                </a:cubicBezTo>
                <a:cubicBezTo>
                  <a:pt x="2060673" y="336547"/>
                  <a:pt x="2064230" y="335218"/>
                  <a:pt x="2068688" y="335218"/>
                </a:cubicBezTo>
                <a:close/>
                <a:moveTo>
                  <a:pt x="1220963" y="335218"/>
                </a:moveTo>
                <a:cubicBezTo>
                  <a:pt x="1225421" y="335218"/>
                  <a:pt x="1228978" y="336547"/>
                  <a:pt x="1231636" y="339204"/>
                </a:cubicBezTo>
                <a:cubicBezTo>
                  <a:pt x="1234293" y="341861"/>
                  <a:pt x="1235622" y="346448"/>
                  <a:pt x="1235622" y="352963"/>
                </a:cubicBezTo>
                <a:lnTo>
                  <a:pt x="1235622" y="450175"/>
                </a:lnTo>
                <a:cubicBezTo>
                  <a:pt x="1235622" y="456690"/>
                  <a:pt x="1234293" y="461276"/>
                  <a:pt x="1231636" y="463934"/>
                </a:cubicBezTo>
                <a:cubicBezTo>
                  <a:pt x="1228978" y="466591"/>
                  <a:pt x="1225421" y="467920"/>
                  <a:pt x="1220963" y="467920"/>
                </a:cubicBezTo>
                <a:cubicBezTo>
                  <a:pt x="1216505" y="467920"/>
                  <a:pt x="1212948" y="466591"/>
                  <a:pt x="1210290" y="463934"/>
                </a:cubicBezTo>
                <a:cubicBezTo>
                  <a:pt x="1207633" y="461276"/>
                  <a:pt x="1206304" y="456690"/>
                  <a:pt x="1206304" y="450175"/>
                </a:cubicBezTo>
                <a:lnTo>
                  <a:pt x="1206304" y="352963"/>
                </a:lnTo>
                <a:cubicBezTo>
                  <a:pt x="1206304" y="346448"/>
                  <a:pt x="1207633" y="341861"/>
                  <a:pt x="1210290" y="339204"/>
                </a:cubicBezTo>
                <a:cubicBezTo>
                  <a:pt x="1212948" y="336547"/>
                  <a:pt x="1216505" y="335218"/>
                  <a:pt x="1220963" y="335218"/>
                </a:cubicBezTo>
                <a:close/>
                <a:moveTo>
                  <a:pt x="611363" y="335218"/>
                </a:moveTo>
                <a:cubicBezTo>
                  <a:pt x="615821" y="335218"/>
                  <a:pt x="619378" y="336547"/>
                  <a:pt x="622036" y="339204"/>
                </a:cubicBezTo>
                <a:cubicBezTo>
                  <a:pt x="624693" y="341861"/>
                  <a:pt x="626022" y="346448"/>
                  <a:pt x="626022" y="352963"/>
                </a:cubicBezTo>
                <a:lnTo>
                  <a:pt x="626022" y="450175"/>
                </a:lnTo>
                <a:cubicBezTo>
                  <a:pt x="626022" y="456690"/>
                  <a:pt x="624693" y="461276"/>
                  <a:pt x="622036" y="463934"/>
                </a:cubicBezTo>
                <a:cubicBezTo>
                  <a:pt x="619378" y="466591"/>
                  <a:pt x="615821" y="467920"/>
                  <a:pt x="611363" y="467920"/>
                </a:cubicBezTo>
                <a:cubicBezTo>
                  <a:pt x="606905" y="467920"/>
                  <a:pt x="603348" y="466591"/>
                  <a:pt x="600690" y="463934"/>
                </a:cubicBezTo>
                <a:cubicBezTo>
                  <a:pt x="598033" y="461276"/>
                  <a:pt x="596704" y="456690"/>
                  <a:pt x="596704" y="450175"/>
                </a:cubicBezTo>
                <a:lnTo>
                  <a:pt x="596704" y="352963"/>
                </a:lnTo>
                <a:cubicBezTo>
                  <a:pt x="596704" y="346448"/>
                  <a:pt x="598033" y="341861"/>
                  <a:pt x="600690" y="339204"/>
                </a:cubicBezTo>
                <a:cubicBezTo>
                  <a:pt x="603348" y="336547"/>
                  <a:pt x="606905" y="335218"/>
                  <a:pt x="611363" y="335218"/>
                </a:cubicBezTo>
                <a:close/>
                <a:moveTo>
                  <a:pt x="2278000" y="311558"/>
                </a:moveTo>
                <a:lnTo>
                  <a:pt x="2249196" y="491580"/>
                </a:lnTo>
                <a:lnTo>
                  <a:pt x="2275171" y="491580"/>
                </a:lnTo>
                <a:lnTo>
                  <a:pt x="2280057" y="458919"/>
                </a:lnTo>
                <a:lnTo>
                  <a:pt x="2314776" y="458919"/>
                </a:lnTo>
                <a:lnTo>
                  <a:pt x="2319662" y="491580"/>
                </a:lnTo>
                <a:lnTo>
                  <a:pt x="2348208" y="491580"/>
                </a:lnTo>
                <a:lnTo>
                  <a:pt x="2319405" y="311558"/>
                </a:lnTo>
                <a:close/>
                <a:moveTo>
                  <a:pt x="2153175" y="311558"/>
                </a:moveTo>
                <a:lnTo>
                  <a:pt x="2153175" y="337275"/>
                </a:lnTo>
                <a:lnTo>
                  <a:pt x="2182750" y="337275"/>
                </a:lnTo>
                <a:lnTo>
                  <a:pt x="2182750" y="491580"/>
                </a:lnTo>
                <a:lnTo>
                  <a:pt x="2211039" y="491580"/>
                </a:lnTo>
                <a:lnTo>
                  <a:pt x="2211039" y="337275"/>
                </a:lnTo>
                <a:lnTo>
                  <a:pt x="2240614" y="337275"/>
                </a:lnTo>
                <a:lnTo>
                  <a:pt x="2240614" y="311558"/>
                </a:lnTo>
                <a:close/>
                <a:moveTo>
                  <a:pt x="1944625" y="311558"/>
                </a:moveTo>
                <a:lnTo>
                  <a:pt x="1915821" y="491580"/>
                </a:lnTo>
                <a:lnTo>
                  <a:pt x="1941796" y="491580"/>
                </a:lnTo>
                <a:lnTo>
                  <a:pt x="1946682" y="458919"/>
                </a:lnTo>
                <a:lnTo>
                  <a:pt x="1981401" y="458919"/>
                </a:lnTo>
                <a:lnTo>
                  <a:pt x="1986287" y="491580"/>
                </a:lnTo>
                <a:lnTo>
                  <a:pt x="2014834" y="491580"/>
                </a:lnTo>
                <a:lnTo>
                  <a:pt x="1986030" y="311558"/>
                </a:lnTo>
                <a:close/>
                <a:moveTo>
                  <a:pt x="1818504" y="311558"/>
                </a:moveTo>
                <a:lnTo>
                  <a:pt x="1818504" y="389996"/>
                </a:lnTo>
                <a:lnTo>
                  <a:pt x="1809246" y="389996"/>
                </a:lnTo>
                <a:lnTo>
                  <a:pt x="1809246" y="413142"/>
                </a:lnTo>
                <a:lnTo>
                  <a:pt x="1818504" y="413142"/>
                </a:lnTo>
                <a:lnTo>
                  <a:pt x="1818504" y="491580"/>
                </a:lnTo>
                <a:lnTo>
                  <a:pt x="1863253" y="491580"/>
                </a:lnTo>
                <a:cubicBezTo>
                  <a:pt x="1877483" y="491580"/>
                  <a:pt x="1888070" y="487808"/>
                  <a:pt x="1895014" y="480264"/>
                </a:cubicBezTo>
                <a:cubicBezTo>
                  <a:pt x="1901958" y="472721"/>
                  <a:pt x="1905429" y="461662"/>
                  <a:pt x="1905429" y="447089"/>
                </a:cubicBezTo>
                <a:lnTo>
                  <a:pt x="1905429" y="356049"/>
                </a:lnTo>
                <a:cubicBezTo>
                  <a:pt x="1905429" y="341476"/>
                  <a:pt x="1901958" y="330417"/>
                  <a:pt x="1895014" y="322873"/>
                </a:cubicBezTo>
                <a:cubicBezTo>
                  <a:pt x="1888070" y="315330"/>
                  <a:pt x="1877483" y="311558"/>
                  <a:pt x="1863253" y="311558"/>
                </a:cubicBezTo>
                <a:close/>
                <a:moveTo>
                  <a:pt x="1417168" y="311558"/>
                </a:moveTo>
                <a:lnTo>
                  <a:pt x="1417168" y="448632"/>
                </a:lnTo>
                <a:cubicBezTo>
                  <a:pt x="1417168" y="463205"/>
                  <a:pt x="1420726" y="474392"/>
                  <a:pt x="1427841" y="482193"/>
                </a:cubicBezTo>
                <a:cubicBezTo>
                  <a:pt x="1434956" y="489994"/>
                  <a:pt x="1445458" y="493895"/>
                  <a:pt x="1459345" y="493895"/>
                </a:cubicBezTo>
                <a:cubicBezTo>
                  <a:pt x="1473233" y="493895"/>
                  <a:pt x="1483734" y="489994"/>
                  <a:pt x="1490849" y="482193"/>
                </a:cubicBezTo>
                <a:cubicBezTo>
                  <a:pt x="1497964" y="474392"/>
                  <a:pt x="1501522" y="463205"/>
                  <a:pt x="1501522" y="448632"/>
                </a:cubicBezTo>
                <a:lnTo>
                  <a:pt x="1501522" y="311558"/>
                </a:lnTo>
                <a:lnTo>
                  <a:pt x="1474776" y="311558"/>
                </a:lnTo>
                <a:lnTo>
                  <a:pt x="1474776" y="450661"/>
                </a:lnTo>
                <a:cubicBezTo>
                  <a:pt x="1474776" y="457187"/>
                  <a:pt x="1473447" y="461738"/>
                  <a:pt x="1470789" y="464313"/>
                </a:cubicBezTo>
                <a:cubicBezTo>
                  <a:pt x="1468132" y="466889"/>
                  <a:pt x="1464574" y="468177"/>
                  <a:pt x="1460117" y="468177"/>
                </a:cubicBezTo>
                <a:cubicBezTo>
                  <a:pt x="1455659" y="468177"/>
                  <a:pt x="1452101" y="466889"/>
                  <a:pt x="1449444" y="464313"/>
                </a:cubicBezTo>
                <a:cubicBezTo>
                  <a:pt x="1446786" y="461738"/>
                  <a:pt x="1445458" y="457187"/>
                  <a:pt x="1445458" y="450661"/>
                </a:cubicBezTo>
                <a:lnTo>
                  <a:pt x="1445458" y="311558"/>
                </a:lnTo>
                <a:close/>
                <a:moveTo>
                  <a:pt x="1313679" y="311558"/>
                </a:moveTo>
                <a:lnTo>
                  <a:pt x="1313679" y="491580"/>
                </a:lnTo>
                <a:lnTo>
                  <a:pt x="1358428" y="491580"/>
                </a:lnTo>
                <a:cubicBezTo>
                  <a:pt x="1372658" y="491580"/>
                  <a:pt x="1383245" y="487808"/>
                  <a:pt x="1390189" y="480264"/>
                </a:cubicBezTo>
                <a:cubicBezTo>
                  <a:pt x="1397132" y="472721"/>
                  <a:pt x="1400604" y="461662"/>
                  <a:pt x="1400604" y="447089"/>
                </a:cubicBezTo>
                <a:lnTo>
                  <a:pt x="1400604" y="356049"/>
                </a:lnTo>
                <a:cubicBezTo>
                  <a:pt x="1400604" y="341476"/>
                  <a:pt x="1397132" y="330417"/>
                  <a:pt x="1390189" y="322873"/>
                </a:cubicBezTo>
                <a:cubicBezTo>
                  <a:pt x="1383245" y="315330"/>
                  <a:pt x="1372658" y="311558"/>
                  <a:pt x="1358428" y="311558"/>
                </a:cubicBezTo>
                <a:close/>
                <a:moveTo>
                  <a:pt x="1096900" y="311558"/>
                </a:moveTo>
                <a:lnTo>
                  <a:pt x="1068096" y="491580"/>
                </a:lnTo>
                <a:lnTo>
                  <a:pt x="1094071" y="491580"/>
                </a:lnTo>
                <a:lnTo>
                  <a:pt x="1098957" y="458919"/>
                </a:lnTo>
                <a:lnTo>
                  <a:pt x="1133676" y="458919"/>
                </a:lnTo>
                <a:lnTo>
                  <a:pt x="1138562" y="491580"/>
                </a:lnTo>
                <a:lnTo>
                  <a:pt x="1167109" y="491580"/>
                </a:lnTo>
                <a:lnTo>
                  <a:pt x="1138305" y="311558"/>
                </a:lnTo>
                <a:close/>
                <a:moveTo>
                  <a:pt x="1027929" y="311558"/>
                </a:moveTo>
                <a:lnTo>
                  <a:pt x="1027929" y="491580"/>
                </a:lnTo>
                <a:lnTo>
                  <a:pt x="1056219" y="491580"/>
                </a:lnTo>
                <a:lnTo>
                  <a:pt x="1056219" y="311558"/>
                </a:lnTo>
                <a:close/>
                <a:moveTo>
                  <a:pt x="675247" y="311558"/>
                </a:moveTo>
                <a:lnTo>
                  <a:pt x="675247" y="491580"/>
                </a:lnTo>
                <a:lnTo>
                  <a:pt x="700707" y="491580"/>
                </a:lnTo>
                <a:lnTo>
                  <a:pt x="700707" y="361192"/>
                </a:lnTo>
                <a:lnTo>
                  <a:pt x="735940" y="491580"/>
                </a:lnTo>
                <a:lnTo>
                  <a:pt x="765001" y="491580"/>
                </a:lnTo>
                <a:lnTo>
                  <a:pt x="765001" y="311558"/>
                </a:lnTo>
                <a:lnTo>
                  <a:pt x="739798" y="311558"/>
                </a:lnTo>
                <a:lnTo>
                  <a:pt x="739798" y="419314"/>
                </a:lnTo>
                <a:lnTo>
                  <a:pt x="710737" y="311558"/>
                </a:lnTo>
                <a:close/>
                <a:moveTo>
                  <a:pt x="465954" y="311558"/>
                </a:moveTo>
                <a:lnTo>
                  <a:pt x="465954" y="491580"/>
                </a:lnTo>
                <a:lnTo>
                  <a:pt x="494244" y="491580"/>
                </a:lnTo>
                <a:lnTo>
                  <a:pt x="494244" y="414428"/>
                </a:lnTo>
                <a:lnTo>
                  <a:pt x="526390" y="414428"/>
                </a:lnTo>
                <a:lnTo>
                  <a:pt x="526390" y="491580"/>
                </a:lnTo>
                <a:lnTo>
                  <a:pt x="555194" y="491580"/>
                </a:lnTo>
                <a:lnTo>
                  <a:pt x="555194" y="311558"/>
                </a:lnTo>
                <a:lnTo>
                  <a:pt x="526390" y="311558"/>
                </a:lnTo>
                <a:lnTo>
                  <a:pt x="526390" y="388710"/>
                </a:lnTo>
                <a:lnTo>
                  <a:pt x="494244" y="388710"/>
                </a:lnTo>
                <a:lnTo>
                  <a:pt x="494244" y="311558"/>
                </a:lnTo>
                <a:close/>
                <a:moveTo>
                  <a:pt x="361179" y="311558"/>
                </a:moveTo>
                <a:lnTo>
                  <a:pt x="361179" y="491580"/>
                </a:lnTo>
                <a:lnTo>
                  <a:pt x="389468" y="491580"/>
                </a:lnTo>
                <a:lnTo>
                  <a:pt x="389468" y="423943"/>
                </a:lnTo>
                <a:lnTo>
                  <a:pt x="402842" y="423943"/>
                </a:lnTo>
                <a:cubicBezTo>
                  <a:pt x="417072" y="423943"/>
                  <a:pt x="427659" y="420171"/>
                  <a:pt x="434603" y="412627"/>
                </a:cubicBezTo>
                <a:cubicBezTo>
                  <a:pt x="441547" y="405084"/>
                  <a:pt x="445018" y="394025"/>
                  <a:pt x="445018" y="379452"/>
                </a:cubicBezTo>
                <a:lnTo>
                  <a:pt x="445018" y="356049"/>
                </a:lnTo>
                <a:cubicBezTo>
                  <a:pt x="445018" y="341476"/>
                  <a:pt x="441547" y="330417"/>
                  <a:pt x="434603" y="322873"/>
                </a:cubicBezTo>
                <a:cubicBezTo>
                  <a:pt x="427659" y="315330"/>
                  <a:pt x="417072" y="311558"/>
                  <a:pt x="402842" y="311558"/>
                </a:cubicBezTo>
                <a:close/>
                <a:moveTo>
                  <a:pt x="2402063" y="309500"/>
                </a:moveTo>
                <a:cubicBezTo>
                  <a:pt x="2388176" y="309500"/>
                  <a:pt x="2377546" y="313401"/>
                  <a:pt x="2370173" y="321202"/>
                </a:cubicBezTo>
                <a:cubicBezTo>
                  <a:pt x="2362801" y="329003"/>
                  <a:pt x="2359115" y="340190"/>
                  <a:pt x="2359115" y="354763"/>
                </a:cubicBezTo>
                <a:lnTo>
                  <a:pt x="2359115" y="448375"/>
                </a:lnTo>
                <a:cubicBezTo>
                  <a:pt x="2359115" y="462948"/>
                  <a:pt x="2362801" y="474135"/>
                  <a:pt x="2370173" y="481936"/>
                </a:cubicBezTo>
                <a:cubicBezTo>
                  <a:pt x="2377546" y="489737"/>
                  <a:pt x="2388176" y="493638"/>
                  <a:pt x="2402063" y="493638"/>
                </a:cubicBezTo>
                <a:cubicBezTo>
                  <a:pt x="2415951" y="493638"/>
                  <a:pt x="2426580" y="489737"/>
                  <a:pt x="2433953" y="481936"/>
                </a:cubicBezTo>
                <a:cubicBezTo>
                  <a:pt x="2441325" y="474135"/>
                  <a:pt x="2445011" y="462948"/>
                  <a:pt x="2445011" y="448375"/>
                </a:cubicBezTo>
                <a:lnTo>
                  <a:pt x="2445011" y="354763"/>
                </a:lnTo>
                <a:cubicBezTo>
                  <a:pt x="2445011" y="340190"/>
                  <a:pt x="2441325" y="329003"/>
                  <a:pt x="2433953" y="321202"/>
                </a:cubicBezTo>
                <a:cubicBezTo>
                  <a:pt x="2426580" y="313401"/>
                  <a:pt x="2415951" y="309500"/>
                  <a:pt x="2402063" y="309500"/>
                </a:cubicBezTo>
                <a:close/>
                <a:moveTo>
                  <a:pt x="2068688" y="309500"/>
                </a:moveTo>
                <a:cubicBezTo>
                  <a:pt x="2054800" y="309500"/>
                  <a:pt x="2044171" y="313401"/>
                  <a:pt x="2036798" y="321202"/>
                </a:cubicBezTo>
                <a:cubicBezTo>
                  <a:pt x="2029426" y="329003"/>
                  <a:pt x="2025740" y="340190"/>
                  <a:pt x="2025740" y="354763"/>
                </a:cubicBezTo>
                <a:lnTo>
                  <a:pt x="2025740" y="448375"/>
                </a:lnTo>
                <a:cubicBezTo>
                  <a:pt x="2025740" y="462948"/>
                  <a:pt x="2029426" y="474135"/>
                  <a:pt x="2036798" y="481936"/>
                </a:cubicBezTo>
                <a:cubicBezTo>
                  <a:pt x="2044171" y="489737"/>
                  <a:pt x="2054800" y="493638"/>
                  <a:pt x="2068688" y="493638"/>
                </a:cubicBezTo>
                <a:cubicBezTo>
                  <a:pt x="2082575" y="493638"/>
                  <a:pt x="2093205" y="489737"/>
                  <a:pt x="2100578" y="481936"/>
                </a:cubicBezTo>
                <a:cubicBezTo>
                  <a:pt x="2107950" y="474135"/>
                  <a:pt x="2111636" y="462948"/>
                  <a:pt x="2111636" y="448375"/>
                </a:cubicBezTo>
                <a:lnTo>
                  <a:pt x="2111636" y="354763"/>
                </a:lnTo>
                <a:cubicBezTo>
                  <a:pt x="2111636" y="340190"/>
                  <a:pt x="2107950" y="329003"/>
                  <a:pt x="2100578" y="321202"/>
                </a:cubicBezTo>
                <a:cubicBezTo>
                  <a:pt x="2093205" y="313401"/>
                  <a:pt x="2082575" y="309500"/>
                  <a:pt x="2068688" y="309500"/>
                </a:cubicBezTo>
                <a:close/>
                <a:moveTo>
                  <a:pt x="1563091" y="309500"/>
                </a:moveTo>
                <a:cubicBezTo>
                  <a:pt x="1549204" y="309500"/>
                  <a:pt x="1538703" y="313401"/>
                  <a:pt x="1531588" y="321202"/>
                </a:cubicBezTo>
                <a:cubicBezTo>
                  <a:pt x="1524472" y="329003"/>
                  <a:pt x="1520915" y="340190"/>
                  <a:pt x="1520915" y="354763"/>
                </a:cubicBezTo>
                <a:lnTo>
                  <a:pt x="1520915" y="448375"/>
                </a:lnTo>
                <a:cubicBezTo>
                  <a:pt x="1520915" y="462948"/>
                  <a:pt x="1524472" y="474135"/>
                  <a:pt x="1531588" y="481936"/>
                </a:cubicBezTo>
                <a:cubicBezTo>
                  <a:pt x="1538703" y="489737"/>
                  <a:pt x="1549204" y="493638"/>
                  <a:pt x="1563091" y="493638"/>
                </a:cubicBezTo>
                <a:cubicBezTo>
                  <a:pt x="1576979" y="493638"/>
                  <a:pt x="1587480" y="489776"/>
                  <a:pt x="1594595" y="482053"/>
                </a:cubicBezTo>
                <a:cubicBezTo>
                  <a:pt x="1601711" y="474329"/>
                  <a:pt x="1605268" y="463189"/>
                  <a:pt x="1605268" y="448632"/>
                </a:cubicBezTo>
                <a:lnTo>
                  <a:pt x="1605268" y="424715"/>
                </a:lnTo>
                <a:lnTo>
                  <a:pt x="1578522" y="424715"/>
                </a:lnTo>
                <a:lnTo>
                  <a:pt x="1578522" y="450432"/>
                </a:lnTo>
                <a:cubicBezTo>
                  <a:pt x="1578522" y="456947"/>
                  <a:pt x="1577193" y="461491"/>
                  <a:pt x="1574536" y="464062"/>
                </a:cubicBezTo>
                <a:cubicBezTo>
                  <a:pt x="1571878" y="466634"/>
                  <a:pt x="1568321" y="467920"/>
                  <a:pt x="1563863" y="467920"/>
                </a:cubicBezTo>
                <a:cubicBezTo>
                  <a:pt x="1559405" y="467920"/>
                  <a:pt x="1555848" y="466632"/>
                  <a:pt x="1553190" y="464054"/>
                </a:cubicBezTo>
                <a:cubicBezTo>
                  <a:pt x="1550533" y="461477"/>
                  <a:pt x="1549204" y="456926"/>
                  <a:pt x="1549204" y="450400"/>
                </a:cubicBezTo>
                <a:lnTo>
                  <a:pt x="1549204" y="352999"/>
                </a:lnTo>
                <a:cubicBezTo>
                  <a:pt x="1549204" y="346470"/>
                  <a:pt x="1550533" y="341875"/>
                  <a:pt x="1553190" y="339212"/>
                </a:cubicBezTo>
                <a:cubicBezTo>
                  <a:pt x="1555848" y="336549"/>
                  <a:pt x="1559405" y="335218"/>
                  <a:pt x="1563863" y="335218"/>
                </a:cubicBezTo>
                <a:cubicBezTo>
                  <a:pt x="1568321" y="335218"/>
                  <a:pt x="1571878" y="336547"/>
                  <a:pt x="1574536" y="339204"/>
                </a:cubicBezTo>
                <a:cubicBezTo>
                  <a:pt x="1577193" y="341861"/>
                  <a:pt x="1578522" y="346448"/>
                  <a:pt x="1578522" y="352963"/>
                </a:cubicBezTo>
                <a:lnTo>
                  <a:pt x="1578522" y="372251"/>
                </a:lnTo>
                <a:lnTo>
                  <a:pt x="1605268" y="372251"/>
                </a:lnTo>
                <a:lnTo>
                  <a:pt x="1605268" y="354763"/>
                </a:lnTo>
                <a:cubicBezTo>
                  <a:pt x="1605268" y="340190"/>
                  <a:pt x="1601711" y="329003"/>
                  <a:pt x="1594595" y="321202"/>
                </a:cubicBezTo>
                <a:cubicBezTo>
                  <a:pt x="1587480" y="313401"/>
                  <a:pt x="1576979" y="309500"/>
                  <a:pt x="1563091" y="309500"/>
                </a:cubicBezTo>
                <a:close/>
                <a:moveTo>
                  <a:pt x="1220963" y="309500"/>
                </a:moveTo>
                <a:cubicBezTo>
                  <a:pt x="1207076" y="309500"/>
                  <a:pt x="1196446" y="313401"/>
                  <a:pt x="1189073" y="321202"/>
                </a:cubicBezTo>
                <a:cubicBezTo>
                  <a:pt x="1181701" y="329003"/>
                  <a:pt x="1178015" y="340190"/>
                  <a:pt x="1178015" y="354763"/>
                </a:cubicBezTo>
                <a:lnTo>
                  <a:pt x="1178015" y="448375"/>
                </a:lnTo>
                <a:cubicBezTo>
                  <a:pt x="1178015" y="462948"/>
                  <a:pt x="1181701" y="474135"/>
                  <a:pt x="1189073" y="481936"/>
                </a:cubicBezTo>
                <a:cubicBezTo>
                  <a:pt x="1196446" y="489737"/>
                  <a:pt x="1207076" y="493638"/>
                  <a:pt x="1220963" y="493638"/>
                </a:cubicBezTo>
                <a:cubicBezTo>
                  <a:pt x="1234850" y="493638"/>
                  <a:pt x="1245480" y="489737"/>
                  <a:pt x="1252853" y="481936"/>
                </a:cubicBezTo>
                <a:cubicBezTo>
                  <a:pt x="1260225" y="474135"/>
                  <a:pt x="1263911" y="462948"/>
                  <a:pt x="1263911" y="448375"/>
                </a:cubicBezTo>
                <a:lnTo>
                  <a:pt x="1263911" y="354763"/>
                </a:lnTo>
                <a:cubicBezTo>
                  <a:pt x="1263911" y="340190"/>
                  <a:pt x="1260225" y="329003"/>
                  <a:pt x="1252853" y="321202"/>
                </a:cubicBezTo>
                <a:cubicBezTo>
                  <a:pt x="1245480" y="313401"/>
                  <a:pt x="1234850" y="309500"/>
                  <a:pt x="1220963" y="309500"/>
                </a:cubicBezTo>
                <a:close/>
                <a:moveTo>
                  <a:pt x="963016" y="309500"/>
                </a:moveTo>
                <a:cubicBezTo>
                  <a:pt x="949129" y="309500"/>
                  <a:pt x="938628" y="313401"/>
                  <a:pt x="931512" y="321202"/>
                </a:cubicBezTo>
                <a:cubicBezTo>
                  <a:pt x="924397" y="329003"/>
                  <a:pt x="920840" y="340190"/>
                  <a:pt x="920840" y="354763"/>
                </a:cubicBezTo>
                <a:lnTo>
                  <a:pt x="920840" y="448375"/>
                </a:lnTo>
                <a:cubicBezTo>
                  <a:pt x="920840" y="462948"/>
                  <a:pt x="924397" y="474135"/>
                  <a:pt x="931512" y="481936"/>
                </a:cubicBezTo>
                <a:cubicBezTo>
                  <a:pt x="938628" y="489737"/>
                  <a:pt x="949129" y="493638"/>
                  <a:pt x="963016" y="493638"/>
                </a:cubicBezTo>
                <a:cubicBezTo>
                  <a:pt x="976904" y="493638"/>
                  <a:pt x="987405" y="489737"/>
                  <a:pt x="994520" y="481936"/>
                </a:cubicBezTo>
                <a:cubicBezTo>
                  <a:pt x="1001636" y="474135"/>
                  <a:pt x="1005193" y="462948"/>
                  <a:pt x="1005193" y="448375"/>
                </a:cubicBezTo>
                <a:lnTo>
                  <a:pt x="1005193" y="391282"/>
                </a:lnTo>
                <a:lnTo>
                  <a:pt x="965588" y="391282"/>
                </a:lnTo>
                <a:lnTo>
                  <a:pt x="965588" y="416999"/>
                </a:lnTo>
                <a:lnTo>
                  <a:pt x="978447" y="416999"/>
                </a:lnTo>
                <a:lnTo>
                  <a:pt x="978447" y="450344"/>
                </a:lnTo>
                <a:cubicBezTo>
                  <a:pt x="978447" y="456891"/>
                  <a:pt x="977118" y="461457"/>
                  <a:pt x="974461" y="464042"/>
                </a:cubicBezTo>
                <a:cubicBezTo>
                  <a:pt x="971803" y="466627"/>
                  <a:pt x="968246" y="467920"/>
                  <a:pt x="963788" y="467920"/>
                </a:cubicBezTo>
                <a:cubicBezTo>
                  <a:pt x="959330" y="467920"/>
                  <a:pt x="955773" y="466632"/>
                  <a:pt x="953115" y="464054"/>
                </a:cubicBezTo>
                <a:cubicBezTo>
                  <a:pt x="950458" y="461477"/>
                  <a:pt x="949129" y="456926"/>
                  <a:pt x="949129" y="450400"/>
                </a:cubicBezTo>
                <a:lnTo>
                  <a:pt x="949129" y="352999"/>
                </a:lnTo>
                <a:cubicBezTo>
                  <a:pt x="949129" y="346470"/>
                  <a:pt x="950458" y="341875"/>
                  <a:pt x="953115" y="339212"/>
                </a:cubicBezTo>
                <a:cubicBezTo>
                  <a:pt x="955773" y="336549"/>
                  <a:pt x="959330" y="335218"/>
                  <a:pt x="963788" y="335218"/>
                </a:cubicBezTo>
                <a:cubicBezTo>
                  <a:pt x="968246" y="335218"/>
                  <a:pt x="971803" y="336547"/>
                  <a:pt x="974461" y="339204"/>
                </a:cubicBezTo>
                <a:cubicBezTo>
                  <a:pt x="977118" y="341861"/>
                  <a:pt x="978447" y="346448"/>
                  <a:pt x="978447" y="352963"/>
                </a:cubicBezTo>
                <a:lnTo>
                  <a:pt x="978447" y="372251"/>
                </a:lnTo>
                <a:lnTo>
                  <a:pt x="1005193" y="372251"/>
                </a:lnTo>
                <a:lnTo>
                  <a:pt x="1005193" y="354763"/>
                </a:lnTo>
                <a:cubicBezTo>
                  <a:pt x="1005193" y="340190"/>
                  <a:pt x="1001636" y="329003"/>
                  <a:pt x="994520" y="321202"/>
                </a:cubicBezTo>
                <a:cubicBezTo>
                  <a:pt x="987405" y="313401"/>
                  <a:pt x="976904" y="309500"/>
                  <a:pt x="963016" y="309500"/>
                </a:cubicBezTo>
                <a:close/>
                <a:moveTo>
                  <a:pt x="829666" y="309500"/>
                </a:moveTo>
                <a:cubicBezTo>
                  <a:pt x="815779" y="309500"/>
                  <a:pt x="805278" y="313401"/>
                  <a:pt x="798162" y="321202"/>
                </a:cubicBezTo>
                <a:cubicBezTo>
                  <a:pt x="791047" y="329003"/>
                  <a:pt x="787490" y="340190"/>
                  <a:pt x="787490" y="354763"/>
                </a:cubicBezTo>
                <a:lnTo>
                  <a:pt x="787490" y="448375"/>
                </a:lnTo>
                <a:cubicBezTo>
                  <a:pt x="787490" y="462948"/>
                  <a:pt x="791047" y="474135"/>
                  <a:pt x="798162" y="481936"/>
                </a:cubicBezTo>
                <a:cubicBezTo>
                  <a:pt x="805278" y="489737"/>
                  <a:pt x="815779" y="493638"/>
                  <a:pt x="829666" y="493638"/>
                </a:cubicBezTo>
                <a:cubicBezTo>
                  <a:pt x="843554" y="493638"/>
                  <a:pt x="854055" y="489737"/>
                  <a:pt x="861170" y="481936"/>
                </a:cubicBezTo>
                <a:cubicBezTo>
                  <a:pt x="868286" y="474135"/>
                  <a:pt x="871843" y="462948"/>
                  <a:pt x="871843" y="448375"/>
                </a:cubicBezTo>
                <a:lnTo>
                  <a:pt x="871843" y="391282"/>
                </a:lnTo>
                <a:lnTo>
                  <a:pt x="832238" y="391282"/>
                </a:lnTo>
                <a:lnTo>
                  <a:pt x="832238" y="416999"/>
                </a:lnTo>
                <a:lnTo>
                  <a:pt x="845097" y="416999"/>
                </a:lnTo>
                <a:lnTo>
                  <a:pt x="845097" y="450344"/>
                </a:lnTo>
                <a:cubicBezTo>
                  <a:pt x="845097" y="456891"/>
                  <a:pt x="843768" y="461457"/>
                  <a:pt x="841111" y="464042"/>
                </a:cubicBezTo>
                <a:cubicBezTo>
                  <a:pt x="838453" y="466627"/>
                  <a:pt x="834896" y="467920"/>
                  <a:pt x="830438" y="467920"/>
                </a:cubicBezTo>
                <a:cubicBezTo>
                  <a:pt x="825980" y="467920"/>
                  <a:pt x="822423" y="466632"/>
                  <a:pt x="819765" y="464054"/>
                </a:cubicBezTo>
                <a:cubicBezTo>
                  <a:pt x="817108" y="461477"/>
                  <a:pt x="815779" y="456926"/>
                  <a:pt x="815779" y="450400"/>
                </a:cubicBezTo>
                <a:lnTo>
                  <a:pt x="815779" y="352999"/>
                </a:lnTo>
                <a:cubicBezTo>
                  <a:pt x="815779" y="346470"/>
                  <a:pt x="817108" y="341875"/>
                  <a:pt x="819765" y="339212"/>
                </a:cubicBezTo>
                <a:cubicBezTo>
                  <a:pt x="822423" y="336549"/>
                  <a:pt x="825980" y="335218"/>
                  <a:pt x="830438" y="335218"/>
                </a:cubicBezTo>
                <a:cubicBezTo>
                  <a:pt x="834896" y="335218"/>
                  <a:pt x="838453" y="336547"/>
                  <a:pt x="841111" y="339204"/>
                </a:cubicBezTo>
                <a:cubicBezTo>
                  <a:pt x="843768" y="341861"/>
                  <a:pt x="845097" y="346448"/>
                  <a:pt x="845097" y="352963"/>
                </a:cubicBezTo>
                <a:lnTo>
                  <a:pt x="845097" y="372251"/>
                </a:lnTo>
                <a:lnTo>
                  <a:pt x="871843" y="372251"/>
                </a:lnTo>
                <a:lnTo>
                  <a:pt x="871843" y="354763"/>
                </a:lnTo>
                <a:cubicBezTo>
                  <a:pt x="871843" y="340190"/>
                  <a:pt x="868286" y="329003"/>
                  <a:pt x="861170" y="321202"/>
                </a:cubicBezTo>
                <a:cubicBezTo>
                  <a:pt x="854055" y="313401"/>
                  <a:pt x="843554" y="309500"/>
                  <a:pt x="829666" y="309500"/>
                </a:cubicBezTo>
                <a:close/>
                <a:moveTo>
                  <a:pt x="611363" y="309500"/>
                </a:moveTo>
                <a:cubicBezTo>
                  <a:pt x="597476" y="309500"/>
                  <a:pt x="586846" y="313401"/>
                  <a:pt x="579473" y="321202"/>
                </a:cubicBezTo>
                <a:cubicBezTo>
                  <a:pt x="572101" y="329003"/>
                  <a:pt x="568415" y="340190"/>
                  <a:pt x="568415" y="354763"/>
                </a:cubicBezTo>
                <a:lnTo>
                  <a:pt x="568415" y="448375"/>
                </a:lnTo>
                <a:cubicBezTo>
                  <a:pt x="568415" y="462948"/>
                  <a:pt x="572101" y="474135"/>
                  <a:pt x="579473" y="481936"/>
                </a:cubicBezTo>
                <a:cubicBezTo>
                  <a:pt x="586846" y="489737"/>
                  <a:pt x="597476" y="493638"/>
                  <a:pt x="611363" y="493638"/>
                </a:cubicBezTo>
                <a:cubicBezTo>
                  <a:pt x="625250" y="493638"/>
                  <a:pt x="635880" y="489737"/>
                  <a:pt x="643253" y="481936"/>
                </a:cubicBezTo>
                <a:cubicBezTo>
                  <a:pt x="650625" y="474135"/>
                  <a:pt x="654311" y="462948"/>
                  <a:pt x="654311" y="448375"/>
                </a:cubicBezTo>
                <a:lnTo>
                  <a:pt x="654311" y="354763"/>
                </a:lnTo>
                <a:cubicBezTo>
                  <a:pt x="654311" y="340190"/>
                  <a:pt x="650625" y="329003"/>
                  <a:pt x="643253" y="321202"/>
                </a:cubicBezTo>
                <a:cubicBezTo>
                  <a:pt x="635880" y="313401"/>
                  <a:pt x="625250" y="309500"/>
                  <a:pt x="611363" y="309500"/>
                </a:cubicBezTo>
                <a:close/>
                <a:moveTo>
                  <a:pt x="1934338" y="273496"/>
                </a:moveTo>
                <a:lnTo>
                  <a:pt x="1960570" y="302042"/>
                </a:lnTo>
                <a:lnTo>
                  <a:pt x="1980886" y="302042"/>
                </a:lnTo>
                <a:lnTo>
                  <a:pt x="1963399" y="273496"/>
                </a:lnTo>
                <a:close/>
                <a:moveTo>
                  <a:pt x="1120045" y="273496"/>
                </a:moveTo>
                <a:lnTo>
                  <a:pt x="1102558" y="302042"/>
                </a:lnTo>
                <a:lnTo>
                  <a:pt x="1121588" y="302042"/>
                </a:lnTo>
                <a:lnTo>
                  <a:pt x="1147820" y="273496"/>
                </a:lnTo>
                <a:close/>
                <a:moveTo>
                  <a:pt x="580245" y="273496"/>
                </a:moveTo>
                <a:lnTo>
                  <a:pt x="606477" y="302042"/>
                </a:lnTo>
                <a:lnTo>
                  <a:pt x="626793" y="302042"/>
                </a:lnTo>
                <a:lnTo>
                  <a:pt x="609306" y="273496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9927414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3494FD94-0264-4FAD-BF4A-5A3AC2528B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b="81396"/>
          <a:stretch>
            <a:fillRect/>
          </a:stretch>
        </p:blipFill>
        <p:spPr>
          <a:xfrm>
            <a:off x="0" y="6646378"/>
            <a:ext cx="6609807" cy="212773"/>
          </a:xfrm>
          <a:custGeom>
            <a:avLst/>
            <a:gdLst>
              <a:gd name="connsiteX0" fmla="*/ 0 w 6609807"/>
              <a:gd name="connsiteY0" fmla="*/ 0 h 212773"/>
              <a:gd name="connsiteX1" fmla="*/ 6609807 w 6609807"/>
              <a:gd name="connsiteY1" fmla="*/ 0 h 212773"/>
              <a:gd name="connsiteX2" fmla="*/ 6609807 w 6609807"/>
              <a:gd name="connsiteY2" fmla="*/ 212773 h 212773"/>
              <a:gd name="connsiteX3" fmla="*/ 0 w 6609807"/>
              <a:gd name="connsiteY3" fmla="*/ 212773 h 21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9807" h="212773">
                <a:moveTo>
                  <a:pt x="0" y="0"/>
                </a:moveTo>
                <a:lnTo>
                  <a:pt x="6609807" y="0"/>
                </a:lnTo>
                <a:lnTo>
                  <a:pt x="6609807" y="212773"/>
                </a:lnTo>
                <a:lnTo>
                  <a:pt x="0" y="212773"/>
                </a:lnTo>
                <a:close/>
              </a:path>
            </a:pathLst>
          </a:custGeom>
        </p:spPr>
      </p:pic>
      <p:pic>
        <p:nvPicPr>
          <p:cNvPr id="23" name="1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5" r="2299" b="24802"/>
          <a:stretch/>
        </p:blipFill>
        <p:spPr>
          <a:xfrm rot="2429147">
            <a:off x="5567902" y="3960261"/>
            <a:ext cx="2111826" cy="250025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79A4089-6ECA-450A-8068-866132C15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16411" r="18479" b="23751"/>
          <a:stretch/>
        </p:blipFill>
        <p:spPr>
          <a:xfrm rot="3353561">
            <a:off x="10578522" y="-232351"/>
            <a:ext cx="1303102" cy="122944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9A4089-6ECA-450A-8068-866132C15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16411" r="18479" b="23751"/>
          <a:stretch/>
        </p:blipFill>
        <p:spPr>
          <a:xfrm rot="293946">
            <a:off x="11177462" y="190559"/>
            <a:ext cx="1293308" cy="12579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39" y="403987"/>
            <a:ext cx="495300" cy="4381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248" y="299233"/>
            <a:ext cx="586826" cy="43815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0" y="606470"/>
            <a:ext cx="495300" cy="43815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159" y="2057768"/>
            <a:ext cx="710413" cy="77998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75" y="1424951"/>
            <a:ext cx="495300" cy="43815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087" y="2837748"/>
            <a:ext cx="495300" cy="43815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802" y="3567312"/>
            <a:ext cx="495300" cy="43815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172" y="4148837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052" y="92418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06" y="4148837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446" y="6358661"/>
            <a:ext cx="495300" cy="43815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4" y="8605"/>
            <a:ext cx="495300" cy="438150"/>
          </a:xfrm>
          <a:prstGeom prst="rect">
            <a:avLst/>
          </a:prstGeom>
        </p:spPr>
      </p:pic>
      <p:pic>
        <p:nvPicPr>
          <p:cNvPr id="3" name="y2mate.com - Vui Đến Trường  Nhóm Hoa Tay  Nhạc Thiếu Nhi Sôi Động Remix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 rot="21060229">
            <a:off x="11863701" y="52466"/>
            <a:ext cx="398817" cy="34286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29234" y="1036616"/>
            <a:ext cx="11116334" cy="259903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Kính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chúc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các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cô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mạnh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khỏe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,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công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tác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tốt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!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Chúc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các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em</a:t>
            </a:r>
            <a:r>
              <a:rPr lang="en-US" sz="4500" dirty="0" smtClean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chăm</a:t>
            </a:r>
            <a:r>
              <a:rPr lang="en-US" sz="4500" dirty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ngoan</a:t>
            </a:r>
            <a:r>
              <a:rPr lang="en-US" sz="4500" dirty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, </a:t>
            </a:r>
            <a:r>
              <a:rPr lang="en-US" sz="4500" dirty="0" err="1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học</a:t>
            </a:r>
            <a:r>
              <a:rPr lang="en-US" sz="4500" dirty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giỏi</a:t>
            </a:r>
            <a:r>
              <a:rPr lang="en-US" sz="4500" dirty="0">
                <a:solidFill>
                  <a:schemeClr val="bg1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79A4089-6ECA-450A-8068-866132C15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16411" r="18479" b="23751"/>
          <a:stretch/>
        </p:blipFill>
        <p:spPr>
          <a:xfrm rot="20071893">
            <a:off x="-142529" y="171167"/>
            <a:ext cx="1303102" cy="150923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79A4089-6ECA-450A-8068-866132C15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16411" r="18479" b="23751"/>
          <a:stretch/>
        </p:blipFill>
        <p:spPr>
          <a:xfrm rot="17517233">
            <a:off x="470448" y="-346617"/>
            <a:ext cx="1293308" cy="146154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85E50CE-F5A7-4B40-9D6C-F9FDD5C3B27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50745" y="3864687"/>
            <a:ext cx="4353160" cy="3431742"/>
          </a:xfrm>
          <a:prstGeom prst="rect">
            <a:avLst/>
          </a:prstGeom>
        </p:spPr>
      </p:pic>
      <p:pic>
        <p:nvPicPr>
          <p:cNvPr id="51" name="图片 4" descr="图片包含 事情, 餐桌&#10;&#10;已生成极高可信度的说明">
            <a:extLst>
              <a:ext uri="{FF2B5EF4-FFF2-40B4-BE49-F238E27FC236}">
                <a16:creationId xmlns:a16="http://schemas.microsoft.com/office/drawing/2014/main" id="{9B05B0F3-3973-434A-9264-2C1E2E1AD205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23" y="3692550"/>
            <a:ext cx="3807284" cy="3216276"/>
          </a:xfrm>
          <a:prstGeom prst="rect">
            <a:avLst/>
          </a:prstGeom>
        </p:spPr>
      </p:pic>
      <p:pic>
        <p:nvPicPr>
          <p:cNvPr id="30" name="1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5" r="2299" b="24802"/>
          <a:stretch/>
        </p:blipFill>
        <p:spPr>
          <a:xfrm rot="19419750">
            <a:off x="3919415" y="4074093"/>
            <a:ext cx="2078478" cy="230896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195" y="4388860"/>
            <a:ext cx="495300" cy="43815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77" y="2685081"/>
            <a:ext cx="586826" cy="43815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000" y="3850280"/>
            <a:ext cx="586826" cy="438150"/>
          </a:xfrm>
          <a:prstGeom prst="rect">
            <a:avLst/>
          </a:prstGeom>
        </p:spPr>
      </p:pic>
      <p:pic>
        <p:nvPicPr>
          <p:cNvPr id="53" name="图片 10">
            <a:extLst>
              <a:ext uri="{FF2B5EF4-FFF2-40B4-BE49-F238E27FC236}">
                <a16:creationId xmlns:a16="http://schemas.microsoft.com/office/drawing/2014/main" id="{CFBE018C-B768-45ED-AB07-13AC4723ED0D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4" r="71083" b="46860"/>
          <a:stretch/>
        </p:blipFill>
        <p:spPr>
          <a:xfrm>
            <a:off x="4711776" y="5436483"/>
            <a:ext cx="2024743" cy="1373548"/>
          </a:xfrm>
          <a:prstGeom prst="rect">
            <a:avLst/>
          </a:prstGeom>
        </p:spPr>
      </p:pic>
      <p:pic>
        <p:nvPicPr>
          <p:cNvPr id="55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776587" y="-55324"/>
            <a:ext cx="857251" cy="1109024"/>
          </a:xfrm>
          <a:prstGeom prst="rect">
            <a:avLst/>
          </a:prstGeom>
        </p:spPr>
      </p:pic>
      <p:pic>
        <p:nvPicPr>
          <p:cNvPr id="57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9707552" y="-1347"/>
            <a:ext cx="857251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4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43939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54" y="3186337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30421" y="3006461"/>
            <a:ext cx="3972714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4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54" y="111687"/>
            <a:ext cx="11130516" cy="691371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Dựa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gợi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ý,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đoán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15585C-6A40-4E2E-9C34-5E8F182AE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959" y="660793"/>
            <a:ext cx="7067612" cy="29314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94F5CD-CFF3-4645-A52A-B1F618D56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125" y="3907228"/>
            <a:ext cx="6923921" cy="2854572"/>
          </a:xfrm>
          <a:prstGeom prst="rect">
            <a:avLst/>
          </a:prstGeom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D4EBAD3E-9B72-4E85-A23C-A86045B07D9E}"/>
              </a:ext>
            </a:extLst>
          </p:cNvPr>
          <p:cNvSpPr/>
          <p:nvPr/>
        </p:nvSpPr>
        <p:spPr>
          <a:xfrm>
            <a:off x="1" y="708005"/>
            <a:ext cx="2402958" cy="2186865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1.Chú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lộp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độp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ngoài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mưa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endParaRPr lang="en-US" sz="2300" dirty="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CB3E496E-7F3A-4CA0-AAF9-FB40CEDA91D4}"/>
              </a:ext>
            </a:extLst>
          </p:cNvPr>
          <p:cNvSpPr/>
          <p:nvPr/>
        </p:nvSpPr>
        <p:spPr>
          <a:xfrm>
            <a:off x="9039496" y="660793"/>
            <a:ext cx="3043647" cy="2139023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sáo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vi vu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tỉnh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giấc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endParaRPr lang="en-US" sz="2300" dirty="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EBF7FE6C-4483-43B3-A92D-64E3EC931B48}"/>
              </a:ext>
            </a:extLst>
          </p:cNvPr>
          <p:cNvSpPr/>
          <p:nvPr/>
        </p:nvSpPr>
        <p:spPr>
          <a:xfrm>
            <a:off x="-23197" y="3711323"/>
            <a:ext cx="2734900" cy="2558885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tia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ấm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áp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nhẹ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lay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bác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endParaRPr lang="en-US" sz="2300" dirty="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61EBFC76-B521-48ED-BB33-7F3AC7FB28B8}"/>
              </a:ext>
            </a:extLst>
          </p:cNvPr>
          <p:cNvSpPr/>
          <p:nvPr/>
        </p:nvSpPr>
        <p:spPr>
          <a:xfrm>
            <a:off x="9381915" y="3711323"/>
            <a:ext cx="2782389" cy="2270258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</a:t>
            </a:r>
            <a:r>
              <a:rPr lang="en-US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sz="2300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trồi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khỏi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xòe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hướng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ấm</a:t>
            </a:r>
            <a:r>
              <a:rPr lang="en-US" sz="23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áp</a:t>
            </a:r>
            <a:endParaRPr lang="en-US" sz="2300" dirty="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9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ruyện Kể Bé Nghe - Chú Đỗ Con _ Truyện Cho Trẻ Mầm Non [Full HD]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0" cy="0"/>
          </a:xfrm>
        </p:spPr>
      </p:pic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Truyện Kể Bé Nghe - Chú Đỗ Con _ Truyện Cho Trẻ Mầm Non [Full HD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44946"/>
            <a:ext cx="12192000" cy="631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6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9BBD667-3ABC-4A61-B8DC-AE35B8D7599D}"/>
              </a:ext>
            </a:extLst>
          </p:cNvPr>
          <p:cNvSpPr txBox="1"/>
          <p:nvPr/>
        </p:nvSpPr>
        <p:spPr>
          <a:xfrm>
            <a:off x="130628" y="396044"/>
            <a:ext cx="4427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chú đỗ con">
            <a:hlinkClick r:id="" action="ppaction://media"/>
            <a:extLst>
              <a:ext uri="{FF2B5EF4-FFF2-40B4-BE49-F238E27FC236}">
                <a16:creationId xmlns:a16="http://schemas.microsoft.com/office/drawing/2014/main" id="{943E6497-DB41-40C4-836B-9785F3AEF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3004" y="5812739"/>
            <a:ext cx="993274" cy="993274"/>
          </a:xfrm>
          <a:prstGeom prst="rect">
            <a:avLst/>
          </a:prstGeom>
        </p:spPr>
      </p:pic>
      <p:sp>
        <p:nvSpPr>
          <p:cNvPr id="20" name="文本框 22">
            <a:extLst>
              <a:ext uri="{FF2B5EF4-FFF2-40B4-BE49-F238E27FC236}">
                <a16:creationId xmlns:a16="http://schemas.microsoft.com/office/drawing/2014/main" id="{9B553E6E-6C01-41F8-954A-2A2137AFD885}"/>
              </a:ext>
            </a:extLst>
          </p:cNvPr>
          <p:cNvSpPr txBox="1"/>
          <p:nvPr/>
        </p:nvSpPr>
        <p:spPr>
          <a:xfrm>
            <a:off x="0" y="1106795"/>
            <a:ext cx="3548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CHÚ ĐỖ CON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思源黑体 CN Bold" panose="020B0800000000000000" pitchFamily="34" charset="-122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49"/>
            <a:ext cx="10985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0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2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56" y="2086118"/>
            <a:ext cx="1085182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67842" y="2100263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68769" y="1745502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036939" y="96406"/>
            <a:ext cx="5515524" cy="1492421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CHƠI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</a:t>
            </a:r>
            <a:r>
              <a:rPr lang="en-US" sz="3200" b="1" dirty="0" err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nhanh</a:t>
            </a:r>
            <a:r>
              <a:rPr lang="en-US" sz="32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</a:t>
            </a:r>
            <a:r>
              <a:rPr lang="en-US" sz="32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lang="en-US" sz="32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71258" y="3574514"/>
            <a:ext cx="528120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TRẠM XE BUÝT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644205" y="5555689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50" normalizeH="0" baseline="0" noProof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2501620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4545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4545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10742" y="2743200"/>
            <a:ext cx="7320735" cy="386191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010382" y="0"/>
            <a:ext cx="5211996" cy="252813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Mùa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ấm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áp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Mưa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phùn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nhẹ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Nắng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hây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hây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Cành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đỏ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thắm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sz="3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3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000" b="1" i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1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3000" b="1" i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1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3000" b="1" i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1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mùa</a:t>
            </a:r>
            <a:r>
              <a:rPr kumimoji="0" lang="en-US" sz="3000" b="1" i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1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?)</a:t>
            </a:r>
            <a:endParaRPr kumimoji="0" lang="vi-VN" sz="3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849639" y="4298689"/>
            <a:ext cx="5001258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Mùa</a:t>
            </a:r>
            <a:r>
              <a:rPr kumimoji="0" lang="en-US" sz="35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xuân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/ĐÚNG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232366" y="235131"/>
            <a:ext cx="352697" cy="365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03340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34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303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10742" y="2743200"/>
            <a:ext cx="7320735" cy="386191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010381" y="49336"/>
            <a:ext cx="8106065" cy="2478799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Mùa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ấm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áp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Mưa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phùn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nhẹ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Nắng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hồng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hây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hây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Cành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đào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đỏ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thắm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thơ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nhắc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mùa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xuân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?)</a:t>
            </a:r>
            <a:endParaRPr kumimoji="0" lang="vi-VN" sz="3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849639" y="4298689"/>
            <a:ext cx="5001258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Mưa</a:t>
            </a:r>
            <a:r>
              <a:rPr kumimoji="0" lang="en-US" sz="35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5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phùn</a:t>
            </a:r>
            <a:r>
              <a:rPr kumimoji="0" lang="en-US" sz="35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35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mưa</a:t>
            </a:r>
            <a:r>
              <a:rPr kumimoji="0" lang="en-US" sz="35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5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xuân</a:t>
            </a:r>
            <a:r>
              <a:rPr kumimoji="0" lang="en-US" sz="35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/ĐÚNG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4232366" y="235131"/>
            <a:ext cx="352697" cy="365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70624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34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303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53B7836A-7BB4-4009-A41E-4304F22B1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7" y="3040800"/>
            <a:ext cx="857251" cy="8382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8133A03-42E9-46B8-BD56-B5B4478D81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3" y="2294510"/>
            <a:ext cx="1028700" cy="120015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9BD2C5A-B820-4DDC-B7DF-E3579CE248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61" y="5874759"/>
            <a:ext cx="523875" cy="8382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7E48AAF-6C1B-496D-83EB-464DD9D635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10466581" y="5312366"/>
            <a:ext cx="762000" cy="135255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60ABAFA-761E-4E8C-9180-F75999FB34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90" y="1220973"/>
            <a:ext cx="542925" cy="9810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35056B8-11AA-476A-B084-B1D240A543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8" y="345826"/>
            <a:ext cx="753783" cy="71888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B17BD8E-615F-4552-871F-604F45E730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71371" y="45347"/>
            <a:ext cx="1028700" cy="120015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48541A9-3BEE-4C41-9A83-EA7E05942825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9042" y="4491395"/>
            <a:ext cx="723399" cy="81181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764492" y="4478201"/>
            <a:ext cx="857251" cy="8382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B6E1DD9-897F-478E-884F-C31D6C8B42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7" y="1483670"/>
            <a:ext cx="753783" cy="718887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E91D5A6-4818-42EF-B2C5-A01CB805C0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2" y="56216"/>
            <a:ext cx="857251" cy="838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04316B7-7002-4550-882F-2808006124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5" y="102687"/>
            <a:ext cx="664091" cy="74525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DE93E95-5B1F-4B36-8E49-DD3528FFCC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9" y="5474145"/>
            <a:ext cx="891001" cy="1143001"/>
          </a:xfrm>
          <a:prstGeom prst="rect">
            <a:avLst/>
          </a:prstGeom>
        </p:spPr>
      </p:pic>
      <p:sp>
        <p:nvSpPr>
          <p:cNvPr id="71" name="Slide Number Placeholder 2">
            <a:extLst>
              <a:ext uri="{FF2B5EF4-FFF2-40B4-BE49-F238E27FC236}">
                <a16:creationId xmlns:a16="http://schemas.microsoft.com/office/drawing/2014/main" id="{153F6548-FAA6-4BEE-A0CD-863F031C3EE5}"/>
              </a:ext>
            </a:extLst>
          </p:cNvPr>
          <p:cNvSpPr txBox="1">
            <a:spLocks/>
          </p:cNvSpPr>
          <p:nvPr/>
        </p:nvSpPr>
        <p:spPr>
          <a:xfrm>
            <a:off x="10914978" y="5445689"/>
            <a:ext cx="1240645" cy="151400"/>
          </a:xfrm>
          <a:prstGeom prst="rect">
            <a:avLst/>
          </a:prstGeom>
        </p:spPr>
        <p:txBody>
          <a:bodyPr lIns="91440" tIns="45720" rIns="91440" bIns="4572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0012661-A7C6-484E-80FE-CF2630C25222}" type="slidenum">
              <a:rPr lang="id-ID" sz="2400"/>
              <a:pPr/>
              <a:t>6</a:t>
            </a:fld>
            <a:endParaRPr lang="id-ID" sz="2400"/>
          </a:p>
        </p:txBody>
      </p:sp>
      <p:pic>
        <p:nvPicPr>
          <p:cNvPr id="116" name="Picture 115" descr="Shape&#10;&#10;Description automatically generated">
            <a:extLst>
              <a:ext uri="{FF2B5EF4-FFF2-40B4-BE49-F238E27FC236}">
                <a16:creationId xmlns:a16="http://schemas.microsoft.com/office/drawing/2014/main" id="{90F0B611-A5A0-4795-93DF-14ADD9110CE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08" b="90000" l="10000" r="90000">
                        <a14:foregroundMark x1="53409" y1="8313" x2="63864" y2="7108"/>
                        <a14:foregroundMark x1="47500" y1="32651" x2="51818" y2="29277"/>
                        <a14:foregroundMark x1="64205" y1="33494" x2="67045" y2="30120"/>
                        <a14:foregroundMark x1="54091" y1="53855" x2="60455" y2="63494"/>
                        <a14:foregroundMark x1="60341" y1="53855" x2="61705" y2="56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782" r="11976" b="14229"/>
          <a:stretch/>
        </p:blipFill>
        <p:spPr>
          <a:xfrm flipH="1">
            <a:off x="-174365" y="2715208"/>
            <a:ext cx="4135248" cy="4150176"/>
          </a:xfrm>
          <a:prstGeom prst="rect">
            <a:avLst/>
          </a:prstGeom>
        </p:spPr>
      </p:pic>
      <p:sp>
        <p:nvSpPr>
          <p:cNvPr id="118" name="思想气泡: 云 18">
            <a:extLst>
              <a:ext uri="{FF2B5EF4-FFF2-40B4-BE49-F238E27FC236}">
                <a16:creationId xmlns:a16="http://schemas.microsoft.com/office/drawing/2014/main" id="{732CDF00-03F7-41E7-A0C3-405EB39B5CF9}"/>
              </a:ext>
            </a:extLst>
          </p:cNvPr>
          <p:cNvSpPr/>
          <p:nvPr/>
        </p:nvSpPr>
        <p:spPr>
          <a:xfrm>
            <a:off x="2660713" y="132900"/>
            <a:ext cx="8625595" cy="3661283"/>
          </a:xfrm>
          <a:prstGeom prst="cloudCallout">
            <a:avLst>
              <a:gd name="adj1" fmla="val -52809"/>
              <a:gd name="adj2" fmla="val 8501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533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3928478" y="699410"/>
            <a:ext cx="5492476" cy="1938944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Nói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và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nghe</a:t>
            </a: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Times New Roman" panose="02020603050405020304" pitchFamily="18" charset="0"/>
              </a:rPr>
              <a:t>Chú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Times New Roman" panose="02020603050405020304" pitchFamily="18" charset="0"/>
              </a:rPr>
              <a:t>đỗ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Times New Roman" panose="02020603050405020304" pitchFamily="18" charset="0"/>
              </a:rPr>
              <a:t> con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474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775267" y="1915159"/>
            <a:ext cx="1059417" cy="846935"/>
            <a:chOff x="477164" y="1358011"/>
            <a:chExt cx="898272" cy="718110"/>
          </a:xfrm>
        </p:grpSpPr>
        <p:pic>
          <p:nvPicPr>
            <p:cNvPr id="27" name="图片 26" descr="未标题-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164" y="1358011"/>
              <a:ext cx="898272" cy="718110"/>
            </a:xfrm>
            <a:prstGeom prst="rect">
              <a:avLst/>
            </a:prstGeom>
          </p:spPr>
        </p:pic>
        <p:sp>
          <p:nvSpPr>
            <p:cNvPr id="28" name="Text Box 70"/>
            <p:cNvSpPr txBox="1">
              <a:spLocks noChangeArrowheads="1"/>
            </p:cNvSpPr>
            <p:nvPr/>
          </p:nvSpPr>
          <p:spPr bwMode="gray">
            <a:xfrm>
              <a:off x="714348" y="1428742"/>
              <a:ext cx="381000" cy="4697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121917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790214" y="3288943"/>
            <a:ext cx="1059417" cy="846934"/>
            <a:chOff x="500034" y="2214560"/>
            <a:chExt cx="898272" cy="718110"/>
          </a:xfrm>
        </p:grpSpPr>
        <p:pic>
          <p:nvPicPr>
            <p:cNvPr id="30" name="图片 29" descr="未标题-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034" y="2214560"/>
              <a:ext cx="898272" cy="718110"/>
            </a:xfrm>
            <a:prstGeom prst="rect">
              <a:avLst/>
            </a:prstGeom>
          </p:spPr>
        </p:pic>
        <p:sp>
          <p:nvSpPr>
            <p:cNvPr id="31" name="Text Box 70"/>
            <p:cNvSpPr txBox="1">
              <a:spLocks noChangeArrowheads="1"/>
            </p:cNvSpPr>
            <p:nvPr/>
          </p:nvSpPr>
          <p:spPr bwMode="gray">
            <a:xfrm>
              <a:off x="714348" y="2285998"/>
              <a:ext cx="381000" cy="4697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121917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75267" y="4897092"/>
            <a:ext cx="1059417" cy="846935"/>
            <a:chOff x="477164" y="3023248"/>
            <a:chExt cx="898272" cy="718110"/>
          </a:xfrm>
        </p:grpSpPr>
        <p:pic>
          <p:nvPicPr>
            <p:cNvPr id="33" name="图片 32" descr="未标题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164" y="3023248"/>
              <a:ext cx="898272" cy="718110"/>
            </a:xfrm>
            <a:prstGeom prst="rect">
              <a:avLst/>
            </a:prstGeom>
          </p:spPr>
        </p:pic>
        <p:sp>
          <p:nvSpPr>
            <p:cNvPr id="34" name="Text Box 70"/>
            <p:cNvSpPr txBox="1">
              <a:spLocks noChangeArrowheads="1"/>
            </p:cNvSpPr>
            <p:nvPr/>
          </p:nvSpPr>
          <p:spPr bwMode="gray">
            <a:xfrm>
              <a:off x="714348" y="3143254"/>
              <a:ext cx="381000" cy="4697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121917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849631" y="1924093"/>
            <a:ext cx="75934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Dựa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gợi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sự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866149" y="3502682"/>
            <a:ext cx="82498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1-2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49631" y="4829240"/>
            <a:ext cx="8043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dirty="0" err="1" smtClean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altLang="zh-CN" sz="30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k</a:t>
            </a:r>
            <a:r>
              <a:rPr kumimoji="0" lang="en-US" altLang="zh-CN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ể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trình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trở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kumimoji="0" lang="en-US" altLang="zh-CN" sz="3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46" name="Picture 2" descr="F:\360安全浏览器下载\六一\Nipic_2531170_b95b5e79d8a6cffe\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782" y="168294"/>
            <a:ext cx="2567516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BBCAA7-27CF-4636-A3ED-462FA555AC5D}"/>
              </a:ext>
            </a:extLst>
          </p:cNvPr>
          <p:cNvSpPr txBox="1"/>
          <p:nvPr/>
        </p:nvSpPr>
        <p:spPr>
          <a:xfrm>
            <a:off x="371927" y="845316"/>
            <a:ext cx="9520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45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5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kumimoji="0" lang="en-US" sz="45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5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kumimoji="0" lang="en-US" sz="45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5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đạt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7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4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4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4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30"/>
                            </p:stCondLst>
                            <p:childTnLst>
                              <p:par>
                                <p:cTn id="3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8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2mate.com - KỂ CHUYỆN CHÚ ĐỖ CON LỚP 2  SÁCH KẾT NỐI TRI THỨC_36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5132" y="169817"/>
            <a:ext cx="11769633" cy="668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34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25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14" y="43628"/>
            <a:ext cx="11130516" cy="691371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Dựa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gợi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ý,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đoán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15585C-6A40-4E2E-9C34-5E8F182AE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82" y="682071"/>
            <a:ext cx="7887474" cy="33078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94F5CD-CFF3-4645-A52A-B1F618D56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14" y="4138250"/>
            <a:ext cx="7887474" cy="2634394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8828804" y="177189"/>
            <a:ext cx="3270425" cy="2127317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552773" y="3592286"/>
            <a:ext cx="6270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66682" y="3874015"/>
            <a:ext cx="1383066" cy="7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68806" y="3894786"/>
            <a:ext cx="1348668" cy="164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66682" y="6759905"/>
            <a:ext cx="1362892" cy="66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636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BF30E823-DE71-4314-9CA2-02BFC57E0858}"/>
  <p:tag name="ISPRING_RESOURCE_FOLDER" val="C:\Users\Lenovo\Desktop\E LEARNING\SẢN PHẨM NGUỒN\LÀM VIỆC THẬT LÀ VUI (T1+2)\LÀM VIỆC THẬT LÀ VUI (T1+2)\"/>
  <p:tag name="ISPRING_PRESENTATION_PATH" val="C:\Users\Lenovo\Desktop\E LEARNING\SẢN PHẨM NGUỒN\LÀM VIỆC THẬT LÀ VUI (T1+2)\LÀM VIỆC THẬT LÀ VUI (T1+2).pptx"/>
  <p:tag name="ISPRING_PROJECT_VERSION" val="9"/>
  <p:tag name="ISPRING_PROJECT_FOLDER_UPDATED" val="1"/>
  <p:tag name="ISPRING_SCREEN_RECS_UPDATED" val="C:\Users\Lenovo\Desktop\E LEARNING\SẢN PHẨM NGUỒN\LÀM VIỆC THẬT LÀ VUI (T1+2)\LÀM VIỆC THẬT LÀ VUI (T1+2)\"/>
  <p:tag name="FLASHSPRING_PRESENTATION_REFERENCES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|2|4.3|1.5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nề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1449</TotalTime>
  <Words>601</Words>
  <Application>Microsoft Office PowerPoint</Application>
  <PresentationFormat>Widescreen</PresentationFormat>
  <Paragraphs>75</Paragraphs>
  <Slides>22</Slides>
  <Notes>3</Notes>
  <HiddenSlides>0</HiddenSlides>
  <MMClips>16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41" baseType="lpstr">
      <vt:lpstr>宋体</vt:lpstr>
      <vt:lpstr>.VnBodoni</vt:lpstr>
      <vt:lpstr>Arial</vt:lpstr>
      <vt:lpstr>Arial Rounded</vt:lpstr>
      <vt:lpstr>Arial-Rounded</vt:lpstr>
      <vt:lpstr>Calibri</vt:lpstr>
      <vt:lpstr>Calibri Light</vt:lpstr>
      <vt:lpstr>等线</vt:lpstr>
      <vt:lpstr>HP001 4 hàng</vt:lpstr>
      <vt:lpstr>iCiel Cadena</vt:lpstr>
      <vt:lpstr>SVN-Bershire Swash</vt:lpstr>
      <vt:lpstr>Tahoma</vt:lpstr>
      <vt:lpstr>Times New Roman</vt:lpstr>
      <vt:lpstr>思源黑体 CN Bold</vt:lpstr>
      <vt:lpstr>3_Office Theme</vt:lpstr>
      <vt:lpstr>NỀN 5</vt:lpstr>
      <vt:lpstr>nền 3</vt:lpstr>
      <vt:lpstr>4_Office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Dựa vào câu hỏi gợi ý, đoán nội dung từng tranh?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Chọn kể 1-2 đoạn của câu chuyện theo tranh</vt:lpstr>
      <vt:lpstr>Câu chuyện : Chú đỗ con</vt:lpstr>
      <vt:lpstr>PowerPoint Presentation</vt:lpstr>
      <vt:lpstr>PowerPoint Presentation</vt:lpstr>
      <vt:lpstr>1. Dựa vào câu hỏi gợi ý, đoán nội dung từng tranh?</vt:lpstr>
      <vt:lpstr>2. Nghe kể câu chuyện 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Windows User</cp:lastModifiedBy>
  <cp:revision>146</cp:revision>
  <dcterms:created xsi:type="dcterms:W3CDTF">2021-06-24T12:42:07Z</dcterms:created>
  <dcterms:modified xsi:type="dcterms:W3CDTF">2022-09-27T02:01:54Z</dcterms:modified>
</cp:coreProperties>
</file>