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69" r:id="rId2"/>
    <p:sldId id="351" r:id="rId3"/>
    <p:sldId id="527" r:id="rId4"/>
    <p:sldId id="531" r:id="rId5"/>
    <p:sldId id="514" r:id="rId6"/>
    <p:sldId id="515" r:id="rId7"/>
    <p:sldId id="516" r:id="rId8"/>
    <p:sldId id="517" r:id="rId9"/>
    <p:sldId id="513" r:id="rId10"/>
    <p:sldId id="267" r:id="rId11"/>
    <p:sldId id="257" r:id="rId12"/>
    <p:sldId id="533" r:id="rId13"/>
    <p:sldId id="261" r:id="rId14"/>
    <p:sldId id="534" r:id="rId15"/>
    <p:sldId id="262" r:id="rId16"/>
    <p:sldId id="535" r:id="rId17"/>
    <p:sldId id="259" r:id="rId18"/>
    <p:sldId id="536" r:id="rId19"/>
    <p:sldId id="275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57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723" autoAdjust="0"/>
    <p:restoredTop sz="94660"/>
  </p:normalViewPr>
  <p:slideViewPr>
    <p:cSldViewPr snapToGrid="0">
      <p:cViewPr varScale="1">
        <p:scale>
          <a:sx n="69" d="100"/>
          <a:sy n="69" d="100"/>
        </p:scale>
        <p:origin x="50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15B5B1-0DC6-41F1-973C-1081EE32B039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3D69E8-659C-4C48-A0FD-8ADFEC18A5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451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7"/>
          <p:cNvSpPr txBox="1"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5999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2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13" tIns="45694" rIns="91413" bIns="4569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UTM Avo" panose="02040603050506020204" pitchFamily="18" charset="0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19341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BDD0EC9-AAF6-4028-9E61-DCAAC85097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2"/>
            <a:ext cx="12191999" cy="68638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3406D12-DD67-40A6-97ED-B7D5D4460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59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CBBF0A-4F4C-440C-AEB2-3BB590C3D7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5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0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46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61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77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9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2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FB3446-FD4B-4976-AEB2-B88314DBD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E683C8-11B5-46C6-8BB4-D1474691F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C26DA4-DFC7-4240-8A46-029882411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12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D1F7F18-CCB7-414F-B16B-64885FE5FE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1448" y="-90897"/>
            <a:ext cx="12613690" cy="7095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D805BF-682A-40E7-A8E6-EFFF65BEC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ACBDF3-D54A-4F8A-9ACC-26F0AF5421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DE62C5-69E7-4A83-8593-178101313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24EA7C-0BEB-441A-8A40-755387E10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C6656-9747-40E9-A931-748DC0D7F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36E4766-883B-4D27-9EF0-95A9BD22266C}"/>
              </a:ext>
            </a:extLst>
          </p:cNvPr>
          <p:cNvSpPr/>
          <p:nvPr userDrawn="1"/>
        </p:nvSpPr>
        <p:spPr>
          <a:xfrm>
            <a:off x="2629362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6332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B350663-EC9A-4C44-B607-B63DB2B7FE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2004"/>
            <a:ext cx="12184879" cy="68539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246000-100C-40C4-BEF3-5A3E38B69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DF0F9-3FE1-432B-9703-5AE876434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75A5E0-2AFF-4AB5-ACE6-7DA7CD46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69C67-F520-4179-9639-626A99809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5F03E5-824A-4731-8801-F2B2084D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8886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BDD0EC9-AAF6-4028-9E61-DCAAC85097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2"/>
            <a:ext cx="12191999" cy="68638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3406D12-DD67-40A6-97ED-B7D5D4460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CBBF0A-4F4C-440C-AEB2-3BB590C3D7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FB3446-FD4B-4976-AEB2-B88314DBD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E683C8-11B5-46C6-8BB4-D1474691F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C26DA4-DFC7-4240-8A46-029882411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7683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58C8D-0F65-41F2-8D2B-8E662F01D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23DC4F-F04B-4EF7-855D-738F4446D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48651F-A381-4808-8187-C91BA0034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A18D3B-4ACD-4E73-89EB-965186A19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08706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56D94F5-CFF9-40EA-9987-8B1A63E884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2004"/>
            <a:ext cx="12184879" cy="6853994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E6104B-2458-498C-ABBA-C0DED10B7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C4E4CF-1B85-4D09-81A8-6864E71AE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8E9558-AFB0-4D59-A785-A2FDA3555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66579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2_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51157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3_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002587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D1F7F18-CCB7-414F-B16B-64885FE5FE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1448" y="-90897"/>
            <a:ext cx="12613690" cy="7095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D805BF-682A-40E7-A8E6-EFFF65BEC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ACBDF3-D54A-4F8A-9ACC-26F0AF5421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DE62C5-69E7-4A83-8593-178101313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24EA7C-0BEB-441A-8A40-755387E10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C6656-9747-40E9-A931-748DC0D7F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36E4766-883B-4D27-9EF0-95A9BD22266C}"/>
              </a:ext>
            </a:extLst>
          </p:cNvPr>
          <p:cNvSpPr/>
          <p:nvPr userDrawn="1"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1808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B350663-EC9A-4C44-B607-B63DB2B7FE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8487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246000-100C-40C4-BEF3-5A3E38B69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DF0F9-3FE1-432B-9703-5AE876434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75A5E0-2AFF-4AB5-ACE6-7DA7CD46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69C67-F520-4179-9639-626A99809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5F03E5-824A-4731-8801-F2B2084D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010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" y="20645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9466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56D94F5-CFF9-40EA-9987-8B1A63E884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E6104B-2458-498C-ABBA-C0DED10B7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C4E4CF-1B85-4D09-81A8-6864E71AE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8E9558-AFB0-4D59-A785-A2FDA3555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6700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406D12-DD67-40A6-97ED-B7D5D4460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CBBF0A-4F4C-440C-AEB2-3BB590C3D7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FB3446-FD4B-4976-AEB2-B88314DBD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E683C8-11B5-46C6-8BB4-D1474691F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C26DA4-DFC7-4240-8A46-029882411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BDD0EC9-AAF6-4028-9E61-DCAAC85097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63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7413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3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pPr/>
              <a:t>4/10/2023</a:t>
            </a:fld>
            <a:endParaRPr lang="en-US" dirty="0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UTM Avo" panose="02040603050506020204" pitchFamily="18" charset="0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51595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1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749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2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1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86933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1" y="2006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006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 preserve="1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1"/>
          <p:cNvSpPr txBox="1">
            <a:spLocks noGrp="1"/>
          </p:cNvSpPr>
          <p:nvPr>
            <p:ph type="title"/>
          </p:nvPr>
        </p:nvSpPr>
        <p:spPr>
          <a:xfrm>
            <a:off x="839789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154" lvl="0" indent="-22857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309" lvl="1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463" lvl="2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617" lvl="3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5771" lvl="4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2926" lvl="5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080" lvl="6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234" lvl="7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389" lvl="8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54" lvl="0" indent="-34286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09" lvl="1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463" lvl="2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617" lvl="3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771" lvl="4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2926" lvl="5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080" lvl="6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234" lvl="7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389" lvl="8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Google Shape;44;p11"/>
          <p:cNvSpPr txBox="1">
            <a:spLocks noGrp="1"/>
          </p:cNvSpPr>
          <p:nvPr>
            <p:ph type="body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154" lvl="0" indent="-22857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309" lvl="1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463" lvl="2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617" lvl="3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5771" lvl="4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2926" lvl="5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080" lvl="6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234" lvl="7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389" lvl="8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54" lvl="0" indent="-34286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09" lvl="1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463" lvl="2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617" lvl="3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771" lvl="4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2926" lvl="5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080" lvl="6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234" lvl="7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389" lvl="8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47" name="Google Shape;47;p11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pic>
        <p:nvPicPr>
          <p:cNvPr id="49" name="Google Shape;49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18651"/>
            <a:ext cx="12191999" cy="68206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14445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D1F7F18-CCB7-414F-B16B-64885FE5FE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1448" y="-90897"/>
            <a:ext cx="12613690" cy="7095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D805BF-682A-40E7-A8E6-EFFF65BEC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</p:spPr>
        <p:txBody>
          <a:bodyPr anchor="b"/>
          <a:lstStyle>
            <a:lvl1pPr algn="ctr">
              <a:defRPr sz="599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ACBDF3-D54A-4F8A-9ACC-26F0AF5421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54" indent="0" algn="ctr">
              <a:buNone/>
              <a:defRPr sz="2000"/>
            </a:lvl2pPr>
            <a:lvl3pPr marL="914309" indent="0" algn="ctr">
              <a:buNone/>
              <a:defRPr sz="1800"/>
            </a:lvl3pPr>
            <a:lvl4pPr marL="1371463" indent="0" algn="ctr">
              <a:buNone/>
              <a:defRPr sz="1600"/>
            </a:lvl4pPr>
            <a:lvl5pPr marL="1828617" indent="0" algn="ctr">
              <a:buNone/>
              <a:defRPr sz="1600"/>
            </a:lvl5pPr>
            <a:lvl6pPr marL="2285771" indent="0" algn="ctr">
              <a:buNone/>
              <a:defRPr sz="1600"/>
            </a:lvl6pPr>
            <a:lvl7pPr marL="2742926" indent="0" algn="ctr">
              <a:buNone/>
              <a:defRPr sz="1600"/>
            </a:lvl7pPr>
            <a:lvl8pPr marL="3200080" indent="0" algn="ctr">
              <a:buNone/>
              <a:defRPr sz="1600"/>
            </a:lvl8pPr>
            <a:lvl9pPr marL="3657234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DE62C5-69E7-4A83-8593-178101313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24EA7C-0BEB-441A-8A40-755387E10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C6656-9747-40E9-A931-748DC0D7F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36E4766-883B-4D27-9EF0-95A9BD22266C}"/>
              </a:ext>
            </a:extLst>
          </p:cNvPr>
          <p:cNvSpPr/>
          <p:nvPr userDrawn="1"/>
        </p:nvSpPr>
        <p:spPr>
          <a:xfrm>
            <a:off x="2629362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5444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B350663-EC9A-4C44-B607-B63DB2B7FE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1"/>
            <a:ext cx="1218487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246000-100C-40C4-BEF3-5A3E38B69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DF0F9-3FE1-432B-9703-5AE876434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75A5E0-2AFF-4AB5-ACE6-7DA7CD46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69C67-F520-4179-9639-626A99809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5F03E5-824A-4731-8801-F2B2084D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82955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B350663-EC9A-4C44-B607-B63DB2B7FE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2004"/>
            <a:ext cx="12184879" cy="68539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246000-100C-40C4-BEF3-5A3E38B69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DF0F9-3FE1-432B-9703-5AE876434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75A5E0-2AFF-4AB5-ACE6-7DA7CD46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69C67-F520-4179-9639-626A99809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5F03E5-824A-4731-8801-F2B2084D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3217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EE5A00-8F8E-42AF-90E2-066651466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D880EE-B25B-4758-91EB-EBD635871C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8255D9-F2D3-47EC-8DB1-5B378E86D5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C8935-5503-46B3-AA64-FDD06962785D}" type="datetimeFigureOut">
              <a:rPr lang="en-US" smtClean="0"/>
              <a:t>4/10/2023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2A118-F643-4454-B34F-A87946B13F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72231-B6D0-41EB-A4EC-39B7F5689F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75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  <p:sldLayoutId id="2147483700" r:id="rId15"/>
    <p:sldLayoutId id="2147483701" r:id="rId16"/>
    <p:sldLayoutId id="2147483702" r:id="rId17"/>
    <p:sldLayoutId id="2147483661" r:id="rId18"/>
    <p:sldLayoutId id="2147483662" r:id="rId19"/>
    <p:sldLayoutId id="2147483667" r:id="rId20"/>
    <p:sldLayoutId id="2147483685" r:id="rId21"/>
    <p:sldLayoutId id="2147483703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33.gif"/><Relationship Id="rId12" Type="http://schemas.openxmlformats.org/officeDocument/2006/relationships/image" Target="../media/image38.gi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2.gif"/><Relationship Id="rId11" Type="http://schemas.openxmlformats.org/officeDocument/2006/relationships/image" Target="../media/image37.png"/><Relationship Id="rId5" Type="http://schemas.openxmlformats.org/officeDocument/2006/relationships/image" Target="../media/image31.gif"/><Relationship Id="rId10" Type="http://schemas.openxmlformats.org/officeDocument/2006/relationships/image" Target="../media/image36.png"/><Relationship Id="rId4" Type="http://schemas.openxmlformats.org/officeDocument/2006/relationships/image" Target="../media/image30.gif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44.png"/><Relationship Id="rId7" Type="http://schemas.openxmlformats.org/officeDocument/2006/relationships/image" Target="../media/image4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50.png"/><Relationship Id="rId5" Type="http://schemas.openxmlformats.org/officeDocument/2006/relationships/image" Target="../media/image46.png"/><Relationship Id="rId10" Type="http://schemas.openxmlformats.org/officeDocument/2006/relationships/image" Target="../media/image49.png"/><Relationship Id="rId4" Type="http://schemas.openxmlformats.org/officeDocument/2006/relationships/image" Target="../media/image45.png"/><Relationship Id="rId9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wmf"/><Relationship Id="rId7" Type="http://schemas.openxmlformats.org/officeDocument/2006/relationships/slide" Target="slide4.xml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5.wmf"/><Relationship Id="rId5" Type="http://schemas.openxmlformats.org/officeDocument/2006/relationships/image" Target="../media/image14.wmf"/><Relationship Id="rId4" Type="http://schemas.openxmlformats.org/officeDocument/2006/relationships/image" Target="../media/image13.wmf"/><Relationship Id="rId9" Type="http://schemas.openxmlformats.org/officeDocument/2006/relationships/image" Target="../media/image17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29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6" Type="http://schemas.microsoft.com/office/2007/relationships/hdphoto" Target="../media/hdphoto2.wdp"/><Relationship Id="rId5" Type="http://schemas.openxmlformats.org/officeDocument/2006/relationships/image" Target="../media/image28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fbb63f59c772f80c241f5a32592359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2092" y="0"/>
            <a:ext cx="10260330" cy="682371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05345" y="416005"/>
            <a:ext cx="8776855" cy="1754318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5400" b="1" dirty="0" err="1">
                <a:solidFill>
                  <a:srgbClr val="FF0000"/>
                </a:solidFill>
                <a:latin typeface="UTM Avo" pitchFamily="18" charset="0"/>
              </a:rPr>
              <a:t>Chào</a:t>
            </a:r>
            <a:r>
              <a:rPr lang="en-US" sz="5400" b="1" dirty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UTM Avo" pitchFamily="18" charset="0"/>
              </a:rPr>
              <a:t>mừng</a:t>
            </a:r>
            <a:r>
              <a:rPr lang="en-US" sz="5400" b="1" dirty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UTM Avo" pitchFamily="18" charset="0"/>
              </a:rPr>
              <a:t>các</a:t>
            </a:r>
            <a:r>
              <a:rPr lang="en-US" sz="5400" b="1" dirty="0">
                <a:solidFill>
                  <a:srgbClr val="FF0000"/>
                </a:solidFill>
                <a:latin typeface="UTM Avo" pitchFamily="18" charset="0"/>
              </a:rPr>
              <a:t> con </a:t>
            </a:r>
            <a:r>
              <a:rPr lang="en-US" sz="5400" b="1" dirty="0" err="1">
                <a:solidFill>
                  <a:srgbClr val="FF0000"/>
                </a:solidFill>
                <a:latin typeface="UTM Avo" pitchFamily="18" charset="0"/>
              </a:rPr>
              <a:t>đến</a:t>
            </a:r>
            <a:r>
              <a:rPr lang="en-US" sz="5400" b="1" dirty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UTM Avo" pitchFamily="18" charset="0"/>
              </a:rPr>
              <a:t>với</a:t>
            </a:r>
            <a:r>
              <a:rPr lang="en-US" sz="5400" b="1" dirty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UTM Avo" pitchFamily="18" charset="0"/>
              </a:rPr>
              <a:t>tiết</a:t>
            </a:r>
            <a:r>
              <a:rPr lang="en-US" sz="5400" b="1" dirty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UTM Avo" pitchFamily="18" charset="0"/>
              </a:rPr>
              <a:t>toán</a:t>
            </a:r>
            <a:r>
              <a:rPr lang="en-US" sz="5400" b="1" dirty="0">
                <a:solidFill>
                  <a:srgbClr val="FF0000"/>
                </a:solidFill>
                <a:latin typeface="UTM Avo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38747461"/>
      </p:ext>
    </p:extLst>
  </p:cSld>
  <p:clrMapOvr>
    <a:masterClrMapping/>
  </p:clrMapOvr>
  <p:transition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1">
            <a:extLst>
              <a:ext uri="{FF2B5EF4-FFF2-40B4-BE49-F238E27FC236}">
                <a16:creationId xmlns:a16="http://schemas.microsoft.com/office/drawing/2014/main" id="{3B45AE42-8B51-4BF3-88EE-EDF9E2BD54E4}"/>
              </a:ext>
            </a:extLst>
          </p:cNvPr>
          <p:cNvSpPr/>
          <p:nvPr/>
        </p:nvSpPr>
        <p:spPr>
          <a:xfrm>
            <a:off x="0" y="2905822"/>
            <a:ext cx="12192000" cy="3952178"/>
          </a:xfrm>
          <a:custGeom>
            <a:avLst/>
            <a:gdLst>
              <a:gd name="connsiteX0" fmla="*/ 0 w 12252491"/>
              <a:gd name="connsiteY0" fmla="*/ 0 h 3258448"/>
              <a:gd name="connsiteX1" fmla="*/ 12252491 w 12252491"/>
              <a:gd name="connsiteY1" fmla="*/ 0 h 3258448"/>
              <a:gd name="connsiteX2" fmla="*/ 12252491 w 12252491"/>
              <a:gd name="connsiteY2" fmla="*/ 3258448 h 3258448"/>
              <a:gd name="connsiteX3" fmla="*/ 0 w 12252491"/>
              <a:gd name="connsiteY3" fmla="*/ 3258448 h 3258448"/>
              <a:gd name="connsiteX4" fmla="*/ 0 w 12252491"/>
              <a:gd name="connsiteY4" fmla="*/ 0 h 3258448"/>
              <a:gd name="connsiteX0" fmla="*/ 0 w 12252491"/>
              <a:gd name="connsiteY0" fmla="*/ 687540 h 3945988"/>
              <a:gd name="connsiteX1" fmla="*/ 3718091 w 12252491"/>
              <a:gd name="connsiteY1" fmla="*/ 0 h 3945988"/>
              <a:gd name="connsiteX2" fmla="*/ 12252491 w 12252491"/>
              <a:gd name="connsiteY2" fmla="*/ 687540 h 3945988"/>
              <a:gd name="connsiteX3" fmla="*/ 12252491 w 12252491"/>
              <a:gd name="connsiteY3" fmla="*/ 3945988 h 3945988"/>
              <a:gd name="connsiteX4" fmla="*/ 0 w 12252491"/>
              <a:gd name="connsiteY4" fmla="*/ 3945988 h 3945988"/>
              <a:gd name="connsiteX5" fmla="*/ 0 w 12252491"/>
              <a:gd name="connsiteY5" fmla="*/ 687540 h 3945988"/>
              <a:gd name="connsiteX0" fmla="*/ 0 w 12252491"/>
              <a:gd name="connsiteY0" fmla="*/ 687540 h 3945988"/>
              <a:gd name="connsiteX1" fmla="*/ 3718091 w 12252491"/>
              <a:gd name="connsiteY1" fmla="*/ 0 h 3945988"/>
              <a:gd name="connsiteX2" fmla="*/ 8683986 w 12252491"/>
              <a:gd name="connsiteY2" fmla="*/ 1041010 h 3945988"/>
              <a:gd name="connsiteX3" fmla="*/ 12252491 w 12252491"/>
              <a:gd name="connsiteY3" fmla="*/ 687540 h 3945988"/>
              <a:gd name="connsiteX4" fmla="*/ 12252491 w 12252491"/>
              <a:gd name="connsiteY4" fmla="*/ 3945988 h 3945988"/>
              <a:gd name="connsiteX5" fmla="*/ 0 w 12252491"/>
              <a:gd name="connsiteY5" fmla="*/ 3945988 h 3945988"/>
              <a:gd name="connsiteX6" fmla="*/ 0 w 12252491"/>
              <a:gd name="connsiteY6" fmla="*/ 687540 h 3945988"/>
              <a:gd name="connsiteX0" fmla="*/ 0 w 12252491"/>
              <a:gd name="connsiteY0" fmla="*/ 687540 h 3945988"/>
              <a:gd name="connsiteX1" fmla="*/ 3718091 w 12252491"/>
              <a:gd name="connsiteY1" fmla="*/ 0 h 3945988"/>
              <a:gd name="connsiteX2" fmla="*/ 8683986 w 12252491"/>
              <a:gd name="connsiteY2" fmla="*/ 1041010 h 3945988"/>
              <a:gd name="connsiteX3" fmla="*/ 12252491 w 12252491"/>
              <a:gd name="connsiteY3" fmla="*/ 687540 h 3945988"/>
              <a:gd name="connsiteX4" fmla="*/ 12252491 w 12252491"/>
              <a:gd name="connsiteY4" fmla="*/ 3945988 h 3945988"/>
              <a:gd name="connsiteX5" fmla="*/ 0 w 12252491"/>
              <a:gd name="connsiteY5" fmla="*/ 3945988 h 3945988"/>
              <a:gd name="connsiteX6" fmla="*/ 0 w 12252491"/>
              <a:gd name="connsiteY6" fmla="*/ 687540 h 3945988"/>
              <a:gd name="connsiteX0" fmla="*/ 0 w 12252491"/>
              <a:gd name="connsiteY0" fmla="*/ 687540 h 3945988"/>
              <a:gd name="connsiteX1" fmla="*/ 3718091 w 12252491"/>
              <a:gd name="connsiteY1" fmla="*/ 0 h 3945988"/>
              <a:gd name="connsiteX2" fmla="*/ 8683986 w 12252491"/>
              <a:gd name="connsiteY2" fmla="*/ 1041010 h 3945988"/>
              <a:gd name="connsiteX3" fmla="*/ 12252491 w 12252491"/>
              <a:gd name="connsiteY3" fmla="*/ 687540 h 3945988"/>
              <a:gd name="connsiteX4" fmla="*/ 12252491 w 12252491"/>
              <a:gd name="connsiteY4" fmla="*/ 3945988 h 3945988"/>
              <a:gd name="connsiteX5" fmla="*/ 0 w 12252491"/>
              <a:gd name="connsiteY5" fmla="*/ 3945988 h 3945988"/>
              <a:gd name="connsiteX6" fmla="*/ 0 w 12252491"/>
              <a:gd name="connsiteY6" fmla="*/ 687540 h 3945988"/>
              <a:gd name="connsiteX0" fmla="*/ 0 w 12252491"/>
              <a:gd name="connsiteY0" fmla="*/ 693730 h 3952178"/>
              <a:gd name="connsiteX1" fmla="*/ 3718091 w 12252491"/>
              <a:gd name="connsiteY1" fmla="*/ 6190 h 3952178"/>
              <a:gd name="connsiteX2" fmla="*/ 8683986 w 12252491"/>
              <a:gd name="connsiteY2" fmla="*/ 1047200 h 3952178"/>
              <a:gd name="connsiteX3" fmla="*/ 12252491 w 12252491"/>
              <a:gd name="connsiteY3" fmla="*/ 693730 h 3952178"/>
              <a:gd name="connsiteX4" fmla="*/ 12252491 w 12252491"/>
              <a:gd name="connsiteY4" fmla="*/ 3952178 h 3952178"/>
              <a:gd name="connsiteX5" fmla="*/ 0 w 12252491"/>
              <a:gd name="connsiteY5" fmla="*/ 3952178 h 3952178"/>
              <a:gd name="connsiteX6" fmla="*/ 0 w 12252491"/>
              <a:gd name="connsiteY6" fmla="*/ 693730 h 3952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52491" h="3952178">
                <a:moveTo>
                  <a:pt x="0" y="693730"/>
                </a:moveTo>
                <a:cubicBezTo>
                  <a:pt x="1403486" y="-126293"/>
                  <a:pt x="2483417" y="10287"/>
                  <a:pt x="3718091" y="6190"/>
                </a:cubicBezTo>
                <a:cubicBezTo>
                  <a:pt x="5321808" y="137489"/>
                  <a:pt x="7080269" y="915901"/>
                  <a:pt x="8683986" y="1047200"/>
                </a:cubicBezTo>
                <a:cubicBezTo>
                  <a:pt x="10098571" y="760565"/>
                  <a:pt x="11006718" y="333252"/>
                  <a:pt x="12252491" y="693730"/>
                </a:cubicBezTo>
                <a:lnTo>
                  <a:pt x="12252491" y="3952178"/>
                </a:lnTo>
                <a:lnTo>
                  <a:pt x="0" y="3952178"/>
                </a:lnTo>
                <a:lnTo>
                  <a:pt x="0" y="69373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0D04A0A-33F9-4E82-8CBB-DCAD53483EE3}"/>
              </a:ext>
            </a:extLst>
          </p:cNvPr>
          <p:cNvSpPr/>
          <p:nvPr/>
        </p:nvSpPr>
        <p:spPr>
          <a:xfrm>
            <a:off x="582680" y="2022355"/>
            <a:ext cx="11182870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8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8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en-US" sz="8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“AI NHANH-AI ĐÚNG”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1480DB5C-AD40-4CB4-B0E6-2D793DC098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64330" y="1222205"/>
            <a:ext cx="1609725" cy="1564653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AE7CA0F8-5918-4985-B979-C4DEB786FD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552" y="317055"/>
            <a:ext cx="1609725" cy="1506703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37A05D7F-0940-41C2-99DE-FF09B18446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0124" y="2321086"/>
            <a:ext cx="1044772" cy="82835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B52584C-4833-4143-8FBD-887564BF829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134" y="163255"/>
            <a:ext cx="1609725" cy="1590408"/>
          </a:xfrm>
          <a:prstGeom prst="rect">
            <a:avLst/>
          </a:prstGeom>
        </p:spPr>
      </p:pic>
      <p:sp>
        <p:nvSpPr>
          <p:cNvPr id="60" name="Rectangle 59">
            <a:extLst>
              <a:ext uri="{FF2B5EF4-FFF2-40B4-BE49-F238E27FC236}">
                <a16:creationId xmlns:a16="http://schemas.microsoft.com/office/drawing/2014/main" id="{5294391B-4247-4B6A-B075-02DA37E94502}"/>
              </a:ext>
            </a:extLst>
          </p:cNvPr>
          <p:cNvSpPr/>
          <p:nvPr/>
        </p:nvSpPr>
        <p:spPr>
          <a:xfrm>
            <a:off x="0" y="5372101"/>
            <a:ext cx="12192000" cy="1479493"/>
          </a:xfrm>
          <a:custGeom>
            <a:avLst/>
            <a:gdLst>
              <a:gd name="connsiteX0" fmla="*/ 0 w 12192000"/>
              <a:gd name="connsiteY0" fmla="*/ 0 h 1436631"/>
              <a:gd name="connsiteX1" fmla="*/ 12192000 w 12192000"/>
              <a:gd name="connsiteY1" fmla="*/ 0 h 1436631"/>
              <a:gd name="connsiteX2" fmla="*/ 12192000 w 12192000"/>
              <a:gd name="connsiteY2" fmla="*/ 1436631 h 1436631"/>
              <a:gd name="connsiteX3" fmla="*/ 0 w 12192000"/>
              <a:gd name="connsiteY3" fmla="*/ 1436631 h 1436631"/>
              <a:gd name="connsiteX4" fmla="*/ 0 w 12192000"/>
              <a:gd name="connsiteY4" fmla="*/ 0 h 1436631"/>
              <a:gd name="connsiteX0" fmla="*/ 0 w 12192000"/>
              <a:gd name="connsiteY0" fmla="*/ 54 h 1436685"/>
              <a:gd name="connsiteX1" fmla="*/ 4086225 w 12192000"/>
              <a:gd name="connsiteY1" fmla="*/ 300092 h 1436685"/>
              <a:gd name="connsiteX2" fmla="*/ 12192000 w 12192000"/>
              <a:gd name="connsiteY2" fmla="*/ 54 h 1436685"/>
              <a:gd name="connsiteX3" fmla="*/ 12192000 w 12192000"/>
              <a:gd name="connsiteY3" fmla="*/ 1436685 h 1436685"/>
              <a:gd name="connsiteX4" fmla="*/ 0 w 12192000"/>
              <a:gd name="connsiteY4" fmla="*/ 1436685 h 1436685"/>
              <a:gd name="connsiteX5" fmla="*/ 0 w 12192000"/>
              <a:gd name="connsiteY5" fmla="*/ 54 h 1436685"/>
              <a:gd name="connsiteX0" fmla="*/ 0 w 12192000"/>
              <a:gd name="connsiteY0" fmla="*/ 42862 h 1479493"/>
              <a:gd name="connsiteX1" fmla="*/ 4086225 w 12192000"/>
              <a:gd name="connsiteY1" fmla="*/ 342900 h 1479493"/>
              <a:gd name="connsiteX2" fmla="*/ 9786938 w 12192000"/>
              <a:gd name="connsiteY2" fmla="*/ 0 h 1479493"/>
              <a:gd name="connsiteX3" fmla="*/ 12192000 w 12192000"/>
              <a:gd name="connsiteY3" fmla="*/ 42862 h 1479493"/>
              <a:gd name="connsiteX4" fmla="*/ 12192000 w 12192000"/>
              <a:gd name="connsiteY4" fmla="*/ 1479493 h 1479493"/>
              <a:gd name="connsiteX5" fmla="*/ 0 w 12192000"/>
              <a:gd name="connsiteY5" fmla="*/ 1479493 h 1479493"/>
              <a:gd name="connsiteX6" fmla="*/ 0 w 12192000"/>
              <a:gd name="connsiteY6" fmla="*/ 42862 h 1479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1479493">
                <a:moveTo>
                  <a:pt x="0" y="42862"/>
                </a:moveTo>
                <a:cubicBezTo>
                  <a:pt x="1343025" y="38100"/>
                  <a:pt x="2743200" y="347662"/>
                  <a:pt x="4086225" y="342900"/>
                </a:cubicBezTo>
                <a:cubicBezTo>
                  <a:pt x="5886450" y="276225"/>
                  <a:pt x="7986713" y="66675"/>
                  <a:pt x="9786938" y="0"/>
                </a:cubicBezTo>
                <a:lnTo>
                  <a:pt x="12192000" y="42862"/>
                </a:lnTo>
                <a:lnTo>
                  <a:pt x="12192000" y="1479493"/>
                </a:lnTo>
                <a:lnTo>
                  <a:pt x="0" y="1479493"/>
                </a:lnTo>
                <a:lnTo>
                  <a:pt x="0" y="42862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08A33331-ED43-4961-8472-635A0DA967A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660" y="4783706"/>
            <a:ext cx="2045817" cy="1081649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2CAB176B-5CEB-4019-B56E-B2E8DE6B7AB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5003" y="4496224"/>
            <a:ext cx="745136" cy="1081649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05B912C0-A88D-4D04-BF86-10B5169F892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3681" y="1415145"/>
            <a:ext cx="3905262" cy="1952631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A0E6B0FA-6EE2-4926-ABE7-B85F6ED3E9E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6943" y="1020937"/>
            <a:ext cx="2644197" cy="3467799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5BEE9461-E3F1-4183-9412-152BCC5A682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1094" y="4502162"/>
            <a:ext cx="558289" cy="442643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070B01E2-E914-44A2-8F50-CDA5251B73B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1733" y="4359896"/>
            <a:ext cx="558289" cy="442643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E6361DD3-0A04-47FE-8E74-ADCBEA21587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5759" y="4944805"/>
            <a:ext cx="558289" cy="442643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38B224A7-0FB7-4E20-B122-4E8E59DF8F6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2737" y="4682674"/>
            <a:ext cx="1917579" cy="1622567"/>
          </a:xfrm>
          <a:prstGeom prst="rect">
            <a:avLst/>
          </a:prstGeom>
        </p:spPr>
      </p:pic>
      <p:pic>
        <p:nvPicPr>
          <p:cNvPr id="81" name="Intro">
            <a:hlinkClick r:id="" action="ppaction://media"/>
            <a:extLst>
              <a:ext uri="{FF2B5EF4-FFF2-40B4-BE49-F238E27FC236}">
                <a16:creationId xmlns:a16="http://schemas.microsoft.com/office/drawing/2014/main" id="{7C2A0ED8-67CD-4A5F-BDC2-A56E7A3CF4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6257925" y="-871264"/>
            <a:ext cx="609600" cy="609600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32D24676-19A4-4930-A1DF-32D5F249A8C8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390" y="113229"/>
            <a:ext cx="4602977" cy="2009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546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40" fill="hold"/>
                                        <p:tgtEl>
                                          <p:spTgt spid="8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40"/>
                            </p:stCondLst>
                            <p:childTnLst>
                              <p:par>
                                <p:cTn id="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1290"/>
                            </p:stCondLst>
                            <p:childTnLst>
                              <p:par>
                                <p:cTn id="1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3040"/>
                            </p:stCondLst>
                            <p:childTnLst>
                              <p:par>
                                <p:cTn id="1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xit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1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Diagonal Corners Snipped 4">
            <a:extLst>
              <a:ext uri="{FF2B5EF4-FFF2-40B4-BE49-F238E27FC236}">
                <a16:creationId xmlns:a16="http://schemas.microsoft.com/office/drawing/2014/main" id="{27A7DB0D-F52E-4EA8-8B57-CE9C319290FB}"/>
              </a:ext>
            </a:extLst>
          </p:cNvPr>
          <p:cNvSpPr/>
          <p:nvPr/>
        </p:nvSpPr>
        <p:spPr>
          <a:xfrm>
            <a:off x="689113" y="2497522"/>
            <a:ext cx="2205007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vi-VN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vi-V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5</a:t>
            </a:r>
          </a:p>
        </p:txBody>
      </p:sp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DAFF3985-B70E-4F29-9B2B-8E74D965A386}"/>
              </a:ext>
            </a:extLst>
          </p:cNvPr>
          <p:cNvSpPr/>
          <p:nvPr/>
        </p:nvSpPr>
        <p:spPr>
          <a:xfrm>
            <a:off x="313163" y="231911"/>
            <a:ext cx="11502886" cy="2054087"/>
          </a:xfrm>
          <a:prstGeom prst="snip2Diag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 8 – 1 – 2 = ? </a:t>
            </a:r>
          </a:p>
        </p:txBody>
      </p:sp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BFF5F334-52F9-41E7-8D2E-5AA806EBEF5C}"/>
              </a:ext>
            </a:extLst>
          </p:cNvPr>
          <p:cNvSpPr/>
          <p:nvPr/>
        </p:nvSpPr>
        <p:spPr>
          <a:xfrm>
            <a:off x="689113" y="3567637"/>
            <a:ext cx="2205007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6</a:t>
            </a:r>
            <a:endParaRPr lang="en-US" sz="4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: Diagonal Corners Snipped 7">
            <a:extLst>
              <a:ext uri="{FF2B5EF4-FFF2-40B4-BE49-F238E27FC236}">
                <a16:creationId xmlns:a16="http://schemas.microsoft.com/office/drawing/2014/main" id="{D7C9E28D-FFE1-46F3-9A9D-A80244A0129F}"/>
              </a:ext>
            </a:extLst>
          </p:cNvPr>
          <p:cNvSpPr/>
          <p:nvPr/>
        </p:nvSpPr>
        <p:spPr>
          <a:xfrm>
            <a:off x="689113" y="4637752"/>
            <a:ext cx="2205007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7</a:t>
            </a:r>
            <a:endParaRPr lang="en-US" sz="4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: Diagonal Corners Snipped 8">
            <a:extLst>
              <a:ext uri="{FF2B5EF4-FFF2-40B4-BE49-F238E27FC236}">
                <a16:creationId xmlns:a16="http://schemas.microsoft.com/office/drawing/2014/main" id="{4CF9D1E6-1179-4E48-A495-91304BFFE195}"/>
              </a:ext>
            </a:extLst>
          </p:cNvPr>
          <p:cNvSpPr/>
          <p:nvPr/>
        </p:nvSpPr>
        <p:spPr>
          <a:xfrm>
            <a:off x="689113" y="5707867"/>
            <a:ext cx="2205007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8</a:t>
            </a:r>
            <a:endParaRPr lang="en-US" sz="4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C415FAD-D43C-4E9A-A5CF-5D538DAC36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57591" y="807445"/>
            <a:ext cx="1589852" cy="1545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027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Diagonal Corners Snipped 4">
            <a:extLst>
              <a:ext uri="{FF2B5EF4-FFF2-40B4-BE49-F238E27FC236}">
                <a16:creationId xmlns:a16="http://schemas.microsoft.com/office/drawing/2014/main" id="{27A7DB0D-F52E-4EA8-8B57-CE9C319290FB}"/>
              </a:ext>
            </a:extLst>
          </p:cNvPr>
          <p:cNvSpPr/>
          <p:nvPr/>
        </p:nvSpPr>
        <p:spPr>
          <a:xfrm>
            <a:off x="886690" y="1580113"/>
            <a:ext cx="9767455" cy="4322619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vi-VN" sz="11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vi-VN" sz="8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5</a:t>
            </a:r>
          </a:p>
        </p:txBody>
      </p:sp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DAFF3985-B70E-4F29-9B2B-8E74D965A386}"/>
              </a:ext>
            </a:extLst>
          </p:cNvPr>
          <p:cNvSpPr/>
          <p:nvPr/>
        </p:nvSpPr>
        <p:spPr>
          <a:xfrm>
            <a:off x="313163" y="231911"/>
            <a:ext cx="11502886" cy="2054087"/>
          </a:xfrm>
          <a:prstGeom prst="snip2Diag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 8 – 1 – 2 = ?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C415FAD-D43C-4E9A-A5CF-5D538DAC36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57591" y="807445"/>
            <a:ext cx="1589852" cy="1545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059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Diagonal Corners Snipped 4">
            <a:extLst>
              <a:ext uri="{FF2B5EF4-FFF2-40B4-BE49-F238E27FC236}">
                <a16:creationId xmlns:a16="http://schemas.microsoft.com/office/drawing/2014/main" id="{27A7DB0D-F52E-4EA8-8B57-CE9C319290FB}"/>
              </a:ext>
            </a:extLst>
          </p:cNvPr>
          <p:cNvSpPr/>
          <p:nvPr/>
        </p:nvSpPr>
        <p:spPr>
          <a:xfrm>
            <a:off x="689113" y="2497522"/>
            <a:ext cx="1478015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lang="en-US" sz="3200" b="1" noProof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DAFF3985-B70E-4F29-9B2B-8E74D965A386}"/>
              </a:ext>
            </a:extLst>
          </p:cNvPr>
          <p:cNvSpPr/>
          <p:nvPr/>
        </p:nvSpPr>
        <p:spPr>
          <a:xfrm>
            <a:off x="344557" y="304799"/>
            <a:ext cx="11502886" cy="2054087"/>
          </a:xfrm>
          <a:prstGeom prst="snip2Diag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Tính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2 + 3 + 4 = ?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BFF5F334-52F9-41E7-8D2E-5AA806EBEF5C}"/>
              </a:ext>
            </a:extLst>
          </p:cNvPr>
          <p:cNvSpPr/>
          <p:nvPr/>
        </p:nvSpPr>
        <p:spPr>
          <a:xfrm>
            <a:off x="689113" y="3567637"/>
            <a:ext cx="1478015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lang="en-US" sz="3200" b="1" noProof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Rectangle: Diagonal Corners Snipped 7">
            <a:extLst>
              <a:ext uri="{FF2B5EF4-FFF2-40B4-BE49-F238E27FC236}">
                <a16:creationId xmlns:a16="http://schemas.microsoft.com/office/drawing/2014/main" id="{D7C9E28D-FFE1-46F3-9A9D-A80244A0129F}"/>
              </a:ext>
            </a:extLst>
          </p:cNvPr>
          <p:cNvSpPr/>
          <p:nvPr/>
        </p:nvSpPr>
        <p:spPr>
          <a:xfrm>
            <a:off x="689113" y="4637752"/>
            <a:ext cx="1569455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lang="en-US" sz="32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Rectangle: Diagonal Corners Snipped 8">
            <a:extLst>
              <a:ext uri="{FF2B5EF4-FFF2-40B4-BE49-F238E27FC236}">
                <a16:creationId xmlns:a16="http://schemas.microsoft.com/office/drawing/2014/main" id="{4CF9D1E6-1179-4E48-A495-91304BFFE195}"/>
              </a:ext>
            </a:extLst>
          </p:cNvPr>
          <p:cNvSpPr/>
          <p:nvPr/>
        </p:nvSpPr>
        <p:spPr>
          <a:xfrm>
            <a:off x="689113" y="5707867"/>
            <a:ext cx="1569455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lang="en-US" sz="32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C415FAD-D43C-4E9A-A5CF-5D538DAC36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464556" flipH="1">
            <a:off x="10257591" y="992712"/>
            <a:ext cx="1589852" cy="1174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333456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DAFF3985-B70E-4F29-9B2B-8E74D965A386}"/>
              </a:ext>
            </a:extLst>
          </p:cNvPr>
          <p:cNvSpPr/>
          <p:nvPr/>
        </p:nvSpPr>
        <p:spPr>
          <a:xfrm>
            <a:off x="344557" y="304799"/>
            <a:ext cx="11502886" cy="2054087"/>
          </a:xfrm>
          <a:prstGeom prst="snip2Diag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Tính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2 + 3 + 4 = ?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Rectangle: Diagonal Corners Snipped 8">
            <a:extLst>
              <a:ext uri="{FF2B5EF4-FFF2-40B4-BE49-F238E27FC236}">
                <a16:creationId xmlns:a16="http://schemas.microsoft.com/office/drawing/2014/main" id="{4CF9D1E6-1179-4E48-A495-91304BFFE195}"/>
              </a:ext>
            </a:extLst>
          </p:cNvPr>
          <p:cNvSpPr/>
          <p:nvPr/>
        </p:nvSpPr>
        <p:spPr>
          <a:xfrm>
            <a:off x="1953491" y="1808018"/>
            <a:ext cx="7772399" cy="3886200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8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kumimoji="0" lang="en-US" sz="13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C415FAD-D43C-4E9A-A5CF-5D538DAC36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464556" flipH="1">
            <a:off x="10257591" y="992712"/>
            <a:ext cx="1589852" cy="1174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498927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Diagonal Corners Snipped 4">
            <a:extLst>
              <a:ext uri="{FF2B5EF4-FFF2-40B4-BE49-F238E27FC236}">
                <a16:creationId xmlns:a16="http://schemas.microsoft.com/office/drawing/2014/main" id="{27A7DB0D-F52E-4EA8-8B57-CE9C319290FB}"/>
              </a:ext>
            </a:extLst>
          </p:cNvPr>
          <p:cNvSpPr/>
          <p:nvPr/>
        </p:nvSpPr>
        <p:spPr>
          <a:xfrm>
            <a:off x="689114" y="2497522"/>
            <a:ext cx="3233957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 </a:t>
            </a:r>
            <a:r>
              <a:rPr lang="en-US" sz="32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– 3 - 2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DAFF3985-B70E-4F29-9B2B-8E74D965A386}"/>
              </a:ext>
            </a:extLst>
          </p:cNvPr>
          <p:cNvSpPr/>
          <p:nvPr/>
        </p:nvSpPr>
        <p:spPr>
          <a:xfrm>
            <a:off x="344557" y="304799"/>
            <a:ext cx="11502886" cy="2054087"/>
          </a:xfrm>
          <a:prstGeom prst="snip2Diag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3.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cam,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cam,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cam.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cam?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BFF5F334-52F9-41E7-8D2E-5AA806EBEF5C}"/>
              </a:ext>
            </a:extLst>
          </p:cNvPr>
          <p:cNvSpPr/>
          <p:nvPr/>
        </p:nvSpPr>
        <p:spPr>
          <a:xfrm>
            <a:off x="689114" y="3567637"/>
            <a:ext cx="3233958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 </a:t>
            </a:r>
            <a:r>
              <a:rPr lang="en-US" sz="32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– 2 + 3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Rectangle: Diagonal Corners Snipped 7">
            <a:extLst>
              <a:ext uri="{FF2B5EF4-FFF2-40B4-BE49-F238E27FC236}">
                <a16:creationId xmlns:a16="http://schemas.microsoft.com/office/drawing/2014/main" id="{D7C9E28D-FFE1-46F3-9A9D-A80244A0129F}"/>
              </a:ext>
            </a:extLst>
          </p:cNvPr>
          <p:cNvSpPr/>
          <p:nvPr/>
        </p:nvSpPr>
        <p:spPr>
          <a:xfrm>
            <a:off x="689114" y="4637752"/>
            <a:ext cx="3233957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 </a:t>
            </a:r>
            <a:r>
              <a:rPr lang="en-US" sz="32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– 3 + 2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Rectangle: Diagonal Corners Snipped 8">
            <a:extLst>
              <a:ext uri="{FF2B5EF4-FFF2-40B4-BE49-F238E27FC236}">
                <a16:creationId xmlns:a16="http://schemas.microsoft.com/office/drawing/2014/main" id="{4CF9D1E6-1179-4E48-A495-91304BFFE195}"/>
              </a:ext>
            </a:extLst>
          </p:cNvPr>
          <p:cNvSpPr/>
          <p:nvPr/>
        </p:nvSpPr>
        <p:spPr>
          <a:xfrm>
            <a:off x="689114" y="5707867"/>
            <a:ext cx="3233958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 </a:t>
            </a:r>
            <a:r>
              <a:rPr lang="en-US" sz="32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– 9 + 2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C415FAD-D43C-4E9A-A5CF-5D538DAC36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9887" y="1093153"/>
            <a:ext cx="1589852" cy="1404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197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Diagonal Corners Snipped 4">
            <a:extLst>
              <a:ext uri="{FF2B5EF4-FFF2-40B4-BE49-F238E27FC236}">
                <a16:creationId xmlns:a16="http://schemas.microsoft.com/office/drawing/2014/main" id="{27A7DB0D-F52E-4EA8-8B57-CE9C319290FB}"/>
              </a:ext>
            </a:extLst>
          </p:cNvPr>
          <p:cNvSpPr/>
          <p:nvPr/>
        </p:nvSpPr>
        <p:spPr>
          <a:xfrm>
            <a:off x="689114" y="2497521"/>
            <a:ext cx="8766613" cy="3279823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A.  </a:t>
            </a:r>
            <a:r>
              <a:rPr lang="en-US" sz="7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– 3 – 2= 4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DAFF3985-B70E-4F29-9B2B-8E74D965A386}"/>
              </a:ext>
            </a:extLst>
          </p:cNvPr>
          <p:cNvSpPr/>
          <p:nvPr/>
        </p:nvSpPr>
        <p:spPr>
          <a:xfrm>
            <a:off x="344557" y="304799"/>
            <a:ext cx="11502886" cy="2054087"/>
          </a:xfrm>
          <a:prstGeom prst="snip2Diag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3.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cam,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cam,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cam.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cam?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C415FAD-D43C-4E9A-A5CF-5D538DAC36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9887" y="1093153"/>
            <a:ext cx="1589852" cy="1404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612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Diagonal Corners Snipped 4">
            <a:extLst>
              <a:ext uri="{FF2B5EF4-FFF2-40B4-BE49-F238E27FC236}">
                <a16:creationId xmlns:a16="http://schemas.microsoft.com/office/drawing/2014/main" id="{27A7DB0D-F52E-4EA8-8B57-CE9C319290FB}"/>
              </a:ext>
            </a:extLst>
          </p:cNvPr>
          <p:cNvSpPr/>
          <p:nvPr/>
        </p:nvSpPr>
        <p:spPr>
          <a:xfrm>
            <a:off x="689113" y="2497522"/>
            <a:ext cx="2246111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lang="en-US" sz="32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7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DAFF3985-B70E-4F29-9B2B-8E74D965A386}"/>
              </a:ext>
            </a:extLst>
          </p:cNvPr>
          <p:cNvSpPr/>
          <p:nvPr/>
        </p:nvSpPr>
        <p:spPr>
          <a:xfrm>
            <a:off x="344557" y="304799"/>
            <a:ext cx="11502886" cy="2054087"/>
          </a:xfrm>
          <a:prstGeom prst="snip2Diag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4.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kẹo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kẹo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BFF5F334-52F9-41E7-8D2E-5AA806EBEF5C}"/>
              </a:ext>
            </a:extLst>
          </p:cNvPr>
          <p:cNvSpPr/>
          <p:nvPr/>
        </p:nvSpPr>
        <p:spPr>
          <a:xfrm>
            <a:off x="689113" y="3567637"/>
            <a:ext cx="2246111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2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  9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Rectangle: Diagonal Corners Snipped 7">
            <a:extLst>
              <a:ext uri="{FF2B5EF4-FFF2-40B4-BE49-F238E27FC236}">
                <a16:creationId xmlns:a16="http://schemas.microsoft.com/office/drawing/2014/main" id="{D7C9E28D-FFE1-46F3-9A9D-A80244A0129F}"/>
              </a:ext>
            </a:extLst>
          </p:cNvPr>
          <p:cNvSpPr/>
          <p:nvPr/>
        </p:nvSpPr>
        <p:spPr>
          <a:xfrm>
            <a:off x="689113" y="4637752"/>
            <a:ext cx="2246111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   8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Rectangle: Diagonal Corners Snipped 8">
            <a:extLst>
              <a:ext uri="{FF2B5EF4-FFF2-40B4-BE49-F238E27FC236}">
                <a16:creationId xmlns:a16="http://schemas.microsoft.com/office/drawing/2014/main" id="{4CF9D1E6-1179-4E48-A495-91304BFFE195}"/>
              </a:ext>
            </a:extLst>
          </p:cNvPr>
          <p:cNvSpPr/>
          <p:nvPr/>
        </p:nvSpPr>
        <p:spPr>
          <a:xfrm>
            <a:off x="689113" y="5707867"/>
            <a:ext cx="2246111" cy="918222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6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C415FAD-D43C-4E9A-A5CF-5D538DAC36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439364" y="992712"/>
            <a:ext cx="1226306" cy="1174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248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DAFF3985-B70E-4F29-9B2B-8E74D965A386}"/>
              </a:ext>
            </a:extLst>
          </p:cNvPr>
          <p:cNvSpPr/>
          <p:nvPr/>
        </p:nvSpPr>
        <p:spPr>
          <a:xfrm>
            <a:off x="344557" y="304799"/>
            <a:ext cx="11502886" cy="2054087"/>
          </a:xfrm>
          <a:prstGeom prst="snip2Diag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4.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kẹo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kẹo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Rectangle: Diagonal Corners Snipped 7">
            <a:extLst>
              <a:ext uri="{FF2B5EF4-FFF2-40B4-BE49-F238E27FC236}">
                <a16:creationId xmlns:a16="http://schemas.microsoft.com/office/drawing/2014/main" id="{D7C9E28D-FFE1-46F3-9A9D-A80244A0129F}"/>
              </a:ext>
            </a:extLst>
          </p:cNvPr>
          <p:cNvSpPr/>
          <p:nvPr/>
        </p:nvSpPr>
        <p:spPr>
          <a:xfrm>
            <a:off x="3369968" y="2788171"/>
            <a:ext cx="5109014" cy="2635884"/>
          </a:xfrm>
          <a:prstGeom prst="snip2DiagRect">
            <a:avLst/>
          </a:prstGeom>
          <a:solidFill>
            <a:srgbClr val="00206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   8</a:t>
            </a:r>
            <a:endParaRPr kumimoji="0" lang="en-US" sz="13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C415FAD-D43C-4E9A-A5CF-5D538DAC36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439364" y="992712"/>
            <a:ext cx="1226306" cy="1174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239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8" descr="觅元素58b0fbac4bf92">
            <a:extLst>
              <a:ext uri="{FF2B5EF4-FFF2-40B4-BE49-F238E27FC236}">
                <a16:creationId xmlns:a16="http://schemas.microsoft.com/office/drawing/2014/main" id="{D58665DD-9139-4EF7-81C4-6EBFE489BBE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6084" y="6152144"/>
            <a:ext cx="5212715" cy="740410"/>
          </a:xfrm>
          <a:prstGeom prst="rect">
            <a:avLst/>
          </a:prstGeom>
        </p:spPr>
      </p:pic>
      <p:pic>
        <p:nvPicPr>
          <p:cNvPr id="5" name="图片 15" descr="a05684f714522ad77246dba9447411ba">
            <a:extLst>
              <a:ext uri="{FF2B5EF4-FFF2-40B4-BE49-F238E27FC236}">
                <a16:creationId xmlns:a16="http://schemas.microsoft.com/office/drawing/2014/main" id="{85CACD44-514D-4517-A8BD-97EF92C2F6E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346193" flipH="1">
            <a:off x="7842589" y="4307688"/>
            <a:ext cx="4002630" cy="2830384"/>
          </a:xfrm>
          <a:prstGeom prst="rect">
            <a:avLst/>
          </a:prstGeom>
        </p:spPr>
      </p:pic>
      <p:pic>
        <p:nvPicPr>
          <p:cNvPr id="6" name="图片 1" descr="fc85f2a324e3c42c2067966f589847df">
            <a:extLst>
              <a:ext uri="{FF2B5EF4-FFF2-40B4-BE49-F238E27FC236}">
                <a16:creationId xmlns:a16="http://schemas.microsoft.com/office/drawing/2014/main" id="{5C1ACBCE-0FA0-4817-A1BD-52607BBBDD0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86352" y="4905124"/>
            <a:ext cx="1780433" cy="2060845"/>
          </a:xfrm>
          <a:prstGeom prst="rect">
            <a:avLst/>
          </a:prstGeom>
        </p:spPr>
      </p:pic>
      <p:pic>
        <p:nvPicPr>
          <p:cNvPr id="7" name="图片 3" descr="fc85f2a324e3c42c2067966f589847df">
            <a:extLst>
              <a:ext uri="{FF2B5EF4-FFF2-40B4-BE49-F238E27FC236}">
                <a16:creationId xmlns:a16="http://schemas.microsoft.com/office/drawing/2014/main" id="{BD954D33-775F-4D30-94B0-795D2FD1F11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7992" y="4666969"/>
            <a:ext cx="2956702" cy="1855380"/>
          </a:xfrm>
          <a:prstGeom prst="rect">
            <a:avLst/>
          </a:prstGeom>
        </p:spPr>
      </p:pic>
      <p:grpSp>
        <p:nvGrpSpPr>
          <p:cNvPr id="8" name="Nhóm 7">
            <a:extLst>
              <a:ext uri="{FF2B5EF4-FFF2-40B4-BE49-F238E27FC236}">
                <a16:creationId xmlns:a16="http://schemas.microsoft.com/office/drawing/2014/main" id="{32084167-7FAD-4265-9C68-D65BEDBE26A3}"/>
              </a:ext>
            </a:extLst>
          </p:cNvPr>
          <p:cNvGrpSpPr/>
          <p:nvPr/>
        </p:nvGrpSpPr>
        <p:grpSpPr>
          <a:xfrm>
            <a:off x="-286584" y="0"/>
            <a:ext cx="3626802" cy="2742797"/>
            <a:chOff x="-230853" y="7620"/>
            <a:chExt cx="3626802" cy="2742797"/>
          </a:xfrm>
        </p:grpSpPr>
        <p:grpSp>
          <p:nvGrpSpPr>
            <p:cNvPr id="9" name="Nhóm 8">
              <a:extLst>
                <a:ext uri="{FF2B5EF4-FFF2-40B4-BE49-F238E27FC236}">
                  <a16:creationId xmlns:a16="http://schemas.microsoft.com/office/drawing/2014/main" id="{3EF87F29-D949-4DA0-A2B6-19A6124E5734}"/>
                </a:ext>
              </a:extLst>
            </p:cNvPr>
            <p:cNvGrpSpPr/>
            <p:nvPr/>
          </p:nvGrpSpPr>
          <p:grpSpPr>
            <a:xfrm>
              <a:off x="-230853" y="7620"/>
              <a:ext cx="3467735" cy="2742797"/>
              <a:chOff x="425593" y="325580"/>
              <a:chExt cx="3467735" cy="2742797"/>
            </a:xfrm>
          </p:grpSpPr>
          <p:pic>
            <p:nvPicPr>
              <p:cNvPr id="11" name="图片 7" descr="572005ec0a0c4">
                <a:extLst>
                  <a:ext uri="{FF2B5EF4-FFF2-40B4-BE49-F238E27FC236}">
                    <a16:creationId xmlns:a16="http://schemas.microsoft.com/office/drawing/2014/main" id="{7DC3171A-8F9F-41A0-BEFC-380D2A748E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>
              <a:xfrm>
                <a:off x="425593" y="325580"/>
                <a:ext cx="3467735" cy="1959610"/>
              </a:xfrm>
              <a:prstGeom prst="rect">
                <a:avLst/>
              </a:prstGeom>
            </p:spPr>
          </p:pic>
          <p:sp>
            <p:nvSpPr>
              <p:cNvPr id="12" name="Hình chữ nhật 11">
                <a:extLst>
                  <a:ext uri="{FF2B5EF4-FFF2-40B4-BE49-F238E27FC236}">
                    <a16:creationId xmlns:a16="http://schemas.microsoft.com/office/drawing/2014/main" id="{F0F14F4B-A0F6-43AB-AB88-D48E617A3554}"/>
                  </a:ext>
                </a:extLst>
              </p:cNvPr>
              <p:cNvSpPr/>
              <p:nvPr/>
            </p:nvSpPr>
            <p:spPr>
              <a:xfrm>
                <a:off x="2521527" y="1066800"/>
                <a:ext cx="1371600" cy="131618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endParaRPr>
              </a:p>
            </p:txBody>
          </p:sp>
          <p:sp>
            <p:nvSpPr>
              <p:cNvPr id="13" name="Hình chữ nhật 12">
                <a:extLst>
                  <a:ext uri="{FF2B5EF4-FFF2-40B4-BE49-F238E27FC236}">
                    <a16:creationId xmlns:a16="http://schemas.microsoft.com/office/drawing/2014/main" id="{0BBD4EA2-62F3-4C8B-83C3-A163800FA79D}"/>
                  </a:ext>
                </a:extLst>
              </p:cNvPr>
              <p:cNvSpPr/>
              <p:nvPr/>
            </p:nvSpPr>
            <p:spPr>
              <a:xfrm>
                <a:off x="2159460" y="1752195"/>
                <a:ext cx="1371600" cy="131618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endParaRPr>
              </a:p>
            </p:txBody>
          </p:sp>
        </p:grpSp>
        <p:pic>
          <p:nvPicPr>
            <p:cNvPr id="10" name="Hình ảnh 9">
              <a:extLst>
                <a:ext uri="{FF2B5EF4-FFF2-40B4-BE49-F238E27FC236}">
                  <a16:creationId xmlns:a16="http://schemas.microsoft.com/office/drawing/2014/main" id="{B79163BE-F285-462E-9780-094FC2E21E1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03015" y="772220"/>
              <a:ext cx="1892934" cy="1060043"/>
            </a:xfrm>
            <a:prstGeom prst="rect">
              <a:avLst/>
            </a:prstGeom>
          </p:spPr>
        </p:pic>
      </p:grpSp>
      <p:pic>
        <p:nvPicPr>
          <p:cNvPr id="17" name="Content Placeholder 19" descr="chimxanh.png">
            <a:extLst>
              <a:ext uri="{FF2B5EF4-FFF2-40B4-BE49-F238E27FC236}">
                <a16:creationId xmlns:a16="http://schemas.microsoft.com/office/drawing/2014/main" id="{180103B2-ADFB-4699-B6DA-FCD74D950B6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71135" y="1849503"/>
            <a:ext cx="700405" cy="6140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" name="PA_图片 6" descr="图片包含 运输, 气球, 航空器&#10;&#10;已生成极高可信度的说明">
            <a:extLst>
              <a:ext uri="{FF2B5EF4-FFF2-40B4-BE49-F238E27FC236}">
                <a16:creationId xmlns:a16="http://schemas.microsoft.com/office/drawing/2014/main" id="{DBCA06F1-AA72-41D8-8526-FE48BABE81F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400182" y="4062"/>
            <a:ext cx="1867299" cy="1626447"/>
          </a:xfrm>
          <a:prstGeom prst="rect">
            <a:avLst/>
          </a:prstGeom>
        </p:spPr>
      </p:pic>
      <p:pic>
        <p:nvPicPr>
          <p:cNvPr id="20" name="PA_图片 6">
            <a:extLst>
              <a:ext uri="{FF2B5EF4-FFF2-40B4-BE49-F238E27FC236}">
                <a16:creationId xmlns:a16="http://schemas.microsoft.com/office/drawing/2014/main" id="{B46F75CC-2F1C-4C20-AAB2-2B922598FED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352" y="86859"/>
            <a:ext cx="1232156" cy="89294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9EF56AF-0681-1A8F-6548-309155ED11D1}"/>
              </a:ext>
            </a:extLst>
          </p:cNvPr>
          <p:cNvSpPr txBox="1"/>
          <p:nvPr/>
        </p:nvSpPr>
        <p:spPr>
          <a:xfrm>
            <a:off x="-286584" y="952926"/>
            <a:ext cx="1219199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Chúc</a:t>
            </a:r>
            <a:r>
              <a:rPr lang="en-US" altLang="zh-CN" sz="8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8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quý</a:t>
            </a:r>
            <a:r>
              <a:rPr lang="en-US" altLang="zh-CN" sz="8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8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thầy</a:t>
            </a:r>
            <a:r>
              <a:rPr lang="en-US" altLang="zh-CN" sz="8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8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cô</a:t>
            </a:r>
            <a:r>
              <a:rPr lang="en-US" altLang="zh-CN" sz="8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8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mạnh</a:t>
            </a:r>
            <a:r>
              <a:rPr lang="en-US" altLang="zh-CN" sz="8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8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khỏe</a:t>
            </a:r>
            <a:r>
              <a:rPr lang="en-US" altLang="zh-CN" sz="8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. </a:t>
            </a:r>
            <a:r>
              <a:rPr lang="en-US" altLang="zh-CN" sz="8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Chúc</a:t>
            </a:r>
            <a:r>
              <a:rPr lang="en-US" altLang="zh-CN" sz="8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8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các</a:t>
            </a:r>
            <a:r>
              <a:rPr lang="en-US" altLang="zh-CN" sz="8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con </a:t>
            </a:r>
            <a:r>
              <a:rPr lang="en-US" altLang="zh-CN" sz="8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chăm</a:t>
            </a:r>
            <a:r>
              <a:rPr lang="en-US" altLang="zh-CN" sz="8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8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ngoan</a:t>
            </a:r>
            <a:r>
              <a:rPr lang="en-US" altLang="zh-CN" sz="8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, </a:t>
            </a:r>
            <a:r>
              <a:rPr lang="en-US" altLang="zh-CN" sz="8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học</a:t>
            </a:r>
            <a:r>
              <a:rPr lang="en-US" altLang="zh-CN" sz="8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8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giỏi</a:t>
            </a:r>
            <a:r>
              <a:rPr lang="en-US" altLang="zh-CN" sz="8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926653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29E76A6F-B735-BBB0-349D-58097D65D345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2895600" y="3886200"/>
            <a:ext cx="6400800" cy="1752600"/>
          </a:xfrm>
        </p:spPr>
        <p:txBody>
          <a:bodyPr/>
          <a:lstStyle/>
          <a:p>
            <a:pPr marL="0" indent="0" algn="ctr">
              <a:buNone/>
            </a:pPr>
            <a:endParaRPr lang="en-US" altLang="en-US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9EE8557D-67D6-7FC9-C5A2-3AB8197E5FFF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2209800" y="2130426"/>
            <a:ext cx="7772400" cy="1470025"/>
          </a:xfrm>
        </p:spPr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6148" name="Picture 4" descr="loading_circle">
            <a:extLst>
              <a:ext uri="{FF2B5EF4-FFF2-40B4-BE49-F238E27FC236}">
                <a16:creationId xmlns:a16="http://schemas.microsoft.com/office/drawing/2014/main" id="{66643998-7921-1E78-F26D-440851A2C8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46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7" descr="CRNRC406">
            <a:extLst>
              <a:ext uri="{FF2B5EF4-FFF2-40B4-BE49-F238E27FC236}">
                <a16:creationId xmlns:a16="http://schemas.microsoft.com/office/drawing/2014/main" id="{80B0CC0D-89FA-D773-2089-15A08944B5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300" y="1"/>
            <a:ext cx="1525588" cy="103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8" descr="CRNRC405">
            <a:extLst>
              <a:ext uri="{FF2B5EF4-FFF2-40B4-BE49-F238E27FC236}">
                <a16:creationId xmlns:a16="http://schemas.microsoft.com/office/drawing/2014/main" id="{6DB8ED3D-528F-D884-FF01-8983F6FAF3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3526" y="9525"/>
            <a:ext cx="1406525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9" descr="CRNRC408">
            <a:extLst>
              <a:ext uri="{FF2B5EF4-FFF2-40B4-BE49-F238E27FC236}">
                <a16:creationId xmlns:a16="http://schemas.microsoft.com/office/drawing/2014/main" id="{D00162CC-905D-E609-6DB0-D65177F60C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6538" y="5764214"/>
            <a:ext cx="1541462" cy="1093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10" descr="CRNRC407">
            <a:extLst>
              <a:ext uri="{FF2B5EF4-FFF2-40B4-BE49-F238E27FC236}">
                <a16:creationId xmlns:a16="http://schemas.microsoft.com/office/drawing/2014/main" id="{B5EE1AA0-050E-CD15-F004-7752F600A7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5922964"/>
            <a:ext cx="1617663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11" descr="Bauernbar">
            <a:hlinkClick r:id="rId7" action="ppaction://hlinksldjump"/>
            <a:extLst>
              <a:ext uri="{FF2B5EF4-FFF2-40B4-BE49-F238E27FC236}">
                <a16:creationId xmlns:a16="http://schemas.microsoft.com/office/drawing/2014/main" id="{E84AEC95-1F5A-B019-FFD1-6723232BF2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5434014"/>
            <a:ext cx="5181600" cy="14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4" name="WordArt 13">
            <a:extLst>
              <a:ext uri="{FF2B5EF4-FFF2-40B4-BE49-F238E27FC236}">
                <a16:creationId xmlns:a16="http://schemas.microsoft.com/office/drawing/2014/main" id="{EBE7BB48-D3E2-7B6B-E156-EF945A30957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352800" y="1371600"/>
            <a:ext cx="5562600" cy="24384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3200" b="1" kern="10">
                <a:solidFill>
                  <a:srgbClr val="FF0000"/>
                </a:solidFill>
                <a:effectLst>
                  <a:outerShdw dist="53882" dir="2700000" algn="ctr" rotWithShape="0">
                    <a:srgbClr val="C0C0C0">
                      <a:alpha val="75000"/>
                    </a:srgbClr>
                  </a:outerShdw>
                </a:effectLst>
                <a:cs typeface="Times New Roman" panose="02020603050405020304" pitchFamily="18" charset="0"/>
              </a:rPr>
              <a:t>KHỞI ĐỘNG</a:t>
            </a:r>
          </a:p>
        </p:txBody>
      </p:sp>
      <p:pic>
        <p:nvPicPr>
          <p:cNvPr id="6155" name="Picture 16" descr="flower[1][1][1][1]">
            <a:extLst>
              <a:ext uri="{FF2B5EF4-FFF2-40B4-BE49-F238E27FC236}">
                <a16:creationId xmlns:a16="http://schemas.microsoft.com/office/drawing/2014/main" id="{5B03448E-18C5-6B81-D084-CEA2CD98B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200" y="112714"/>
            <a:ext cx="78486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6" name="Picture 16" descr="flower[1][1][1][1]">
            <a:extLst>
              <a:ext uri="{FF2B5EF4-FFF2-40B4-BE49-F238E27FC236}">
                <a16:creationId xmlns:a16="http://schemas.microsoft.com/office/drawing/2014/main" id="{82AFE57B-FC4B-7E8D-2BD6-C352ABA66A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7075488" y="3170238"/>
            <a:ext cx="63246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7" name="Picture 16" descr="flower[1][1][1][1]">
            <a:extLst>
              <a:ext uri="{FF2B5EF4-FFF2-40B4-BE49-F238E27FC236}">
                <a16:creationId xmlns:a16="http://schemas.microsoft.com/office/drawing/2014/main" id="{EA2FF145-DD04-2512-C9BC-3C9AB7B4E2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-1185862" y="3167063"/>
            <a:ext cx="63246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heel spokes="8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P DEM 1 VOI 1">
            <a:hlinkClick r:id="" action="ppaction://media"/>
            <a:extLst>
              <a:ext uri="{FF2B5EF4-FFF2-40B4-BE49-F238E27FC236}">
                <a16:creationId xmlns:a16="http://schemas.microsoft.com/office/drawing/2014/main" id="{C4A2D958-44E6-6895-75A4-195716E4F6A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96790" y="67233"/>
            <a:ext cx="9374169" cy="6338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014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6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5">
            <a:extLst>
              <a:ext uri="{FF2B5EF4-FFF2-40B4-BE49-F238E27FC236}">
                <a16:creationId xmlns:a16="http://schemas.microsoft.com/office/drawing/2014/main" id="{A13B8428-296E-FE01-75DE-79AC248464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27" t="42592" r="63563" b="1"/>
          <a:stretch/>
        </p:blipFill>
        <p:spPr>
          <a:xfrm>
            <a:off x="1649257" y="2432804"/>
            <a:ext cx="2356781" cy="2124202"/>
          </a:xfrm>
          <a:prstGeom prst="rect">
            <a:avLst/>
          </a:prstGeom>
        </p:spPr>
      </p:pic>
      <p:pic>
        <p:nvPicPr>
          <p:cNvPr id="4" name="Hình ảnh 11">
            <a:extLst>
              <a:ext uri="{FF2B5EF4-FFF2-40B4-BE49-F238E27FC236}">
                <a16:creationId xmlns:a16="http://schemas.microsoft.com/office/drawing/2014/main" id="{CDF271D4-ABCB-3A86-2384-A8F41EBDFFF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4" t="46816" r="43791" b="1"/>
          <a:stretch/>
        </p:blipFill>
        <p:spPr>
          <a:xfrm>
            <a:off x="4547936" y="2510968"/>
            <a:ext cx="2160384" cy="1967873"/>
          </a:xfrm>
          <a:prstGeom prst="rect">
            <a:avLst/>
          </a:prstGeom>
        </p:spPr>
      </p:pic>
      <p:pic>
        <p:nvPicPr>
          <p:cNvPr id="5" name="Hình ảnh 12">
            <a:extLst>
              <a:ext uri="{FF2B5EF4-FFF2-40B4-BE49-F238E27FC236}">
                <a16:creationId xmlns:a16="http://schemas.microsoft.com/office/drawing/2014/main" id="{BE058386-20F2-7F78-CC15-46990F352E8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16" t="7461" r="5354"/>
          <a:stretch/>
        </p:blipFill>
        <p:spPr>
          <a:xfrm>
            <a:off x="7691097" y="837338"/>
            <a:ext cx="3657339" cy="3424111"/>
          </a:xfrm>
          <a:prstGeom prst="rect">
            <a:avLst/>
          </a:prstGeom>
        </p:spPr>
      </p:pic>
      <p:sp>
        <p:nvSpPr>
          <p:cNvPr id="9" name="Text Box 5">
            <a:extLst>
              <a:ext uri="{FF2B5EF4-FFF2-40B4-BE49-F238E27FC236}">
                <a16:creationId xmlns:a16="http://schemas.microsoft.com/office/drawing/2014/main" id="{CA90EC36-92C6-48CA-80EF-E5F0F8CFA6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8235" y="1069265"/>
            <a:ext cx="65978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a) Số</a:t>
            </a:r>
            <a:r>
              <a:rPr kumimoji="0" lang="en-US" altLang="en-US" sz="2800" b="1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?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29992" y="722469"/>
            <a:ext cx="14385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</a:rPr>
              <a:t>Bài:1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80177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EA78B04A-D5A8-4122-B762-5617443853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9695"/>
          <a:stretch/>
        </p:blipFill>
        <p:spPr>
          <a:xfrm flipV="1">
            <a:off x="52007" y="66278"/>
            <a:ext cx="12191999" cy="6857998"/>
          </a:xfrm>
          <a:prstGeom prst="rect">
            <a:avLst/>
          </a:prstGeom>
        </p:spPr>
      </p:pic>
      <p:sp>
        <p:nvSpPr>
          <p:cNvPr id="9" name="Text Box 5">
            <a:extLst>
              <a:ext uri="{FF2B5EF4-FFF2-40B4-BE49-F238E27FC236}">
                <a16:creationId xmlns:a16="http://schemas.microsoft.com/office/drawing/2014/main" id="{CA90EC36-92C6-48CA-80EF-E5F0F8CFA6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2404" y="879749"/>
            <a:ext cx="65978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a)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altLang="en-US" sz="2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?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Rounded Rectangle 5">
            <a:extLst>
              <a:ext uri="{FF2B5EF4-FFF2-40B4-BE49-F238E27FC236}">
                <a16:creationId xmlns:a16="http://schemas.microsoft.com/office/drawing/2014/main" id="{ADA1D433-B442-4785-AD91-E15136C4F5A7}"/>
              </a:ext>
            </a:extLst>
          </p:cNvPr>
          <p:cNvSpPr/>
          <p:nvPr/>
        </p:nvSpPr>
        <p:spPr>
          <a:xfrm>
            <a:off x="654049" y="816638"/>
            <a:ext cx="1036773" cy="511205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    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1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6" name="Rounded Rectangle 5">
            <a:extLst>
              <a:ext uri="{FF2B5EF4-FFF2-40B4-BE49-F238E27FC236}">
                <a16:creationId xmlns:a16="http://schemas.microsoft.com/office/drawing/2014/main" id="{F5F74505-9E67-44C3-ABF1-3CAE64998EEB}"/>
              </a:ext>
            </a:extLst>
          </p:cNvPr>
          <p:cNvSpPr/>
          <p:nvPr/>
        </p:nvSpPr>
        <p:spPr>
          <a:xfrm>
            <a:off x="2415530" y="4074115"/>
            <a:ext cx="668746" cy="733558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5</a:t>
            </a:r>
          </a:p>
        </p:txBody>
      </p:sp>
      <p:pic>
        <p:nvPicPr>
          <p:cNvPr id="6" name="Hình ảnh 5">
            <a:extLst>
              <a:ext uri="{FF2B5EF4-FFF2-40B4-BE49-F238E27FC236}">
                <a16:creationId xmlns:a16="http://schemas.microsoft.com/office/drawing/2014/main" id="{AB1AA6C2-2B9F-4591-8A36-A059681C080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27" t="42592" r="63563" b="1"/>
          <a:stretch/>
        </p:blipFill>
        <p:spPr>
          <a:xfrm>
            <a:off x="1649257" y="2432804"/>
            <a:ext cx="2356781" cy="2124202"/>
          </a:xfrm>
          <a:prstGeom prst="rect">
            <a:avLst/>
          </a:prstGeom>
        </p:spPr>
      </p:pic>
      <p:pic>
        <p:nvPicPr>
          <p:cNvPr id="12" name="Hình ảnh 11">
            <a:extLst>
              <a:ext uri="{FF2B5EF4-FFF2-40B4-BE49-F238E27FC236}">
                <a16:creationId xmlns:a16="http://schemas.microsoft.com/office/drawing/2014/main" id="{10747978-F719-416B-9C4A-AD84C03859E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4" t="46816" r="43791" b="1"/>
          <a:stretch/>
        </p:blipFill>
        <p:spPr>
          <a:xfrm>
            <a:off x="4724399" y="2432804"/>
            <a:ext cx="2160384" cy="1967873"/>
          </a:xfrm>
          <a:prstGeom prst="rect">
            <a:avLst/>
          </a:prstGeom>
        </p:spPr>
      </p:pic>
      <p:pic>
        <p:nvPicPr>
          <p:cNvPr id="13" name="Hình ảnh 12">
            <a:extLst>
              <a:ext uri="{FF2B5EF4-FFF2-40B4-BE49-F238E27FC236}">
                <a16:creationId xmlns:a16="http://schemas.microsoft.com/office/drawing/2014/main" id="{455BBE8E-06D5-49CC-8772-E118DA696D3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16" t="7461" r="5354"/>
          <a:stretch/>
        </p:blipFill>
        <p:spPr>
          <a:xfrm>
            <a:off x="7691097" y="837338"/>
            <a:ext cx="3657339" cy="3424111"/>
          </a:xfrm>
          <a:prstGeom prst="rect">
            <a:avLst/>
          </a:prstGeom>
        </p:spPr>
      </p:pic>
      <p:sp>
        <p:nvSpPr>
          <p:cNvPr id="14" name="Rounded Rectangle 5">
            <a:extLst>
              <a:ext uri="{FF2B5EF4-FFF2-40B4-BE49-F238E27FC236}">
                <a16:creationId xmlns:a16="http://schemas.microsoft.com/office/drawing/2014/main" id="{A18119CF-B690-494A-B7CB-54179D5A1015}"/>
              </a:ext>
            </a:extLst>
          </p:cNvPr>
          <p:cNvSpPr/>
          <p:nvPr/>
        </p:nvSpPr>
        <p:spPr>
          <a:xfrm>
            <a:off x="5479261" y="4074115"/>
            <a:ext cx="668746" cy="733558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5" name="Rounded Rectangle 5">
            <a:extLst>
              <a:ext uri="{FF2B5EF4-FFF2-40B4-BE49-F238E27FC236}">
                <a16:creationId xmlns:a16="http://schemas.microsoft.com/office/drawing/2014/main" id="{57FDF179-5857-4461-990C-35E0638889FC}"/>
              </a:ext>
            </a:extLst>
          </p:cNvPr>
          <p:cNvSpPr/>
          <p:nvPr/>
        </p:nvSpPr>
        <p:spPr>
          <a:xfrm>
            <a:off x="8395847" y="4074115"/>
            <a:ext cx="668746" cy="733558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7" name="Rounded Rectangle 5">
            <a:extLst>
              <a:ext uri="{FF2B5EF4-FFF2-40B4-BE49-F238E27FC236}">
                <a16:creationId xmlns:a16="http://schemas.microsoft.com/office/drawing/2014/main" id="{202FFDBA-B335-4219-A0F3-A7560696CDFB}"/>
              </a:ext>
            </a:extLst>
          </p:cNvPr>
          <p:cNvSpPr/>
          <p:nvPr/>
        </p:nvSpPr>
        <p:spPr>
          <a:xfrm>
            <a:off x="4020968" y="4074115"/>
            <a:ext cx="668746" cy="733558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18" name="Rounded Rectangle 5">
            <a:extLst>
              <a:ext uri="{FF2B5EF4-FFF2-40B4-BE49-F238E27FC236}">
                <a16:creationId xmlns:a16="http://schemas.microsoft.com/office/drawing/2014/main" id="{1755DAC6-2470-4173-89EA-F9F988D29C7D}"/>
              </a:ext>
            </a:extLst>
          </p:cNvPr>
          <p:cNvSpPr/>
          <p:nvPr/>
        </p:nvSpPr>
        <p:spPr>
          <a:xfrm>
            <a:off x="6862144" y="4074115"/>
            <a:ext cx="668746" cy="733558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19" name="Rounded Rectangle 5">
            <a:extLst>
              <a:ext uri="{FF2B5EF4-FFF2-40B4-BE49-F238E27FC236}">
                <a16:creationId xmlns:a16="http://schemas.microsoft.com/office/drawing/2014/main" id="{CA1CC8DA-33AD-4343-B4AF-8C65E739D063}"/>
              </a:ext>
            </a:extLst>
          </p:cNvPr>
          <p:cNvSpPr/>
          <p:nvPr/>
        </p:nvSpPr>
        <p:spPr>
          <a:xfrm>
            <a:off x="9164493" y="4074115"/>
            <a:ext cx="668746" cy="733558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24" name="Rounded Rectangle 5">
            <a:extLst>
              <a:ext uri="{FF2B5EF4-FFF2-40B4-BE49-F238E27FC236}">
                <a16:creationId xmlns:a16="http://schemas.microsoft.com/office/drawing/2014/main" id="{B43548BE-866A-434F-88B2-8ADF140C38AE}"/>
              </a:ext>
            </a:extLst>
          </p:cNvPr>
          <p:cNvSpPr/>
          <p:nvPr/>
        </p:nvSpPr>
        <p:spPr>
          <a:xfrm>
            <a:off x="9851660" y="4193311"/>
            <a:ext cx="941294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7" name="Rounded Rectangle 5">
            <a:extLst>
              <a:ext uri="{FF2B5EF4-FFF2-40B4-BE49-F238E27FC236}">
                <a16:creationId xmlns:a16="http://schemas.microsoft.com/office/drawing/2014/main" id="{8293543D-BB5F-454F-82EB-14A2BB4D303B}"/>
              </a:ext>
            </a:extLst>
          </p:cNvPr>
          <p:cNvSpPr/>
          <p:nvPr/>
        </p:nvSpPr>
        <p:spPr>
          <a:xfrm>
            <a:off x="3938636" y="5155351"/>
            <a:ext cx="540000" cy="614362"/>
          </a:xfrm>
          <a:prstGeom prst="roundRect">
            <a:avLst/>
          </a:prstGeom>
          <a:noFill/>
          <a:ln w="19050">
            <a:solidFill>
              <a:srgbClr val="7030A0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8" name="Ngoặc móc Phải 27">
            <a:extLst>
              <a:ext uri="{FF2B5EF4-FFF2-40B4-BE49-F238E27FC236}">
                <a16:creationId xmlns:a16="http://schemas.microsoft.com/office/drawing/2014/main" id="{D13EBB95-5F56-4AB1-9AD2-0EB2D873124D}"/>
              </a:ext>
            </a:extLst>
          </p:cNvPr>
          <p:cNvSpPr/>
          <p:nvPr/>
        </p:nvSpPr>
        <p:spPr>
          <a:xfrm rot="5400000">
            <a:off x="4030994" y="3347805"/>
            <a:ext cx="331992" cy="3076574"/>
          </a:xfrm>
          <a:prstGeom prst="righ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图片 7" descr="572005ec0a0c4">
            <a:extLst>
              <a:ext uri="{FF2B5EF4-FFF2-40B4-BE49-F238E27FC236}">
                <a16:creationId xmlns:a16="http://schemas.microsoft.com/office/drawing/2014/main" id="{CD04183C-1B41-46C4-BDC1-A9E4B08DD45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8224" b="26546"/>
          <a:stretch/>
        </p:blipFill>
        <p:spPr>
          <a:xfrm>
            <a:off x="10169633" y="659836"/>
            <a:ext cx="1511513" cy="101560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A5569CD-6E8F-4425-A0BD-CF76D6DBF4EB}"/>
              </a:ext>
            </a:extLst>
          </p:cNvPr>
          <p:cNvSpPr/>
          <p:nvPr/>
        </p:nvSpPr>
        <p:spPr>
          <a:xfrm>
            <a:off x="846861" y="452278"/>
            <a:ext cx="1893401" cy="5656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</a:rPr>
              <a:t>Bài</a:t>
            </a:r>
            <a:r>
              <a:rPr lang="en-US" sz="2800" b="1" dirty="0">
                <a:solidFill>
                  <a:srgbClr val="002060"/>
                </a:solidFill>
              </a:rPr>
              <a:t> 1:</a:t>
            </a:r>
          </a:p>
        </p:txBody>
      </p:sp>
      <p:sp>
        <p:nvSpPr>
          <p:cNvPr id="26" name="Hình chữ nhật: Góc Tròn 25">
            <a:extLst>
              <a:ext uri="{FF2B5EF4-FFF2-40B4-BE49-F238E27FC236}">
                <a16:creationId xmlns:a16="http://schemas.microsoft.com/office/drawing/2014/main" id="{C11E7D46-9654-4DBD-B06A-ACB2060E606E}"/>
              </a:ext>
            </a:extLst>
          </p:cNvPr>
          <p:cNvSpPr/>
          <p:nvPr/>
        </p:nvSpPr>
        <p:spPr>
          <a:xfrm>
            <a:off x="3926990" y="5196874"/>
            <a:ext cx="540000" cy="540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rgbClr val="F257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25" name="Hình chữ nhật: Góc Tròn 25">
            <a:extLst>
              <a:ext uri="{FF2B5EF4-FFF2-40B4-BE49-F238E27FC236}">
                <a16:creationId xmlns:a16="http://schemas.microsoft.com/office/drawing/2014/main" id="{68739BED-E24E-431B-9892-9BFC4B4AF5B7}"/>
              </a:ext>
            </a:extLst>
          </p:cNvPr>
          <p:cNvSpPr/>
          <p:nvPr/>
        </p:nvSpPr>
        <p:spPr>
          <a:xfrm>
            <a:off x="9902592" y="4243140"/>
            <a:ext cx="540000" cy="540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rgbClr val="F257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2793826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4" grpId="0"/>
      <p:bldP spid="15" grpId="0"/>
      <p:bldP spid="17" grpId="0"/>
      <p:bldP spid="18" grpId="0"/>
      <p:bldP spid="19" grpId="0"/>
      <p:bldP spid="24" grpId="0"/>
      <p:bldP spid="27" grpId="0" animBg="1"/>
      <p:bldP spid="28" grpId="0" animBg="1"/>
      <p:bldP spid="26" grpId="0" animBg="1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50D22D7A-C71F-4111-B751-D92669E6D7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9695"/>
          <a:stretch/>
        </p:blipFill>
        <p:spPr>
          <a:xfrm flipV="1">
            <a:off x="0" y="0"/>
            <a:ext cx="12191999" cy="6857998"/>
          </a:xfrm>
          <a:prstGeom prst="rect">
            <a:avLst/>
          </a:prstGeom>
        </p:spPr>
      </p:pic>
      <p:sp>
        <p:nvSpPr>
          <p:cNvPr id="9" name="Text Box 5">
            <a:extLst>
              <a:ext uri="{FF2B5EF4-FFF2-40B4-BE49-F238E27FC236}">
                <a16:creationId xmlns:a16="http://schemas.microsoft.com/office/drawing/2014/main" id="{CA90EC36-92C6-48CA-80EF-E5F0F8CFA6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6018" y="770240"/>
            <a:ext cx="65978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b)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Tính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1" name="Rounded Rectangle 5">
            <a:extLst>
              <a:ext uri="{FF2B5EF4-FFF2-40B4-BE49-F238E27FC236}">
                <a16:creationId xmlns:a16="http://schemas.microsoft.com/office/drawing/2014/main" id="{ADA1D433-B442-4785-AD91-E15136C4F5A7}"/>
              </a:ext>
            </a:extLst>
          </p:cNvPr>
          <p:cNvSpPr/>
          <p:nvPr/>
        </p:nvSpPr>
        <p:spPr>
          <a:xfrm>
            <a:off x="667904" y="816638"/>
            <a:ext cx="1036773" cy="511205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    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1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" name="Rounded Rectangle 5">
            <a:extLst>
              <a:ext uri="{FF2B5EF4-FFF2-40B4-BE49-F238E27FC236}">
                <a16:creationId xmlns:a16="http://schemas.microsoft.com/office/drawing/2014/main" id="{0618A20C-9602-4252-B002-7BF23E42B0B3}"/>
              </a:ext>
            </a:extLst>
          </p:cNvPr>
          <p:cNvSpPr/>
          <p:nvPr/>
        </p:nvSpPr>
        <p:spPr>
          <a:xfrm>
            <a:off x="1895439" y="2864458"/>
            <a:ext cx="3503221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3 + 1 + 1 =</a:t>
            </a:r>
          </a:p>
        </p:txBody>
      </p:sp>
      <p:sp>
        <p:nvSpPr>
          <p:cNvPr id="8" name="Rounded Rectangle 5">
            <a:extLst>
              <a:ext uri="{FF2B5EF4-FFF2-40B4-BE49-F238E27FC236}">
                <a16:creationId xmlns:a16="http://schemas.microsoft.com/office/drawing/2014/main" id="{9584EE28-58E0-4EB8-A1E8-99171AED4B3C}"/>
              </a:ext>
            </a:extLst>
          </p:cNvPr>
          <p:cNvSpPr/>
          <p:nvPr/>
        </p:nvSpPr>
        <p:spPr>
          <a:xfrm>
            <a:off x="7118603" y="2864458"/>
            <a:ext cx="3503221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6 + 1 + 2 =</a:t>
            </a:r>
          </a:p>
        </p:txBody>
      </p:sp>
      <p:sp>
        <p:nvSpPr>
          <p:cNvPr id="12" name="Ngoặc móc Phải 11">
            <a:extLst>
              <a:ext uri="{FF2B5EF4-FFF2-40B4-BE49-F238E27FC236}">
                <a16:creationId xmlns:a16="http://schemas.microsoft.com/office/drawing/2014/main" id="{BA6927B3-B49A-43B2-B85B-98A78E8040C0}"/>
              </a:ext>
            </a:extLst>
          </p:cNvPr>
          <p:cNvSpPr/>
          <p:nvPr/>
        </p:nvSpPr>
        <p:spPr>
          <a:xfrm rot="5400000">
            <a:off x="2397502" y="3191061"/>
            <a:ext cx="301933" cy="864902"/>
          </a:xfrm>
          <a:prstGeom prst="rightBrace">
            <a:avLst>
              <a:gd name="adj1" fmla="val 0"/>
              <a:gd name="adj2" fmla="val 5000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5">
            <a:extLst>
              <a:ext uri="{FF2B5EF4-FFF2-40B4-BE49-F238E27FC236}">
                <a16:creationId xmlns:a16="http://schemas.microsoft.com/office/drawing/2014/main" id="{39197C0F-EBAE-4762-A291-99EA5A3CA366}"/>
              </a:ext>
            </a:extLst>
          </p:cNvPr>
          <p:cNvSpPr/>
          <p:nvPr/>
        </p:nvSpPr>
        <p:spPr>
          <a:xfrm>
            <a:off x="2246952" y="3768204"/>
            <a:ext cx="941294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4" name="Rounded Rectangle 5">
            <a:extLst>
              <a:ext uri="{FF2B5EF4-FFF2-40B4-BE49-F238E27FC236}">
                <a16:creationId xmlns:a16="http://schemas.microsoft.com/office/drawing/2014/main" id="{843320EB-7267-4E61-945F-39345C6528AE}"/>
              </a:ext>
            </a:extLst>
          </p:cNvPr>
          <p:cNvSpPr/>
          <p:nvPr/>
        </p:nvSpPr>
        <p:spPr>
          <a:xfrm>
            <a:off x="4181465" y="2975298"/>
            <a:ext cx="941294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 5</a:t>
            </a:r>
          </a:p>
        </p:txBody>
      </p:sp>
      <p:sp>
        <p:nvSpPr>
          <p:cNvPr id="15" name="Ngoặc móc Phải 14">
            <a:extLst>
              <a:ext uri="{FF2B5EF4-FFF2-40B4-BE49-F238E27FC236}">
                <a16:creationId xmlns:a16="http://schemas.microsoft.com/office/drawing/2014/main" id="{0F078197-D97A-4221-BC28-1A26CD7C4338}"/>
              </a:ext>
            </a:extLst>
          </p:cNvPr>
          <p:cNvSpPr/>
          <p:nvPr/>
        </p:nvSpPr>
        <p:spPr>
          <a:xfrm rot="5400000">
            <a:off x="7665970" y="3220104"/>
            <a:ext cx="301933" cy="864903"/>
          </a:xfrm>
          <a:prstGeom prst="righ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5">
            <a:extLst>
              <a:ext uri="{FF2B5EF4-FFF2-40B4-BE49-F238E27FC236}">
                <a16:creationId xmlns:a16="http://schemas.microsoft.com/office/drawing/2014/main" id="{C595E65D-19B5-4FF7-A8A5-C6BDA3849195}"/>
              </a:ext>
            </a:extLst>
          </p:cNvPr>
          <p:cNvSpPr/>
          <p:nvPr/>
        </p:nvSpPr>
        <p:spPr>
          <a:xfrm>
            <a:off x="7591811" y="3803522"/>
            <a:ext cx="941294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17" name="Rounded Rectangle 5">
            <a:extLst>
              <a:ext uri="{FF2B5EF4-FFF2-40B4-BE49-F238E27FC236}">
                <a16:creationId xmlns:a16="http://schemas.microsoft.com/office/drawing/2014/main" id="{90FBD78E-00D1-4315-B26A-2C4E6DF7E5B2}"/>
              </a:ext>
            </a:extLst>
          </p:cNvPr>
          <p:cNvSpPr/>
          <p:nvPr/>
        </p:nvSpPr>
        <p:spPr>
          <a:xfrm>
            <a:off x="9380329" y="2975298"/>
            <a:ext cx="941294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 9</a:t>
            </a:r>
          </a:p>
        </p:txBody>
      </p:sp>
      <p:pic>
        <p:nvPicPr>
          <p:cNvPr id="18" name="图片 7" descr="572005ec0a0c4">
            <a:extLst>
              <a:ext uri="{FF2B5EF4-FFF2-40B4-BE49-F238E27FC236}">
                <a16:creationId xmlns:a16="http://schemas.microsoft.com/office/drawing/2014/main" id="{F41E4CA8-BE08-468C-BF71-5F914981DD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224" b="26546"/>
          <a:stretch/>
        </p:blipFill>
        <p:spPr>
          <a:xfrm>
            <a:off x="9538907" y="659836"/>
            <a:ext cx="2142240" cy="1439401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ABCEC788-2C6B-4D98-A471-C8FCEFA10264}"/>
              </a:ext>
            </a:extLst>
          </p:cNvPr>
          <p:cNvSpPr/>
          <p:nvPr/>
        </p:nvSpPr>
        <p:spPr>
          <a:xfrm>
            <a:off x="1138689" y="837338"/>
            <a:ext cx="577049" cy="6080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0048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7" grpId="0"/>
      <p:bldP spid="8" grpId="0"/>
      <p:bldP spid="12" grpId="0" animBg="1"/>
      <p:bldP spid="13" grpId="0"/>
      <p:bldP spid="14" grpId="0"/>
      <p:bldP spid="15" grpId="0" animBg="1"/>
      <p:bldP spid="16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>
            <a:extLst>
              <a:ext uri="{FF2B5EF4-FFF2-40B4-BE49-F238E27FC236}">
                <a16:creationId xmlns:a16="http://schemas.microsoft.com/office/drawing/2014/main" id="{16148649-B9E7-419D-B5D4-3BA1B1D54C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9695"/>
          <a:stretch/>
        </p:blipFill>
        <p:spPr>
          <a:xfrm flipV="1">
            <a:off x="15606" y="0"/>
            <a:ext cx="12191999" cy="6857998"/>
          </a:xfrm>
          <a:prstGeom prst="rect">
            <a:avLst/>
          </a:prstGeom>
        </p:spPr>
      </p:pic>
      <p:sp>
        <p:nvSpPr>
          <p:cNvPr id="9" name="Text Box 5">
            <a:extLst>
              <a:ext uri="{FF2B5EF4-FFF2-40B4-BE49-F238E27FC236}">
                <a16:creationId xmlns:a16="http://schemas.microsoft.com/office/drawing/2014/main" id="{CA90EC36-92C6-48CA-80EF-E5F0F8CFA6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6018" y="770240"/>
            <a:ext cx="659781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a)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altLang="en-US" sz="32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?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Rounded Rectangle 5">
            <a:extLst>
              <a:ext uri="{FF2B5EF4-FFF2-40B4-BE49-F238E27FC236}">
                <a16:creationId xmlns:a16="http://schemas.microsoft.com/office/drawing/2014/main" id="{ADA1D433-B442-4785-AD91-E15136C4F5A7}"/>
              </a:ext>
            </a:extLst>
          </p:cNvPr>
          <p:cNvSpPr/>
          <p:nvPr/>
        </p:nvSpPr>
        <p:spPr>
          <a:xfrm>
            <a:off x="654049" y="816638"/>
            <a:ext cx="1036773" cy="511205"/>
          </a:xfrm>
          <a:prstGeom prst="roundRect">
            <a:avLst/>
          </a:prstGeom>
          <a:noFill/>
          <a:ln w="28575" cap="flat" cmpd="sng" algn="ctr">
            <a:noFill/>
            <a:prstDash val="lgDashDot"/>
            <a:miter lim="800000"/>
          </a:ln>
          <a:effectLst/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    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2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grpSp>
        <p:nvGrpSpPr>
          <p:cNvPr id="5" name="Nhóm 4">
            <a:extLst>
              <a:ext uri="{FF2B5EF4-FFF2-40B4-BE49-F238E27FC236}">
                <a16:creationId xmlns:a16="http://schemas.microsoft.com/office/drawing/2014/main" id="{B3B7538D-2805-407F-957C-CE62E84A4928}"/>
              </a:ext>
            </a:extLst>
          </p:cNvPr>
          <p:cNvGrpSpPr/>
          <p:nvPr/>
        </p:nvGrpSpPr>
        <p:grpSpPr>
          <a:xfrm>
            <a:off x="1677684" y="1615728"/>
            <a:ext cx="7036150" cy="2950985"/>
            <a:chOff x="1677684" y="1615728"/>
            <a:chExt cx="7036150" cy="2950985"/>
          </a:xfrm>
        </p:grpSpPr>
        <p:pic>
          <p:nvPicPr>
            <p:cNvPr id="3" name="Hình ảnh 2">
              <a:extLst>
                <a:ext uri="{FF2B5EF4-FFF2-40B4-BE49-F238E27FC236}">
                  <a16:creationId xmlns:a16="http://schemas.microsoft.com/office/drawing/2014/main" id="{F8A9A459-46AA-4903-BB57-36E983654F8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684" y="1615728"/>
              <a:ext cx="5530047" cy="2950985"/>
            </a:xfrm>
            <a:prstGeom prst="rect">
              <a:avLst/>
            </a:prstGeom>
          </p:spPr>
        </p:pic>
        <p:sp>
          <p:nvSpPr>
            <p:cNvPr id="4" name="Hình chữ nhật 3">
              <a:extLst>
                <a:ext uri="{FF2B5EF4-FFF2-40B4-BE49-F238E27FC236}">
                  <a16:creationId xmlns:a16="http://schemas.microsoft.com/office/drawing/2014/main" id="{63119BD4-9651-4572-B6D7-DA12A3DA9F24}"/>
                </a:ext>
              </a:extLst>
            </p:cNvPr>
            <p:cNvSpPr/>
            <p:nvPr/>
          </p:nvSpPr>
          <p:spPr>
            <a:xfrm>
              <a:off x="6816436" y="1989440"/>
              <a:ext cx="1897398" cy="112783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Rounded Rectangle 5">
            <a:extLst>
              <a:ext uri="{FF2B5EF4-FFF2-40B4-BE49-F238E27FC236}">
                <a16:creationId xmlns:a16="http://schemas.microsoft.com/office/drawing/2014/main" id="{D8904BEC-183B-4CEB-9DD9-9C1CAC5F8524}"/>
              </a:ext>
            </a:extLst>
          </p:cNvPr>
          <p:cNvSpPr/>
          <p:nvPr/>
        </p:nvSpPr>
        <p:spPr>
          <a:xfrm>
            <a:off x="7569982" y="2424166"/>
            <a:ext cx="956597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13" name="Ngoặc móc Phải 12">
            <a:extLst>
              <a:ext uri="{FF2B5EF4-FFF2-40B4-BE49-F238E27FC236}">
                <a16:creationId xmlns:a16="http://schemas.microsoft.com/office/drawing/2014/main" id="{131E2604-AE1A-4053-B569-A530A1660215}"/>
              </a:ext>
            </a:extLst>
          </p:cNvPr>
          <p:cNvSpPr/>
          <p:nvPr/>
        </p:nvSpPr>
        <p:spPr>
          <a:xfrm rot="5400000">
            <a:off x="8075626" y="2774981"/>
            <a:ext cx="269354" cy="890337"/>
          </a:xfrm>
          <a:prstGeom prst="righ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Hình chữ nhật: Góc Tròn 13">
            <a:extLst>
              <a:ext uri="{FF2B5EF4-FFF2-40B4-BE49-F238E27FC236}">
                <a16:creationId xmlns:a16="http://schemas.microsoft.com/office/drawing/2014/main" id="{8FE3131B-1A37-454E-987D-76FA84E2C5B3}"/>
              </a:ext>
            </a:extLst>
          </p:cNvPr>
          <p:cNvSpPr/>
          <p:nvPr/>
        </p:nvSpPr>
        <p:spPr>
          <a:xfrm>
            <a:off x="10196375" y="2522039"/>
            <a:ext cx="540000" cy="54000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257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5">
            <a:extLst>
              <a:ext uri="{FF2B5EF4-FFF2-40B4-BE49-F238E27FC236}">
                <a16:creationId xmlns:a16="http://schemas.microsoft.com/office/drawing/2014/main" id="{70F9A846-E450-482F-A7B9-40F3C6305EF7}"/>
              </a:ext>
            </a:extLst>
          </p:cNvPr>
          <p:cNvSpPr/>
          <p:nvPr/>
        </p:nvSpPr>
        <p:spPr>
          <a:xfrm>
            <a:off x="10238998" y="2484858"/>
            <a:ext cx="941294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6" name="Hình chữ nhật: Góc Tròn 15">
            <a:extLst>
              <a:ext uri="{FF2B5EF4-FFF2-40B4-BE49-F238E27FC236}">
                <a16:creationId xmlns:a16="http://schemas.microsoft.com/office/drawing/2014/main" id="{968C0896-F2E7-4FEF-9173-0DF2934638F7}"/>
              </a:ext>
            </a:extLst>
          </p:cNvPr>
          <p:cNvSpPr/>
          <p:nvPr/>
        </p:nvSpPr>
        <p:spPr>
          <a:xfrm>
            <a:off x="7959484" y="3521667"/>
            <a:ext cx="540000" cy="54000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257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5">
            <a:extLst>
              <a:ext uri="{FF2B5EF4-FFF2-40B4-BE49-F238E27FC236}">
                <a16:creationId xmlns:a16="http://schemas.microsoft.com/office/drawing/2014/main" id="{9B3BA5F8-4DAD-423A-98A9-6277ED33A0EA}"/>
              </a:ext>
            </a:extLst>
          </p:cNvPr>
          <p:cNvSpPr/>
          <p:nvPr/>
        </p:nvSpPr>
        <p:spPr>
          <a:xfrm>
            <a:off x="7993865" y="3503174"/>
            <a:ext cx="941294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8" name="Rounded Rectangle 5">
            <a:extLst>
              <a:ext uri="{FF2B5EF4-FFF2-40B4-BE49-F238E27FC236}">
                <a16:creationId xmlns:a16="http://schemas.microsoft.com/office/drawing/2014/main" id="{9AF58766-13F5-4452-A46C-F5A393069C38}"/>
              </a:ext>
            </a:extLst>
          </p:cNvPr>
          <p:cNvSpPr/>
          <p:nvPr/>
        </p:nvSpPr>
        <p:spPr>
          <a:xfrm>
            <a:off x="7993865" y="3487258"/>
            <a:ext cx="941294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9" name="Rounded Rectangle 5">
            <a:extLst>
              <a:ext uri="{FF2B5EF4-FFF2-40B4-BE49-F238E27FC236}">
                <a16:creationId xmlns:a16="http://schemas.microsoft.com/office/drawing/2014/main" id="{182DBF5C-93B9-4DB4-9294-96EB667AFB4F}"/>
              </a:ext>
            </a:extLst>
          </p:cNvPr>
          <p:cNvSpPr/>
          <p:nvPr/>
        </p:nvSpPr>
        <p:spPr>
          <a:xfrm>
            <a:off x="10194733" y="2493790"/>
            <a:ext cx="941294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0" name="Text Box 5">
            <a:extLst>
              <a:ext uri="{FF2B5EF4-FFF2-40B4-BE49-F238E27FC236}">
                <a16:creationId xmlns:a16="http://schemas.microsoft.com/office/drawing/2014/main" id="{7D487168-1E44-4620-BB0B-7560F1267E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9659" y="4537681"/>
            <a:ext cx="65978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b)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Tính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:</a:t>
            </a:r>
          </a:p>
        </p:txBody>
      </p:sp>
      <p:sp>
        <p:nvSpPr>
          <p:cNvPr id="21" name="Rounded Rectangle 5">
            <a:extLst>
              <a:ext uri="{FF2B5EF4-FFF2-40B4-BE49-F238E27FC236}">
                <a16:creationId xmlns:a16="http://schemas.microsoft.com/office/drawing/2014/main" id="{C7F54FDC-2D52-4F1F-9CF9-8C991A9D7124}"/>
              </a:ext>
            </a:extLst>
          </p:cNvPr>
          <p:cNvSpPr/>
          <p:nvPr/>
        </p:nvSpPr>
        <p:spPr>
          <a:xfrm>
            <a:off x="2738608" y="4927317"/>
            <a:ext cx="3503221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4 - 1 - 1 =</a:t>
            </a:r>
          </a:p>
        </p:txBody>
      </p:sp>
      <p:sp>
        <p:nvSpPr>
          <p:cNvPr id="22" name="Rounded Rectangle 5">
            <a:extLst>
              <a:ext uri="{FF2B5EF4-FFF2-40B4-BE49-F238E27FC236}">
                <a16:creationId xmlns:a16="http://schemas.microsoft.com/office/drawing/2014/main" id="{78BE21FB-0837-40D3-BAF5-EEE6EFDC9ABF}"/>
              </a:ext>
            </a:extLst>
          </p:cNvPr>
          <p:cNvSpPr/>
          <p:nvPr/>
        </p:nvSpPr>
        <p:spPr>
          <a:xfrm>
            <a:off x="7961772" y="4927317"/>
            <a:ext cx="3503221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7 - 1 - 2 =   </a:t>
            </a:r>
          </a:p>
        </p:txBody>
      </p:sp>
      <p:sp>
        <p:nvSpPr>
          <p:cNvPr id="23" name="Ngoặc móc Phải 22">
            <a:extLst>
              <a:ext uri="{FF2B5EF4-FFF2-40B4-BE49-F238E27FC236}">
                <a16:creationId xmlns:a16="http://schemas.microsoft.com/office/drawing/2014/main" id="{68F1C48D-21D5-45C6-8DB6-B83885157E98}"/>
              </a:ext>
            </a:extLst>
          </p:cNvPr>
          <p:cNvSpPr/>
          <p:nvPr/>
        </p:nvSpPr>
        <p:spPr>
          <a:xfrm rot="5400000">
            <a:off x="3087706" y="5358065"/>
            <a:ext cx="301935" cy="648000"/>
          </a:xfrm>
          <a:prstGeom prst="righ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5">
            <a:extLst>
              <a:ext uri="{FF2B5EF4-FFF2-40B4-BE49-F238E27FC236}">
                <a16:creationId xmlns:a16="http://schemas.microsoft.com/office/drawing/2014/main" id="{FBE52821-7B99-4674-B9B2-8B8F1EA104CA}"/>
              </a:ext>
            </a:extLst>
          </p:cNvPr>
          <p:cNvSpPr/>
          <p:nvPr/>
        </p:nvSpPr>
        <p:spPr>
          <a:xfrm>
            <a:off x="3021222" y="5833033"/>
            <a:ext cx="941294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5" name="Rounded Rectangle 5">
            <a:extLst>
              <a:ext uri="{FF2B5EF4-FFF2-40B4-BE49-F238E27FC236}">
                <a16:creationId xmlns:a16="http://schemas.microsoft.com/office/drawing/2014/main" id="{03D9E770-F749-4DE8-9CA4-648B0F98A164}"/>
              </a:ext>
            </a:extLst>
          </p:cNvPr>
          <p:cNvSpPr/>
          <p:nvPr/>
        </p:nvSpPr>
        <p:spPr>
          <a:xfrm>
            <a:off x="4498567" y="5016050"/>
            <a:ext cx="941294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 2</a:t>
            </a:r>
          </a:p>
        </p:txBody>
      </p:sp>
      <p:sp>
        <p:nvSpPr>
          <p:cNvPr id="26" name="Ngoặc móc Phải 25">
            <a:extLst>
              <a:ext uri="{FF2B5EF4-FFF2-40B4-BE49-F238E27FC236}">
                <a16:creationId xmlns:a16="http://schemas.microsoft.com/office/drawing/2014/main" id="{8A02E993-A4B5-49E2-AE63-E7759D934A55}"/>
              </a:ext>
            </a:extLst>
          </p:cNvPr>
          <p:cNvSpPr/>
          <p:nvPr/>
        </p:nvSpPr>
        <p:spPr>
          <a:xfrm rot="5400000">
            <a:off x="8313545" y="5257754"/>
            <a:ext cx="301933" cy="800783"/>
          </a:xfrm>
          <a:prstGeom prst="righ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5">
            <a:extLst>
              <a:ext uri="{FF2B5EF4-FFF2-40B4-BE49-F238E27FC236}">
                <a16:creationId xmlns:a16="http://schemas.microsoft.com/office/drawing/2014/main" id="{D6A9CD76-E4E3-4030-87F3-443392CAB68D}"/>
              </a:ext>
            </a:extLst>
          </p:cNvPr>
          <p:cNvSpPr/>
          <p:nvPr/>
        </p:nvSpPr>
        <p:spPr>
          <a:xfrm>
            <a:off x="8184825" y="5863190"/>
            <a:ext cx="941294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28" name="Rounded Rectangle 5">
            <a:extLst>
              <a:ext uri="{FF2B5EF4-FFF2-40B4-BE49-F238E27FC236}">
                <a16:creationId xmlns:a16="http://schemas.microsoft.com/office/drawing/2014/main" id="{0C01E8F5-CB2C-4B09-8803-5D53EFCFA4B5}"/>
              </a:ext>
            </a:extLst>
          </p:cNvPr>
          <p:cNvSpPr/>
          <p:nvPr/>
        </p:nvSpPr>
        <p:spPr>
          <a:xfrm>
            <a:off x="9825726" y="5016050"/>
            <a:ext cx="941294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4</a:t>
            </a:r>
          </a:p>
        </p:txBody>
      </p:sp>
      <p:pic>
        <p:nvPicPr>
          <p:cNvPr id="29" name="图片 7" descr="572005ec0a0c4">
            <a:extLst>
              <a:ext uri="{FF2B5EF4-FFF2-40B4-BE49-F238E27FC236}">
                <a16:creationId xmlns:a16="http://schemas.microsoft.com/office/drawing/2014/main" id="{CA62AECC-C2E6-4D3D-8A2E-B8129AFA342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8224" b="26546"/>
          <a:stretch/>
        </p:blipFill>
        <p:spPr>
          <a:xfrm>
            <a:off x="9437276" y="672372"/>
            <a:ext cx="2142240" cy="1439401"/>
          </a:xfrm>
          <a:prstGeom prst="rect">
            <a:avLst/>
          </a:prstGeom>
        </p:spPr>
      </p:pic>
      <p:sp>
        <p:nvSpPr>
          <p:cNvPr id="30" name="Rounded Rectangle 5">
            <a:extLst>
              <a:ext uri="{FF2B5EF4-FFF2-40B4-BE49-F238E27FC236}">
                <a16:creationId xmlns:a16="http://schemas.microsoft.com/office/drawing/2014/main" id="{BE5CE416-CF8E-4BC9-9D98-1F8A7C226006}"/>
              </a:ext>
            </a:extLst>
          </p:cNvPr>
          <p:cNvSpPr/>
          <p:nvPr/>
        </p:nvSpPr>
        <p:spPr>
          <a:xfrm>
            <a:off x="7993865" y="2393832"/>
            <a:ext cx="542961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-</a:t>
            </a:r>
          </a:p>
        </p:txBody>
      </p:sp>
      <p:sp>
        <p:nvSpPr>
          <p:cNvPr id="31" name="Rounded Rectangle 5">
            <a:extLst>
              <a:ext uri="{FF2B5EF4-FFF2-40B4-BE49-F238E27FC236}">
                <a16:creationId xmlns:a16="http://schemas.microsoft.com/office/drawing/2014/main" id="{BF0D7362-69EA-44C2-9321-3FC98D253FF3}"/>
              </a:ext>
            </a:extLst>
          </p:cNvPr>
          <p:cNvSpPr/>
          <p:nvPr/>
        </p:nvSpPr>
        <p:spPr>
          <a:xfrm>
            <a:off x="8417476" y="2424166"/>
            <a:ext cx="655007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2" name="Rounded Rectangle 5">
            <a:extLst>
              <a:ext uri="{FF2B5EF4-FFF2-40B4-BE49-F238E27FC236}">
                <a16:creationId xmlns:a16="http://schemas.microsoft.com/office/drawing/2014/main" id="{9760586B-D9CA-4921-A80E-945FA7820E28}"/>
              </a:ext>
            </a:extLst>
          </p:cNvPr>
          <p:cNvSpPr/>
          <p:nvPr/>
        </p:nvSpPr>
        <p:spPr>
          <a:xfrm>
            <a:off x="9246476" y="2420994"/>
            <a:ext cx="509967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33" name="Rounded Rectangle 5">
            <a:extLst>
              <a:ext uri="{FF2B5EF4-FFF2-40B4-BE49-F238E27FC236}">
                <a16:creationId xmlns:a16="http://schemas.microsoft.com/office/drawing/2014/main" id="{476BCD9A-1BA3-4566-B8C7-4D17DA8A3D4D}"/>
              </a:ext>
            </a:extLst>
          </p:cNvPr>
          <p:cNvSpPr/>
          <p:nvPr/>
        </p:nvSpPr>
        <p:spPr>
          <a:xfrm>
            <a:off x="8783887" y="2379206"/>
            <a:ext cx="738569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-</a:t>
            </a:r>
          </a:p>
        </p:txBody>
      </p:sp>
      <p:sp>
        <p:nvSpPr>
          <p:cNvPr id="34" name="Rounded Rectangle 5">
            <a:extLst>
              <a:ext uri="{FF2B5EF4-FFF2-40B4-BE49-F238E27FC236}">
                <a16:creationId xmlns:a16="http://schemas.microsoft.com/office/drawing/2014/main" id="{8A2D5936-E2E7-46F7-9377-5B44E6D32BDF}"/>
              </a:ext>
            </a:extLst>
          </p:cNvPr>
          <p:cNvSpPr/>
          <p:nvPr/>
        </p:nvSpPr>
        <p:spPr>
          <a:xfrm>
            <a:off x="9650925" y="2420994"/>
            <a:ext cx="723199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73A080F-865C-4E4E-B78D-DB7AEE3B8E59}"/>
              </a:ext>
            </a:extLst>
          </p:cNvPr>
          <p:cNvSpPr/>
          <p:nvPr/>
        </p:nvSpPr>
        <p:spPr>
          <a:xfrm>
            <a:off x="984695" y="382261"/>
            <a:ext cx="1539204" cy="6080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 dirty="0">
              <a:solidFill>
                <a:srgbClr val="002060"/>
              </a:solidFill>
            </a:endParaRPr>
          </a:p>
          <a:p>
            <a:pPr algn="ctr"/>
            <a:r>
              <a:rPr lang="en-US" sz="3200" b="1" dirty="0" err="1">
                <a:solidFill>
                  <a:srgbClr val="002060"/>
                </a:solidFill>
              </a:rPr>
              <a:t>Bài</a:t>
            </a:r>
            <a:r>
              <a:rPr lang="en-US" sz="3200" b="1" dirty="0">
                <a:solidFill>
                  <a:srgbClr val="002060"/>
                </a:solidFill>
              </a:rPr>
              <a:t> 2:</a:t>
            </a:r>
          </a:p>
          <a:p>
            <a:pPr algn="ctr"/>
            <a:endParaRPr lang="en-US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518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3" grpId="0" animBg="1"/>
      <p:bldP spid="14" grpId="0" animBg="1"/>
      <p:bldP spid="15" grpId="0"/>
      <p:bldP spid="15" grpId="1"/>
      <p:bldP spid="16" grpId="0" animBg="1"/>
      <p:bldP spid="17" grpId="0"/>
      <p:bldP spid="17" grpId="1"/>
      <p:bldP spid="18" grpId="0"/>
      <p:bldP spid="19" grpId="0"/>
      <p:bldP spid="20" grpId="0"/>
      <p:bldP spid="21" grpId="0"/>
      <p:bldP spid="22" grpId="0"/>
      <p:bldP spid="23" grpId="0" animBg="1"/>
      <p:bldP spid="24" grpId="0"/>
      <p:bldP spid="25" grpId="0"/>
      <p:bldP spid="26" grpId="0" animBg="1"/>
      <p:bldP spid="27" grpId="0"/>
      <p:bldP spid="28" grpId="0"/>
      <p:bldP spid="30" grpId="0"/>
      <p:bldP spid="31" grpId="0"/>
      <p:bldP spid="32" grpId="0"/>
      <p:bldP spid="33" grpId="0"/>
      <p:bldP spid="3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8" descr="觅元素58b0fbac4bf92">
            <a:extLst>
              <a:ext uri="{FF2B5EF4-FFF2-40B4-BE49-F238E27FC236}">
                <a16:creationId xmlns:a16="http://schemas.microsoft.com/office/drawing/2014/main" id="{C22E3A18-205D-4D1F-B21A-03F65BD5D17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409" y="5842504"/>
            <a:ext cx="5212715" cy="740410"/>
          </a:xfrm>
          <a:prstGeom prst="rect">
            <a:avLst/>
          </a:prstGeom>
        </p:spPr>
      </p:pic>
      <p:pic>
        <p:nvPicPr>
          <p:cNvPr id="5" name="图片 1" descr="31f7217a017c2d9a8a7bcbd9844c1629">
            <a:extLst>
              <a:ext uri="{FF2B5EF4-FFF2-40B4-BE49-F238E27FC236}">
                <a16:creationId xmlns:a16="http://schemas.microsoft.com/office/drawing/2014/main" id="{24001A5E-16FE-4ED8-9C53-AE1DBD17A8B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5807" y="1616109"/>
            <a:ext cx="5994717" cy="4726940"/>
          </a:xfrm>
          <a:prstGeom prst="rect">
            <a:avLst/>
          </a:prstGeom>
        </p:spPr>
      </p:pic>
      <p:pic>
        <p:nvPicPr>
          <p:cNvPr id="6" name="图片 15" descr="a05684f714522ad77246dba9447411ba">
            <a:extLst>
              <a:ext uri="{FF2B5EF4-FFF2-40B4-BE49-F238E27FC236}">
                <a16:creationId xmlns:a16="http://schemas.microsoft.com/office/drawing/2014/main" id="{DD902496-329C-4F8A-A33F-D0A3E3E6D58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4346" y="3260594"/>
            <a:ext cx="4174490" cy="2952115"/>
          </a:xfrm>
          <a:prstGeom prst="rect">
            <a:avLst/>
          </a:prstGeom>
        </p:spPr>
      </p:pic>
      <p:pic>
        <p:nvPicPr>
          <p:cNvPr id="7" name="图片 2" descr="觅元素584a989cd6c5a">
            <a:extLst>
              <a:ext uri="{FF2B5EF4-FFF2-40B4-BE49-F238E27FC236}">
                <a16:creationId xmlns:a16="http://schemas.microsoft.com/office/drawing/2014/main" id="{0A074B34-B2D6-4FE9-B81F-9D3CEA8082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3345" y="425262"/>
            <a:ext cx="6506845" cy="1394460"/>
          </a:xfrm>
          <a:prstGeom prst="rect">
            <a:avLst/>
          </a:prstGeom>
        </p:spPr>
      </p:pic>
      <p:sp>
        <p:nvSpPr>
          <p:cNvPr id="8" name="文本框 11">
            <a:extLst>
              <a:ext uri="{FF2B5EF4-FFF2-40B4-BE49-F238E27FC236}">
                <a16:creationId xmlns:a16="http://schemas.microsoft.com/office/drawing/2014/main" id="{FB0EC179-A0D1-42C8-A196-0C99C2CECEF8}"/>
              </a:ext>
            </a:extLst>
          </p:cNvPr>
          <p:cNvSpPr txBox="1"/>
          <p:nvPr/>
        </p:nvSpPr>
        <p:spPr>
          <a:xfrm>
            <a:off x="4876138" y="2963916"/>
            <a:ext cx="6234053" cy="1015663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ea"/>
                <a:cs typeface="Times New Roman" panose="02020603050405020304" pitchFamily="18" charset="0"/>
                <a:sym typeface="+mn-ea"/>
              </a:rPr>
              <a:t>VẬN DỤNG</a:t>
            </a:r>
          </a:p>
        </p:txBody>
      </p:sp>
      <p:pic>
        <p:nvPicPr>
          <p:cNvPr id="9" name="图片 7" descr="572005ec0a0c4">
            <a:extLst>
              <a:ext uri="{FF2B5EF4-FFF2-40B4-BE49-F238E27FC236}">
                <a16:creationId xmlns:a16="http://schemas.microsoft.com/office/drawing/2014/main" id="{466BA7A6-BE5C-4EE6-B5C0-F0D48CF430C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38224" b="26546"/>
          <a:stretch/>
        </p:blipFill>
        <p:spPr>
          <a:xfrm>
            <a:off x="744527" y="488673"/>
            <a:ext cx="2142240" cy="143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1007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619EA5E-6192-4A3E-BF77-3C03252D3E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9695"/>
          <a:stretch/>
        </p:blipFill>
        <p:spPr>
          <a:xfrm flipV="1">
            <a:off x="0" y="-100362"/>
            <a:ext cx="12191999" cy="6958361"/>
          </a:xfrm>
          <a:prstGeom prst="rect">
            <a:avLst/>
          </a:prstGeom>
        </p:spPr>
      </p:pic>
      <p:pic>
        <p:nvPicPr>
          <p:cNvPr id="49" name="Picture 17">
            <a:extLst>
              <a:ext uri="{FF2B5EF4-FFF2-40B4-BE49-F238E27FC236}">
                <a16:creationId xmlns:a16="http://schemas.microsoft.com/office/drawing/2014/main" id="{628DE8EA-EE20-4768-B429-FCF242F1B7C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74" b="68150" l="3908" r="445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7766" b="41921"/>
          <a:stretch/>
        </p:blipFill>
        <p:spPr>
          <a:xfrm>
            <a:off x="3694453" y="3918558"/>
            <a:ext cx="2603549" cy="2715492"/>
          </a:xfrm>
          <a:prstGeom prst="rect">
            <a:avLst/>
          </a:prstGeom>
        </p:spPr>
      </p:pic>
      <p:pic>
        <p:nvPicPr>
          <p:cNvPr id="50" name="Picture 18">
            <a:extLst>
              <a:ext uri="{FF2B5EF4-FFF2-40B4-BE49-F238E27FC236}">
                <a16:creationId xmlns:a16="http://schemas.microsoft.com/office/drawing/2014/main" id="{7C82AABD-9157-4336-92D1-09799C0ED40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50528" r="94503">
                        <a14:foregroundMark x1="59680" y1="36300" x2="73179" y2="355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031" b="36300"/>
          <a:stretch/>
        </p:blipFill>
        <p:spPr>
          <a:xfrm>
            <a:off x="6752371" y="3886202"/>
            <a:ext cx="3126438" cy="2747847"/>
          </a:xfrm>
          <a:prstGeom prst="rect">
            <a:avLst/>
          </a:prstGeom>
        </p:spPr>
      </p:pic>
      <p:sp>
        <p:nvSpPr>
          <p:cNvPr id="51" name="Thought Bubble: Cloud 2">
            <a:extLst>
              <a:ext uri="{FF2B5EF4-FFF2-40B4-BE49-F238E27FC236}">
                <a16:creationId xmlns:a16="http://schemas.microsoft.com/office/drawing/2014/main" id="{4FBA7DDB-60B8-456A-AC25-DF67B45D58D2}"/>
              </a:ext>
            </a:extLst>
          </p:cNvPr>
          <p:cNvSpPr/>
          <p:nvPr/>
        </p:nvSpPr>
        <p:spPr>
          <a:xfrm>
            <a:off x="4660334" y="3180766"/>
            <a:ext cx="4880508" cy="1410871"/>
          </a:xfrm>
          <a:prstGeom prst="cloudCallout">
            <a:avLst>
              <a:gd name="adj1" fmla="val -27078"/>
              <a:gd name="adj2" fmla="val 75102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52" name="Picture 2">
            <a:extLst>
              <a:ext uri="{FF2B5EF4-FFF2-40B4-BE49-F238E27FC236}">
                <a16:creationId xmlns:a16="http://schemas.microsoft.com/office/drawing/2014/main" id="{67FDDE18-00B4-400C-95CE-70FF5A11A4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51" t="74576" r="80231" b="18192"/>
          <a:stretch/>
        </p:blipFill>
        <p:spPr bwMode="auto">
          <a:xfrm>
            <a:off x="880254" y="708737"/>
            <a:ext cx="1115878" cy="1190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Rounded Rectangle 5">
            <a:extLst>
              <a:ext uri="{FF2B5EF4-FFF2-40B4-BE49-F238E27FC236}">
                <a16:creationId xmlns:a16="http://schemas.microsoft.com/office/drawing/2014/main" id="{F6ADADDA-AA54-4C05-B7A8-F3BCA24060EA}"/>
              </a:ext>
            </a:extLst>
          </p:cNvPr>
          <p:cNvSpPr/>
          <p:nvPr/>
        </p:nvSpPr>
        <p:spPr>
          <a:xfrm>
            <a:off x="1868558" y="815397"/>
            <a:ext cx="9833218" cy="1842053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-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Kể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các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tình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huống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trong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thực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tế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liên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quan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đến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hành</a:t>
            </a:r>
            <a:r>
              <a:rPr lang="en-US" sz="28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tính</a:t>
            </a:r>
            <a:r>
              <a:rPr lang="en-US" sz="28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trường</a:t>
            </a:r>
            <a:r>
              <a:rPr lang="en-US" sz="28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hợp</a:t>
            </a:r>
            <a:r>
              <a:rPr lang="en-US" sz="28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liên</a:t>
            </a:r>
            <a:r>
              <a:rPr lang="en-US" sz="28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tiếp</a:t>
            </a:r>
            <a:r>
              <a:rPr lang="en-US" sz="28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2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phép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tính</a:t>
            </a:r>
            <a:r>
              <a:rPr kumimoji="0" lang="en-US" sz="280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cộng</a:t>
            </a:r>
            <a:r>
              <a:rPr lang="en-US" sz="28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hoặc</a:t>
            </a:r>
            <a:r>
              <a:rPr lang="en-US" sz="2800" dirty="0">
                <a:solidFill>
                  <a:srgbClr val="002060"/>
                </a:solidFill>
                <a:cs typeface="Times New Roman" panose="02020603050405020304" pitchFamily="18" charset="0"/>
              </a:rPr>
              <a:t> 2 </a:t>
            </a:r>
            <a:r>
              <a:rPr lang="en-US" sz="28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phép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tính</a:t>
            </a:r>
            <a:r>
              <a:rPr kumimoji="0" lang="en-US" sz="280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trừ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4" name="Rounded Rectangle 5">
            <a:extLst>
              <a:ext uri="{FF2B5EF4-FFF2-40B4-BE49-F238E27FC236}">
                <a16:creationId xmlns:a16="http://schemas.microsoft.com/office/drawing/2014/main" id="{6F65A60F-8610-42CE-8061-C8D48FF787A1}"/>
              </a:ext>
            </a:extLst>
          </p:cNvPr>
          <p:cNvSpPr/>
          <p:nvPr/>
        </p:nvSpPr>
        <p:spPr>
          <a:xfrm>
            <a:off x="5237152" y="3510792"/>
            <a:ext cx="3726872" cy="614362"/>
          </a:xfrm>
          <a:prstGeom prst="roundRect">
            <a:avLst/>
          </a:prstGeom>
          <a:noFill/>
          <a:ln w="28575">
            <a:noFill/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Times New Roman" panose="02020603050405020304" pitchFamily="18" charset="0"/>
              </a:rPr>
              <a:t>? ? ?</a:t>
            </a:r>
          </a:p>
        </p:txBody>
      </p:sp>
    </p:spTree>
    <p:extLst>
      <p:ext uri="{BB962C8B-B14F-4D97-AF65-F5344CB8AC3E}">
        <p14:creationId xmlns:p14="http://schemas.microsoft.com/office/powerpoint/2010/main" val="913371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53" grpId="0"/>
      <p:bldP spid="54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UTM Avo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696</TotalTime>
  <Words>413</Words>
  <Application>Microsoft Office PowerPoint</Application>
  <PresentationFormat>Widescreen</PresentationFormat>
  <Paragraphs>80</Paragraphs>
  <Slides>19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Times New Roman</vt:lpstr>
      <vt:lpstr>UTM Avo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Huyền Bùi Thị Kim</dc:creator>
  <cp:lastModifiedBy>Luyến</cp:lastModifiedBy>
  <cp:revision>136</cp:revision>
  <dcterms:created xsi:type="dcterms:W3CDTF">2021-11-07T15:45:46Z</dcterms:created>
  <dcterms:modified xsi:type="dcterms:W3CDTF">2023-04-10T00:45:56Z</dcterms:modified>
</cp:coreProperties>
</file>