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732" r:id="rId2"/>
    <p:sldMasterId id="2147483745" r:id="rId3"/>
  </p:sldMasterIdLst>
  <p:notesMasterIdLst>
    <p:notesMasterId r:id="rId12"/>
  </p:notesMasterIdLst>
  <p:sldIdLst>
    <p:sldId id="540" r:id="rId4"/>
    <p:sldId id="372" r:id="rId5"/>
    <p:sldId id="541" r:id="rId6"/>
    <p:sldId id="543" r:id="rId7"/>
    <p:sldId id="335" r:id="rId8"/>
    <p:sldId id="336" r:id="rId9"/>
    <p:sldId id="333" r:id="rId10"/>
    <p:sldId id="259" r:id="rId11"/>
  </p:sldIdLst>
  <p:sldSz cx="6858000" cy="5143500"/>
  <p:notesSz cx="6858000" cy="9144000"/>
  <p:embeddedFontLst>
    <p:embeddedFont>
      <p:font typeface="Microsoft YaHei" pitchFamily="34" charset="-122"/>
      <p:regular r:id="rId13"/>
      <p:bold r:id="rId14"/>
    </p:embeddedFont>
    <p:embeddedFont>
      <p:font typeface="Montserrat" charset="0"/>
      <p:regular r:id="rId15"/>
      <p:bold r:id="rId16"/>
      <p:italic r:id="rId17"/>
      <p:boldItalic r:id="rId18"/>
    </p:embeddedFont>
    <p:embeddedFont>
      <p:font typeface="SimSun" pitchFamily="2" charset="-122"/>
      <p:regular r:id="rId19"/>
    </p:embeddedFont>
    <p:embeddedFont>
      <p:font typeface="VNI-Avo" pitchFamily="2" charset="0"/>
      <p:regular r:id="rId20"/>
      <p:bold r:id="rId21"/>
      <p:italic r:id="rId22"/>
      <p:boldItalic r:id="rId23"/>
    </p:embeddedFont>
    <p:embeddedFont>
      <p:font typeface="等线" charset="-122"/>
      <p:regular r:id="rId24"/>
    </p:embeddedFont>
    <p:embeddedFont>
      <p:font typeface="HP001 4 hàng" pitchFamily="34" charset="0"/>
      <p:regular r:id="rId25"/>
      <p:bold r:id="rId26"/>
    </p:embeddedFont>
    <p:embeddedFont>
      <p:font typeface="Kalam" charset="0"/>
      <p:regular r:id="rId27"/>
      <p:bold r:id="rId28"/>
    </p:embeddedFont>
    <p:embeddedFont>
      <p:font typeface="Calibri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7FB"/>
    <a:srgbClr val="E6F7F9"/>
    <a:srgbClr val="000000"/>
    <a:srgbClr val="ED3D6C"/>
    <a:srgbClr val="DF3C7E"/>
    <a:srgbClr val="E2F7E2"/>
    <a:srgbClr val="C7F1C6"/>
    <a:srgbClr val="BED096"/>
    <a:srgbClr val="B7D574"/>
    <a:srgbClr val="7EA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5846"/>
  </p:normalViewPr>
  <p:slideViewPr>
    <p:cSldViewPr snapToGrid="0">
      <p:cViewPr varScale="1">
        <p:scale>
          <a:sx n="98" d="100"/>
          <a:sy n="98" d="100"/>
        </p:scale>
        <p:origin x="-1266" y="-102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6T13:17:26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6T13:17:30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6T13:17:31.0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6T13:17:26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6T13:17:30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6T13:17:31.0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71261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286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835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3BF3B-64FB-41E8-B721-76A0B18547A6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47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273845"/>
            <a:ext cx="5915025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59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72381" y="1878806"/>
            <a:ext cx="2901255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3" y="1260872"/>
            <a:ext cx="2915543" cy="617934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59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3471863" y="1878806"/>
            <a:ext cx="2915543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582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329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254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6858000" cy="513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8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3" cy="120015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15543" y="740570"/>
            <a:ext cx="3471863" cy="3655219"/>
          </a:xfrm>
        </p:spPr>
        <p:txBody>
          <a:bodyPr/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1543050"/>
            <a:ext cx="2211883" cy="2858691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799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175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273844"/>
            <a:ext cx="1478756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471488" y="273844"/>
            <a:ext cx="4350544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947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588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7819"/>
            <a:ext cx="5829300" cy="1102519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  <a:lvl6pPr marL="1285875" indent="0" algn="ctr">
              <a:buNone/>
              <a:defRPr/>
            </a:lvl6pPr>
            <a:lvl7pPr marL="1543050" indent="0" algn="ctr">
              <a:buNone/>
              <a:defRPr/>
            </a:lvl7pPr>
            <a:lvl8pPr marL="1800225" indent="0" algn="ctr">
              <a:buNone/>
              <a:defRPr/>
            </a:lvl8pPr>
            <a:lvl9pPr marL="2057400" indent="0" algn="ctr">
              <a:buNone/>
              <a:defRPr/>
            </a:lvl9pPr>
          </a:lstStyle>
          <a:p>
            <a:pPr fontAlgn="base"/>
            <a:r>
              <a:rPr lang="en-US" strike="noStrike" noProof="1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357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6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3860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125"/>
            </a:lvl1pPr>
            <a:lvl2pPr marL="257175" indent="0">
              <a:buNone/>
              <a:defRPr sz="1013"/>
            </a:lvl2pPr>
            <a:lvl3pPr marL="514350" indent="0">
              <a:buNone/>
              <a:defRPr sz="900"/>
            </a:lvl3pPr>
            <a:lvl4pPr marL="771525" indent="0">
              <a:buNone/>
              <a:defRPr sz="788"/>
            </a:lvl4pPr>
            <a:lvl5pPr marL="1028700" indent="0">
              <a:buNone/>
              <a:defRPr sz="788"/>
            </a:lvl5pPr>
            <a:lvl6pPr marL="1285875" indent="0">
              <a:buNone/>
              <a:defRPr sz="788"/>
            </a:lvl6pPr>
            <a:lvl7pPr marL="1543050" indent="0">
              <a:buNone/>
              <a:defRPr sz="788"/>
            </a:lvl7pPr>
            <a:lvl8pPr marL="1800225" indent="0">
              <a:buNone/>
              <a:defRPr sz="788"/>
            </a:lvl8pPr>
            <a:lvl9pPr marL="2057400" indent="0">
              <a:buNone/>
              <a:defRPr sz="788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813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7330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151335"/>
            <a:ext cx="3031331" cy="47982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631156"/>
            <a:ext cx="3031331" cy="2963466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3599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58359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2284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04787"/>
            <a:ext cx="2256235" cy="871538"/>
          </a:xfrm>
        </p:spPr>
        <p:txBody>
          <a:bodyPr anchor="b"/>
          <a:lstStyle>
            <a:lvl1pPr algn="l">
              <a:defRPr sz="1125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4788"/>
            <a:ext cx="3833813" cy="438983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076326"/>
            <a:ext cx="2256235" cy="3518297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4844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125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marL="0" marR="0" lvl="0" indent="0" algn="l" defTabSz="514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03"/>
            <a:ext cx="4114800" cy="603647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9685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0815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5979"/>
            <a:ext cx="1543050" cy="4388644"/>
          </a:xfrm>
        </p:spPr>
        <p:txBody>
          <a:bodyPr vert="eaVert"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5979"/>
            <a:ext cx="4514850" cy="4388644"/>
          </a:xfrm>
        </p:spPr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9749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203" y="463154"/>
            <a:ext cx="5844778" cy="857250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7016" y="1513285"/>
            <a:ext cx="2857500" cy="30861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858816" y="1513285"/>
            <a:ext cx="2857500" cy="14859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858816" y="3113485"/>
            <a:ext cx="2857500" cy="14859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685800" y="4743450"/>
            <a:ext cx="14287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2514600" y="4743450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5086350" y="4743450"/>
            <a:ext cx="14287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CD2030DC-C178-46E5-9288-4D4F640FC479}" type="slidenum">
              <a:rPr lang="en-US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018387"/>
      </p:ext>
    </p:extLst>
  </p:cSld>
  <p:clrMapOvr>
    <a:masterClrMapping/>
  </p:clrMapOvr>
  <p:transition spd="med" advClick="0" advTm="100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8A00F6-3779-C2EB-E27C-8C73D1332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76D1E0-1585-989F-2B74-EADC55C55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9E802A-40AC-C783-C41F-47BA67615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6634-3968-4FAE-B79E-1807641FCAC3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6D274D-6297-2908-5D57-2D5296EF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D9BAC62-3D0D-5574-3E3E-A072C008B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01C0B-6228-44E3-ABD0-DF2BAF1AC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34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59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567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531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16" y="1282305"/>
            <a:ext cx="5915025" cy="2139553"/>
          </a:xfrm>
        </p:spPr>
        <p:txBody>
          <a:bodyPr anchor="b"/>
          <a:lstStyle>
            <a:lvl1pPr>
              <a:defRPr sz="253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467916" y="3442099"/>
            <a:ext cx="5915025" cy="1125140"/>
          </a:xfr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1pPr>
            <a:lvl2pPr marL="192881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63" indent="0">
              <a:buNone/>
              <a:defRPr sz="759">
                <a:solidFill>
                  <a:schemeClr val="tx1">
                    <a:tint val="75000"/>
                  </a:schemeClr>
                </a:solidFill>
              </a:defRPr>
            </a:lvl3pPr>
            <a:lvl4pPr marL="578644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406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8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169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266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057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5B48A23-F086-E848-93F2-BE7280BF92FE}"/>
              </a:ext>
            </a:extLst>
          </p:cNvPr>
          <p:cNvSpPr/>
          <p:nvPr userDrawn="1"/>
        </p:nvSpPr>
        <p:spPr>
          <a:xfrm>
            <a:off x="4859677" y="492805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x-none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690" r:id="rId3"/>
    <p:sldLayoutId id="2147483694" r:id="rId4"/>
    <p:sldLayoutId id="2147483758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4350">
              <a:buClrTx/>
              <a:defRPr/>
            </a:pPr>
            <a:fld id="{A6332DFF-139B-4A56-89CE-268933A5BF12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4350">
              <a:buClrTx/>
              <a:defRPr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4350">
              <a:buClrTx/>
              <a:defRPr/>
            </a:pPr>
            <a:fld id="{7D158A4B-13F8-4102-82ED-E8F16841985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  <a:defRPr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978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l" defTabSz="385763" rtl="0" eaLnBrk="1" latinLnBrk="0" hangingPunct="1">
        <a:lnSpc>
          <a:spcPct val="90000"/>
        </a:lnSpc>
        <a:spcBef>
          <a:spcPct val="0"/>
        </a:spcBef>
        <a:buNone/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441" indent="-96441" algn="l" defTabSz="38576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22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482203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84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8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7pPr>
      <a:lvl8pPr marL="1446609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vi-VN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342900" y="1200151"/>
            <a:ext cx="6172200" cy="339447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vi-VN" dirty="0"/>
              <a:t>Click to edit Master text styles</a:t>
            </a:r>
          </a:p>
          <a:p>
            <a:pPr lvl="1" indent="-160734"/>
            <a:r>
              <a:rPr lang="vi-VN" dirty="0"/>
              <a:t>Second level</a:t>
            </a:r>
          </a:p>
          <a:p>
            <a:pPr lvl="2" indent="-128588"/>
            <a:r>
              <a:rPr lang="vi-VN" dirty="0"/>
              <a:t>Third level</a:t>
            </a:r>
          </a:p>
          <a:p>
            <a:pPr lvl="3" indent="-128588"/>
            <a:r>
              <a:rPr lang="vi-VN" dirty="0"/>
              <a:t>Fourth level</a:t>
            </a:r>
          </a:p>
          <a:p>
            <a:pPr lvl="4" indent="-128588"/>
            <a:r>
              <a:rPr lang="vi-VN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4683919"/>
            <a:ext cx="16002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788">
                <a:latin typeface="+mn-lt"/>
              </a:defRPr>
            </a:lvl1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4683919"/>
            <a:ext cx="21717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788">
                <a:latin typeface="+mn-lt"/>
              </a:defRPr>
            </a:lvl1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vi-VN" kern="1200"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4683919"/>
            <a:ext cx="16002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788">
                <a:latin typeface="Arial" panose="020B0604020202020204" pitchFamily="34" charset="0"/>
              </a:defRPr>
            </a:lvl1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48F990F-20AF-445E-8623-6C148C1C41B7}" type="slidenum">
              <a:rPr lang="vi-VN" kern="1200" smtClean="0">
                <a:ea typeface="+mn-ea"/>
                <a:cs typeface="+mn-cs"/>
              </a:rPr>
              <a:pPr defTabSz="51435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vi-VN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89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panose="020B0604020202020204" pitchFamily="34" charset="0"/>
        </a:defRPr>
      </a:lvl5pPr>
      <a:lvl6pPr marL="257175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panose="020B0604020202020204" pitchFamily="34" charset="0"/>
        </a:defRPr>
      </a:lvl6pPr>
      <a:lvl7pPr marL="514350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panose="020B0604020202020204" pitchFamily="34" charset="0"/>
        </a:defRPr>
      </a:lvl7pPr>
      <a:lvl8pPr marL="771525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panose="020B0604020202020204" pitchFamily="34" charset="0"/>
        </a:defRPr>
      </a:lvl8pPr>
      <a:lvl9pPr marL="1028700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92881" indent="-192881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7909" indent="-160734" algn="l" rtl="0" eaLnBrk="0" fontAlgn="base" hangingPunct="0">
        <a:spcBef>
          <a:spcPct val="20000"/>
        </a:spcBef>
        <a:spcAft>
          <a:spcPct val="0"/>
        </a:spcAft>
        <a:buChar char="–"/>
        <a:defRPr sz="1575">
          <a:solidFill>
            <a:schemeClr val="tx1"/>
          </a:solidFill>
          <a:latin typeface="+mn-lt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50">
          <a:solidFill>
            <a:schemeClr val="tx1"/>
          </a:solidFill>
          <a:latin typeface="+mn-lt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25">
          <a:solidFill>
            <a:schemeClr val="tx1"/>
          </a:solidFill>
          <a:latin typeface="+mn-lt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5pPr>
      <a:lvl6pPr marL="1414463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6pPr>
      <a:lvl7pPr marL="1671638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7pPr>
      <a:lvl8pPr marL="1928813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8pPr>
      <a:lvl9pPr marL="2185988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9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5.xml"/><Relationship Id="rId5" Type="http://schemas.openxmlformats.org/officeDocument/2006/relationships/customXml" Target="../ink/ink3.xml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5.xml"/><Relationship Id="rId5" Type="http://schemas.openxmlformats.org/officeDocument/2006/relationships/customXml" Target="../ink/ink6.xml"/><Relationship Id="rId4" Type="http://schemas.openxmlformats.org/officeDocument/2006/relationships/customXml" Target="../ink/ink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2248487" y="2866973"/>
            <a:ext cx="965273" cy="965273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23">
              <a:defRPr/>
            </a:pPr>
            <a:endParaRPr lang="zh-CN" altLang="en-US" sz="802">
              <a:solidFill>
                <a:srgbClr val="FFFFFF"/>
              </a:solidFill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885421" y="2944365"/>
            <a:ext cx="887882" cy="887882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23">
              <a:defRPr/>
            </a:pPr>
            <a:endParaRPr lang="zh-CN" altLang="en-US" sz="802">
              <a:solidFill>
                <a:srgbClr val="FFFFFF"/>
              </a:solidFill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5262256" y="2262812"/>
            <a:ext cx="681529" cy="681529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23">
              <a:defRPr/>
            </a:pPr>
            <a:endParaRPr lang="zh-CN" altLang="en-US" sz="802">
              <a:solidFill>
                <a:srgbClr val="FFFFFF"/>
              </a:solidFill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5084728" y="2476303"/>
            <a:ext cx="697138" cy="697138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23">
              <a:defRPr/>
            </a:pPr>
            <a:endParaRPr lang="zh-CN" altLang="en-US" sz="802">
              <a:solidFill>
                <a:srgbClr val="FFFFFF"/>
              </a:solidFill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4830550" y="1099041"/>
            <a:ext cx="989998" cy="413116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684347" y="979373"/>
            <a:ext cx="499302" cy="499302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23">
              <a:defRPr/>
            </a:pPr>
            <a:endParaRPr lang="zh-CN" altLang="en-US" sz="802">
              <a:solidFill>
                <a:srgbClr val="FFFFFF"/>
              </a:solidFill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933999" y="1327324"/>
            <a:ext cx="302705" cy="302705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23">
              <a:defRPr/>
            </a:pPr>
            <a:endParaRPr lang="zh-CN" altLang="en-US" sz="802">
              <a:solidFill>
                <a:srgbClr val="FFFFFF"/>
              </a:solidFill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3612" y="1904180"/>
            <a:ext cx="6022570" cy="1562420"/>
          </a:xfrm>
          <a:prstGeom prst="rect">
            <a:avLst/>
          </a:prstGeom>
          <a:noFill/>
        </p:spPr>
        <p:txBody>
          <a:bodyPr wrap="square" lIns="38529" tIns="19275" rIns="38529" bIns="19275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513623">
              <a:defRPr/>
            </a:pPr>
            <a:r>
              <a:rPr lang="en-US" sz="2475" b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Khởi động</a:t>
            </a:r>
          </a:p>
          <a:p>
            <a:pPr algn="ctr" defTabSz="513623">
              <a:defRPr/>
            </a:pPr>
            <a:r>
              <a:rPr lang="en-US" sz="2475" b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Nhảy bài “Aram sam sam”</a:t>
            </a:r>
          </a:p>
          <a:p>
            <a:pPr algn="ctr" defTabSz="513623">
              <a:defRPr/>
            </a:pPr>
            <a:endParaRPr lang="en-US" sz="2475" b="1">
              <a:solidFill>
                <a:srgbClr val="FF0000"/>
              </a:solidFill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  <a:p>
            <a:pPr algn="ctr" defTabSz="513623">
              <a:defRPr/>
            </a:pPr>
            <a:endParaRPr lang="en-US" sz="2475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911150"/>
            <a:ext cx="6743700" cy="4335119"/>
          </a:xfrm>
          <a:prstGeom prst="rect">
            <a:avLst/>
          </a:prstGeom>
        </p:spPr>
      </p:pic>
      <p:pic>
        <p:nvPicPr>
          <p:cNvPr id="21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612" y="135498"/>
            <a:ext cx="6270982" cy="4673960"/>
          </a:xfrm>
          <a:prstGeom prst="rect">
            <a:avLst/>
          </a:prstGeom>
        </p:spPr>
      </p:pic>
      <p:pic>
        <p:nvPicPr>
          <p:cNvPr id="25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6933" y="3311996"/>
            <a:ext cx="1074954" cy="1160218"/>
          </a:xfrm>
          <a:prstGeom prst="rect">
            <a:avLst/>
          </a:prstGeom>
        </p:spPr>
      </p:pic>
      <p:pic>
        <p:nvPicPr>
          <p:cNvPr id="26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5925" y="3497637"/>
            <a:ext cx="833903" cy="1029856"/>
          </a:xfrm>
          <a:prstGeom prst="rect">
            <a:avLst/>
          </a:prstGeom>
        </p:spPr>
      </p:pic>
      <p:pic>
        <p:nvPicPr>
          <p:cNvPr id="27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7357" y="4114689"/>
            <a:ext cx="3460343" cy="84974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13AAD2C-D71F-4D98-A875-94CFA863D87C}"/>
              </a:ext>
            </a:extLst>
          </p:cNvPr>
          <p:cNvSpPr txBox="1"/>
          <p:nvPr/>
        </p:nvSpPr>
        <p:spPr>
          <a:xfrm>
            <a:off x="1907000" y="1669545"/>
            <a:ext cx="3429000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375" dirty="0">
              <a:latin typeface="VNI-Avo" pitchFamily="2" charset="0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1261339" y="774539"/>
            <a:ext cx="4661297" cy="43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 NHỊ KHÊ</a:t>
            </a:r>
          </a:p>
        </p:txBody>
      </p:sp>
      <p:sp>
        <p:nvSpPr>
          <p:cNvPr id="30" name="WordArt 17"/>
          <p:cNvSpPr>
            <a:spLocks noChangeArrowheads="1" noChangeShapeType="1" noTextEdit="1"/>
          </p:cNvSpPr>
          <p:nvPr/>
        </p:nvSpPr>
        <p:spPr bwMode="auto">
          <a:xfrm>
            <a:off x="1251192" y="1552254"/>
            <a:ext cx="4817566" cy="8554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852"/>
              </a:avLst>
            </a:prstTxWarp>
          </a:bodyPr>
          <a:lstStyle/>
          <a:p>
            <a:pPr algn="ctr"/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25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25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2A3</a:t>
            </a: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952215" y="2809680"/>
            <a:ext cx="5190827" cy="99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2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2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GVCN : Lê </a:t>
            </a:r>
            <a:r>
              <a:rPr lang="en-US" altLang="en-US" sz="202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02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2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endParaRPr lang="en-US" altLang="en-US" sz="185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6" descr="Firewrk8"/>
          <p:cNvPicPr>
            <a:picLocks noChangeAspect="1" noChangeArrowheads="1"/>
          </p:cNvPicPr>
          <p:nvPr/>
        </p:nvPicPr>
        <p:blipFill>
          <a:blip r:embed="rId9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22" y="1698633"/>
            <a:ext cx="524172" cy="52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6" descr="Firewrk8"/>
          <p:cNvPicPr>
            <a:picLocks noChangeAspect="1" noChangeArrowheads="1"/>
          </p:cNvPicPr>
          <p:nvPr/>
        </p:nvPicPr>
        <p:blipFill>
          <a:blip r:embed="rId9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0" y="3288049"/>
            <a:ext cx="524172" cy="52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6" descr="Firewrk8"/>
          <p:cNvPicPr>
            <a:picLocks noChangeAspect="1" noChangeArrowheads="1"/>
          </p:cNvPicPr>
          <p:nvPr/>
        </p:nvPicPr>
        <p:blipFill>
          <a:blip r:embed="rId9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238" y="-4494"/>
            <a:ext cx="524172" cy="52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6" descr="Firewrk8"/>
          <p:cNvPicPr>
            <a:picLocks noChangeAspect="1" noChangeArrowheads="1"/>
          </p:cNvPicPr>
          <p:nvPr/>
        </p:nvPicPr>
        <p:blipFill>
          <a:blip r:embed="rId9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226" y="3078710"/>
            <a:ext cx="524172" cy="52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6" descr="Firewrk8"/>
          <p:cNvPicPr>
            <a:picLocks noChangeAspect="1" noChangeArrowheads="1"/>
          </p:cNvPicPr>
          <p:nvPr/>
        </p:nvPicPr>
        <p:blipFill>
          <a:blip r:embed="rId9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06" y="-23489"/>
            <a:ext cx="524172" cy="52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6" descr="Firewrk8"/>
          <p:cNvPicPr>
            <a:picLocks noChangeAspect="1" noChangeArrowheads="1"/>
          </p:cNvPicPr>
          <p:nvPr/>
        </p:nvPicPr>
        <p:blipFill>
          <a:blip r:embed="rId9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877" y="4674233"/>
            <a:ext cx="524172" cy="52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6" descr="Firewrk8"/>
          <p:cNvPicPr>
            <a:picLocks noChangeAspect="1" noChangeArrowheads="1"/>
          </p:cNvPicPr>
          <p:nvPr/>
        </p:nvPicPr>
        <p:blipFill>
          <a:blip r:embed="rId9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676" y="1196317"/>
            <a:ext cx="524172" cy="52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8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" y="988516"/>
            <a:ext cx="5143500" cy="402227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9478" y="1492151"/>
            <a:ext cx="4467657" cy="223956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574" y="1202830"/>
            <a:ext cx="1074954" cy="116021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6530" y="1152508"/>
            <a:ext cx="833903" cy="102985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0200" y="3014306"/>
            <a:ext cx="3460343" cy="849749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4435876" y="2284371"/>
            <a:ext cx="712879" cy="486904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38576" tIns="19288" rIns="38576" bIns="19288" numCol="1" anchor="t" anchorCtr="0" compatLnSpc="1"/>
            <a:lstStyle/>
            <a:p>
              <a:pPr defTabSz="685800">
                <a:buClrTx/>
                <a:defRPr/>
              </a:pPr>
              <a:endParaRPr lang="zh-CN" altLang="en-US" sz="1013" kern="1200">
                <a:solidFill>
                  <a:srgbClr val="5FA080"/>
                </a:solidFill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38576" tIns="19288" rIns="38576" bIns="19288" numCol="1" anchor="t" anchorCtr="0" compatLnSpc="1"/>
            <a:lstStyle/>
            <a:p>
              <a:pPr defTabSz="685800">
                <a:buClrTx/>
                <a:defRPr/>
              </a:pPr>
              <a:endParaRPr lang="zh-CN" altLang="en-US" sz="1013" kern="1200">
                <a:solidFill>
                  <a:srgbClr val="5FA080"/>
                </a:solidFill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38576" tIns="19288" rIns="38576" bIns="19288" numCol="1" anchor="t" anchorCtr="0" compatLnSpc="1"/>
            <a:lstStyle/>
            <a:p>
              <a:pPr defTabSz="685800">
                <a:buClrTx/>
                <a:defRPr/>
              </a:pPr>
              <a:endParaRPr lang="zh-CN" altLang="en-US" sz="1013" kern="1200">
                <a:solidFill>
                  <a:srgbClr val="5FA080"/>
                </a:solidFill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38576" tIns="19288" rIns="38576" bIns="19288" numCol="1" anchor="t" anchorCtr="0" compatLnSpc="1"/>
            <a:lstStyle/>
            <a:p>
              <a:pPr defTabSz="685800">
                <a:buClrTx/>
                <a:defRPr/>
              </a:pPr>
              <a:endParaRPr lang="zh-CN" altLang="en-US" sz="1013" kern="1200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38576" tIns="19288" rIns="38576" bIns="19288" numCol="1" anchor="t" anchorCtr="0" compatLnSpc="1"/>
            <a:lstStyle/>
            <a:p>
              <a:pPr defTabSz="685800">
                <a:buClrTx/>
                <a:defRPr/>
              </a:pPr>
              <a:endParaRPr lang="zh-CN" altLang="en-US" sz="1013" kern="1200">
                <a:solidFill>
                  <a:srgbClr val="5FA080"/>
                </a:solidFill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38576" tIns="19288" rIns="38576" bIns="19288" numCol="1" anchor="t" anchorCtr="0" compatLnSpc="1"/>
            <a:lstStyle/>
            <a:p>
              <a:pPr defTabSz="685800">
                <a:buClrTx/>
                <a:defRPr/>
              </a:pPr>
              <a:endParaRPr lang="zh-CN" altLang="en-US" sz="1013" kern="1200">
                <a:solidFill>
                  <a:srgbClr val="5FA080"/>
                </a:solidFill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38576" tIns="19288" rIns="38576" bIns="19288" numCol="1" anchor="t" anchorCtr="0" compatLnSpc="1"/>
            <a:lstStyle/>
            <a:p>
              <a:pPr defTabSz="685800">
                <a:buClrTx/>
                <a:defRPr/>
              </a:pPr>
              <a:endParaRPr lang="zh-CN" altLang="en-US" sz="1013" kern="1200">
                <a:solidFill>
                  <a:srgbClr val="5FA080"/>
                </a:solidFill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38576" tIns="19288" rIns="38576" bIns="19288" numCol="1" anchor="t" anchorCtr="0" compatLnSpc="1"/>
            <a:lstStyle/>
            <a:p>
              <a:pPr defTabSz="685800">
                <a:buClrTx/>
                <a:defRPr/>
              </a:pPr>
              <a:endParaRPr lang="zh-CN" altLang="en-US" sz="1013" kern="1200">
                <a:solidFill>
                  <a:srgbClr val="5FA080"/>
                </a:solidFill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38576" tIns="19288" rIns="38576" bIns="19288" numCol="1" anchor="t" anchorCtr="0" compatLnSpc="1"/>
            <a:lstStyle/>
            <a:p>
              <a:pPr defTabSz="685800">
                <a:buClrTx/>
                <a:defRPr/>
              </a:pPr>
              <a:endParaRPr lang="zh-CN" altLang="en-US" sz="1013" kern="1200">
                <a:solidFill>
                  <a:srgbClr val="5FA080"/>
                </a:solidFill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38576" tIns="19288" rIns="38576" bIns="19288" numCol="1" anchor="t" anchorCtr="0" compatLnSpc="1"/>
            <a:lstStyle/>
            <a:p>
              <a:pPr defTabSz="685800">
                <a:buClrTx/>
                <a:defRPr/>
              </a:pPr>
              <a:endParaRPr lang="zh-CN" altLang="en-US" sz="1013" kern="1200">
                <a:solidFill>
                  <a:srgbClr val="5FA080"/>
                </a:solidFill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1930594" y="2104522"/>
            <a:ext cx="2639863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257175">
              <a:buClrTx/>
              <a:defRPr/>
            </a:pPr>
            <a:r>
              <a:rPr lang="en-US" altLang="zh-CN" sz="4050" b="1" kern="120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4050" b="1" kern="120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02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iải Bài 6: Đọc: Mùa vàng SGK Tiếng Việt 2 tập 2 Kết nối tri thức với cuộc  sống | Tiếng Việt 2 - Kết nối tri thức">
            <a:extLst>
              <a:ext uri="{FF2B5EF4-FFF2-40B4-BE49-F238E27FC236}">
                <a16:creationId xmlns:a16="http://schemas.microsoft.com/office/drawing/2014/main" xmlns="" id="{076AFB4F-DA18-887C-12B7-BEEA3099E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10" y="632178"/>
            <a:ext cx="6018389" cy="370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66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732745"/>
            <a:ext cx="6577885" cy="3693319"/>
            <a:chOff x="0" y="130629"/>
            <a:chExt cx="12409714" cy="6565900"/>
          </a:xfrm>
        </p:grpSpPr>
        <p:sp>
          <p:nvSpPr>
            <p:cNvPr id="4" name="TextBox 3"/>
            <p:cNvSpPr txBox="1"/>
            <p:nvPr/>
          </p:nvSpPr>
          <p:spPr>
            <a:xfrm>
              <a:off x="928915" y="130629"/>
              <a:ext cx="11480799" cy="6565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1030514" y="203200"/>
              <a:ext cx="0" cy="6415314"/>
            </a:xfrm>
            <a:prstGeom prst="line">
              <a:avLst/>
            </a:prstGeom>
            <a:ln w="28575">
              <a:solidFill>
                <a:srgbClr val="FF5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740229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1502229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2300515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0" y="3098801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3882572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0" y="4680858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0" y="5464629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0" y="6262915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598397" y="732745"/>
            <a:ext cx="5683368" cy="3243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250" b="1" dirty="0">
                <a:latin typeface="HP001 4 hàng" panose="020B0603050302020204" pitchFamily="34" charset="0"/>
              </a:rPr>
              <a:t>                 </a:t>
            </a:r>
            <a:r>
              <a:rPr lang="en-US" sz="2250" b="1" dirty="0" err="1">
                <a:latin typeface="HP001 4 hàng" panose="020B0603050302020204" pitchFamily="34" charset="0"/>
              </a:rPr>
              <a:t>Mùa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vàng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en-US" sz="2250" b="1" dirty="0">
                <a:latin typeface="HP001 4 hàng" panose="020B0603050302020204" pitchFamily="34" charset="0"/>
              </a:rPr>
              <a:t>   </a:t>
            </a:r>
            <a:r>
              <a:rPr lang="en-US" sz="2250" b="1" dirty="0" err="1">
                <a:latin typeface="HP001 4 hàng" panose="020B0603050302020204" pitchFamily="34" charset="0"/>
              </a:rPr>
              <a:t>Để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có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sản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phẩm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thu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hoạch</a:t>
            </a:r>
            <a:r>
              <a:rPr lang="en-US" sz="2250" b="1" dirty="0">
                <a:latin typeface="HP001 4 hàng" panose="020B0603050302020204" pitchFamily="34" charset="0"/>
              </a:rPr>
              <a:t>, </a:t>
            </a:r>
            <a:r>
              <a:rPr lang="en-US" sz="2250" b="1" dirty="0" err="1">
                <a:latin typeface="HP001 4 hàng" panose="020B0603050302020204" pitchFamily="34" charset="0"/>
              </a:rPr>
              <a:t>người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nông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dân</a:t>
            </a:r>
            <a:r>
              <a:rPr lang="en-US" sz="2250" b="1" dirty="0">
                <a:latin typeface="HP001 4 hàng" panose="020B0603050302020204" pitchFamily="34" charset="0"/>
              </a:rPr>
              <a:t>  </a:t>
            </a:r>
            <a:r>
              <a:rPr lang="en-US" sz="2250" b="1" dirty="0" err="1">
                <a:latin typeface="HP001 4 hàng" panose="020B0603050302020204" pitchFamily="34" charset="0"/>
              </a:rPr>
              <a:t>phải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làm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rất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nhiều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việc</a:t>
            </a:r>
            <a:r>
              <a:rPr lang="en-US" sz="2250" b="1" dirty="0">
                <a:latin typeface="HP001 4 hàng" panose="020B0603050302020204" pitchFamily="34" charset="0"/>
              </a:rPr>
              <a:t>. </a:t>
            </a:r>
            <a:r>
              <a:rPr lang="en-US" sz="2250" b="1" dirty="0" err="1">
                <a:latin typeface="HP001 4 hàng" panose="020B0603050302020204" pitchFamily="34" charset="0"/>
              </a:rPr>
              <a:t>Họ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phải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cày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bừa</a:t>
            </a:r>
            <a:r>
              <a:rPr lang="en-US" sz="2250" b="1" dirty="0">
                <a:latin typeface="HP001 4 hàng" panose="020B0603050302020204" pitchFamily="34" charset="0"/>
              </a:rPr>
              <a:t>, </a:t>
            </a:r>
            <a:r>
              <a:rPr lang="en-US" sz="2250" b="1" dirty="0" err="1">
                <a:latin typeface="HP001 4 hàng" panose="020B0603050302020204" pitchFamily="34" charset="0"/>
              </a:rPr>
              <a:t>gieo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hạt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và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ươm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mầm</a:t>
            </a:r>
            <a:r>
              <a:rPr lang="en-US" sz="2250" b="1" dirty="0">
                <a:latin typeface="HP001 4 hàng" panose="020B0603050302020204" pitchFamily="34" charset="0"/>
              </a:rPr>
              <a:t>. </a:t>
            </a:r>
            <a:r>
              <a:rPr lang="en-US" sz="2250" b="1" dirty="0" err="1">
                <a:latin typeface="HP001 4 hàng" panose="020B0603050302020204" pitchFamily="34" charset="0"/>
              </a:rPr>
              <a:t>Rồi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mưa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nắng</a:t>
            </a:r>
            <a:r>
              <a:rPr lang="en-US" sz="2250" b="1" dirty="0">
                <a:latin typeface="HP001 4 hàng" panose="020B0603050302020204" pitchFamily="34" charset="0"/>
              </a:rPr>
              <a:t>, </a:t>
            </a:r>
            <a:r>
              <a:rPr lang="en-US" sz="2250" b="1" dirty="0" err="1">
                <a:latin typeface="HP001 4 hàng" panose="020B0603050302020204" pitchFamily="34" charset="0"/>
              </a:rPr>
              <a:t>hạn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hán</a:t>
            </a:r>
            <a:r>
              <a:rPr lang="en-US" sz="2250" b="1" dirty="0">
                <a:latin typeface="HP001 4 hàng" panose="020B0603050302020204" pitchFamily="34" charset="0"/>
              </a:rPr>
              <a:t>, </a:t>
            </a:r>
            <a:r>
              <a:rPr lang="en-US" sz="2250" b="1" dirty="0" err="1">
                <a:latin typeface="HP001 4 hàng" panose="020B0603050302020204" pitchFamily="34" charset="0"/>
              </a:rPr>
              <a:t>họ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phải</a:t>
            </a:r>
            <a:r>
              <a:rPr lang="en-US" sz="2250" b="1" dirty="0">
                <a:latin typeface="HP001 4 hàng" panose="020B0603050302020204" pitchFamily="34" charset="0"/>
              </a:rPr>
              <a:t>  </a:t>
            </a:r>
            <a:r>
              <a:rPr lang="en-US" sz="2250" b="1" dirty="0" err="1">
                <a:latin typeface="HP001 4 hàng" panose="020B0603050302020204" pitchFamily="34" charset="0"/>
              </a:rPr>
              <a:t>đổ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mồ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hôi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chăm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sóc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vườn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cây</a:t>
            </a:r>
            <a:r>
              <a:rPr lang="en-US" sz="2250" b="1" dirty="0">
                <a:latin typeface="HP001 4 hàng" panose="020B0603050302020204" pitchFamily="34" charset="0"/>
              </a:rPr>
              <a:t>, </a:t>
            </a:r>
            <a:r>
              <a:rPr lang="en-US" sz="2250" b="1" dirty="0" err="1">
                <a:latin typeface="HP001 4 hàng" panose="020B0603050302020204" pitchFamily="34" charset="0"/>
              </a:rPr>
              <a:t>ruộng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đồng</a:t>
            </a:r>
            <a:r>
              <a:rPr lang="en-US" sz="2250" b="1" dirty="0">
                <a:latin typeface="HP001 4 hàng" panose="020B0603050302020204" pitchFamily="34" charset="0"/>
              </a:rPr>
              <a:t>. </a:t>
            </a:r>
            <a:r>
              <a:rPr lang="en-US" sz="2250" b="1" dirty="0" err="1">
                <a:latin typeface="HP001 4 hàng" panose="020B0603050302020204" pitchFamily="34" charset="0"/>
              </a:rPr>
              <a:t>Nhờ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thế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mà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cây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lớn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dần</a:t>
            </a:r>
            <a:r>
              <a:rPr lang="en-US" sz="2250" b="1" dirty="0">
                <a:latin typeface="HP001 4 hàng" panose="020B0603050302020204" pitchFamily="34" charset="0"/>
              </a:rPr>
              <a:t>, </a:t>
            </a:r>
            <a:r>
              <a:rPr lang="en-US" sz="2250" b="1" dirty="0" err="1">
                <a:latin typeface="HP001 4 hàng" panose="020B0603050302020204" pitchFamily="34" charset="0"/>
              </a:rPr>
              <a:t>ra</a:t>
            </a:r>
            <a:r>
              <a:rPr lang="en-US" sz="2250" b="1" dirty="0">
                <a:latin typeface="HP001 4 hàng" panose="020B0603050302020204" pitchFamily="34" charset="0"/>
              </a:rPr>
              <a:t>  </a:t>
            </a:r>
            <a:r>
              <a:rPr lang="en-US" sz="2250" b="1" dirty="0" err="1">
                <a:latin typeface="HP001 4 hàng" panose="020B0603050302020204" pitchFamily="34" charset="0"/>
              </a:rPr>
              <a:t>hoa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kết</a:t>
            </a:r>
            <a:r>
              <a:rPr lang="en-US" sz="2250" b="1" dirty="0">
                <a:latin typeface="HP001 4 hàng" panose="020B0603050302020204" pitchFamily="34" charset="0"/>
              </a:rPr>
              <a:t>  </a:t>
            </a:r>
            <a:r>
              <a:rPr lang="en-US" sz="2250" b="1" dirty="0" err="1">
                <a:latin typeface="HP001 4 hàng" panose="020B0603050302020204" pitchFamily="34" charset="0"/>
              </a:rPr>
              <a:t>trái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và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chín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rộ</a:t>
            </a:r>
            <a:r>
              <a:rPr lang="en-US" sz="2250" b="1" dirty="0">
                <a:latin typeface="HP001 4 hàng" panose="020B0603050302020204" pitchFamily="34" charset="0"/>
              </a:rPr>
              <a:t>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195043" y="273655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xmlns="" id="{29571E59-D71E-DBF2-F2B8-96591D642386}"/>
                  </a:ext>
                </a:extLst>
              </p14:cNvPr>
              <p14:cNvContentPartPr/>
              <p14:nvPr/>
            </p14:nvContentPartPr>
            <p14:xfrm>
              <a:off x="576235" y="1063616"/>
              <a:ext cx="203" cy="203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9571E59-D71E-DBF2-F2B8-96591D6423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1160" y="1058541"/>
                <a:ext cx="10150" cy="101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xmlns="" id="{C1660602-4707-3FA4-953C-B244B796A8CD}"/>
                  </a:ext>
                </a:extLst>
              </p14:cNvPr>
              <p14:cNvContentPartPr/>
              <p14:nvPr/>
            </p14:nvContentPartPr>
            <p14:xfrm>
              <a:off x="778410" y="892620"/>
              <a:ext cx="203" cy="203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1660602-4707-3FA4-953C-B244B796A8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3335" y="887545"/>
                <a:ext cx="10150" cy="101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xmlns="" id="{23576E74-BFF0-80FD-57CA-3E900965AC8F}"/>
                  </a:ext>
                </a:extLst>
              </p14:cNvPr>
              <p14:cNvContentPartPr/>
              <p14:nvPr/>
            </p14:nvContentPartPr>
            <p14:xfrm>
              <a:off x="799875" y="949927"/>
              <a:ext cx="203" cy="203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3576E74-BFF0-80FD-57CA-3E900965AC8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4800" y="944852"/>
                <a:ext cx="10150" cy="10150"/>
              </a:xfrm>
              <a:prstGeom prst="rect">
                <a:avLst/>
              </a:prstGeom>
            </p:spPr>
          </p:pic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CC567E9F-601F-50A2-F0F3-0FC56CDC91B3}"/>
              </a:ext>
            </a:extLst>
          </p:cNvPr>
          <p:cNvCxnSpPr>
            <a:cxnSpLocks/>
          </p:cNvCxnSpPr>
          <p:nvPr/>
        </p:nvCxnSpPr>
        <p:spPr>
          <a:xfrm>
            <a:off x="2625424" y="1119221"/>
            <a:ext cx="6927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910AFD00-5167-C4F1-747A-8FEB8E3AA3E6}"/>
              </a:ext>
            </a:extLst>
          </p:cNvPr>
          <p:cNvCxnSpPr>
            <a:cxnSpLocks/>
          </p:cNvCxnSpPr>
          <p:nvPr/>
        </p:nvCxnSpPr>
        <p:spPr>
          <a:xfrm>
            <a:off x="967878" y="1582706"/>
            <a:ext cx="4367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1A845D81-16F1-CBDD-5FD2-193881E09DA3}"/>
              </a:ext>
            </a:extLst>
          </p:cNvPr>
          <p:cNvCxnSpPr>
            <a:cxnSpLocks/>
          </p:cNvCxnSpPr>
          <p:nvPr/>
        </p:nvCxnSpPr>
        <p:spPr>
          <a:xfrm>
            <a:off x="4572000" y="2044618"/>
            <a:ext cx="3487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22FD1AED-F2C1-64F4-D078-91EBEAB7626F}"/>
              </a:ext>
            </a:extLst>
          </p:cNvPr>
          <p:cNvCxnSpPr>
            <a:cxnSpLocks/>
          </p:cNvCxnSpPr>
          <p:nvPr/>
        </p:nvCxnSpPr>
        <p:spPr>
          <a:xfrm>
            <a:off x="4138367" y="2505039"/>
            <a:ext cx="4336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B50AC09A-4635-E88E-BF28-7A0A1E7FB0AA}"/>
              </a:ext>
            </a:extLst>
          </p:cNvPr>
          <p:cNvCxnSpPr>
            <a:cxnSpLocks/>
          </p:cNvCxnSpPr>
          <p:nvPr/>
        </p:nvCxnSpPr>
        <p:spPr>
          <a:xfrm>
            <a:off x="3440081" y="3392652"/>
            <a:ext cx="5286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52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39379E3-F72F-364A-B033-9BD22226F102}"/>
              </a:ext>
            </a:extLst>
          </p:cNvPr>
          <p:cNvSpPr txBox="1"/>
          <p:nvPr/>
        </p:nvSpPr>
        <p:spPr>
          <a:xfrm>
            <a:off x="746086" y="696314"/>
            <a:ext cx="5365827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nhầm</a:t>
            </a:r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endParaRPr lang="en-US" sz="24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4B2AE07-AE20-3040-9F7E-25ABBA398403}"/>
              </a:ext>
            </a:extLst>
          </p:cNvPr>
          <p:cNvSpPr/>
          <p:nvPr/>
        </p:nvSpPr>
        <p:spPr>
          <a:xfrm>
            <a:off x="1625368" y="1270702"/>
            <a:ext cx="5996762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E1DFA7C5-42F0-644F-A449-37BAD5B856D4}"/>
              </a:ext>
            </a:extLst>
          </p:cNvPr>
          <p:cNvSpPr/>
          <p:nvPr/>
        </p:nvSpPr>
        <p:spPr>
          <a:xfrm>
            <a:off x="1625368" y="1585542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9984686-D9C8-1541-B1BE-DF75E6CE61B6}"/>
              </a:ext>
            </a:extLst>
          </p:cNvPr>
          <p:cNvSpPr/>
          <p:nvPr/>
        </p:nvSpPr>
        <p:spPr>
          <a:xfrm>
            <a:off x="1625368" y="1819458"/>
            <a:ext cx="5996762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F72DEC70-6CE3-A84E-B133-9B8831666FB9}"/>
              </a:ext>
            </a:extLst>
          </p:cNvPr>
          <p:cNvSpPr/>
          <p:nvPr/>
        </p:nvSpPr>
        <p:spPr>
          <a:xfrm>
            <a:off x="1625368" y="2109925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50DC3C9-D8FE-8343-84BC-BA7E05AFEB0D}"/>
              </a:ext>
            </a:extLst>
          </p:cNvPr>
          <p:cNvSpPr/>
          <p:nvPr/>
        </p:nvSpPr>
        <p:spPr>
          <a:xfrm>
            <a:off x="1625368" y="2879163"/>
            <a:ext cx="5996762" cy="660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48FA0106-3394-A74C-9895-B3A17E410635}"/>
              </a:ext>
            </a:extLst>
          </p:cNvPr>
          <p:cNvSpPr/>
          <p:nvPr/>
        </p:nvSpPr>
        <p:spPr>
          <a:xfrm>
            <a:off x="1625368" y="3161344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9207175-DBBC-5B47-9626-791F4B16E07A}"/>
              </a:ext>
            </a:extLst>
          </p:cNvPr>
          <p:cNvSpPr/>
          <p:nvPr/>
        </p:nvSpPr>
        <p:spPr>
          <a:xfrm>
            <a:off x="1625368" y="2343841"/>
            <a:ext cx="5996762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CA6FFE91-FD4E-EE41-A780-5D30A5D67AE4}"/>
              </a:ext>
            </a:extLst>
          </p:cNvPr>
          <p:cNvSpPr/>
          <p:nvPr/>
        </p:nvSpPr>
        <p:spPr>
          <a:xfrm>
            <a:off x="1625368" y="2645247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5992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  <p:bldP spid="8" grpId="0" animBg="1"/>
      <p:bldP spid="13" grpId="0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udent Writing (#4) | Free SVG">
            <a:extLst>
              <a:ext uri="{FF2B5EF4-FFF2-40B4-BE49-F238E27FC236}">
                <a16:creationId xmlns:a16="http://schemas.microsoft.com/office/drawing/2014/main" xmlns="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65" y="1900846"/>
            <a:ext cx="2887461" cy="28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57112F9-C830-489D-A196-7AF9B49F281A}"/>
              </a:ext>
            </a:extLst>
          </p:cNvPr>
          <p:cNvSpPr txBox="1"/>
          <p:nvPr/>
        </p:nvSpPr>
        <p:spPr>
          <a:xfrm>
            <a:off x="746081" y="604722"/>
            <a:ext cx="5365827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-</a:t>
            </a:r>
            <a:r>
              <a:rPr lang="vi-VN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BÀI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135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732745"/>
            <a:ext cx="6577885" cy="3693319"/>
            <a:chOff x="0" y="130629"/>
            <a:chExt cx="12409714" cy="6565900"/>
          </a:xfrm>
        </p:grpSpPr>
        <p:sp>
          <p:nvSpPr>
            <p:cNvPr id="4" name="TextBox 3"/>
            <p:cNvSpPr txBox="1"/>
            <p:nvPr/>
          </p:nvSpPr>
          <p:spPr>
            <a:xfrm>
              <a:off x="928915" y="130629"/>
              <a:ext cx="11480799" cy="6565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  <a:p>
              <a:pPr>
                <a:lnSpc>
                  <a:spcPct val="130000"/>
                </a:lnSpc>
              </a:pPr>
              <a:r>
                <a:rPr lang="en-US" sz="2250" dirty="0">
                  <a:solidFill>
                    <a:schemeClr val="accent5">
                      <a:lumMod val="50000"/>
                    </a:schemeClr>
                  </a:solidFill>
                  <a:latin typeface="HP001 4 hàng" panose="020B0603050302020204" pitchFamily="34" charset="0"/>
                </a:rPr>
                <a:t>ǮǮǮǮǮǮǮǮǮǮǮǮ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1030514" y="203200"/>
              <a:ext cx="0" cy="6415314"/>
            </a:xfrm>
            <a:prstGeom prst="line">
              <a:avLst/>
            </a:prstGeom>
            <a:ln w="28575">
              <a:solidFill>
                <a:srgbClr val="FF5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740229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1502229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2300515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0" y="3098801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3882572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0" y="4680858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0" y="5464629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0" y="6262915"/>
              <a:ext cx="1030514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598397" y="717436"/>
            <a:ext cx="5589646" cy="3243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250" b="1" dirty="0" err="1">
                <a:latin typeface="HP001 4 hàng" panose="020B0603050302020204" pitchFamily="34" charset="0"/>
              </a:rPr>
              <a:t>Bài</a:t>
            </a:r>
            <a:r>
              <a:rPr lang="en-US" sz="2250" b="1" dirty="0">
                <a:latin typeface="HP001 4 hàng" panose="020B0603050302020204" pitchFamily="34" charset="0"/>
              </a:rPr>
              <a:t> 2 : </a:t>
            </a:r>
            <a:r>
              <a:rPr lang="en-US" sz="2250" b="1" dirty="0" err="1">
                <a:latin typeface="HP001 4 hàng" panose="020B0603050302020204" pitchFamily="34" charset="0"/>
              </a:rPr>
              <a:t>Tìm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tiếng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bắt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đầu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bằng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i="1" dirty="0">
                <a:solidFill>
                  <a:srgbClr val="FF0000"/>
                </a:solidFill>
                <a:latin typeface="HP001 4 hàng" panose="020B0603050302020204" pitchFamily="34" charset="0"/>
              </a:rPr>
              <a:t>ng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hoặc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i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ngh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điền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vào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chỗ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chấm</a:t>
            </a:r>
            <a:r>
              <a:rPr lang="en-US" sz="2250" b="1" dirty="0">
                <a:latin typeface="HP001 4 hàng" panose="020B0603050302020204" pitchFamily="34" charset="0"/>
              </a:rPr>
              <a:t> :</a:t>
            </a:r>
          </a:p>
          <a:p>
            <a:pPr>
              <a:lnSpc>
                <a:spcPct val="130000"/>
              </a:lnSpc>
            </a:pPr>
            <a:r>
              <a:rPr lang="en-US" sz="2250" b="1" dirty="0">
                <a:solidFill>
                  <a:srgbClr val="FF0000"/>
                </a:solidFill>
                <a:latin typeface="HP001 4 hàng" panose="020B0603050302020204" pitchFamily="34" charset="0"/>
              </a:rPr>
              <a:t>           </a:t>
            </a:r>
            <a:r>
              <a:rPr lang="en-US" sz="2250" b="1" dirty="0" err="1">
                <a:latin typeface="HP001 4 hàng" panose="020B0603050302020204" pitchFamily="34" charset="0"/>
              </a:rPr>
              <a:t>Cuốc</a:t>
            </a:r>
            <a:r>
              <a:rPr lang="en-US" sz="2250" b="1" dirty="0">
                <a:latin typeface="HP001 4 hàng" panose="020B0603050302020204" pitchFamily="34" charset="0"/>
              </a:rPr>
              <a:t>  con </a:t>
            </a:r>
            <a:r>
              <a:rPr lang="en-US" sz="2250" b="1" dirty="0" err="1">
                <a:latin typeface="HP001 4 hàng" panose="020B0603050302020204" pitchFamily="34" charset="0"/>
              </a:rPr>
              <a:t>về</a:t>
            </a:r>
            <a:r>
              <a:rPr lang="en-US" sz="2250" b="1" dirty="0">
                <a:latin typeface="HP001 4 hàng" panose="020B0603050302020204" pitchFamily="34" charset="0"/>
              </a:rPr>
              <a:t> .............ỉ </a:t>
            </a:r>
            <a:r>
              <a:rPr lang="en-US" sz="2250" b="1" dirty="0" err="1">
                <a:latin typeface="HP001 4 hàng" panose="020B0603050302020204" pitchFamily="34" charset="0"/>
              </a:rPr>
              <a:t>hè</a:t>
            </a:r>
            <a:endParaRPr lang="en-US" sz="2250" b="1" dirty="0">
              <a:latin typeface="HP001 4 hàng" panose="020B06030503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250" b="1" dirty="0">
                <a:latin typeface="HP001 4 hàng" panose="020B0603050302020204" pitchFamily="34" charset="0"/>
              </a:rPr>
              <a:t>           </a:t>
            </a:r>
            <a:r>
              <a:rPr lang="en-US" sz="2250" b="1" dirty="0" err="1">
                <a:latin typeface="HP001 4 hàng" panose="020B0603050302020204" pitchFamily="34" charset="0"/>
              </a:rPr>
              <a:t>Trong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đầm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sen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bát</a:t>
            </a:r>
            <a:r>
              <a:rPr lang="en-US" sz="2250" b="1" dirty="0">
                <a:latin typeface="HP001 4 hàng" panose="020B0603050302020204" pitchFamily="34" charset="0"/>
              </a:rPr>
              <a:t> ..........</a:t>
            </a:r>
            <a:r>
              <a:rPr lang="en-US" sz="2250" b="1" dirty="0" err="1">
                <a:latin typeface="HP001 4 hàng" panose="020B0603050302020204" pitchFamily="34" charset="0"/>
              </a:rPr>
              <a:t>át</a:t>
            </a:r>
            <a:endParaRPr lang="en-US" sz="2250" b="1" dirty="0">
              <a:latin typeface="HP001 4 hàng" panose="020B06030503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250" b="1" dirty="0">
                <a:latin typeface="HP001 4 hàng" panose="020B0603050302020204" pitchFamily="34" charset="0"/>
              </a:rPr>
              <a:t>           </a:t>
            </a:r>
            <a:r>
              <a:rPr lang="en-US" sz="2250" b="1" dirty="0" err="1">
                <a:latin typeface="HP001 4 hàng" panose="020B0603050302020204" pitchFamily="34" charset="0"/>
              </a:rPr>
              <a:t>Lá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xanh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xoè</a:t>
            </a:r>
            <a:r>
              <a:rPr lang="en-US" sz="2250" b="1" dirty="0">
                <a:latin typeface="HP001 4 hàng" panose="020B0603050302020204" pitchFamily="34" charset="0"/>
              </a:rPr>
              <a:t> ô </a:t>
            </a:r>
            <a:r>
              <a:rPr lang="en-US" sz="2250" b="1" dirty="0" err="1">
                <a:latin typeface="HP001 4 hàng" panose="020B0603050302020204" pitchFamily="34" charset="0"/>
              </a:rPr>
              <a:t>che</a:t>
            </a:r>
            <a:endParaRPr lang="en-US" sz="2250" b="1" dirty="0">
              <a:latin typeface="HP001 4 hàng" panose="020B06030503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250" b="1" dirty="0">
                <a:latin typeface="HP001 4 hàng" panose="020B0603050302020204" pitchFamily="34" charset="0"/>
              </a:rPr>
              <a:t>           </a:t>
            </a:r>
            <a:r>
              <a:rPr lang="en-US" sz="2250" b="1" dirty="0" err="1">
                <a:latin typeface="HP001 4 hàng" panose="020B0603050302020204" pitchFamily="34" charset="0"/>
              </a:rPr>
              <a:t>Hoa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đưa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hương</a:t>
            </a:r>
            <a:r>
              <a:rPr lang="en-US" sz="2250" b="1" dirty="0">
                <a:latin typeface="HP001 4 hàng" panose="020B0603050302020204" pitchFamily="34" charset="0"/>
              </a:rPr>
              <a:t> ........</a:t>
            </a:r>
            <a:r>
              <a:rPr lang="en-US" sz="2250" b="1" dirty="0" err="1">
                <a:latin typeface="HP001 4 hàng" panose="020B0603050302020204" pitchFamily="34" charset="0"/>
              </a:rPr>
              <a:t>ào</a:t>
            </a:r>
            <a:r>
              <a:rPr lang="en-US" sz="2250" b="1" dirty="0">
                <a:latin typeface="HP001 4 hàng" panose="020B0603050302020204" pitchFamily="34" charset="0"/>
              </a:rPr>
              <a:t>  .......</a:t>
            </a:r>
            <a:r>
              <a:rPr lang="en-US" sz="2250" b="1" dirty="0" err="1">
                <a:latin typeface="HP001 4 hàng" panose="020B0603050302020204" pitchFamily="34" charset="0"/>
              </a:rPr>
              <a:t>ạt</a:t>
            </a:r>
            <a:r>
              <a:rPr lang="en-US" sz="2250" b="1" dirty="0">
                <a:latin typeface="HP001 4 hàng" panose="020B0603050302020204" pitchFamily="34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sz="2250" b="1" dirty="0">
                <a:latin typeface="HP001 4 hàng" panose="020B0603050302020204" pitchFamily="34" charset="0"/>
              </a:rPr>
              <a:t>             ( </a:t>
            </a:r>
            <a:r>
              <a:rPr lang="en-US" sz="2250" b="1" i="1" dirty="0">
                <a:latin typeface="HP001 4 hàng" panose="020B0603050302020204" pitchFamily="34" charset="0"/>
              </a:rPr>
              <a:t>The</a:t>
            </a:r>
            <a:r>
              <a:rPr lang="en-US" sz="2250" b="1" dirty="0">
                <a:latin typeface="HP001 4 hàng" panose="020B0603050302020204" pitchFamily="34" charset="0"/>
              </a:rPr>
              <a:t>o </a:t>
            </a:r>
            <a:r>
              <a:rPr lang="en-US" sz="2250" b="1" dirty="0" err="1">
                <a:latin typeface="HP001 4 hàng" panose="020B0603050302020204" pitchFamily="34" charset="0"/>
              </a:rPr>
              <a:t>Nguyễn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Văn</a:t>
            </a:r>
            <a:r>
              <a:rPr lang="en-US" sz="2250" b="1" dirty="0"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latin typeface="HP001 4 hàng" panose="020B0603050302020204" pitchFamily="34" charset="0"/>
              </a:rPr>
              <a:t>Chương</a:t>
            </a:r>
            <a:r>
              <a:rPr lang="en-US" sz="2250" b="1" dirty="0">
                <a:latin typeface="HP001 4 hàng" panose="020B0603050302020204" pitchFamily="34" charset="0"/>
              </a:rPr>
              <a:t>)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195043" y="273655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cxnSpLocks/>
          </p:cNvCxnSpPr>
          <p:nvPr/>
        </p:nvCxnSpPr>
        <p:spPr>
          <a:xfrm>
            <a:off x="707665" y="1155576"/>
            <a:ext cx="81129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xmlns="" id="{29571E59-D71E-DBF2-F2B8-96591D642386}"/>
                  </a:ext>
                </a:extLst>
              </p14:cNvPr>
              <p14:cNvContentPartPr/>
              <p14:nvPr/>
            </p14:nvContentPartPr>
            <p14:xfrm>
              <a:off x="576235" y="1063616"/>
              <a:ext cx="203" cy="203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9571E59-D71E-DBF2-F2B8-96591D6423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1160" y="1058541"/>
                <a:ext cx="10150" cy="101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xmlns="" id="{C1660602-4707-3FA4-953C-B244B796A8CD}"/>
                  </a:ext>
                </a:extLst>
              </p14:cNvPr>
              <p14:cNvContentPartPr/>
              <p14:nvPr/>
            </p14:nvContentPartPr>
            <p14:xfrm>
              <a:off x="778410" y="892620"/>
              <a:ext cx="203" cy="203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1660602-4707-3FA4-953C-B244B796A8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3335" y="887545"/>
                <a:ext cx="10150" cy="101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xmlns="" id="{23576E74-BFF0-80FD-57CA-3E900965AC8F}"/>
                  </a:ext>
                </a:extLst>
              </p14:cNvPr>
              <p14:cNvContentPartPr/>
              <p14:nvPr/>
            </p14:nvContentPartPr>
            <p14:xfrm>
              <a:off x="799875" y="949927"/>
              <a:ext cx="203" cy="203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3576E74-BFF0-80FD-57CA-3E900965AC8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4800" y="944852"/>
                <a:ext cx="10150" cy="101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525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701" r="54935" b="45718"/>
          <a:stretch>
            <a:fillRect/>
          </a:stretch>
        </p:blipFill>
        <p:spPr>
          <a:xfrm>
            <a:off x="3781834" y="2093190"/>
            <a:ext cx="1303395" cy="169647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4" b="66310"/>
          <a:stretch>
            <a:fillRect/>
          </a:stretch>
        </p:blipFill>
        <p:spPr>
          <a:xfrm>
            <a:off x="11333" y="658581"/>
            <a:ext cx="1830256" cy="132050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2" t="20237" b="20546"/>
          <a:stretch>
            <a:fillRect/>
          </a:stretch>
        </p:blipFill>
        <p:spPr>
          <a:xfrm>
            <a:off x="6080945" y="840253"/>
            <a:ext cx="767959" cy="266309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64" r="74489"/>
          <a:stretch>
            <a:fillRect/>
          </a:stretch>
        </p:blipFill>
        <p:spPr>
          <a:xfrm>
            <a:off x="0" y="2411955"/>
            <a:ext cx="1725562" cy="208860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05" b="58055"/>
          <a:stretch>
            <a:fillRect/>
          </a:stretch>
        </p:blipFill>
        <p:spPr>
          <a:xfrm>
            <a:off x="5344287" y="642937"/>
            <a:ext cx="1513713" cy="1711401"/>
          </a:xfrm>
          <a:custGeom>
            <a:avLst/>
            <a:gdLst>
              <a:gd name="connsiteX0" fmla="*/ 423321 w 2822838"/>
              <a:gd name="connsiteY0" fmla="*/ 0 h 3191495"/>
              <a:gd name="connsiteX1" fmla="*/ 2822838 w 2822838"/>
              <a:gd name="connsiteY1" fmla="*/ 0 h 3191495"/>
              <a:gd name="connsiteX2" fmla="*/ 2822838 w 2822838"/>
              <a:gd name="connsiteY2" fmla="*/ 3191495 h 3191495"/>
              <a:gd name="connsiteX3" fmla="*/ 1809070 w 2822838"/>
              <a:gd name="connsiteY3" fmla="*/ 3191495 h 3191495"/>
              <a:gd name="connsiteX4" fmla="*/ 0 w 2822838"/>
              <a:gd name="connsiteY4" fmla="*/ 2930136 h 3191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2838" h="3191495">
                <a:moveTo>
                  <a:pt x="423321" y="0"/>
                </a:moveTo>
                <a:lnTo>
                  <a:pt x="2822838" y="0"/>
                </a:lnTo>
                <a:lnTo>
                  <a:pt x="2822838" y="3191495"/>
                </a:lnTo>
                <a:lnTo>
                  <a:pt x="1809070" y="3191495"/>
                </a:lnTo>
                <a:lnTo>
                  <a:pt x="0" y="2930136"/>
                </a:lnTo>
                <a:close/>
              </a:path>
            </a:pathLst>
          </a:cu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70700" r="11801"/>
          <a:stretch>
            <a:fillRect/>
          </a:stretch>
        </p:blipFill>
        <p:spPr>
          <a:xfrm>
            <a:off x="693548" y="3442384"/>
            <a:ext cx="4716142" cy="10874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5" t="57983"/>
          <a:stretch>
            <a:fillRect/>
          </a:stretch>
        </p:blipFill>
        <p:spPr>
          <a:xfrm>
            <a:off x="5015387" y="3229176"/>
            <a:ext cx="1842613" cy="127662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3" t="75753" r="7112" b="-427"/>
          <a:stretch>
            <a:fillRect/>
          </a:stretch>
        </p:blipFill>
        <p:spPr>
          <a:xfrm>
            <a:off x="3798931" y="3766954"/>
            <a:ext cx="2204646" cy="773561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152158" y="895225"/>
            <a:ext cx="6149309" cy="3312858"/>
            <a:chOff x="689624" y="547201"/>
            <a:chExt cx="10932105" cy="5889525"/>
          </a:xfrm>
        </p:grpSpPr>
        <p:sp>
          <p:nvSpPr>
            <p:cNvPr id="25" name="圆角矩形 24"/>
            <p:cNvSpPr/>
            <p:nvPr/>
          </p:nvSpPr>
          <p:spPr>
            <a:xfrm>
              <a:off x="689624" y="547201"/>
              <a:ext cx="10932105" cy="5889525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88"/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842025" y="693174"/>
              <a:ext cx="10617472" cy="5589640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88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5" r="85455" b="42583"/>
          <a:stretch>
            <a:fillRect/>
          </a:stretch>
        </p:blipFill>
        <p:spPr>
          <a:xfrm>
            <a:off x="0" y="1446669"/>
            <a:ext cx="1045292" cy="16290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65" b="69426"/>
          <a:stretch>
            <a:fillRect/>
          </a:stretch>
        </p:blipFill>
        <p:spPr>
          <a:xfrm>
            <a:off x="3038" y="642937"/>
            <a:ext cx="1990221" cy="155586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03" t="25980"/>
          <a:stretch>
            <a:fillRect/>
          </a:stretch>
        </p:blipFill>
        <p:spPr>
          <a:xfrm>
            <a:off x="5418786" y="1446669"/>
            <a:ext cx="1439214" cy="310155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7" t="25362" r="59263" b="40711"/>
          <a:stretch>
            <a:fillRect/>
          </a:stretch>
        </p:blipFill>
        <p:spPr>
          <a:xfrm>
            <a:off x="722737" y="1446669"/>
            <a:ext cx="630245" cy="2330657"/>
          </a:xfrm>
          <a:prstGeom prst="rect">
            <a:avLst/>
          </a:prstGeom>
        </p:spPr>
      </p:pic>
      <p:sp>
        <p:nvSpPr>
          <p:cNvPr id="31" name="圆角矩形 30"/>
          <p:cNvSpPr/>
          <p:nvPr/>
        </p:nvSpPr>
        <p:spPr>
          <a:xfrm>
            <a:off x="1474746" y="-1063606"/>
            <a:ext cx="689681" cy="749145"/>
          </a:xfrm>
          <a:prstGeom prst="roundRect">
            <a:avLst>
              <a:gd name="adj" fmla="val 0"/>
            </a:avLst>
          </a:prstGeom>
          <a:solidFill>
            <a:srgbClr val="89CC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88"/>
          </a:p>
        </p:txBody>
      </p:sp>
      <p:sp>
        <p:nvSpPr>
          <p:cNvPr id="32" name="圆角矩形 31"/>
          <p:cNvSpPr/>
          <p:nvPr/>
        </p:nvSpPr>
        <p:spPr>
          <a:xfrm>
            <a:off x="2157063" y="-1055268"/>
            <a:ext cx="689681" cy="749145"/>
          </a:xfrm>
          <a:prstGeom prst="roundRect">
            <a:avLst>
              <a:gd name="adj" fmla="val 0"/>
            </a:avLst>
          </a:prstGeom>
          <a:solidFill>
            <a:srgbClr val="8AB8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88"/>
          </a:p>
        </p:txBody>
      </p:sp>
      <p:sp>
        <p:nvSpPr>
          <p:cNvPr id="33" name="圆角矩形 32"/>
          <p:cNvSpPr/>
          <p:nvPr/>
        </p:nvSpPr>
        <p:spPr>
          <a:xfrm>
            <a:off x="2916124" y="-1601704"/>
            <a:ext cx="689681" cy="749145"/>
          </a:xfrm>
          <a:prstGeom prst="roundRect">
            <a:avLst>
              <a:gd name="adj" fmla="val 0"/>
            </a:avLst>
          </a:prstGeom>
          <a:solidFill>
            <a:srgbClr val="F8E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88"/>
          </a:p>
        </p:txBody>
      </p:sp>
      <p:sp>
        <p:nvSpPr>
          <p:cNvPr id="35" name="圆角矩形 34"/>
          <p:cNvSpPr/>
          <p:nvPr/>
        </p:nvSpPr>
        <p:spPr>
          <a:xfrm>
            <a:off x="3807987" y="-1084806"/>
            <a:ext cx="689681" cy="749145"/>
          </a:xfrm>
          <a:prstGeom prst="roundRect">
            <a:avLst>
              <a:gd name="adj" fmla="val 0"/>
            </a:avLst>
          </a:prstGeom>
          <a:solidFill>
            <a:srgbClr val="FF6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88"/>
          </a:p>
        </p:txBody>
      </p:sp>
      <p:sp>
        <p:nvSpPr>
          <p:cNvPr id="36" name="圆角矩形 35"/>
          <p:cNvSpPr/>
          <p:nvPr/>
        </p:nvSpPr>
        <p:spPr>
          <a:xfrm>
            <a:off x="2501903" y="-1587071"/>
            <a:ext cx="689681" cy="749145"/>
          </a:xfrm>
          <a:prstGeom prst="roundRect">
            <a:avLst>
              <a:gd name="adj" fmla="val 0"/>
            </a:avLst>
          </a:prstGeom>
          <a:solidFill>
            <a:srgbClr val="4AA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88"/>
          </a:p>
        </p:txBody>
      </p:sp>
      <p:sp>
        <p:nvSpPr>
          <p:cNvPr id="34" name="圆角矩形 33"/>
          <p:cNvSpPr/>
          <p:nvPr/>
        </p:nvSpPr>
        <p:spPr>
          <a:xfrm>
            <a:off x="3048925" y="-1065723"/>
            <a:ext cx="689681" cy="749145"/>
          </a:xfrm>
          <a:prstGeom prst="roundRect">
            <a:avLst>
              <a:gd name="adj" fmla="val 0"/>
            </a:avLst>
          </a:prstGeom>
          <a:solidFill>
            <a:srgbClr val="FFA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88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7" t="25362" r="59263" b="40711"/>
          <a:stretch>
            <a:fillRect/>
          </a:stretch>
        </p:blipFill>
        <p:spPr>
          <a:xfrm flipH="1">
            <a:off x="5409690" y="1680474"/>
            <a:ext cx="630245" cy="202305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06" r="19461" b="63947"/>
          <a:stretch>
            <a:fillRect/>
          </a:stretch>
        </p:blipFill>
        <p:spPr>
          <a:xfrm>
            <a:off x="2279519" y="636929"/>
            <a:ext cx="1747239" cy="1132305"/>
          </a:xfrm>
          <a:custGeom>
            <a:avLst/>
            <a:gdLst>
              <a:gd name="connsiteX0" fmla="*/ 0 w 4232980"/>
              <a:gd name="connsiteY0" fmla="*/ 0 h 2743198"/>
              <a:gd name="connsiteX1" fmla="*/ 4232980 w 4232980"/>
              <a:gd name="connsiteY1" fmla="*/ 0 h 2743198"/>
              <a:gd name="connsiteX2" fmla="*/ 4174416 w 4232980"/>
              <a:gd name="connsiteY2" fmla="*/ 405371 h 2743198"/>
              <a:gd name="connsiteX3" fmla="*/ 3631857 w 4232980"/>
              <a:gd name="connsiteY3" fmla="*/ 2743198 h 2743198"/>
              <a:gd name="connsiteX4" fmla="*/ 0 w 4232980"/>
              <a:gd name="connsiteY4" fmla="*/ 2743198 h 2743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2980" h="2743198">
                <a:moveTo>
                  <a:pt x="0" y="0"/>
                </a:moveTo>
                <a:lnTo>
                  <a:pt x="4232980" y="0"/>
                </a:lnTo>
                <a:lnTo>
                  <a:pt x="4174416" y="405371"/>
                </a:lnTo>
                <a:lnTo>
                  <a:pt x="3631857" y="2743198"/>
                </a:lnTo>
                <a:lnTo>
                  <a:pt x="0" y="2743198"/>
                </a:lnTo>
                <a:close/>
              </a:path>
            </a:pathLst>
          </a:cu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85" b="56441"/>
          <a:stretch>
            <a:fillRect/>
          </a:stretch>
        </p:blipFill>
        <p:spPr>
          <a:xfrm>
            <a:off x="4751724" y="908480"/>
            <a:ext cx="1996283" cy="1247538"/>
          </a:xfrm>
          <a:custGeom>
            <a:avLst/>
            <a:gdLst>
              <a:gd name="connsiteX0" fmla="*/ 0 w 1455311"/>
              <a:gd name="connsiteY0" fmla="*/ 0 h 909468"/>
              <a:gd name="connsiteX1" fmla="*/ 1455311 w 1455311"/>
              <a:gd name="connsiteY1" fmla="*/ 0 h 909468"/>
              <a:gd name="connsiteX2" fmla="*/ 1455311 w 1455311"/>
              <a:gd name="connsiteY2" fmla="*/ 909468 h 909468"/>
              <a:gd name="connsiteX3" fmla="*/ 216682 w 1455311"/>
              <a:gd name="connsiteY3" fmla="*/ 909468 h 909468"/>
              <a:gd name="connsiteX4" fmla="*/ 216682 w 1455311"/>
              <a:gd name="connsiteY4" fmla="*/ 534446 h 909468"/>
              <a:gd name="connsiteX5" fmla="*/ 0 w 1455311"/>
              <a:gd name="connsiteY5" fmla="*/ 534446 h 909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311" h="909468">
                <a:moveTo>
                  <a:pt x="0" y="0"/>
                </a:moveTo>
                <a:lnTo>
                  <a:pt x="1455311" y="0"/>
                </a:lnTo>
                <a:lnTo>
                  <a:pt x="1455311" y="909468"/>
                </a:lnTo>
                <a:lnTo>
                  <a:pt x="216682" y="909468"/>
                </a:lnTo>
                <a:lnTo>
                  <a:pt x="216682" y="534446"/>
                </a:lnTo>
                <a:lnTo>
                  <a:pt x="0" y="534446"/>
                </a:lnTo>
                <a:close/>
              </a:path>
            </a:pathLst>
          </a:custGeom>
        </p:spPr>
      </p:pic>
      <p:sp>
        <p:nvSpPr>
          <p:cNvPr id="2" name="Text Box 1"/>
          <p:cNvSpPr txBox="1"/>
          <p:nvPr/>
        </p:nvSpPr>
        <p:spPr>
          <a:xfrm>
            <a:off x="1072753" y="1980261"/>
            <a:ext cx="4410727" cy="1494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38" b="1" dirty="0">
                <a:solidFill>
                  <a:srgbClr val="002060"/>
                </a:solidFill>
                <a:latin typeface="UTM Americana" panose="02040603050506020204" charset="0"/>
                <a:cs typeface="UTM Americana" panose="02040603050506020204" charset="0"/>
              </a:rPr>
              <a:t>XIN TRÂN TRỌNG CẢM ƠN QUÝ THẦY CÔ VÀ CÁC EM HỌC SINH.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2886</TotalTime>
  <Words>214</Words>
  <Application>Microsoft Office PowerPoint</Application>
  <PresentationFormat>Custom</PresentationFormat>
  <Paragraphs>41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24" baseType="lpstr">
      <vt:lpstr>Arial</vt:lpstr>
      <vt:lpstr>Microsoft YaHei</vt:lpstr>
      <vt:lpstr>Times New Roman</vt:lpstr>
      <vt:lpstr>Montserrat</vt:lpstr>
      <vt:lpstr>UTM Americana</vt:lpstr>
      <vt:lpstr>SimSun</vt:lpstr>
      <vt:lpstr>VNI-Avo</vt:lpstr>
      <vt:lpstr>等线</vt:lpstr>
      <vt:lpstr>HP001 4 hàng</vt:lpstr>
      <vt:lpstr>Kalam</vt:lpstr>
      <vt:lpstr>Calibri</vt:lpstr>
      <vt:lpstr>Arial-Rounded</vt:lpstr>
      <vt:lpstr>UTM Avo</vt:lpstr>
      <vt:lpstr>Doodle Sketchbook by Slidesgo</vt:lpstr>
      <vt:lpstr>1_Office 主题​​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Administrator</cp:lastModifiedBy>
  <cp:revision>224</cp:revision>
  <dcterms:modified xsi:type="dcterms:W3CDTF">2023-07-14T13:21:20Z</dcterms:modified>
</cp:coreProperties>
</file>