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8"/>
  </p:notesMasterIdLst>
  <p:sldIdLst>
    <p:sldId id="429" r:id="rId3"/>
    <p:sldId id="259" r:id="rId4"/>
    <p:sldId id="258" r:id="rId5"/>
    <p:sldId id="329" r:id="rId6"/>
    <p:sldId id="321" r:id="rId7"/>
    <p:sldId id="340" r:id="rId8"/>
    <p:sldId id="320" r:id="rId9"/>
    <p:sldId id="327" r:id="rId10"/>
    <p:sldId id="331" r:id="rId11"/>
    <p:sldId id="341" r:id="rId12"/>
    <p:sldId id="281" r:id="rId13"/>
    <p:sldId id="286" r:id="rId14"/>
    <p:sldId id="342" r:id="rId15"/>
    <p:sldId id="277" r:id="rId16"/>
    <p:sldId id="33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68" d="100"/>
          <a:sy n="68" d="100"/>
        </p:scale>
        <p:origin x="816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168C7-837F-49F6-8696-1A62F935AF4A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32E04-210B-4EF4-AA0A-A769C83BD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3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92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23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855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934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303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85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16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FA6F8-541A-479A-AAF3-1BB37D1E2C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95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2F03F-5A65-4332-93C3-538B561A44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13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C7BB-6C52-4B00-8942-105A1C7416B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994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F11574-EF26-4E2A-AE6D-376A5D71A62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483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88BBE8-D5E9-41DD-81F8-5C1B7FFAD8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90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704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A90600-DD5D-49F3-AD30-3962D12222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376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8579F4-9FCE-4B80-8D11-EEB1E4856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26AAF4B-B8B0-4F95-9E1D-D14F4033C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042ABA-D1AF-48A2-9605-8D7CCDF19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F7C5A7-6F92-4632-ABB2-0C208ADA0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DF3006-3898-4799-AF46-A5623A53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39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32F395-D285-47DF-BFB0-205262E1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11D386-CD1F-4568-A96A-AA4FF50A6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701691-E24F-4BED-A5E3-3703ED16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6A40F7-FE4B-471D-ABBF-99E0DC86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1D6C6E-8B0A-4CA7-BE87-DC51FD9D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48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A777D9-385A-4427-8BB7-DFB83FA779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55B88A-E4C0-4617-B43B-E37487A12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81901-46B0-48F8-A172-657F5114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4CFFD6-3E45-479F-8384-10E42272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C41E8-9477-45B6-9661-1B1784AD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01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45BA-9AC9-4435-A9A0-D822685BA7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04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45BA-9AC9-4435-A9A0-D822685BA7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57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10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32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1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66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0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2AD7C3-69D7-4C36-B515-3E5D7997B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338576-D73C-4EF0-B4CD-8555F7141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095EF0-D763-4B69-963A-D0C5797A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1AE13C-DDB5-4C27-871F-6E767AB2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2F222D-1922-48F6-83DE-F73A1A9C8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98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70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5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5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424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7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CF11CB-20C2-45EE-92F2-DF12C7C30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8B785E-8D9A-4916-95F0-705E9FF0E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9FA58D-2E00-452D-AB9D-389993C2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5CF153-7AAC-43CC-996D-1E1570B5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8C4884-2AB7-4D03-86D9-1DDEA92F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9FC287-DFD6-4353-98B3-ACD538FD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F12874-E155-4AE6-8810-606653D737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688E6A-D2E6-4301-8D8F-3ADC62CF0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5F5AB1-C58A-47E3-A13E-E872581A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4FAD24-02B9-46BD-B9CD-B822ABED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941F83-ED8E-4A76-A1CD-9750F1BB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8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7E5B57-81AD-4C1A-A251-F2E8A1169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76EE5D-DC54-48F3-94A3-472F89064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8921FEF-1322-4B86-AB11-2D5ABA82E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969CEDA-EF23-4EBC-94B5-0939F96A53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4C9AB67-D203-4CEF-83DA-929E603BE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B7E8EC-40CD-43EB-BA0F-A4CBDA80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C8BBD63-2654-4888-B83C-FAA14C38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E175864-63B8-477E-BA93-815BCC5CD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49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414B6B-0B35-4158-90F9-47FC7BC88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7D0A3B0-A6D7-4C62-81E3-8C96CC700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F53A080-7AA5-4667-B07E-A596F893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7300F2-D50F-4404-8CBC-680A1312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86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A9FD87A-1AD5-4C55-A132-3B3A398E8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81F1F3-0496-49EA-90AA-EFF5193BD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FF04D9-B88C-4069-880B-D7E76A5E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93ECFB-505F-4B1B-9D28-D580F67BE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ACF2965-CC8C-42A7-95D0-7C59732547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9" y="-1"/>
            <a:ext cx="12075803" cy="69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5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D45D4D-2D59-46E4-915E-4DC850B88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C75C79-091D-4315-A845-51D8DDAFB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2B4632B-1BCD-4393-AA69-748A69991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7DAD2D-2F31-4FEE-A389-BA300F6FE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C6E02A0-0BFE-4C00-8817-482E6D7FB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0A91E0-8F7E-49AB-B8F8-57FB299D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1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1CC2E9-0CC5-4CFB-BC23-238EFFE3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58CD1B9-C954-410A-A677-15745DAB6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8299BE-78AD-43DD-B18A-FADBDDBB6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2C700A-D583-4CD0-B190-CC21B560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3D4284-5A1C-49B9-8ED6-C43F1324C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9E82BDD-FA3B-41CC-89FD-8E406D71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48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8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3F373C4-1483-4C7F-ABA2-D425C5E13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B840F9-39A6-4752-81FF-BE6131079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8E5025-DB34-4127-882E-E193E8543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FF0DF-C2EE-413A-B214-CBAC37ABA5ED}" type="datetimeFigureOut">
              <a:rPr lang="zh-CN" altLang="en-US" smtClean="0"/>
              <a:t>2023/7/14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A664C2-3CDE-461A-9BB7-93CF42E10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C74263-E865-4DE9-9869-17B582F67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5C3E7-3E88-429A-BF83-3B01D13B3F1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579308A-9654-4E40-AED9-E4885929BB5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0" y="361950"/>
            <a:ext cx="1199852" cy="119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2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8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2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POINSET2">
            <a:extLst>
              <a:ext uri="{FF2B5EF4-FFF2-40B4-BE49-F238E27FC236}">
                <a16:creationId xmlns:a16="http://schemas.microsoft.com/office/drawing/2014/main" id="{CA6D6BC8-9AEE-7FD8-0A05-F418AFEDA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3515"/>
            <a:ext cx="12573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8" descr="21">
            <a:extLst>
              <a:ext uri="{FF2B5EF4-FFF2-40B4-BE49-F238E27FC236}">
                <a16:creationId xmlns:a16="http://schemas.microsoft.com/office/drawing/2014/main" id="{58FC5557-0D6B-97C7-15AD-0F56654C8A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4924427"/>
            <a:ext cx="1979613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 descr="POINSET3">
            <a:extLst>
              <a:ext uri="{FF2B5EF4-FFF2-40B4-BE49-F238E27FC236}">
                <a16:creationId xmlns:a16="http://schemas.microsoft.com/office/drawing/2014/main" id="{97DBB232-44EE-25F4-0DB1-4536F008E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77" y="5268915"/>
            <a:ext cx="16351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ac hanh tinh">
            <a:extLst>
              <a:ext uri="{FF2B5EF4-FFF2-40B4-BE49-F238E27FC236}">
                <a16:creationId xmlns:a16="http://schemas.microsoft.com/office/drawing/2014/main" id="{D3616DC8-03B7-1B2F-A025-337F5D86C9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25465"/>
            <a:ext cx="1066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ac hanh tinh">
            <a:extLst>
              <a:ext uri="{FF2B5EF4-FFF2-40B4-BE49-F238E27FC236}">
                <a16:creationId xmlns:a16="http://schemas.microsoft.com/office/drawing/2014/main" id="{43758213-39DD-FD88-8146-45B3F755D8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751515"/>
            <a:ext cx="83820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cac hanh tinh">
            <a:extLst>
              <a:ext uri="{FF2B5EF4-FFF2-40B4-BE49-F238E27FC236}">
                <a16:creationId xmlns:a16="http://schemas.microsoft.com/office/drawing/2014/main" id="{8343291A-BE4C-4CC0-3B68-3B0D1C30DE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69710">
            <a:off x="2438400" y="4008438"/>
            <a:ext cx="6858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30" name="AutoShape 10">
            <a:extLst>
              <a:ext uri="{FF2B5EF4-FFF2-40B4-BE49-F238E27FC236}">
                <a16:creationId xmlns:a16="http://schemas.microsoft.com/office/drawing/2014/main" id="{F607FDF0-3196-6BE4-A900-ACBF9D2B6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921002"/>
            <a:ext cx="304800" cy="1444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1" name="AutoShape 11">
            <a:extLst>
              <a:ext uri="{FF2B5EF4-FFF2-40B4-BE49-F238E27FC236}">
                <a16:creationId xmlns:a16="http://schemas.microsoft.com/office/drawing/2014/main" id="{A7F9B14D-BB7A-8576-428A-393E69C72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815977"/>
            <a:ext cx="3048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2" name="AutoShape 12">
            <a:extLst>
              <a:ext uri="{FF2B5EF4-FFF2-40B4-BE49-F238E27FC236}">
                <a16:creationId xmlns:a16="http://schemas.microsoft.com/office/drawing/2014/main" id="{D410FE59-C84B-9FA9-6611-DA968D8F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0" y="3282950"/>
            <a:ext cx="304800" cy="146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3" name="AutoShape 13">
            <a:extLst>
              <a:ext uri="{FF2B5EF4-FFF2-40B4-BE49-F238E27FC236}">
                <a16:creationId xmlns:a16="http://schemas.microsoft.com/office/drawing/2014/main" id="{B636EB24-28DE-E096-81CE-C886D7010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575052"/>
            <a:ext cx="228600" cy="2889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4" name="AutoShape 14">
            <a:extLst>
              <a:ext uri="{FF2B5EF4-FFF2-40B4-BE49-F238E27FC236}">
                <a16:creationId xmlns:a16="http://schemas.microsoft.com/office/drawing/2014/main" id="{E5E59C5B-24CD-E244-E107-F6FD91452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5977"/>
            <a:ext cx="2286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5" name="AutoShape 15">
            <a:extLst>
              <a:ext uri="{FF2B5EF4-FFF2-40B4-BE49-F238E27FC236}">
                <a16:creationId xmlns:a16="http://schemas.microsoft.com/office/drawing/2014/main" id="{9B4D118C-FEA4-FD75-8E58-1220BF245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227515"/>
            <a:ext cx="2286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6" name="AutoShape 16">
            <a:extLst>
              <a:ext uri="{FF2B5EF4-FFF2-40B4-BE49-F238E27FC236}">
                <a16:creationId xmlns:a16="http://schemas.microsoft.com/office/drawing/2014/main" id="{C821D95F-76C1-5E54-EE5D-94260B705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42025"/>
            <a:ext cx="304800" cy="21748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7" name="AutoShape 17">
            <a:extLst>
              <a:ext uri="{FF2B5EF4-FFF2-40B4-BE49-F238E27FC236}">
                <a16:creationId xmlns:a16="http://schemas.microsoft.com/office/drawing/2014/main" id="{35CA5DE0-C9F0-7E37-EEB3-9C4802F16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541463"/>
            <a:ext cx="304800" cy="2905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8" name="AutoShape 18">
            <a:extLst>
              <a:ext uri="{FF2B5EF4-FFF2-40B4-BE49-F238E27FC236}">
                <a16:creationId xmlns:a16="http://schemas.microsoft.com/office/drawing/2014/main" id="{3321E1C4-64F4-5821-DD9B-8B651DDE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4445000"/>
            <a:ext cx="228600" cy="217488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39" name="AutoShape 19">
            <a:extLst>
              <a:ext uri="{FF2B5EF4-FFF2-40B4-BE49-F238E27FC236}">
                <a16:creationId xmlns:a16="http://schemas.microsoft.com/office/drawing/2014/main" id="{50480C9B-EA7C-9074-3906-CC40FF845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0" y="1614490"/>
            <a:ext cx="3048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0" name="AutoShape 20">
            <a:extLst>
              <a:ext uri="{FF2B5EF4-FFF2-40B4-BE49-F238E27FC236}">
                <a16:creationId xmlns:a16="http://schemas.microsoft.com/office/drawing/2014/main" id="{70B6F27D-B9BA-D9C0-7C6F-96DE7884F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591050"/>
            <a:ext cx="152400" cy="2159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1" name="AutoShape 21">
            <a:extLst>
              <a:ext uri="{FF2B5EF4-FFF2-40B4-BE49-F238E27FC236}">
                <a16:creationId xmlns:a16="http://schemas.microsoft.com/office/drawing/2014/main" id="{AC35953D-672B-ED60-8E31-1DF9DD8FD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751515"/>
            <a:ext cx="1524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2" name="AutoShape 22">
            <a:extLst>
              <a:ext uri="{FF2B5EF4-FFF2-40B4-BE49-F238E27FC236}">
                <a16:creationId xmlns:a16="http://schemas.microsoft.com/office/drawing/2014/main" id="{13AC2DB4-4491-FA15-06CF-FABF22618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5895977"/>
            <a:ext cx="152400" cy="21907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107543" name="AutoShape 23">
            <a:extLst>
              <a:ext uri="{FF2B5EF4-FFF2-40B4-BE49-F238E27FC236}">
                <a16:creationId xmlns:a16="http://schemas.microsoft.com/office/drawing/2014/main" id="{EF310EC8-0BD5-590E-BC99-F02F2597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179515"/>
            <a:ext cx="152400" cy="21748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68" tIns="44784" rIns="89568" bIns="44784" anchor="ctr"/>
          <a:lstStyle/>
          <a:p>
            <a:pPr>
              <a:defRPr/>
            </a:pPr>
            <a:endParaRPr lang="en-US">
              <a:latin typeface=".VnArial" pitchFamily="34" charset="0"/>
              <a:cs typeface="Arial" charset="0"/>
            </a:endParaRPr>
          </a:p>
        </p:txBody>
      </p:sp>
      <p:sp>
        <p:nvSpPr>
          <p:cNvPr id="4118" name="Text Box 24">
            <a:extLst>
              <a:ext uri="{FF2B5EF4-FFF2-40B4-BE49-F238E27FC236}">
                <a16:creationId xmlns:a16="http://schemas.microsoft.com/office/drawing/2014/main" id="{25431F97-41AB-53F4-B2FC-0D679AABB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652" y="3977505"/>
            <a:ext cx="6858000" cy="2716213"/>
          </a:xfrm>
          <a:prstGeom prst="rect">
            <a:avLst/>
          </a:prstGeom>
          <a:noFill/>
          <a:ln>
            <a:noFill/>
          </a:ln>
        </p:spPr>
        <p:txBody>
          <a:bodyPr lIns="89568" tIns="44784" rIns="89568" bIns="4478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en-US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altLang="en-US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 </a:t>
            </a:r>
            <a:r>
              <a:rPr lang="en-US" altLang="en-US" sz="3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en-US" altLang="en-US" sz="3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vi-VN" altLang="en-US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10000"/>
              </a:spcBef>
              <a:defRPr/>
            </a:pPr>
            <a:r>
              <a:rPr lang="en-US" altLang="en-US" sz="2707" b="1" dirty="0">
                <a:solidFill>
                  <a:srgbClr val="000099"/>
                </a:solidFill>
              </a:rPr>
              <a:t>      </a:t>
            </a:r>
            <a:r>
              <a:rPr lang="en-US" altLang="en-US" sz="752" b="1" dirty="0">
                <a:solidFill>
                  <a:srgbClr val="000099"/>
                </a:solidFill>
              </a:rPr>
              <a:t>         </a:t>
            </a:r>
            <a:r>
              <a:rPr lang="en-US" altLang="en-US" sz="2707" b="1" dirty="0">
                <a:solidFill>
                  <a:srgbClr val="000099"/>
                </a:solidFill>
              </a:rPr>
              <a:t>          </a:t>
            </a:r>
          </a:p>
          <a:p>
            <a:pPr algn="ctr" eaLnBrk="1" hangingPunct="1">
              <a:spcBef>
                <a:spcPct val="10000"/>
              </a:spcBef>
              <a:defRPr/>
            </a:pPr>
            <a:endParaRPr lang="en-US" altLang="en-US" sz="2331" b="1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95" name="WordArt 25">
            <a:extLst>
              <a:ext uri="{FF2B5EF4-FFF2-40B4-BE49-F238E27FC236}">
                <a16:creationId xmlns:a16="http://schemas.microsoft.com/office/drawing/2014/main" id="{425762AD-01CA-2D4C-63A1-FA22D44397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73164" y="2869443"/>
            <a:ext cx="6629400" cy="10382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534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LỚP 3A2</a:t>
            </a:r>
          </a:p>
        </p:txBody>
      </p:sp>
      <p:sp>
        <p:nvSpPr>
          <p:cNvPr id="3096" name="WordArt 26">
            <a:extLst>
              <a:ext uri="{FF2B5EF4-FFF2-40B4-BE49-F238E27FC236}">
                <a16:creationId xmlns:a16="http://schemas.microsoft.com/office/drawing/2014/main" id="{DE3179A2-4661-CEFF-A767-33EE052C69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9470" y="1215581"/>
            <a:ext cx="8000105" cy="21764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534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9900CC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THẦY CÔ</a:t>
            </a:r>
          </a:p>
        </p:txBody>
      </p:sp>
      <p:pic>
        <p:nvPicPr>
          <p:cNvPr id="3097" name="Picture 33" descr="image">
            <a:extLst>
              <a:ext uri="{FF2B5EF4-FFF2-40B4-BE49-F238E27FC236}">
                <a16:creationId xmlns:a16="http://schemas.microsoft.com/office/drawing/2014/main" id="{5D5FA433-AA16-7083-199F-6F011354B1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296400" y="236538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34" descr="image">
            <a:extLst>
              <a:ext uri="{FF2B5EF4-FFF2-40B4-BE49-F238E27FC236}">
                <a16:creationId xmlns:a16="http://schemas.microsoft.com/office/drawing/2014/main" id="{335F4FC7-16C1-793E-354C-AD1C9E1682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601200" y="17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35" descr="image">
            <a:extLst>
              <a:ext uri="{FF2B5EF4-FFF2-40B4-BE49-F238E27FC236}">
                <a16:creationId xmlns:a16="http://schemas.microsoft.com/office/drawing/2014/main" id="{87F5BDA2-931D-0E40-0F85-F0906A4436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295400" y="3211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36" descr="image">
            <a:extLst>
              <a:ext uri="{FF2B5EF4-FFF2-40B4-BE49-F238E27FC236}">
                <a16:creationId xmlns:a16="http://schemas.microsoft.com/office/drawing/2014/main" id="{68A47986-0E25-AAB8-AE56-BB60C7B21D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752600" y="4081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37" descr="image">
            <a:extLst>
              <a:ext uri="{FF2B5EF4-FFF2-40B4-BE49-F238E27FC236}">
                <a16:creationId xmlns:a16="http://schemas.microsoft.com/office/drawing/2014/main" id="{A6CBD262-FAFE-ED69-79A7-D475A56337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209800" y="45180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2" name="Picture 38" descr="image">
            <a:extLst>
              <a:ext uri="{FF2B5EF4-FFF2-40B4-BE49-F238E27FC236}">
                <a16:creationId xmlns:a16="http://schemas.microsoft.com/office/drawing/2014/main" id="{C7817FDF-81FE-B9BD-BE5C-EC9647F4C1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1524000" y="393700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Picture 39" descr="image">
            <a:extLst>
              <a:ext uri="{FF2B5EF4-FFF2-40B4-BE49-F238E27FC236}">
                <a16:creationId xmlns:a16="http://schemas.microsoft.com/office/drawing/2014/main" id="{090B9AB9-868C-BA83-F3A3-B29CE6F97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743200" y="509746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4" name="Picture 40" descr="image">
            <a:extLst>
              <a:ext uri="{FF2B5EF4-FFF2-40B4-BE49-F238E27FC236}">
                <a16:creationId xmlns:a16="http://schemas.microsoft.com/office/drawing/2014/main" id="{6258D715-0617-569D-65D3-0868717EE5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6213475" y="534035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5" name="Picture 41" descr="image">
            <a:extLst>
              <a:ext uri="{FF2B5EF4-FFF2-40B4-BE49-F238E27FC236}">
                <a16:creationId xmlns:a16="http://schemas.microsoft.com/office/drawing/2014/main" id="{54AAA89A-B620-91F9-381A-88A4255FBA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2514600" y="4735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42" descr="image">
            <a:extLst>
              <a:ext uri="{FF2B5EF4-FFF2-40B4-BE49-F238E27FC236}">
                <a16:creationId xmlns:a16="http://schemas.microsoft.com/office/drawing/2014/main" id="{742BBD54-AFCF-EE0C-2776-E2F6B13180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33528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7" name="Picture 43" descr="image">
            <a:extLst>
              <a:ext uri="{FF2B5EF4-FFF2-40B4-BE49-F238E27FC236}">
                <a16:creationId xmlns:a16="http://schemas.microsoft.com/office/drawing/2014/main" id="{1F2D0A67-E6F5-67A4-F7DC-F4561A80C7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41910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8" name="Picture 44" descr="image">
            <a:extLst>
              <a:ext uri="{FF2B5EF4-FFF2-40B4-BE49-F238E27FC236}">
                <a16:creationId xmlns:a16="http://schemas.microsoft.com/office/drawing/2014/main" id="{C6A3590E-F95E-59C3-6A10-16FFC3BE89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48006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45" descr="image">
            <a:extLst>
              <a:ext uri="{FF2B5EF4-FFF2-40B4-BE49-F238E27FC236}">
                <a16:creationId xmlns:a16="http://schemas.microsoft.com/office/drawing/2014/main" id="{CAB73822-1A00-F660-C6E8-63FBD462A7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5562600" y="5305427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0" name="Picture 46" descr="image">
            <a:extLst>
              <a:ext uri="{FF2B5EF4-FFF2-40B4-BE49-F238E27FC236}">
                <a16:creationId xmlns:a16="http://schemas.microsoft.com/office/drawing/2014/main" id="{C7268161-5E2A-FB1D-725F-CADC7CE646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7672388" y="5370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1" name="Picture 47" descr="image">
            <a:extLst>
              <a:ext uri="{FF2B5EF4-FFF2-40B4-BE49-F238E27FC236}">
                <a16:creationId xmlns:a16="http://schemas.microsoft.com/office/drawing/2014/main" id="{6D9EE930-2433-38E2-D291-D51FE27170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8264525" y="5310188"/>
            <a:ext cx="10668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2" name="Picture 49" descr="image">
            <a:extLst>
              <a:ext uri="{FF2B5EF4-FFF2-40B4-BE49-F238E27FC236}">
                <a16:creationId xmlns:a16="http://schemas.microsoft.com/office/drawing/2014/main" id="{8B23A212-4BE4-FE8B-049E-C1419945F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6892925" y="5370513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3" name="Picture 51" descr="image">
            <a:extLst>
              <a:ext uri="{FF2B5EF4-FFF2-40B4-BE49-F238E27FC236}">
                <a16:creationId xmlns:a16="http://schemas.microsoft.com/office/drawing/2014/main" id="{F4358D3B-6CD6-A441-DA77-F63B76ED8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8848725" y="4802188"/>
            <a:ext cx="10668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4" name="Picture 52" descr="image">
            <a:extLst>
              <a:ext uri="{FF2B5EF4-FFF2-40B4-BE49-F238E27FC236}">
                <a16:creationId xmlns:a16="http://schemas.microsoft.com/office/drawing/2014/main" id="{64AB12C6-CE36-82A7-A413-6B57EF093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413875" y="4279902"/>
            <a:ext cx="106680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5" name="Picture 53" descr="image">
            <a:extLst>
              <a:ext uri="{FF2B5EF4-FFF2-40B4-BE49-F238E27FC236}">
                <a16:creationId xmlns:a16="http://schemas.microsoft.com/office/drawing/2014/main" id="{09DD9E4D-AB6D-79DE-5E26-16E6F834BC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0">
            <a:off x="9779000" y="3816352"/>
            <a:ext cx="106680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4" presetID="35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ạn nam thấy mình có điểm mạnh là người hài hước, trung thực và có điểm yếu là sợ nước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124450" y="4409436"/>
            <a:ext cx="5148647" cy="1655810"/>
            <a:chOff x="903320" y="1985272"/>
            <a:chExt cx="4290531" cy="2744373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2525070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125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đi học bơi để không còn sợ nước.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28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87ec9db96d05da8aa10259b6dae4d4a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020" y="1281430"/>
            <a:ext cx="4768850" cy="4768850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4A6C039E-19A0-42A5-9EA8-3EC90D133A65}"/>
              </a:ext>
            </a:extLst>
          </p:cNvPr>
          <p:cNvSpPr/>
          <p:nvPr/>
        </p:nvSpPr>
        <p:spPr>
          <a:xfrm>
            <a:off x="1885950" y="1628774"/>
            <a:ext cx="5162550" cy="2341881"/>
          </a:xfrm>
          <a:prstGeom prst="wedgeRoundRectCallout">
            <a:avLst>
              <a:gd name="adj1" fmla="val 69393"/>
              <a:gd name="adj2" fmla="val -3486"/>
              <a:gd name="adj3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yếu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5327806-39FF-5203-1AD1-09A2BD83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27" y="0"/>
            <a:ext cx="90712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789100-CDF5-B261-1208-41DD43ED41AA}"/>
              </a:ext>
            </a:extLst>
          </p:cNvPr>
          <p:cNvSpPr txBox="1"/>
          <p:nvPr/>
        </p:nvSpPr>
        <p:spPr>
          <a:xfrm>
            <a:off x="3340676" y="1413063"/>
            <a:ext cx="57565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hảo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Ai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cũng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yếu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riêng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mạnh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lợi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phát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huy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;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yếu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hạn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chế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gì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thiếu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chưa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tốt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khắc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phục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6107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7D4A5F-316E-4CD8-8C19-AA4FCD5785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8706" y="1294868"/>
            <a:ext cx="4060288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8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3EA04C-CDD3-4AC7-A88F-4642260D6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408" y="745965"/>
            <a:ext cx="4858933" cy="755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2585AD-EC02-4420-927D-E34304D98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2128837"/>
            <a:ext cx="4000500" cy="3362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E29EB4-FEBA-411B-8EDA-26802DA1A16C}"/>
              </a:ext>
            </a:extLst>
          </p:cNvPr>
          <p:cNvGrpSpPr/>
          <p:nvPr/>
        </p:nvGrpSpPr>
        <p:grpSpPr>
          <a:xfrm>
            <a:off x="4524374" y="1428111"/>
            <a:ext cx="6877050" cy="956140"/>
            <a:chOff x="897377" y="1480673"/>
            <a:chExt cx="4290531" cy="1882315"/>
          </a:xfrm>
        </p:grpSpPr>
        <p:sp>
          <p:nvSpPr>
            <p:cNvPr id="14" name="矩形 17">
              <a:extLst>
                <a:ext uri="{FF2B5EF4-FFF2-40B4-BE49-F238E27FC236}">
                  <a16:creationId xmlns:a16="http://schemas.microsoft.com/office/drawing/2014/main" id="{54FCF35E-426B-4BBE-94DC-E9E325D09D0A}"/>
                </a:ext>
              </a:extLst>
            </p:cNvPr>
            <p:cNvSpPr/>
            <p:nvPr/>
          </p:nvSpPr>
          <p:spPr>
            <a:xfrm>
              <a:off x="897377" y="1480673"/>
              <a:ext cx="4290531" cy="188231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F6A3F8-511E-460D-8131-FE26C24C02FC}"/>
                </a:ext>
              </a:extLst>
            </p:cNvPr>
            <p:cNvSpPr txBox="1"/>
            <p:nvPr/>
          </p:nvSpPr>
          <p:spPr>
            <a:xfrm>
              <a:off x="1050623" y="1677039"/>
              <a:ext cx="4137285" cy="1545064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Mỗi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1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>
                <a:defRPr/>
              </a:pPr>
              <a:r>
                <a:rPr lang="nl-NL" sz="24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</a:t>
              </a:r>
              <a:r>
                <a:rPr lang="nl-NL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hi vào giấy cắt thành hình trái cây và dán lên cây</a:t>
              </a:r>
              <a:endPara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DFF58C-615D-472C-98A9-706FD887D39F}"/>
              </a:ext>
            </a:extLst>
          </p:cNvPr>
          <p:cNvGrpSpPr/>
          <p:nvPr/>
        </p:nvGrpSpPr>
        <p:grpSpPr>
          <a:xfrm>
            <a:off x="4600575" y="2590161"/>
            <a:ext cx="6629400" cy="2162814"/>
            <a:chOff x="903320" y="1985270"/>
            <a:chExt cx="4290531" cy="3943132"/>
          </a:xfrm>
        </p:grpSpPr>
        <p:sp>
          <p:nvSpPr>
            <p:cNvPr id="17" name="矩形 17">
              <a:extLst>
                <a:ext uri="{FF2B5EF4-FFF2-40B4-BE49-F238E27FC236}">
                  <a16:creationId xmlns:a16="http://schemas.microsoft.com/office/drawing/2014/main" id="{14B06FA7-F6AD-40DC-A7C7-D8C652B50153}"/>
                </a:ext>
              </a:extLst>
            </p:cNvPr>
            <p:cNvSpPr/>
            <p:nvPr/>
          </p:nvSpPr>
          <p:spPr>
            <a:xfrm>
              <a:off x="903320" y="1985270"/>
              <a:ext cx="4290531" cy="3568905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3B1E06-D4E2-4F41-9473-51D929A44CEB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3723826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Gợi ý thành công có thể là: giải được bài toán khó, được cô khen bài làm tốt, giúp đỡ được 1 ai đó hay khắc phục được lỗi hay điểm yếu của mình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BDD9DC-D1A7-4E79-AE4A-09E02EAAB813}"/>
              </a:ext>
            </a:extLst>
          </p:cNvPr>
          <p:cNvGrpSpPr/>
          <p:nvPr/>
        </p:nvGrpSpPr>
        <p:grpSpPr>
          <a:xfrm>
            <a:off x="4619625" y="4885685"/>
            <a:ext cx="6877050" cy="932859"/>
            <a:chOff x="903320" y="1985272"/>
            <a:chExt cx="4290531" cy="1469477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D7D62956-0AAA-408E-9D02-7F7245CEFD1D}"/>
                </a:ext>
              </a:extLst>
            </p:cNvPr>
            <p:cNvSpPr/>
            <p:nvPr/>
          </p:nvSpPr>
          <p:spPr>
            <a:xfrm>
              <a:off x="903320" y="1985272"/>
              <a:ext cx="4290531" cy="1377717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4E1B65-730A-4614-A23E-DC9BEDE1AF3D}"/>
                </a:ext>
              </a:extLst>
            </p:cNvPr>
            <p:cNvSpPr txBox="1"/>
            <p:nvPr/>
          </p:nvSpPr>
          <p:spPr>
            <a:xfrm>
              <a:off x="1032796" y="2024524"/>
              <a:ext cx="4149170" cy="143022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lang="nl-NL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thành viên trong lớp nhận xét trao giải cho nhóm có nhiều thành công nhất.</a:t>
              </a:r>
              <a:endPara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6646DEB-2299-43F6-A6C3-76736EFB1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475" y="-538355"/>
            <a:ext cx="4007959" cy="72903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6BF15C-A4B6-4F22-91B4-5918C5395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88725-D5CE-42AE-983D-13E8D098A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62D294-4738-42FA-8F5A-65F139AC5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94" y="2240542"/>
            <a:ext cx="3440873" cy="374072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FD8E76-469F-4147-8DF3-AAEBB2194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38" y="1429292"/>
            <a:ext cx="1858311" cy="37407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5911FB-1A5D-4686-AB36-99487526C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6028529-2307-4E35-B215-4937DDFAA8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" y="3196266"/>
            <a:ext cx="4914041" cy="37407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49A2346-CA93-4344-85D9-E25DD0531D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4C94B03-B9CE-4B0D-9130-2FB66B4483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AC3570-AD52-4B30-AAD6-FEBDF2C7C0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8915" y="1953385"/>
            <a:ext cx="595021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B34A5-9AD9-4A47-95B7-9BD2777631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9941" y="990068"/>
            <a:ext cx="4096867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7040381-9E4C-4C47-9459-7B953A2225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2" name="图片 1" descr="ce1ed7f935192fceca30dfb2bcebe602">
            <a:extLst>
              <a:ext uri="{FF2B5EF4-FFF2-40B4-BE49-F238E27FC236}">
                <a16:creationId xmlns:a16="http://schemas.microsoft.com/office/drawing/2014/main" id="{DE36970A-B2F5-4ADC-BE65-29BD0B884B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88" t="20367" r="10619" b="19944"/>
          <a:stretch>
            <a:fillRect/>
          </a:stretch>
        </p:blipFill>
        <p:spPr>
          <a:xfrm>
            <a:off x="1699895" y="73343"/>
            <a:ext cx="8792210" cy="671131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31ED65C-4DDA-477F-A659-91DF96914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7CA0259-AC41-437D-B4FC-C32792AC7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7766BC2-8E1B-4B3A-98E3-1A9C7218C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2F6D96F-CC9B-43B0-8339-0B63CE306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04655E-73FF-42F4-9093-BBAA0D2E11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2C26B3-4B62-4150-B3DD-CB48AAB882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C2DC5C3-3421-4D13-941B-A9B8B74A63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94" y="4750218"/>
            <a:ext cx="1460862" cy="1468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61C008-CA3E-42BA-826C-DFFFF27FD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8995" y="2288949"/>
            <a:ext cx="7620660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2CDEC0-74DC-4B2C-AD6C-E08B64A14BA7}"/>
              </a:ext>
            </a:extLst>
          </p:cNvPr>
          <p:cNvSpPr txBox="1"/>
          <p:nvPr/>
        </p:nvSpPr>
        <p:spPr>
          <a:xfrm>
            <a:off x="1058545" y="1381125"/>
            <a:ext cx="1043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D8849F-9C7E-4FAB-B1CC-8110CEBBC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1982359"/>
            <a:ext cx="5981700" cy="36421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12">
            <a:extLst>
              <a:ext uri="{FF2B5EF4-FFF2-40B4-BE49-F238E27FC236}">
                <a16:creationId xmlns:a16="http://schemas.microsoft.com/office/drawing/2014/main" id="{ED938087-2009-42C2-88F4-12831CA82267}"/>
              </a:ext>
            </a:extLst>
          </p:cNvPr>
          <p:cNvGrpSpPr/>
          <p:nvPr/>
        </p:nvGrpSpPr>
        <p:grpSpPr>
          <a:xfrm>
            <a:off x="1484062" y="751674"/>
            <a:ext cx="9236336" cy="4843308"/>
            <a:chOff x="-7927329" y="-4954585"/>
            <a:chExt cx="9902260" cy="5268685"/>
          </a:xfrm>
        </p:grpSpPr>
        <p:sp>
          <p:nvSpPr>
            <p:cNvPr id="25" name="任意多边形 14">
              <a:extLst>
                <a:ext uri="{FF2B5EF4-FFF2-40B4-BE49-F238E27FC236}">
                  <a16:creationId xmlns:a16="http://schemas.microsoft.com/office/drawing/2014/main" id="{1A6C115D-1AFD-4734-A665-1DB0DE124123}"/>
                </a:ext>
              </a:extLst>
            </p:cNvPr>
            <p:cNvSpPr/>
            <p:nvPr/>
          </p:nvSpPr>
          <p:spPr>
            <a:xfrm>
              <a:off x="-7927329" y="-4954585"/>
              <a:ext cx="9902260" cy="526868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任意多边形 15">
              <a:extLst>
                <a:ext uri="{FF2B5EF4-FFF2-40B4-BE49-F238E27FC236}">
                  <a16:creationId xmlns:a16="http://schemas.microsoft.com/office/drawing/2014/main" id="{CF80022D-6A76-4C6E-B0A7-B155C4EC34A9}"/>
                </a:ext>
              </a:extLst>
            </p:cNvPr>
            <p:cNvSpPr/>
            <p:nvPr/>
          </p:nvSpPr>
          <p:spPr>
            <a:xfrm>
              <a:off x="-7607581" y="-4631681"/>
              <a:ext cx="9233127" cy="4698505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任意多边形 16">
              <a:extLst>
                <a:ext uri="{FF2B5EF4-FFF2-40B4-BE49-F238E27FC236}">
                  <a16:creationId xmlns:a16="http://schemas.microsoft.com/office/drawing/2014/main" id="{9EBA663E-D218-401F-A750-A18FCFD7FF72}"/>
                </a:ext>
              </a:extLst>
            </p:cNvPr>
            <p:cNvSpPr/>
            <p:nvPr/>
          </p:nvSpPr>
          <p:spPr>
            <a:xfrm>
              <a:off x="-7762875" y="-4794271"/>
              <a:ext cx="9572625" cy="4972072"/>
            </a:xfrm>
            <a:custGeom>
              <a:avLst/>
              <a:gdLst>
                <a:gd name="connsiteX0" fmla="*/ 152243 w 10553239"/>
                <a:gd name="connsiteY0" fmla="*/ 28014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20" fmla="*/ 152243 w 10553239"/>
                <a:gd name="connsiteY20" fmla="*/ 2801412 h 5781900"/>
                <a:gd name="connsiteX0" fmla="*/ 152243 w 10553239"/>
                <a:gd name="connsiteY0" fmla="*/ 3411012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52243 w 10553239"/>
                <a:gd name="connsiteY19" fmla="*/ 3411012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19015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8700 w 10553239"/>
                <a:gd name="connsiteY0" fmla="*/ 3730326 h 5781900"/>
                <a:gd name="connsiteX1" fmla="*/ 181271 w 10553239"/>
                <a:gd name="connsiteY1" fmla="*/ 2743355 h 5781900"/>
                <a:gd name="connsiteX2" fmla="*/ 181271 w 10553239"/>
                <a:gd name="connsiteY2" fmla="*/ 2003126 h 5781900"/>
                <a:gd name="connsiteX3" fmla="*/ 7100 w 10553239"/>
                <a:gd name="connsiteY3" fmla="*/ 1277412 h 5781900"/>
                <a:gd name="connsiteX4" fmla="*/ 457043 w 10553239"/>
                <a:gd name="connsiteY4" fmla="*/ 450098 h 5781900"/>
                <a:gd name="connsiteX5" fmla="*/ 1705271 w 10553239"/>
                <a:gd name="connsiteY5" fmla="*/ 101755 h 5781900"/>
                <a:gd name="connsiteX6" fmla="*/ 3374414 w 10553239"/>
                <a:gd name="connsiteY6" fmla="*/ 290441 h 5781900"/>
                <a:gd name="connsiteX7" fmla="*/ 6364357 w 10553239"/>
                <a:gd name="connsiteY7" fmla="*/ 290441 h 5781900"/>
                <a:gd name="connsiteX8" fmla="*/ 8454414 w 10553239"/>
                <a:gd name="connsiteY8" fmla="*/ 155 h 5781900"/>
                <a:gd name="connsiteX9" fmla="*/ 9833271 w 10553239"/>
                <a:gd name="connsiteY9" fmla="*/ 333984 h 5781900"/>
                <a:gd name="connsiteX10" fmla="*/ 10529957 w 10553239"/>
                <a:gd name="connsiteY10" fmla="*/ 1596726 h 5781900"/>
                <a:gd name="connsiteX11" fmla="*/ 10370300 w 10553239"/>
                <a:gd name="connsiteY11" fmla="*/ 2903012 h 5781900"/>
                <a:gd name="connsiteX12" fmla="*/ 10196129 w 10553239"/>
                <a:gd name="connsiteY12" fmla="*/ 3977069 h 5781900"/>
                <a:gd name="connsiteX13" fmla="*/ 10050986 w 10553239"/>
                <a:gd name="connsiteY13" fmla="*/ 5689755 h 5781900"/>
                <a:gd name="connsiteX14" fmla="*/ 7061043 w 10553239"/>
                <a:gd name="connsiteY14" fmla="*/ 5530098 h 5781900"/>
                <a:gd name="connsiteX15" fmla="*/ 5406414 w 10553239"/>
                <a:gd name="connsiteY15" fmla="*/ 5355926 h 5781900"/>
                <a:gd name="connsiteX16" fmla="*/ 3171214 w 10553239"/>
                <a:gd name="connsiteY16" fmla="*/ 5559126 h 5781900"/>
                <a:gd name="connsiteX17" fmla="*/ 1879443 w 10553239"/>
                <a:gd name="connsiteY17" fmla="*/ 5675241 h 5781900"/>
                <a:gd name="connsiteX18" fmla="*/ 340929 w 10553239"/>
                <a:gd name="connsiteY18" fmla="*/ 5268841 h 5781900"/>
                <a:gd name="connsiteX19" fmla="*/ 108700 w 10553239"/>
                <a:gd name="connsiteY19" fmla="*/ 3730326 h 5781900"/>
                <a:gd name="connsiteX0" fmla="*/ 109699 w 10554238"/>
                <a:gd name="connsiteY0" fmla="*/ 3730326 h 5781900"/>
                <a:gd name="connsiteX1" fmla="*/ 182270 w 10554238"/>
                <a:gd name="connsiteY1" fmla="*/ 2743355 h 5781900"/>
                <a:gd name="connsiteX2" fmla="*/ 182270 w 10554238"/>
                <a:gd name="connsiteY2" fmla="*/ 2003126 h 5781900"/>
                <a:gd name="connsiteX3" fmla="*/ 8099 w 10554238"/>
                <a:gd name="connsiteY3" fmla="*/ 1277412 h 5781900"/>
                <a:gd name="connsiteX4" fmla="*/ 458042 w 10554238"/>
                <a:gd name="connsiteY4" fmla="*/ 450098 h 5781900"/>
                <a:gd name="connsiteX5" fmla="*/ 1706270 w 10554238"/>
                <a:gd name="connsiteY5" fmla="*/ 101755 h 5781900"/>
                <a:gd name="connsiteX6" fmla="*/ 3375413 w 10554238"/>
                <a:gd name="connsiteY6" fmla="*/ 290441 h 5781900"/>
                <a:gd name="connsiteX7" fmla="*/ 6365356 w 10554238"/>
                <a:gd name="connsiteY7" fmla="*/ 290441 h 5781900"/>
                <a:gd name="connsiteX8" fmla="*/ 8455413 w 10554238"/>
                <a:gd name="connsiteY8" fmla="*/ 155 h 5781900"/>
                <a:gd name="connsiteX9" fmla="*/ 9834270 w 10554238"/>
                <a:gd name="connsiteY9" fmla="*/ 333984 h 5781900"/>
                <a:gd name="connsiteX10" fmla="*/ 10530956 w 10554238"/>
                <a:gd name="connsiteY10" fmla="*/ 1596726 h 5781900"/>
                <a:gd name="connsiteX11" fmla="*/ 10371299 w 10554238"/>
                <a:gd name="connsiteY11" fmla="*/ 2903012 h 5781900"/>
                <a:gd name="connsiteX12" fmla="*/ 10197128 w 10554238"/>
                <a:gd name="connsiteY12" fmla="*/ 3977069 h 5781900"/>
                <a:gd name="connsiteX13" fmla="*/ 10051985 w 10554238"/>
                <a:gd name="connsiteY13" fmla="*/ 5689755 h 5781900"/>
                <a:gd name="connsiteX14" fmla="*/ 7062042 w 10554238"/>
                <a:gd name="connsiteY14" fmla="*/ 5530098 h 5781900"/>
                <a:gd name="connsiteX15" fmla="*/ 5407413 w 10554238"/>
                <a:gd name="connsiteY15" fmla="*/ 5355926 h 5781900"/>
                <a:gd name="connsiteX16" fmla="*/ 3172213 w 10554238"/>
                <a:gd name="connsiteY16" fmla="*/ 5559126 h 5781900"/>
                <a:gd name="connsiteX17" fmla="*/ 1880442 w 10554238"/>
                <a:gd name="connsiteY17" fmla="*/ 5675241 h 5781900"/>
                <a:gd name="connsiteX18" fmla="*/ 341928 w 10554238"/>
                <a:gd name="connsiteY18" fmla="*/ 5268841 h 5781900"/>
                <a:gd name="connsiteX19" fmla="*/ 109699 w 10554238"/>
                <a:gd name="connsiteY19" fmla="*/ 3730326 h 5781900"/>
                <a:gd name="connsiteX0" fmla="*/ 108701 w 10553240"/>
                <a:gd name="connsiteY0" fmla="*/ 3730326 h 5781900"/>
                <a:gd name="connsiteX1" fmla="*/ 181272 w 10553240"/>
                <a:gd name="connsiteY1" fmla="*/ 2743355 h 5781900"/>
                <a:gd name="connsiteX2" fmla="*/ 181272 w 10553240"/>
                <a:gd name="connsiteY2" fmla="*/ 2003126 h 5781900"/>
                <a:gd name="connsiteX3" fmla="*/ 7101 w 10553240"/>
                <a:gd name="connsiteY3" fmla="*/ 1181844 h 5781900"/>
                <a:gd name="connsiteX4" fmla="*/ 457044 w 10553240"/>
                <a:gd name="connsiteY4" fmla="*/ 450098 h 5781900"/>
                <a:gd name="connsiteX5" fmla="*/ 1705272 w 10553240"/>
                <a:gd name="connsiteY5" fmla="*/ 101755 h 5781900"/>
                <a:gd name="connsiteX6" fmla="*/ 3374415 w 10553240"/>
                <a:gd name="connsiteY6" fmla="*/ 290441 h 5781900"/>
                <a:gd name="connsiteX7" fmla="*/ 6364358 w 10553240"/>
                <a:gd name="connsiteY7" fmla="*/ 290441 h 5781900"/>
                <a:gd name="connsiteX8" fmla="*/ 8454415 w 10553240"/>
                <a:gd name="connsiteY8" fmla="*/ 155 h 5781900"/>
                <a:gd name="connsiteX9" fmla="*/ 9833272 w 10553240"/>
                <a:gd name="connsiteY9" fmla="*/ 333984 h 5781900"/>
                <a:gd name="connsiteX10" fmla="*/ 10529958 w 10553240"/>
                <a:gd name="connsiteY10" fmla="*/ 1596726 h 5781900"/>
                <a:gd name="connsiteX11" fmla="*/ 10370301 w 10553240"/>
                <a:gd name="connsiteY11" fmla="*/ 2903012 h 5781900"/>
                <a:gd name="connsiteX12" fmla="*/ 10196130 w 10553240"/>
                <a:gd name="connsiteY12" fmla="*/ 3977069 h 5781900"/>
                <a:gd name="connsiteX13" fmla="*/ 10050987 w 10553240"/>
                <a:gd name="connsiteY13" fmla="*/ 5689755 h 5781900"/>
                <a:gd name="connsiteX14" fmla="*/ 7061044 w 10553240"/>
                <a:gd name="connsiteY14" fmla="*/ 5530098 h 5781900"/>
                <a:gd name="connsiteX15" fmla="*/ 5406415 w 10553240"/>
                <a:gd name="connsiteY15" fmla="*/ 5355926 h 5781900"/>
                <a:gd name="connsiteX16" fmla="*/ 3171215 w 10553240"/>
                <a:gd name="connsiteY16" fmla="*/ 5559126 h 5781900"/>
                <a:gd name="connsiteX17" fmla="*/ 1879444 w 10553240"/>
                <a:gd name="connsiteY17" fmla="*/ 5675241 h 5781900"/>
                <a:gd name="connsiteX18" fmla="*/ 340930 w 10553240"/>
                <a:gd name="connsiteY18" fmla="*/ 5268841 h 5781900"/>
                <a:gd name="connsiteX19" fmla="*/ 108701 w 1055324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127881 w 10572420"/>
                <a:gd name="connsiteY0" fmla="*/ 3730326 h 5781900"/>
                <a:gd name="connsiteX1" fmla="*/ 200452 w 10572420"/>
                <a:gd name="connsiteY1" fmla="*/ 2743355 h 5781900"/>
                <a:gd name="connsiteX2" fmla="*/ 200452 w 10572420"/>
                <a:gd name="connsiteY2" fmla="*/ 2003126 h 5781900"/>
                <a:gd name="connsiteX3" fmla="*/ 26281 w 10572420"/>
                <a:gd name="connsiteY3" fmla="*/ 1181844 h 5781900"/>
                <a:gd name="connsiteX4" fmla="*/ 476224 w 10572420"/>
                <a:gd name="connsiteY4" fmla="*/ 450098 h 5781900"/>
                <a:gd name="connsiteX5" fmla="*/ 1724452 w 10572420"/>
                <a:gd name="connsiteY5" fmla="*/ 101755 h 5781900"/>
                <a:gd name="connsiteX6" fmla="*/ 3393595 w 10572420"/>
                <a:gd name="connsiteY6" fmla="*/ 290441 h 5781900"/>
                <a:gd name="connsiteX7" fmla="*/ 6383538 w 10572420"/>
                <a:gd name="connsiteY7" fmla="*/ 290441 h 5781900"/>
                <a:gd name="connsiteX8" fmla="*/ 8473595 w 10572420"/>
                <a:gd name="connsiteY8" fmla="*/ 155 h 5781900"/>
                <a:gd name="connsiteX9" fmla="*/ 9852452 w 10572420"/>
                <a:gd name="connsiteY9" fmla="*/ 333984 h 5781900"/>
                <a:gd name="connsiteX10" fmla="*/ 10549138 w 10572420"/>
                <a:gd name="connsiteY10" fmla="*/ 1596726 h 5781900"/>
                <a:gd name="connsiteX11" fmla="*/ 10389481 w 10572420"/>
                <a:gd name="connsiteY11" fmla="*/ 2903012 h 5781900"/>
                <a:gd name="connsiteX12" fmla="*/ 10215310 w 10572420"/>
                <a:gd name="connsiteY12" fmla="*/ 3977069 h 5781900"/>
                <a:gd name="connsiteX13" fmla="*/ 10070167 w 10572420"/>
                <a:gd name="connsiteY13" fmla="*/ 5689755 h 5781900"/>
                <a:gd name="connsiteX14" fmla="*/ 7080224 w 10572420"/>
                <a:gd name="connsiteY14" fmla="*/ 5530098 h 5781900"/>
                <a:gd name="connsiteX15" fmla="*/ 5425595 w 10572420"/>
                <a:gd name="connsiteY15" fmla="*/ 5355926 h 5781900"/>
                <a:gd name="connsiteX16" fmla="*/ 3190395 w 10572420"/>
                <a:gd name="connsiteY16" fmla="*/ 5559126 h 5781900"/>
                <a:gd name="connsiteX17" fmla="*/ 1898624 w 10572420"/>
                <a:gd name="connsiteY17" fmla="*/ 5675241 h 5781900"/>
                <a:gd name="connsiteX18" fmla="*/ 360110 w 10572420"/>
                <a:gd name="connsiteY18" fmla="*/ 5268841 h 5781900"/>
                <a:gd name="connsiteX19" fmla="*/ 127881 w 10572420"/>
                <a:gd name="connsiteY19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372861 w 10469057"/>
                <a:gd name="connsiteY3" fmla="*/ 450098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97089 w 10469057"/>
                <a:gd name="connsiteY2" fmla="*/ 2003126 h 5781900"/>
                <a:gd name="connsiteX3" fmla="*/ 144180 w 10469057"/>
                <a:gd name="connsiteY3" fmla="*/ 848300 h 5781900"/>
                <a:gd name="connsiteX4" fmla="*/ 1621089 w 10469057"/>
                <a:gd name="connsiteY4" fmla="*/ 101755 h 5781900"/>
                <a:gd name="connsiteX5" fmla="*/ 3290232 w 10469057"/>
                <a:gd name="connsiteY5" fmla="*/ 290441 h 5781900"/>
                <a:gd name="connsiteX6" fmla="*/ 6280175 w 10469057"/>
                <a:gd name="connsiteY6" fmla="*/ 290441 h 5781900"/>
                <a:gd name="connsiteX7" fmla="*/ 8370232 w 10469057"/>
                <a:gd name="connsiteY7" fmla="*/ 155 h 5781900"/>
                <a:gd name="connsiteX8" fmla="*/ 9749089 w 10469057"/>
                <a:gd name="connsiteY8" fmla="*/ 333984 h 5781900"/>
                <a:gd name="connsiteX9" fmla="*/ 10445775 w 10469057"/>
                <a:gd name="connsiteY9" fmla="*/ 1596726 h 5781900"/>
                <a:gd name="connsiteX10" fmla="*/ 10286118 w 10469057"/>
                <a:gd name="connsiteY10" fmla="*/ 2903012 h 5781900"/>
                <a:gd name="connsiteX11" fmla="*/ 10111947 w 10469057"/>
                <a:gd name="connsiteY11" fmla="*/ 3977069 h 5781900"/>
                <a:gd name="connsiteX12" fmla="*/ 9966804 w 10469057"/>
                <a:gd name="connsiteY12" fmla="*/ 5689755 h 5781900"/>
                <a:gd name="connsiteX13" fmla="*/ 6976861 w 10469057"/>
                <a:gd name="connsiteY13" fmla="*/ 5530098 h 5781900"/>
                <a:gd name="connsiteX14" fmla="*/ 5322232 w 10469057"/>
                <a:gd name="connsiteY14" fmla="*/ 5355926 h 5781900"/>
                <a:gd name="connsiteX15" fmla="*/ 3087032 w 10469057"/>
                <a:gd name="connsiteY15" fmla="*/ 5559126 h 5781900"/>
                <a:gd name="connsiteX16" fmla="*/ 1795261 w 10469057"/>
                <a:gd name="connsiteY16" fmla="*/ 5675241 h 5781900"/>
                <a:gd name="connsiteX17" fmla="*/ 256747 w 10469057"/>
                <a:gd name="connsiteY17" fmla="*/ 5268841 h 5781900"/>
                <a:gd name="connsiteX18" fmla="*/ 24518 w 10469057"/>
                <a:gd name="connsiteY18" fmla="*/ 3730326 h 5781900"/>
                <a:gd name="connsiteX0" fmla="*/ 24518 w 10469057"/>
                <a:gd name="connsiteY0" fmla="*/ 3730326 h 5781900"/>
                <a:gd name="connsiteX1" fmla="*/ 97089 w 10469057"/>
                <a:gd name="connsiteY1" fmla="*/ 2743355 h 5781900"/>
                <a:gd name="connsiteX2" fmla="*/ 144180 w 10469057"/>
                <a:gd name="connsiteY2" fmla="*/ 848300 h 5781900"/>
                <a:gd name="connsiteX3" fmla="*/ 1621089 w 10469057"/>
                <a:gd name="connsiteY3" fmla="*/ 101755 h 5781900"/>
                <a:gd name="connsiteX4" fmla="*/ 3290232 w 10469057"/>
                <a:gd name="connsiteY4" fmla="*/ 290441 h 5781900"/>
                <a:gd name="connsiteX5" fmla="*/ 6280175 w 10469057"/>
                <a:gd name="connsiteY5" fmla="*/ 290441 h 5781900"/>
                <a:gd name="connsiteX6" fmla="*/ 8370232 w 10469057"/>
                <a:gd name="connsiteY6" fmla="*/ 155 h 5781900"/>
                <a:gd name="connsiteX7" fmla="*/ 9749089 w 10469057"/>
                <a:gd name="connsiteY7" fmla="*/ 333984 h 5781900"/>
                <a:gd name="connsiteX8" fmla="*/ 10445775 w 10469057"/>
                <a:gd name="connsiteY8" fmla="*/ 1596726 h 5781900"/>
                <a:gd name="connsiteX9" fmla="*/ 10286118 w 10469057"/>
                <a:gd name="connsiteY9" fmla="*/ 2903012 h 5781900"/>
                <a:gd name="connsiteX10" fmla="*/ 10111947 w 10469057"/>
                <a:gd name="connsiteY10" fmla="*/ 3977069 h 5781900"/>
                <a:gd name="connsiteX11" fmla="*/ 9966804 w 10469057"/>
                <a:gd name="connsiteY11" fmla="*/ 5689755 h 5781900"/>
                <a:gd name="connsiteX12" fmla="*/ 6976861 w 10469057"/>
                <a:gd name="connsiteY12" fmla="*/ 5530098 h 5781900"/>
                <a:gd name="connsiteX13" fmla="*/ 5322232 w 10469057"/>
                <a:gd name="connsiteY13" fmla="*/ 5355926 h 5781900"/>
                <a:gd name="connsiteX14" fmla="*/ 3087032 w 10469057"/>
                <a:gd name="connsiteY14" fmla="*/ 5559126 h 5781900"/>
                <a:gd name="connsiteX15" fmla="*/ 1795261 w 10469057"/>
                <a:gd name="connsiteY15" fmla="*/ 5675241 h 5781900"/>
                <a:gd name="connsiteX16" fmla="*/ 256747 w 10469057"/>
                <a:gd name="connsiteY16" fmla="*/ 5268841 h 5781900"/>
                <a:gd name="connsiteX17" fmla="*/ 24518 w 10469057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20167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505 w 10445044"/>
                <a:gd name="connsiteY0" fmla="*/ 3730326 h 5781900"/>
                <a:gd name="connsiteX1" fmla="*/ 179794 w 10445044"/>
                <a:gd name="connsiteY1" fmla="*/ 2807068 h 5781900"/>
                <a:gd name="connsiteX2" fmla="*/ 150658 w 10445044"/>
                <a:gd name="connsiteY2" fmla="*/ 848300 h 5781900"/>
                <a:gd name="connsiteX3" fmla="*/ 1597076 w 10445044"/>
                <a:gd name="connsiteY3" fmla="*/ 101755 h 5781900"/>
                <a:gd name="connsiteX4" fmla="*/ 3266219 w 10445044"/>
                <a:gd name="connsiteY4" fmla="*/ 290441 h 5781900"/>
                <a:gd name="connsiteX5" fmla="*/ 6256162 w 10445044"/>
                <a:gd name="connsiteY5" fmla="*/ 290441 h 5781900"/>
                <a:gd name="connsiteX6" fmla="*/ 8346219 w 10445044"/>
                <a:gd name="connsiteY6" fmla="*/ 155 h 5781900"/>
                <a:gd name="connsiteX7" fmla="*/ 9725076 w 10445044"/>
                <a:gd name="connsiteY7" fmla="*/ 333984 h 5781900"/>
                <a:gd name="connsiteX8" fmla="*/ 10421762 w 10445044"/>
                <a:gd name="connsiteY8" fmla="*/ 1596726 h 5781900"/>
                <a:gd name="connsiteX9" fmla="*/ 10262105 w 10445044"/>
                <a:gd name="connsiteY9" fmla="*/ 2903012 h 5781900"/>
                <a:gd name="connsiteX10" fmla="*/ 10087934 w 10445044"/>
                <a:gd name="connsiteY10" fmla="*/ 3977069 h 5781900"/>
                <a:gd name="connsiteX11" fmla="*/ 9942791 w 10445044"/>
                <a:gd name="connsiteY11" fmla="*/ 5689755 h 5781900"/>
                <a:gd name="connsiteX12" fmla="*/ 6952848 w 10445044"/>
                <a:gd name="connsiteY12" fmla="*/ 5530098 h 5781900"/>
                <a:gd name="connsiteX13" fmla="*/ 5298219 w 10445044"/>
                <a:gd name="connsiteY13" fmla="*/ 5355926 h 5781900"/>
                <a:gd name="connsiteX14" fmla="*/ 3063019 w 10445044"/>
                <a:gd name="connsiteY14" fmla="*/ 5559126 h 5781900"/>
                <a:gd name="connsiteX15" fmla="*/ 1771248 w 10445044"/>
                <a:gd name="connsiteY15" fmla="*/ 5675241 h 5781900"/>
                <a:gd name="connsiteX16" fmla="*/ 232734 w 10445044"/>
                <a:gd name="connsiteY16" fmla="*/ 5268841 h 5781900"/>
                <a:gd name="connsiteX17" fmla="*/ 505 w 10445044"/>
                <a:gd name="connsiteY17" fmla="*/ 3730326 h 5781900"/>
                <a:gd name="connsiteX0" fmla="*/ 182758 w 10395068"/>
                <a:gd name="connsiteY0" fmla="*/ 5268841 h 5781900"/>
                <a:gd name="connsiteX1" fmla="*/ 129818 w 10395068"/>
                <a:gd name="connsiteY1" fmla="*/ 2807068 h 5781900"/>
                <a:gd name="connsiteX2" fmla="*/ 100682 w 10395068"/>
                <a:gd name="connsiteY2" fmla="*/ 848300 h 5781900"/>
                <a:gd name="connsiteX3" fmla="*/ 1547100 w 10395068"/>
                <a:gd name="connsiteY3" fmla="*/ 101755 h 5781900"/>
                <a:gd name="connsiteX4" fmla="*/ 3216243 w 10395068"/>
                <a:gd name="connsiteY4" fmla="*/ 290441 h 5781900"/>
                <a:gd name="connsiteX5" fmla="*/ 6206186 w 10395068"/>
                <a:gd name="connsiteY5" fmla="*/ 290441 h 5781900"/>
                <a:gd name="connsiteX6" fmla="*/ 8296243 w 10395068"/>
                <a:gd name="connsiteY6" fmla="*/ 155 h 5781900"/>
                <a:gd name="connsiteX7" fmla="*/ 9675100 w 10395068"/>
                <a:gd name="connsiteY7" fmla="*/ 333984 h 5781900"/>
                <a:gd name="connsiteX8" fmla="*/ 10371786 w 10395068"/>
                <a:gd name="connsiteY8" fmla="*/ 1596726 h 5781900"/>
                <a:gd name="connsiteX9" fmla="*/ 10212129 w 10395068"/>
                <a:gd name="connsiteY9" fmla="*/ 2903012 h 5781900"/>
                <a:gd name="connsiteX10" fmla="*/ 10037958 w 10395068"/>
                <a:gd name="connsiteY10" fmla="*/ 3977069 h 5781900"/>
                <a:gd name="connsiteX11" fmla="*/ 9892815 w 10395068"/>
                <a:gd name="connsiteY11" fmla="*/ 5689755 h 5781900"/>
                <a:gd name="connsiteX12" fmla="*/ 6902872 w 10395068"/>
                <a:gd name="connsiteY12" fmla="*/ 5530098 h 5781900"/>
                <a:gd name="connsiteX13" fmla="*/ 5248243 w 10395068"/>
                <a:gd name="connsiteY13" fmla="*/ 5355926 h 5781900"/>
                <a:gd name="connsiteX14" fmla="*/ 3013043 w 10395068"/>
                <a:gd name="connsiteY14" fmla="*/ 5559126 h 5781900"/>
                <a:gd name="connsiteX15" fmla="*/ 1721272 w 10395068"/>
                <a:gd name="connsiteY15" fmla="*/ 5675241 h 5781900"/>
                <a:gd name="connsiteX16" fmla="*/ 182758 w 10395068"/>
                <a:gd name="connsiteY16" fmla="*/ 5268841 h 5781900"/>
                <a:gd name="connsiteX0" fmla="*/ 166990 w 10394547"/>
                <a:gd name="connsiteY0" fmla="*/ 5157345 h 5781900"/>
                <a:gd name="connsiteX1" fmla="*/ 129297 w 10394547"/>
                <a:gd name="connsiteY1" fmla="*/ 2807068 h 5781900"/>
                <a:gd name="connsiteX2" fmla="*/ 100161 w 10394547"/>
                <a:gd name="connsiteY2" fmla="*/ 848300 h 5781900"/>
                <a:gd name="connsiteX3" fmla="*/ 1546579 w 10394547"/>
                <a:gd name="connsiteY3" fmla="*/ 101755 h 5781900"/>
                <a:gd name="connsiteX4" fmla="*/ 3215722 w 10394547"/>
                <a:gd name="connsiteY4" fmla="*/ 290441 h 5781900"/>
                <a:gd name="connsiteX5" fmla="*/ 6205665 w 10394547"/>
                <a:gd name="connsiteY5" fmla="*/ 290441 h 5781900"/>
                <a:gd name="connsiteX6" fmla="*/ 8295722 w 10394547"/>
                <a:gd name="connsiteY6" fmla="*/ 155 h 5781900"/>
                <a:gd name="connsiteX7" fmla="*/ 9674579 w 10394547"/>
                <a:gd name="connsiteY7" fmla="*/ 333984 h 5781900"/>
                <a:gd name="connsiteX8" fmla="*/ 10371265 w 10394547"/>
                <a:gd name="connsiteY8" fmla="*/ 1596726 h 5781900"/>
                <a:gd name="connsiteX9" fmla="*/ 10211608 w 10394547"/>
                <a:gd name="connsiteY9" fmla="*/ 2903012 h 5781900"/>
                <a:gd name="connsiteX10" fmla="*/ 10037437 w 10394547"/>
                <a:gd name="connsiteY10" fmla="*/ 3977069 h 5781900"/>
                <a:gd name="connsiteX11" fmla="*/ 9892294 w 10394547"/>
                <a:gd name="connsiteY11" fmla="*/ 5689755 h 5781900"/>
                <a:gd name="connsiteX12" fmla="*/ 6902351 w 10394547"/>
                <a:gd name="connsiteY12" fmla="*/ 5530098 h 5781900"/>
                <a:gd name="connsiteX13" fmla="*/ 5247722 w 10394547"/>
                <a:gd name="connsiteY13" fmla="*/ 5355926 h 5781900"/>
                <a:gd name="connsiteX14" fmla="*/ 3012522 w 10394547"/>
                <a:gd name="connsiteY14" fmla="*/ 5559126 h 5781900"/>
                <a:gd name="connsiteX15" fmla="*/ 1720751 w 10394547"/>
                <a:gd name="connsiteY15" fmla="*/ 5675241 h 5781900"/>
                <a:gd name="connsiteX16" fmla="*/ 166990 w 10394547"/>
                <a:gd name="connsiteY16" fmla="*/ 5157345 h 5781900"/>
                <a:gd name="connsiteX0" fmla="*/ 172974 w 10400531"/>
                <a:gd name="connsiteY0" fmla="*/ 5157345 h 5781900"/>
                <a:gd name="connsiteX1" fmla="*/ 135281 w 10400531"/>
                <a:gd name="connsiteY1" fmla="*/ 2807068 h 5781900"/>
                <a:gd name="connsiteX2" fmla="*/ 106145 w 10400531"/>
                <a:gd name="connsiteY2" fmla="*/ 848300 h 5781900"/>
                <a:gd name="connsiteX3" fmla="*/ 1552563 w 10400531"/>
                <a:gd name="connsiteY3" fmla="*/ 101755 h 5781900"/>
                <a:gd name="connsiteX4" fmla="*/ 3221706 w 10400531"/>
                <a:gd name="connsiteY4" fmla="*/ 290441 h 5781900"/>
                <a:gd name="connsiteX5" fmla="*/ 6211649 w 10400531"/>
                <a:gd name="connsiteY5" fmla="*/ 290441 h 5781900"/>
                <a:gd name="connsiteX6" fmla="*/ 8301706 w 10400531"/>
                <a:gd name="connsiteY6" fmla="*/ 155 h 5781900"/>
                <a:gd name="connsiteX7" fmla="*/ 9680563 w 10400531"/>
                <a:gd name="connsiteY7" fmla="*/ 333984 h 5781900"/>
                <a:gd name="connsiteX8" fmla="*/ 10377249 w 10400531"/>
                <a:gd name="connsiteY8" fmla="*/ 1596726 h 5781900"/>
                <a:gd name="connsiteX9" fmla="*/ 10217592 w 10400531"/>
                <a:gd name="connsiteY9" fmla="*/ 2903012 h 5781900"/>
                <a:gd name="connsiteX10" fmla="*/ 10043421 w 10400531"/>
                <a:gd name="connsiteY10" fmla="*/ 3977069 h 5781900"/>
                <a:gd name="connsiteX11" fmla="*/ 9898278 w 10400531"/>
                <a:gd name="connsiteY11" fmla="*/ 5689755 h 5781900"/>
                <a:gd name="connsiteX12" fmla="*/ 6908335 w 10400531"/>
                <a:gd name="connsiteY12" fmla="*/ 5530098 h 5781900"/>
                <a:gd name="connsiteX13" fmla="*/ 5253706 w 10400531"/>
                <a:gd name="connsiteY13" fmla="*/ 5355926 h 5781900"/>
                <a:gd name="connsiteX14" fmla="*/ 3018506 w 10400531"/>
                <a:gd name="connsiteY14" fmla="*/ 5559126 h 5781900"/>
                <a:gd name="connsiteX15" fmla="*/ 1726735 w 10400531"/>
                <a:gd name="connsiteY15" fmla="*/ 5675241 h 5781900"/>
                <a:gd name="connsiteX16" fmla="*/ 172974 w 10400531"/>
                <a:gd name="connsiteY16" fmla="*/ 5157345 h 5781900"/>
                <a:gd name="connsiteX0" fmla="*/ 221145 w 10448702"/>
                <a:gd name="connsiteY0" fmla="*/ 5157345 h 5781900"/>
                <a:gd name="connsiteX1" fmla="*/ 183452 w 10448702"/>
                <a:gd name="connsiteY1" fmla="*/ 2807068 h 5781900"/>
                <a:gd name="connsiteX2" fmla="*/ 154316 w 10448702"/>
                <a:gd name="connsiteY2" fmla="*/ 848300 h 5781900"/>
                <a:gd name="connsiteX3" fmla="*/ 1600734 w 10448702"/>
                <a:gd name="connsiteY3" fmla="*/ 101755 h 5781900"/>
                <a:gd name="connsiteX4" fmla="*/ 3269877 w 10448702"/>
                <a:gd name="connsiteY4" fmla="*/ 290441 h 5781900"/>
                <a:gd name="connsiteX5" fmla="*/ 6259820 w 10448702"/>
                <a:gd name="connsiteY5" fmla="*/ 290441 h 5781900"/>
                <a:gd name="connsiteX6" fmla="*/ 8349877 w 10448702"/>
                <a:gd name="connsiteY6" fmla="*/ 155 h 5781900"/>
                <a:gd name="connsiteX7" fmla="*/ 9728734 w 10448702"/>
                <a:gd name="connsiteY7" fmla="*/ 333984 h 5781900"/>
                <a:gd name="connsiteX8" fmla="*/ 10425420 w 10448702"/>
                <a:gd name="connsiteY8" fmla="*/ 1596726 h 5781900"/>
                <a:gd name="connsiteX9" fmla="*/ 10265763 w 10448702"/>
                <a:gd name="connsiteY9" fmla="*/ 2903012 h 5781900"/>
                <a:gd name="connsiteX10" fmla="*/ 10091592 w 10448702"/>
                <a:gd name="connsiteY10" fmla="*/ 3977069 h 5781900"/>
                <a:gd name="connsiteX11" fmla="*/ 9946449 w 10448702"/>
                <a:gd name="connsiteY11" fmla="*/ 5689755 h 5781900"/>
                <a:gd name="connsiteX12" fmla="*/ 6956506 w 10448702"/>
                <a:gd name="connsiteY12" fmla="*/ 5530098 h 5781900"/>
                <a:gd name="connsiteX13" fmla="*/ 5301877 w 10448702"/>
                <a:gd name="connsiteY13" fmla="*/ 5355926 h 5781900"/>
                <a:gd name="connsiteX14" fmla="*/ 3066677 w 10448702"/>
                <a:gd name="connsiteY14" fmla="*/ 5559126 h 5781900"/>
                <a:gd name="connsiteX15" fmla="*/ 221145 w 10448702"/>
                <a:gd name="connsiteY15" fmla="*/ 5157345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  <a:gd name="connsiteX0" fmla="*/ 356458 w 10401070"/>
                <a:gd name="connsiteY0" fmla="*/ 5396267 h 5781900"/>
                <a:gd name="connsiteX1" fmla="*/ 135820 w 10401070"/>
                <a:gd name="connsiteY1" fmla="*/ 2807068 h 5781900"/>
                <a:gd name="connsiteX2" fmla="*/ 106684 w 10401070"/>
                <a:gd name="connsiteY2" fmla="*/ 848300 h 5781900"/>
                <a:gd name="connsiteX3" fmla="*/ 1553102 w 10401070"/>
                <a:gd name="connsiteY3" fmla="*/ 101755 h 5781900"/>
                <a:gd name="connsiteX4" fmla="*/ 3222245 w 10401070"/>
                <a:gd name="connsiteY4" fmla="*/ 290441 h 5781900"/>
                <a:gd name="connsiteX5" fmla="*/ 6212188 w 10401070"/>
                <a:gd name="connsiteY5" fmla="*/ 290441 h 5781900"/>
                <a:gd name="connsiteX6" fmla="*/ 8302245 w 10401070"/>
                <a:gd name="connsiteY6" fmla="*/ 155 h 5781900"/>
                <a:gd name="connsiteX7" fmla="*/ 9681102 w 10401070"/>
                <a:gd name="connsiteY7" fmla="*/ 333984 h 5781900"/>
                <a:gd name="connsiteX8" fmla="*/ 10377788 w 10401070"/>
                <a:gd name="connsiteY8" fmla="*/ 1596726 h 5781900"/>
                <a:gd name="connsiteX9" fmla="*/ 10218131 w 10401070"/>
                <a:gd name="connsiteY9" fmla="*/ 2903012 h 5781900"/>
                <a:gd name="connsiteX10" fmla="*/ 10043960 w 10401070"/>
                <a:gd name="connsiteY10" fmla="*/ 3977069 h 5781900"/>
                <a:gd name="connsiteX11" fmla="*/ 9898817 w 10401070"/>
                <a:gd name="connsiteY11" fmla="*/ 5689755 h 5781900"/>
                <a:gd name="connsiteX12" fmla="*/ 6908874 w 10401070"/>
                <a:gd name="connsiteY12" fmla="*/ 5530098 h 5781900"/>
                <a:gd name="connsiteX13" fmla="*/ 5254245 w 10401070"/>
                <a:gd name="connsiteY13" fmla="*/ 5355926 h 5781900"/>
                <a:gd name="connsiteX14" fmla="*/ 3019045 w 10401070"/>
                <a:gd name="connsiteY14" fmla="*/ 5559126 h 5781900"/>
                <a:gd name="connsiteX15" fmla="*/ 356458 w 10401070"/>
                <a:gd name="connsiteY15" fmla="*/ 5396267 h 578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01070" h="5781900">
                  <a:moveTo>
                    <a:pt x="356458" y="5396267"/>
                  </a:moveTo>
                  <a:cubicBezTo>
                    <a:pt x="-124079" y="4937591"/>
                    <a:pt x="177449" y="3565062"/>
                    <a:pt x="135820" y="2807068"/>
                  </a:cubicBezTo>
                  <a:cubicBezTo>
                    <a:pt x="94191" y="2049074"/>
                    <a:pt x="-129530" y="1299185"/>
                    <a:pt x="106684" y="848300"/>
                  </a:cubicBezTo>
                  <a:cubicBezTo>
                    <a:pt x="342898" y="397415"/>
                    <a:pt x="1033842" y="194732"/>
                    <a:pt x="1553102" y="101755"/>
                  </a:cubicBezTo>
                  <a:cubicBezTo>
                    <a:pt x="2072362" y="8779"/>
                    <a:pt x="2445731" y="258993"/>
                    <a:pt x="3222245" y="290441"/>
                  </a:cubicBezTo>
                  <a:cubicBezTo>
                    <a:pt x="3998759" y="321889"/>
                    <a:pt x="5365521" y="338822"/>
                    <a:pt x="6212188" y="290441"/>
                  </a:cubicBezTo>
                  <a:cubicBezTo>
                    <a:pt x="7058855" y="242060"/>
                    <a:pt x="7724093" y="-7102"/>
                    <a:pt x="8302245" y="155"/>
                  </a:cubicBezTo>
                  <a:cubicBezTo>
                    <a:pt x="8880397" y="7412"/>
                    <a:pt x="9335178" y="67889"/>
                    <a:pt x="9681102" y="333984"/>
                  </a:cubicBezTo>
                  <a:cubicBezTo>
                    <a:pt x="10027026" y="600079"/>
                    <a:pt x="10288283" y="1168555"/>
                    <a:pt x="10377788" y="1596726"/>
                  </a:cubicBezTo>
                  <a:cubicBezTo>
                    <a:pt x="10467293" y="2024897"/>
                    <a:pt x="10273769" y="2506288"/>
                    <a:pt x="10218131" y="2903012"/>
                  </a:cubicBezTo>
                  <a:cubicBezTo>
                    <a:pt x="10162493" y="3299736"/>
                    <a:pt x="10097179" y="3512612"/>
                    <a:pt x="10043960" y="3977069"/>
                  </a:cubicBezTo>
                  <a:cubicBezTo>
                    <a:pt x="9990741" y="4441526"/>
                    <a:pt x="10421331" y="5430917"/>
                    <a:pt x="9898817" y="5689755"/>
                  </a:cubicBezTo>
                  <a:cubicBezTo>
                    <a:pt x="9376303" y="5948593"/>
                    <a:pt x="7682969" y="5585736"/>
                    <a:pt x="6908874" y="5530098"/>
                  </a:cubicBezTo>
                  <a:cubicBezTo>
                    <a:pt x="6134779" y="5474460"/>
                    <a:pt x="5902550" y="5351088"/>
                    <a:pt x="5254245" y="5355926"/>
                  </a:cubicBezTo>
                  <a:cubicBezTo>
                    <a:pt x="4605940" y="5360764"/>
                    <a:pt x="3835343" y="5552403"/>
                    <a:pt x="3019045" y="5559126"/>
                  </a:cubicBezTo>
                  <a:cubicBezTo>
                    <a:pt x="2202747" y="5565849"/>
                    <a:pt x="1218131" y="5759375"/>
                    <a:pt x="356458" y="5396267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9" name="图片 22">
            <a:extLst>
              <a:ext uri="{FF2B5EF4-FFF2-40B4-BE49-F238E27FC236}">
                <a16:creationId xmlns:a16="http://schemas.microsoft.com/office/drawing/2014/main" id="{C336BE78-1437-46F8-8246-56ACC71069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555" y="4479232"/>
            <a:ext cx="6419879" cy="243605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EDC493A-47D6-4422-880F-DC622BCCA3F6}"/>
              </a:ext>
            </a:extLst>
          </p:cNvPr>
          <p:cNvSpPr/>
          <p:nvPr/>
        </p:nvSpPr>
        <p:spPr>
          <a:xfrm>
            <a:off x="2152259" y="1608043"/>
            <a:ext cx="792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cũng có điểm mạnh, chúng ta cần phát huy và nhân lên điểm mạnh của mình</a:t>
            </a:r>
            <a:r>
              <a:rPr lang="en-US" sz="48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1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ED61416-9B2E-49D1-882D-CDA71F0477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4" t="17838" r="16314" b="7092"/>
          <a:stretch/>
        </p:blipFill>
        <p:spPr>
          <a:xfrm>
            <a:off x="-27500" y="106014"/>
            <a:ext cx="12247000" cy="67519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C3E686-95AB-4BCD-B6AD-BAB3ADE2F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050" y="-538355"/>
            <a:ext cx="4007959" cy="729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C6AFD5-2045-4249-9D81-6071414D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180" y="687997"/>
            <a:ext cx="6650182" cy="33250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BA3B4B4-B639-4C85-9589-B57F3F17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33" y="2754422"/>
            <a:ext cx="1858311" cy="37407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34077B-3DB1-498F-9536-53282CCFE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104" y="4396690"/>
            <a:ext cx="2706831" cy="2619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A5E632-C12E-4F17-99A2-8CDBBC620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143" y="-370517"/>
            <a:ext cx="4163807" cy="21170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FFE73B-EE14-4C53-AEEB-7652B38D2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46" y="1395745"/>
            <a:ext cx="2706831" cy="1548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F1AE763-BE62-42E1-B69B-C94A146BC5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3" y="438899"/>
            <a:ext cx="7559055" cy="64191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AA4C189-876E-46E7-B75D-20A3737B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3091" y="-795192"/>
            <a:ext cx="4007959" cy="7290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E0E051-88FB-4B07-8D69-2BE542C419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3813" y="1094843"/>
            <a:ext cx="4261473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82575"/>
            <a:ext cx="7419975" cy="72624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2021205" y="3453765"/>
            <a:ext cx="4503420" cy="132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6393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1.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Khám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phá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mạnh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yếu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bản</a:t>
            </a:r>
            <a:r>
              <a:rPr lang="en-US" altLang="zh-C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thân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53" y="672400"/>
            <a:ext cx="4769964" cy="6229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2603B1A-4AB4-498C-9692-3321EA0921A0}"/>
              </a:ext>
            </a:extLst>
          </p:cNvPr>
          <p:cNvGrpSpPr/>
          <p:nvPr/>
        </p:nvGrpSpPr>
        <p:grpSpPr>
          <a:xfrm>
            <a:off x="2867026" y="771524"/>
            <a:ext cx="6019800" cy="695326"/>
            <a:chOff x="1235349" y="1059875"/>
            <a:chExt cx="6778265" cy="740976"/>
          </a:xfrm>
        </p:grpSpPr>
        <p:sp>
          <p:nvSpPr>
            <p:cNvPr id="22" name="矩形 10">
              <a:extLst>
                <a:ext uri="{FF2B5EF4-FFF2-40B4-BE49-F238E27FC236}">
                  <a16:creationId xmlns:a16="http://schemas.microsoft.com/office/drawing/2014/main" id="{663E6290-C5AF-4765-96AB-3C946C9D992C}"/>
                </a:ext>
              </a:extLst>
            </p:cNvPr>
            <p:cNvSpPr/>
            <p:nvPr/>
          </p:nvSpPr>
          <p:spPr>
            <a:xfrm>
              <a:off x="1235349" y="1059875"/>
              <a:ext cx="6778265" cy="740976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FF0066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字魂64号-萌趣软糖体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4356F2-CB7C-4D9C-AD9B-89259299B51B}"/>
                </a:ext>
              </a:extLst>
            </p:cNvPr>
            <p:cNvSpPr txBox="1"/>
            <p:nvPr/>
          </p:nvSpPr>
          <p:spPr>
            <a:xfrm>
              <a:off x="1459631" y="1126309"/>
              <a:ext cx="6410692" cy="33036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Quan sát tranh và trả lời câu hỏi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37D24C3-B1BB-427F-B34E-AA430DF7C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" y="2085976"/>
            <a:ext cx="6270288" cy="29718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57B8ADD-BBCA-4C9A-A54E-06394081903B}"/>
              </a:ext>
            </a:extLst>
          </p:cNvPr>
          <p:cNvGrpSpPr/>
          <p:nvPr/>
        </p:nvGrpSpPr>
        <p:grpSpPr>
          <a:xfrm>
            <a:off x="6705599" y="1904361"/>
            <a:ext cx="4758123" cy="1153164"/>
            <a:chOff x="903320" y="1985272"/>
            <a:chExt cx="4290531" cy="1911278"/>
          </a:xfrm>
        </p:grpSpPr>
        <p:sp>
          <p:nvSpPr>
            <p:cNvPr id="25" name="矩形 17">
              <a:extLst>
                <a:ext uri="{FF2B5EF4-FFF2-40B4-BE49-F238E27FC236}">
                  <a16:creationId xmlns:a16="http://schemas.microsoft.com/office/drawing/2014/main" id="{A8AF4089-DD30-4B2A-99DE-D3C71CE4A9C6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430E05-00CB-4FEE-AD86-31D3E3C4F314}"/>
                </a:ext>
              </a:extLst>
            </p:cNvPr>
            <p:cNvSpPr txBox="1"/>
            <p:nvPr/>
          </p:nvSpPr>
          <p:spPr>
            <a:xfrm>
              <a:off x="1056566" y="2204576"/>
              <a:ext cx="4137285" cy="133419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mạnh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yếu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83974D-5BCF-44D1-87A8-5D0A4F481A1B}"/>
              </a:ext>
            </a:extLst>
          </p:cNvPr>
          <p:cNvGrpSpPr/>
          <p:nvPr/>
        </p:nvGrpSpPr>
        <p:grpSpPr>
          <a:xfrm>
            <a:off x="6734174" y="3275961"/>
            <a:ext cx="4758123" cy="1182870"/>
            <a:chOff x="903320" y="1985272"/>
            <a:chExt cx="4290531" cy="1960513"/>
          </a:xfrm>
        </p:grpSpPr>
        <p:sp>
          <p:nvSpPr>
            <p:cNvPr id="28" name="矩形 17">
              <a:extLst>
                <a:ext uri="{FF2B5EF4-FFF2-40B4-BE49-F238E27FC236}">
                  <a16:creationId xmlns:a16="http://schemas.microsoft.com/office/drawing/2014/main" id="{AF00BC66-278E-4C7E-8C70-0F73F3FDF70F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978C9C-26EE-4036-B143-350C8D0FA6CA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Các bạn dự định sẽ làm gì để khắc phục điểm yếu đó?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42C558-07ED-4CB5-AD42-2EC99D6B9198}"/>
              </a:ext>
            </a:extLst>
          </p:cNvPr>
          <p:cNvGrpSpPr/>
          <p:nvPr/>
        </p:nvGrpSpPr>
        <p:grpSpPr>
          <a:xfrm>
            <a:off x="6810374" y="4599936"/>
            <a:ext cx="4758123" cy="1182870"/>
            <a:chOff x="903320" y="1985272"/>
            <a:chExt cx="4290531" cy="1960513"/>
          </a:xfrm>
        </p:grpSpPr>
        <p:sp>
          <p:nvSpPr>
            <p:cNvPr id="32" name="矩形 17">
              <a:extLst>
                <a:ext uri="{FF2B5EF4-FFF2-40B4-BE49-F238E27FC236}">
                  <a16:creationId xmlns:a16="http://schemas.microsoft.com/office/drawing/2014/main" id="{522756C7-D405-4676-B418-49EED3F40EB8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F3A50C-01BC-4987-BFF8-874857313D3E}"/>
                </a:ext>
              </a:extLst>
            </p:cNvPr>
            <p:cNvSpPr txBox="1"/>
            <p:nvPr/>
          </p:nvSpPr>
          <p:spPr>
            <a:xfrm>
              <a:off x="1047977" y="2094067"/>
              <a:ext cx="4137285" cy="1851718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thấy mình có điểm mạnh, điểm yếu gì?</a:t>
              </a:r>
              <a:endPara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92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CAAD1F3-20C1-458A-8148-C0AE27C0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544792" y="228600"/>
            <a:ext cx="3008533" cy="103383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783AA25-C177-4034-8C21-8F815DB7C5D4}"/>
              </a:ext>
            </a:extLst>
          </p:cNvPr>
          <p:cNvSpPr/>
          <p:nvPr/>
        </p:nvSpPr>
        <p:spPr>
          <a:xfrm>
            <a:off x="5753100" y="1457324"/>
            <a:ext cx="5162550" cy="2341881"/>
          </a:xfrm>
          <a:prstGeom prst="wedgeRoundRectCallout">
            <a:avLst>
              <a:gd name="adj1" fmla="val 47437"/>
              <a:gd name="adj2" fmla="val 660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nữ trong tranh tự nhận thấy mình có điểm mạnh là tốt bụng, cẩn thận và điểm yếu là nhút nhát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8D6897D5-D429-407A-9DBE-0FD2171B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41" y="3600449"/>
            <a:ext cx="2051559" cy="32083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CDEACE-EC37-4820-A08E-36725FF1A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" y="2057401"/>
            <a:ext cx="4763005" cy="225742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987C6-706E-4175-9B11-768C8C272DA6}"/>
              </a:ext>
            </a:extLst>
          </p:cNvPr>
          <p:cNvGrpSpPr/>
          <p:nvPr/>
        </p:nvGrpSpPr>
        <p:grpSpPr>
          <a:xfrm>
            <a:off x="5210174" y="4418961"/>
            <a:ext cx="4758123" cy="1163367"/>
            <a:chOff x="903320" y="1985272"/>
            <a:chExt cx="4290531" cy="1928188"/>
          </a:xfrm>
        </p:grpSpPr>
        <p:sp>
          <p:nvSpPr>
            <p:cNvPr id="21" name="矩形 17">
              <a:extLst>
                <a:ext uri="{FF2B5EF4-FFF2-40B4-BE49-F238E27FC236}">
                  <a16:creationId xmlns:a16="http://schemas.microsoft.com/office/drawing/2014/main" id="{FE7D1142-6F02-496D-9F4F-F870DF5E2280}"/>
                </a:ext>
              </a:extLst>
            </p:cNvPr>
            <p:cNvSpPr/>
            <p:nvPr/>
          </p:nvSpPr>
          <p:spPr>
            <a:xfrm>
              <a:off x="903320" y="1985272"/>
              <a:ext cx="4290531" cy="1911278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64号-萌趣软糖体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EA634-5EE2-4612-AF42-7790FFADA286}"/>
                </a:ext>
              </a:extLst>
            </p:cNvPr>
            <p:cNvSpPr txBox="1"/>
            <p:nvPr/>
          </p:nvSpPr>
          <p:spPr>
            <a:xfrm>
              <a:off x="1056566" y="2204575"/>
              <a:ext cx="4137285" cy="1708885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2125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vi-VN" sz="3200" b="1" i="0" dirty="0">
                  <a:solidFill>
                    <a:srgbClr val="212529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ách khắc phục là sẽ cố gắng mạnh dạn hơn. 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97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ykkadtdw">
      <a:majorFont>
        <a:latin typeface="字魂105号-简雅黑" panose="020F0302020204030204"/>
        <a:ea typeface="字魂105号-简雅黑"/>
        <a:cs typeface=""/>
      </a:majorFont>
      <a:minorFont>
        <a:latin typeface="字魂105号-简雅黑" panose="020F0502020204030204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342</Words>
  <Application>Microsoft Office PowerPoint</Application>
  <PresentationFormat>Widescreen</PresentationFormat>
  <Paragraphs>38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等线</vt:lpstr>
      <vt:lpstr>.VnArial</vt:lpstr>
      <vt:lpstr>Arial</vt:lpstr>
      <vt:lpstr>Calibri</vt:lpstr>
      <vt:lpstr>Calibri Light</vt:lpstr>
      <vt:lpstr>Times New Roman</vt:lpstr>
      <vt:lpstr>字魂105号-简雅黑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25</cp:revision>
  <dcterms:created xsi:type="dcterms:W3CDTF">2022-10-16T10:31:04Z</dcterms:created>
  <dcterms:modified xsi:type="dcterms:W3CDTF">2023-07-14T14:27:56Z</dcterms:modified>
</cp:coreProperties>
</file>