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42"/>
  </p:notesMasterIdLst>
  <p:sldIdLst>
    <p:sldId id="429" r:id="rId2"/>
    <p:sldId id="305" r:id="rId3"/>
    <p:sldId id="342" r:id="rId4"/>
    <p:sldId id="436" r:id="rId5"/>
    <p:sldId id="437" r:id="rId6"/>
    <p:sldId id="263" r:id="rId7"/>
    <p:sldId id="438" r:id="rId8"/>
    <p:sldId id="439" r:id="rId9"/>
    <p:sldId id="257" r:id="rId10"/>
    <p:sldId id="312" r:id="rId11"/>
    <p:sldId id="313" r:id="rId12"/>
    <p:sldId id="314" r:id="rId13"/>
    <p:sldId id="445" r:id="rId14"/>
    <p:sldId id="310" r:id="rId15"/>
    <p:sldId id="440" r:id="rId16"/>
    <p:sldId id="320" r:id="rId17"/>
    <p:sldId id="441" r:id="rId18"/>
    <p:sldId id="442" r:id="rId19"/>
    <p:sldId id="345" r:id="rId20"/>
    <p:sldId id="443" r:id="rId21"/>
    <p:sldId id="347" r:id="rId22"/>
    <p:sldId id="346" r:id="rId23"/>
    <p:sldId id="444" r:id="rId24"/>
    <p:sldId id="328" r:id="rId25"/>
    <p:sldId id="430" r:id="rId26"/>
    <p:sldId id="325" r:id="rId27"/>
    <p:sldId id="316" r:id="rId28"/>
    <p:sldId id="285" r:id="rId29"/>
    <p:sldId id="286" r:id="rId30"/>
    <p:sldId id="327" r:id="rId31"/>
    <p:sldId id="329" r:id="rId32"/>
    <p:sldId id="330" r:id="rId33"/>
    <p:sldId id="431" r:id="rId34"/>
    <p:sldId id="433" r:id="rId35"/>
    <p:sldId id="434" r:id="rId36"/>
    <p:sldId id="344" r:id="rId37"/>
    <p:sldId id="432" r:id="rId38"/>
    <p:sldId id="435" r:id="rId39"/>
    <p:sldId id="264" r:id="rId40"/>
    <p:sldId id="293" r:id="rId41"/>
  </p:sldIdLst>
  <p:sldSz cx="12161838" cy="6858000"/>
  <p:notesSz cx="6858000" cy="9144000"/>
  <p:embeddedFontLst>
    <p:embeddedFont>
      <p:font typeface="Chewy" panose="020B0604020202020204" charset="0"/>
      <p:regular r:id="rId43"/>
    </p:embeddedFont>
    <p:embeddedFont>
      <p:font typeface="Inconsolata" pitchFamily="1" charset="0"/>
      <p:regular r:id="rId44"/>
    </p:embeddedFont>
    <p:embeddedFont>
      <p:font typeface="Maven Pro" panose="020B0604020202020204" charset="0"/>
      <p:regular r:id="rId45"/>
      <p:bold r:id="rId46"/>
    </p:embeddedFont>
    <p:embeddedFont>
      <p:font typeface="Montserrat" panose="00000500000000000000" pitchFamily="2" charset="0"/>
      <p:regular r:id="rId47"/>
      <p:bold r:id="rId48"/>
      <p:italic r:id="rId49"/>
      <p:boldItalic r:id="rId50"/>
    </p:embeddedFont>
    <p:embeddedFont>
      <p:font typeface="Nunito"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a:srgbClr val="FFE285"/>
    <a:srgbClr val="FFE9A3"/>
    <a:srgbClr val="FFFBE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6F6C592-F131-49C9-92AA-5FE30369D46A}">
  <a:tblStyle styleId="{56F6C592-F131-49C9-92AA-5FE30369D4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66" autoAdjust="0"/>
  </p:normalViewPr>
  <p:slideViewPr>
    <p:cSldViewPr snapToGrid="0">
      <p:cViewPr varScale="1">
        <p:scale>
          <a:sx n="64" d="100"/>
          <a:sy n="64" d="100"/>
        </p:scale>
        <p:origin x="960" y="72"/>
      </p:cViewPr>
      <p:guideLst>
        <p:guide orient="horz" pos="2160"/>
        <p:guide pos="3830"/>
      </p:guideLst>
    </p:cSldViewPr>
  </p:slideViewPr>
  <p:notesTextViewPr>
    <p:cViewPr>
      <p:scale>
        <a:sx n="1" d="1"/>
        <a:sy n="1" d="1"/>
      </p:scale>
      <p:origin x="0" y="0"/>
    </p:cViewPr>
  </p:notesTextViewPr>
  <p:sorterViewPr>
    <p:cViewPr varScale="1">
      <p:scale>
        <a:sx n="1" d="1"/>
        <a:sy n="1" d="1"/>
      </p:scale>
      <p:origin x="0" y="-110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748853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1474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0777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377566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96754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56561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7401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9990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6547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6796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6547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6547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8903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8310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5"/>
        <p:cNvGrpSpPr/>
        <p:nvPr/>
      </p:nvGrpSpPr>
      <p:grpSpPr>
        <a:xfrm>
          <a:off x="0" y="0"/>
          <a:ext cx="0" cy="0"/>
          <a:chOff x="0" y="0"/>
          <a:chExt cx="0" cy="0"/>
        </a:xfrm>
      </p:grpSpPr>
      <p:sp>
        <p:nvSpPr>
          <p:cNvPr id="8146" name="Google Shape;8146;g99bc3d0d5b_0_543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7" name="Google Shape;8147;g99bc3d0d5b_0_5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499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29898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1264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2387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28</a:t>
            </a:fld>
            <a:endParaRPr lang="en-US"/>
          </a:p>
        </p:txBody>
      </p:sp>
    </p:spTree>
    <p:extLst>
      <p:ext uri="{BB962C8B-B14F-4D97-AF65-F5344CB8AC3E}">
        <p14:creationId xmlns:p14="http://schemas.microsoft.com/office/powerpoint/2010/main" val="1626295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4011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088835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4524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49232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1"/>
        <p:cNvGrpSpPr/>
        <p:nvPr/>
      </p:nvGrpSpPr>
      <p:grpSpPr>
        <a:xfrm>
          <a:off x="0" y="0"/>
          <a:ext cx="0" cy="0"/>
          <a:chOff x="0" y="0"/>
          <a:chExt cx="0" cy="0"/>
        </a:xfrm>
      </p:grpSpPr>
      <p:sp>
        <p:nvSpPr>
          <p:cNvPr id="8192" name="Google Shape;8192;g9fe1004dc8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3" name="Google Shape;8193;g9fe1004d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096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29588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6641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6547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0841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11720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9"/>
        <p:cNvGrpSpPr/>
        <p:nvPr/>
      </p:nvGrpSpPr>
      <p:grpSpPr>
        <a:xfrm>
          <a:off x="0" y="0"/>
          <a:ext cx="0" cy="0"/>
          <a:chOff x="0" y="0"/>
          <a:chExt cx="0" cy="0"/>
        </a:xfrm>
      </p:grpSpPr>
      <p:sp>
        <p:nvSpPr>
          <p:cNvPr id="8260" name="Google Shape;8260;g9fe1004dc8_0_88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1" name="Google Shape;8261;g9fe1004dc8_0_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026FE61-94ED-180A-575E-D09D729F3B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75DCAF-53A1-4931-92F3-63BA1F8F3BBB}" type="slidenum">
              <a:rPr lang="en-US" altLang="en-US" smtClean="0"/>
              <a:pPr>
                <a:spcBef>
                  <a:spcPct val="0"/>
                </a:spcBef>
              </a:pPr>
              <a:t>40</a:t>
            </a:fld>
            <a:endParaRPr lang="en-US" altLang="en-US"/>
          </a:p>
        </p:txBody>
      </p:sp>
      <p:sp>
        <p:nvSpPr>
          <p:cNvPr id="37891" name="Rectangle 2">
            <a:extLst>
              <a:ext uri="{FF2B5EF4-FFF2-40B4-BE49-F238E27FC236}">
                <a16:creationId xmlns:a16="http://schemas.microsoft.com/office/drawing/2014/main" id="{F02F3B73-F175-6D46-F4B6-F236BA7EBB56}"/>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399BBF54-7F29-FAB0-66C0-E762F7E161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8620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1447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8421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5364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4948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1"/>
        <p:cNvGrpSpPr/>
        <p:nvPr/>
      </p:nvGrpSpPr>
      <p:grpSpPr>
        <a:xfrm>
          <a:off x="0" y="0"/>
          <a:ext cx="0" cy="0"/>
          <a:chOff x="0" y="0"/>
          <a:chExt cx="0" cy="0"/>
        </a:xfrm>
      </p:grpSpPr>
      <p:sp>
        <p:nvSpPr>
          <p:cNvPr id="452" name="Google Shape;452;p3"/>
          <p:cNvSpPr txBox="1">
            <a:spLocks noGrp="1"/>
          </p:cNvSpPr>
          <p:nvPr>
            <p:ph type="subTitle" idx="1"/>
          </p:nvPr>
        </p:nvSpPr>
        <p:spPr>
          <a:xfrm>
            <a:off x="6552398" y="3421324"/>
            <a:ext cx="4008459" cy="8728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None/>
              <a:defRPr sz="3990"/>
            </a:lvl1pPr>
            <a:lvl2pPr lvl="1" algn="ctr" rtl="0">
              <a:lnSpc>
                <a:spcPct val="90000"/>
              </a:lnSpc>
              <a:spcBef>
                <a:spcPts val="0"/>
              </a:spcBef>
              <a:spcAft>
                <a:spcPts val="0"/>
              </a:spcAft>
              <a:buNone/>
              <a:defRPr sz="3990"/>
            </a:lvl2pPr>
            <a:lvl3pPr lvl="2" algn="ctr" rtl="0">
              <a:lnSpc>
                <a:spcPct val="90000"/>
              </a:lnSpc>
              <a:spcBef>
                <a:spcPts val="0"/>
              </a:spcBef>
              <a:spcAft>
                <a:spcPts val="0"/>
              </a:spcAft>
              <a:buNone/>
              <a:defRPr sz="3990"/>
            </a:lvl3pPr>
            <a:lvl4pPr lvl="3" algn="ctr" rtl="0">
              <a:lnSpc>
                <a:spcPct val="90000"/>
              </a:lnSpc>
              <a:spcBef>
                <a:spcPts val="0"/>
              </a:spcBef>
              <a:spcAft>
                <a:spcPts val="0"/>
              </a:spcAft>
              <a:buNone/>
              <a:defRPr sz="3990"/>
            </a:lvl4pPr>
            <a:lvl5pPr lvl="4" algn="ctr" rtl="0">
              <a:lnSpc>
                <a:spcPct val="90000"/>
              </a:lnSpc>
              <a:spcBef>
                <a:spcPts val="0"/>
              </a:spcBef>
              <a:spcAft>
                <a:spcPts val="0"/>
              </a:spcAft>
              <a:buNone/>
              <a:defRPr sz="3990"/>
            </a:lvl5pPr>
            <a:lvl6pPr lvl="5" algn="ctr" rtl="0">
              <a:lnSpc>
                <a:spcPct val="90000"/>
              </a:lnSpc>
              <a:spcBef>
                <a:spcPts val="0"/>
              </a:spcBef>
              <a:spcAft>
                <a:spcPts val="0"/>
              </a:spcAft>
              <a:buNone/>
              <a:defRPr sz="3990"/>
            </a:lvl6pPr>
            <a:lvl7pPr lvl="6" algn="ctr" rtl="0">
              <a:lnSpc>
                <a:spcPct val="90000"/>
              </a:lnSpc>
              <a:spcBef>
                <a:spcPts val="0"/>
              </a:spcBef>
              <a:spcAft>
                <a:spcPts val="0"/>
              </a:spcAft>
              <a:buNone/>
              <a:defRPr sz="3990"/>
            </a:lvl7pPr>
            <a:lvl8pPr lvl="7" algn="ctr" rtl="0">
              <a:lnSpc>
                <a:spcPct val="90000"/>
              </a:lnSpc>
              <a:spcBef>
                <a:spcPts val="0"/>
              </a:spcBef>
              <a:spcAft>
                <a:spcPts val="0"/>
              </a:spcAft>
              <a:buNone/>
              <a:defRPr sz="3990"/>
            </a:lvl8pPr>
            <a:lvl9pPr lvl="8" algn="ctr" rtl="0">
              <a:lnSpc>
                <a:spcPct val="90000"/>
              </a:lnSpc>
              <a:spcBef>
                <a:spcPts val="0"/>
              </a:spcBef>
              <a:spcAft>
                <a:spcPts val="0"/>
              </a:spcAft>
              <a:buNone/>
              <a:defRPr sz="3990"/>
            </a:lvl9pPr>
          </a:lstStyle>
          <a:p>
            <a:endParaRPr/>
          </a:p>
        </p:txBody>
      </p:sp>
      <p:sp>
        <p:nvSpPr>
          <p:cNvPr id="453" name="Google Shape;453;p3"/>
          <p:cNvSpPr txBox="1">
            <a:spLocks noGrp="1"/>
          </p:cNvSpPr>
          <p:nvPr>
            <p:ph type="subTitle" idx="2"/>
          </p:nvPr>
        </p:nvSpPr>
        <p:spPr>
          <a:xfrm>
            <a:off x="6220621" y="4466791"/>
            <a:ext cx="4672013" cy="788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128">
                <a:latin typeface="Montserrat"/>
                <a:ea typeface="Montserrat"/>
                <a:cs typeface="Montserrat"/>
                <a:sym typeface="Montserrat"/>
              </a:defRPr>
            </a:lvl1pPr>
            <a:lvl2pPr lvl="1" algn="ctr" rtl="0">
              <a:spcBef>
                <a:spcPts val="0"/>
              </a:spcBef>
              <a:spcAft>
                <a:spcPts val="0"/>
              </a:spcAft>
              <a:buNone/>
              <a:defRPr>
                <a:solidFill>
                  <a:schemeClr val="dk2"/>
                </a:solidFill>
                <a:latin typeface="Montserrat"/>
                <a:ea typeface="Montserrat"/>
                <a:cs typeface="Montserrat"/>
                <a:sym typeface="Montserrat"/>
              </a:defRPr>
            </a:lvl2pPr>
            <a:lvl3pPr lvl="2" algn="ctr" rtl="0">
              <a:spcBef>
                <a:spcPts val="0"/>
              </a:spcBef>
              <a:spcAft>
                <a:spcPts val="0"/>
              </a:spcAft>
              <a:buNone/>
              <a:defRPr>
                <a:solidFill>
                  <a:schemeClr val="dk2"/>
                </a:solidFill>
                <a:latin typeface="Montserrat"/>
                <a:ea typeface="Montserrat"/>
                <a:cs typeface="Montserrat"/>
                <a:sym typeface="Montserrat"/>
              </a:defRPr>
            </a:lvl3pPr>
            <a:lvl4pPr lvl="3" algn="ctr" rtl="0">
              <a:spcBef>
                <a:spcPts val="0"/>
              </a:spcBef>
              <a:spcAft>
                <a:spcPts val="0"/>
              </a:spcAft>
              <a:buNone/>
              <a:defRPr>
                <a:solidFill>
                  <a:schemeClr val="dk2"/>
                </a:solidFill>
                <a:latin typeface="Montserrat"/>
                <a:ea typeface="Montserrat"/>
                <a:cs typeface="Montserrat"/>
                <a:sym typeface="Montserrat"/>
              </a:defRPr>
            </a:lvl4pPr>
            <a:lvl5pPr lvl="4" algn="ctr" rtl="0">
              <a:spcBef>
                <a:spcPts val="0"/>
              </a:spcBef>
              <a:spcAft>
                <a:spcPts val="0"/>
              </a:spcAft>
              <a:buNone/>
              <a:defRPr>
                <a:solidFill>
                  <a:schemeClr val="dk2"/>
                </a:solidFill>
                <a:latin typeface="Montserrat"/>
                <a:ea typeface="Montserrat"/>
                <a:cs typeface="Montserrat"/>
                <a:sym typeface="Montserrat"/>
              </a:defRPr>
            </a:lvl5pPr>
            <a:lvl6pPr lvl="5" algn="ctr" rtl="0">
              <a:spcBef>
                <a:spcPts val="0"/>
              </a:spcBef>
              <a:spcAft>
                <a:spcPts val="0"/>
              </a:spcAft>
              <a:buNone/>
              <a:defRPr>
                <a:solidFill>
                  <a:schemeClr val="dk2"/>
                </a:solidFill>
                <a:latin typeface="Montserrat"/>
                <a:ea typeface="Montserrat"/>
                <a:cs typeface="Montserrat"/>
                <a:sym typeface="Montserrat"/>
              </a:defRPr>
            </a:lvl6pPr>
            <a:lvl7pPr lvl="6" algn="ctr" rtl="0">
              <a:spcBef>
                <a:spcPts val="0"/>
              </a:spcBef>
              <a:spcAft>
                <a:spcPts val="0"/>
              </a:spcAft>
              <a:buNone/>
              <a:defRPr>
                <a:solidFill>
                  <a:schemeClr val="dk2"/>
                </a:solidFill>
                <a:latin typeface="Montserrat"/>
                <a:ea typeface="Montserrat"/>
                <a:cs typeface="Montserrat"/>
                <a:sym typeface="Montserrat"/>
              </a:defRPr>
            </a:lvl7pPr>
            <a:lvl8pPr lvl="7" algn="ctr" rtl="0">
              <a:spcBef>
                <a:spcPts val="0"/>
              </a:spcBef>
              <a:spcAft>
                <a:spcPts val="0"/>
              </a:spcAft>
              <a:buNone/>
              <a:defRPr>
                <a:solidFill>
                  <a:schemeClr val="dk2"/>
                </a:solidFill>
                <a:latin typeface="Montserrat"/>
                <a:ea typeface="Montserrat"/>
                <a:cs typeface="Montserrat"/>
                <a:sym typeface="Montserrat"/>
              </a:defRPr>
            </a:lvl8pPr>
            <a:lvl9pPr lvl="8" algn="ctr" rtl="0">
              <a:spcBef>
                <a:spcPts val="0"/>
              </a:spcBef>
              <a:spcAft>
                <a:spcPts val="0"/>
              </a:spcAft>
              <a:buNone/>
              <a:defRPr>
                <a:solidFill>
                  <a:schemeClr val="dk2"/>
                </a:solidFill>
                <a:latin typeface="Montserrat"/>
                <a:ea typeface="Montserrat"/>
                <a:cs typeface="Montserrat"/>
                <a:sym typeface="Montserrat"/>
              </a:defRPr>
            </a:lvl9pPr>
          </a:lstStyle>
          <a:p>
            <a:endParaRPr/>
          </a:p>
        </p:txBody>
      </p:sp>
      <p:sp>
        <p:nvSpPr>
          <p:cNvPr id="454" name="Google Shape;454;p3"/>
          <p:cNvSpPr txBox="1">
            <a:spLocks noGrp="1"/>
          </p:cNvSpPr>
          <p:nvPr>
            <p:ph type="title" hasCustomPrompt="1"/>
          </p:nvPr>
        </p:nvSpPr>
        <p:spPr>
          <a:xfrm>
            <a:off x="6910310" y="1519476"/>
            <a:ext cx="3292634" cy="15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400"/>
              <a:buNone/>
              <a:defRPr sz="16492"/>
            </a:lvl1pPr>
            <a:lvl2pPr lvl="1" algn="ctr" rtl="0">
              <a:spcBef>
                <a:spcPts val="0"/>
              </a:spcBef>
              <a:spcAft>
                <a:spcPts val="0"/>
              </a:spcAft>
              <a:buClr>
                <a:schemeClr val="accent4"/>
              </a:buClr>
              <a:buSzPts val="12400"/>
              <a:buNone/>
              <a:defRPr sz="16492">
                <a:solidFill>
                  <a:schemeClr val="accent4"/>
                </a:solidFill>
              </a:defRPr>
            </a:lvl2pPr>
            <a:lvl3pPr lvl="2" algn="ctr" rtl="0">
              <a:spcBef>
                <a:spcPts val="0"/>
              </a:spcBef>
              <a:spcAft>
                <a:spcPts val="0"/>
              </a:spcAft>
              <a:buClr>
                <a:schemeClr val="accent4"/>
              </a:buClr>
              <a:buSzPts val="12400"/>
              <a:buNone/>
              <a:defRPr sz="16492">
                <a:solidFill>
                  <a:schemeClr val="accent4"/>
                </a:solidFill>
              </a:defRPr>
            </a:lvl3pPr>
            <a:lvl4pPr lvl="3" algn="ctr" rtl="0">
              <a:spcBef>
                <a:spcPts val="0"/>
              </a:spcBef>
              <a:spcAft>
                <a:spcPts val="0"/>
              </a:spcAft>
              <a:buClr>
                <a:schemeClr val="accent4"/>
              </a:buClr>
              <a:buSzPts val="12400"/>
              <a:buNone/>
              <a:defRPr sz="16492">
                <a:solidFill>
                  <a:schemeClr val="accent4"/>
                </a:solidFill>
              </a:defRPr>
            </a:lvl4pPr>
            <a:lvl5pPr lvl="4" algn="ctr" rtl="0">
              <a:spcBef>
                <a:spcPts val="0"/>
              </a:spcBef>
              <a:spcAft>
                <a:spcPts val="0"/>
              </a:spcAft>
              <a:buClr>
                <a:schemeClr val="accent4"/>
              </a:buClr>
              <a:buSzPts val="12400"/>
              <a:buNone/>
              <a:defRPr sz="16492">
                <a:solidFill>
                  <a:schemeClr val="accent4"/>
                </a:solidFill>
              </a:defRPr>
            </a:lvl5pPr>
            <a:lvl6pPr lvl="5" algn="ctr" rtl="0">
              <a:spcBef>
                <a:spcPts val="0"/>
              </a:spcBef>
              <a:spcAft>
                <a:spcPts val="0"/>
              </a:spcAft>
              <a:buClr>
                <a:schemeClr val="accent4"/>
              </a:buClr>
              <a:buSzPts val="12400"/>
              <a:buNone/>
              <a:defRPr sz="16492">
                <a:solidFill>
                  <a:schemeClr val="accent4"/>
                </a:solidFill>
              </a:defRPr>
            </a:lvl6pPr>
            <a:lvl7pPr lvl="6" algn="ctr" rtl="0">
              <a:spcBef>
                <a:spcPts val="0"/>
              </a:spcBef>
              <a:spcAft>
                <a:spcPts val="0"/>
              </a:spcAft>
              <a:buClr>
                <a:schemeClr val="accent4"/>
              </a:buClr>
              <a:buSzPts val="12400"/>
              <a:buNone/>
              <a:defRPr sz="16492">
                <a:solidFill>
                  <a:schemeClr val="accent4"/>
                </a:solidFill>
              </a:defRPr>
            </a:lvl7pPr>
            <a:lvl8pPr lvl="7" algn="ctr" rtl="0">
              <a:spcBef>
                <a:spcPts val="0"/>
              </a:spcBef>
              <a:spcAft>
                <a:spcPts val="0"/>
              </a:spcAft>
              <a:buClr>
                <a:schemeClr val="accent4"/>
              </a:buClr>
              <a:buSzPts val="12400"/>
              <a:buNone/>
              <a:defRPr sz="16492">
                <a:solidFill>
                  <a:schemeClr val="accent4"/>
                </a:solidFill>
              </a:defRPr>
            </a:lvl8pPr>
            <a:lvl9pPr lvl="8" algn="ctr" rtl="0">
              <a:spcBef>
                <a:spcPts val="0"/>
              </a:spcBef>
              <a:spcAft>
                <a:spcPts val="0"/>
              </a:spcAft>
              <a:buClr>
                <a:schemeClr val="accent4"/>
              </a:buClr>
              <a:buSzPts val="12400"/>
              <a:buNone/>
              <a:defRPr sz="16492">
                <a:solidFill>
                  <a:schemeClr val="accent4"/>
                </a:solidFill>
              </a:defRPr>
            </a:lvl9pPr>
          </a:lstStyle>
          <a:p>
            <a:r>
              <a:t>xx%</a:t>
            </a:r>
          </a:p>
        </p:txBody>
      </p:sp>
      <p:grpSp>
        <p:nvGrpSpPr>
          <p:cNvPr id="455" name="Google Shape;455;p3"/>
          <p:cNvGrpSpPr/>
          <p:nvPr/>
        </p:nvGrpSpPr>
        <p:grpSpPr>
          <a:xfrm>
            <a:off x="8684905" y="6369864"/>
            <a:ext cx="198963" cy="180968"/>
            <a:chOff x="7894217" y="3432112"/>
            <a:chExt cx="161913" cy="146905"/>
          </a:xfrm>
        </p:grpSpPr>
        <p:sp>
          <p:nvSpPr>
            <p:cNvPr id="456" name="Google Shape;456;p3"/>
            <p:cNvSpPr/>
            <p:nvPr/>
          </p:nvSpPr>
          <p:spPr>
            <a:xfrm>
              <a:off x="7894217" y="3526023"/>
              <a:ext cx="67974" cy="52995"/>
            </a:xfrm>
            <a:custGeom>
              <a:avLst/>
              <a:gdLst/>
              <a:ahLst/>
              <a:cxnLst/>
              <a:rect l="l" t="t" r="r" b="b"/>
              <a:pathLst>
                <a:path w="2269" h="1769" extrusionOk="0">
                  <a:moveTo>
                    <a:pt x="1135" y="1"/>
                  </a:moveTo>
                  <a:cubicBezTo>
                    <a:pt x="1" y="1"/>
                    <a:pt x="1" y="1769"/>
                    <a:pt x="1135" y="1769"/>
                  </a:cubicBezTo>
                  <a:cubicBezTo>
                    <a:pt x="2269" y="1769"/>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7" name="Google Shape;457;p3"/>
            <p:cNvSpPr/>
            <p:nvPr/>
          </p:nvSpPr>
          <p:spPr>
            <a:xfrm>
              <a:off x="7947178" y="3432112"/>
              <a:ext cx="66985" cy="51976"/>
            </a:xfrm>
            <a:custGeom>
              <a:avLst/>
              <a:gdLst/>
              <a:ahLst/>
              <a:cxnLst/>
              <a:rect l="l" t="t" r="r" b="b"/>
              <a:pathLst>
                <a:path w="2236" h="1735" extrusionOk="0">
                  <a:moveTo>
                    <a:pt x="1101" y="0"/>
                  </a:moveTo>
                  <a:cubicBezTo>
                    <a:pt x="0" y="0"/>
                    <a:pt x="0" y="1735"/>
                    <a:pt x="1101" y="1735"/>
                  </a:cubicBezTo>
                  <a:cubicBezTo>
                    <a:pt x="2235" y="1735"/>
                    <a:pt x="2235" y="0"/>
                    <a:pt x="11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8" name="Google Shape;458;p3"/>
            <p:cNvSpPr/>
            <p:nvPr/>
          </p:nvSpPr>
          <p:spPr>
            <a:xfrm>
              <a:off x="7989146" y="3526023"/>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59" name="Google Shape;459;p3"/>
          <p:cNvSpPr/>
          <p:nvPr/>
        </p:nvSpPr>
        <p:spPr>
          <a:xfrm rot="10800000">
            <a:off x="6710199" y="6099282"/>
            <a:ext cx="5722689" cy="895855"/>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60" name="Google Shape;460;p3"/>
          <p:cNvGrpSpPr/>
          <p:nvPr/>
        </p:nvGrpSpPr>
        <p:grpSpPr>
          <a:xfrm>
            <a:off x="182191" y="5212106"/>
            <a:ext cx="405820" cy="530892"/>
            <a:chOff x="1304140" y="978228"/>
            <a:chExt cx="436509" cy="569545"/>
          </a:xfrm>
        </p:grpSpPr>
        <p:sp>
          <p:nvSpPr>
            <p:cNvPr id="461" name="Google Shape;461;p3"/>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2" name="Google Shape;462;p3"/>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3" name="Google Shape;463;p3"/>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4" name="Google Shape;464;p3"/>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5" name="Google Shape;465;p3"/>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6" name="Google Shape;466;p3"/>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7" name="Google Shape;467;p3"/>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8" name="Google Shape;468;p3"/>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9" name="Google Shape;469;p3"/>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0" name="Google Shape;470;p3"/>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1" name="Google Shape;471;p3"/>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2" name="Google Shape;472;p3"/>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3" name="Google Shape;473;p3"/>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4" name="Google Shape;474;p3"/>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5" name="Google Shape;475;p3"/>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6" name="Google Shape;476;p3"/>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7" name="Google Shape;477;p3"/>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8" name="Google Shape;478;p3"/>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9" name="Google Shape;479;p3"/>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0" name="Google Shape;480;p3"/>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1" name="Google Shape;481;p3"/>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2" name="Google Shape;482;p3"/>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83" name="Google Shape;483;p3"/>
          <p:cNvGrpSpPr/>
          <p:nvPr/>
        </p:nvGrpSpPr>
        <p:grpSpPr>
          <a:xfrm rot="-5400000">
            <a:off x="10253994" y="6226760"/>
            <a:ext cx="417284" cy="1127504"/>
            <a:chOff x="7607455" y="4238363"/>
            <a:chExt cx="438017" cy="1186459"/>
          </a:xfrm>
        </p:grpSpPr>
        <p:sp>
          <p:nvSpPr>
            <p:cNvPr id="484" name="Google Shape;484;p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5" name="Google Shape;485;p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6" name="Google Shape;486;p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7" name="Google Shape;487;p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8" name="Google Shape;488;p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9" name="Google Shape;489;p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0" name="Google Shape;490;p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1" name="Google Shape;491;p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2" name="Google Shape;492;p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3" name="Google Shape;493;p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4" name="Google Shape;494;p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5" name="Google Shape;495;p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6" name="Google Shape;496;p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7" name="Google Shape;497;p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8" name="Google Shape;498;p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9" name="Google Shape;499;p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0" name="Google Shape;500;p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1" name="Google Shape;501;p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2" name="Google Shape;502;p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3" name="Google Shape;503;p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4" name="Google Shape;504;p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5" name="Google Shape;505;p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6" name="Google Shape;506;p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7" name="Google Shape;507;p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08" name="Google Shape;508;p3"/>
          <p:cNvGrpSpPr/>
          <p:nvPr/>
        </p:nvGrpSpPr>
        <p:grpSpPr>
          <a:xfrm>
            <a:off x="10839943" y="5754249"/>
            <a:ext cx="1193688" cy="1310712"/>
            <a:chOff x="2318158" y="4088320"/>
            <a:chExt cx="1256104" cy="1375835"/>
          </a:xfrm>
        </p:grpSpPr>
        <p:sp>
          <p:nvSpPr>
            <p:cNvPr id="509" name="Google Shape;509;p3"/>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0" name="Google Shape;510;p3"/>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1" name="Google Shape;511;p3"/>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2" name="Google Shape;512;p3"/>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3" name="Google Shape;513;p3"/>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4" name="Google Shape;514;p3"/>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5" name="Google Shape;515;p3"/>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6" name="Google Shape;516;p3"/>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7" name="Google Shape;517;p3"/>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8" name="Google Shape;518;p3"/>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 name="Google Shape;519;p3"/>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 name="Google Shape;520;p3"/>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 name="Google Shape;521;p3"/>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 name="Google Shape;522;p3"/>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 name="Google Shape;523;p3"/>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 name="Google Shape;524;p3"/>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 name="Google Shape;525;p3"/>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 name="Google Shape;526;p3"/>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 name="Google Shape;527;p3"/>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 name="Google Shape;528;p3"/>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 name="Google Shape;529;p3"/>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 name="Google Shape;530;p3"/>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 name="Google Shape;531;p3"/>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 name="Google Shape;532;p3"/>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 name="Google Shape;533;p3"/>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 name="Google Shape;534;p3"/>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 name="Google Shape;535;p3"/>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 name="Google Shape;536;p3"/>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 name="Google Shape;537;p3"/>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 name="Google Shape;538;p3"/>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 name="Google Shape;539;p3"/>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 name="Google Shape;540;p3"/>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1" name="Google Shape;541;p3"/>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2" name="Google Shape;542;p3"/>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3" name="Google Shape;543;p3"/>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 name="Google Shape;544;p3"/>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 name="Google Shape;545;p3"/>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 name="Google Shape;546;p3"/>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 name="Google Shape;547;p3"/>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 name="Google Shape;548;p3"/>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 name="Google Shape;549;p3"/>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 name="Google Shape;550;p3"/>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 name="Google Shape;551;p3"/>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 name="Google Shape;552;p3"/>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 name="Google Shape;553;p3"/>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 name="Google Shape;554;p3"/>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 name="Google Shape;555;p3"/>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 name="Google Shape;556;p3"/>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 name="Google Shape;557;p3"/>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 name="Google Shape;558;p3"/>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9" name="Google Shape;559;p3"/>
          <p:cNvGrpSpPr/>
          <p:nvPr/>
        </p:nvGrpSpPr>
        <p:grpSpPr>
          <a:xfrm>
            <a:off x="10455795" y="-89776"/>
            <a:ext cx="457890" cy="598616"/>
            <a:chOff x="3289399" y="3455662"/>
            <a:chExt cx="436502" cy="569243"/>
          </a:xfrm>
        </p:grpSpPr>
        <p:sp>
          <p:nvSpPr>
            <p:cNvPr id="560" name="Google Shape;560;p3"/>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 name="Google Shape;561;p3"/>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 name="Google Shape;562;p3"/>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3" name="Google Shape;563;p3"/>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4" name="Google Shape;564;p3"/>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5" name="Google Shape;565;p3"/>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6" name="Google Shape;566;p3"/>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7" name="Google Shape;567;p3"/>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8" name="Google Shape;568;p3"/>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9" name="Google Shape;569;p3"/>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0" name="Google Shape;570;p3"/>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1" name="Google Shape;571;p3"/>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2" name="Google Shape;572;p3"/>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3" name="Google Shape;573;p3"/>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4" name="Google Shape;574;p3"/>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5" name="Google Shape;575;p3"/>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6" name="Google Shape;576;p3"/>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7" name="Google Shape;577;p3"/>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8" name="Google Shape;578;p3"/>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9" name="Google Shape;579;p3"/>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0" name="Google Shape;580;p3"/>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1" name="Google Shape;581;p3"/>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82" name="Google Shape;582;p3"/>
          <p:cNvGrpSpPr/>
          <p:nvPr/>
        </p:nvGrpSpPr>
        <p:grpSpPr>
          <a:xfrm>
            <a:off x="11574439" y="5551670"/>
            <a:ext cx="676163" cy="304156"/>
            <a:chOff x="8502760" y="3542528"/>
            <a:chExt cx="711519" cy="319269"/>
          </a:xfrm>
        </p:grpSpPr>
        <p:sp>
          <p:nvSpPr>
            <p:cNvPr id="583" name="Google Shape;583;p3"/>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4" name="Google Shape;584;p3"/>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5" name="Google Shape;585;p3"/>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6" name="Google Shape;586;p3"/>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7" name="Google Shape;587;p3"/>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8" name="Google Shape;588;p3"/>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9" name="Google Shape;589;p3"/>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0" name="Google Shape;590;p3"/>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1" name="Google Shape;591;p3"/>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92" name="Google Shape;592;p3"/>
          <p:cNvGrpSpPr/>
          <p:nvPr/>
        </p:nvGrpSpPr>
        <p:grpSpPr>
          <a:xfrm>
            <a:off x="10961476" y="89741"/>
            <a:ext cx="1497513" cy="1121769"/>
            <a:chOff x="7809743" y="1407245"/>
            <a:chExt cx="1427565" cy="1066727"/>
          </a:xfrm>
        </p:grpSpPr>
        <p:sp>
          <p:nvSpPr>
            <p:cNvPr id="593" name="Google Shape;593;p3"/>
            <p:cNvSpPr/>
            <p:nvPr/>
          </p:nvSpPr>
          <p:spPr>
            <a:xfrm>
              <a:off x="7809743" y="1407245"/>
              <a:ext cx="1427565" cy="1066727"/>
            </a:xfrm>
            <a:custGeom>
              <a:avLst/>
              <a:gdLst/>
              <a:ahLst/>
              <a:cxnLst/>
              <a:rect l="l" t="t" r="r" b="b"/>
              <a:pathLst>
                <a:path w="47653" h="35608" extrusionOk="0">
                  <a:moveTo>
                    <a:pt x="10687" y="0"/>
                  </a:moveTo>
                  <a:cubicBezTo>
                    <a:pt x="9318" y="0"/>
                    <a:pt x="8106" y="427"/>
                    <a:pt x="7557" y="1782"/>
                  </a:cubicBezTo>
                  <a:cubicBezTo>
                    <a:pt x="6156" y="5285"/>
                    <a:pt x="11960" y="7853"/>
                    <a:pt x="14062" y="9021"/>
                  </a:cubicBezTo>
                  <a:cubicBezTo>
                    <a:pt x="19199" y="12490"/>
                    <a:pt x="25270" y="14358"/>
                    <a:pt x="30407" y="17861"/>
                  </a:cubicBezTo>
                  <a:cubicBezTo>
                    <a:pt x="28067" y="17276"/>
                    <a:pt x="16214" y="14414"/>
                    <a:pt x="8199" y="14414"/>
                  </a:cubicBezTo>
                  <a:cubicBezTo>
                    <a:pt x="3417" y="14414"/>
                    <a:pt x="0" y="15432"/>
                    <a:pt x="786" y="18561"/>
                  </a:cubicBezTo>
                  <a:cubicBezTo>
                    <a:pt x="2187" y="24399"/>
                    <a:pt x="24569" y="22998"/>
                    <a:pt x="29706" y="24632"/>
                  </a:cubicBezTo>
                  <a:cubicBezTo>
                    <a:pt x="29466" y="24623"/>
                    <a:pt x="29220" y="24619"/>
                    <a:pt x="28971" y="24619"/>
                  </a:cubicBezTo>
                  <a:cubicBezTo>
                    <a:pt x="22677" y="24619"/>
                    <a:pt x="13625" y="27407"/>
                    <a:pt x="8491" y="30937"/>
                  </a:cubicBezTo>
                  <a:cubicBezTo>
                    <a:pt x="3921" y="34058"/>
                    <a:pt x="5815" y="35607"/>
                    <a:pt x="9677" y="35607"/>
                  </a:cubicBezTo>
                  <a:cubicBezTo>
                    <a:pt x="12129" y="35607"/>
                    <a:pt x="15376" y="34982"/>
                    <a:pt x="18265" y="33739"/>
                  </a:cubicBezTo>
                  <a:cubicBezTo>
                    <a:pt x="27138" y="29869"/>
                    <a:pt x="37379" y="29069"/>
                    <a:pt x="46952" y="29069"/>
                  </a:cubicBezTo>
                  <a:lnTo>
                    <a:pt x="47653" y="29069"/>
                  </a:lnTo>
                  <a:lnTo>
                    <a:pt x="47653" y="18328"/>
                  </a:lnTo>
                  <a:cubicBezTo>
                    <a:pt x="37612" y="12490"/>
                    <a:pt x="26204" y="3650"/>
                    <a:pt x="14996" y="848"/>
                  </a:cubicBezTo>
                  <a:cubicBezTo>
                    <a:pt x="13790" y="487"/>
                    <a:pt x="12149" y="0"/>
                    <a:pt x="106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4" name="Google Shape;594;p3"/>
            <p:cNvSpPr/>
            <p:nvPr/>
          </p:nvSpPr>
          <p:spPr>
            <a:xfrm>
              <a:off x="8923422" y="2140105"/>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5" name="Google Shape;595;p3"/>
            <p:cNvSpPr/>
            <p:nvPr/>
          </p:nvSpPr>
          <p:spPr>
            <a:xfrm>
              <a:off x="8804500" y="2063149"/>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6" name="Google Shape;596;p3"/>
            <p:cNvSpPr/>
            <p:nvPr/>
          </p:nvSpPr>
          <p:spPr>
            <a:xfrm>
              <a:off x="8700585" y="2224040"/>
              <a:ext cx="66985" cy="51976"/>
            </a:xfrm>
            <a:custGeom>
              <a:avLst/>
              <a:gdLst/>
              <a:ahLst/>
              <a:cxnLst/>
              <a:rect l="l" t="t" r="r" b="b"/>
              <a:pathLst>
                <a:path w="2236" h="1735" extrusionOk="0">
                  <a:moveTo>
                    <a:pt x="1102" y="0"/>
                  </a:moveTo>
                  <a:cubicBezTo>
                    <a:pt x="1" y="0"/>
                    <a:pt x="1" y="1735"/>
                    <a:pt x="1102" y="1735"/>
                  </a:cubicBezTo>
                  <a:cubicBezTo>
                    <a:pt x="2236" y="1735"/>
                    <a:pt x="2236" y="0"/>
                    <a:pt x="11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7" name="Google Shape;597;p3"/>
            <p:cNvSpPr/>
            <p:nvPr/>
          </p:nvSpPr>
          <p:spPr>
            <a:xfrm>
              <a:off x="8518726" y="2182072"/>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8" name="Google Shape;598;p3"/>
            <p:cNvSpPr/>
            <p:nvPr/>
          </p:nvSpPr>
          <p:spPr>
            <a:xfrm>
              <a:off x="8406813" y="2292967"/>
              <a:ext cx="68004" cy="52995"/>
            </a:xfrm>
            <a:custGeom>
              <a:avLst/>
              <a:gdLst/>
              <a:ahLst/>
              <a:cxnLst/>
              <a:rect l="l" t="t" r="r" b="b"/>
              <a:pathLst>
                <a:path w="2270" h="1769" extrusionOk="0">
                  <a:moveTo>
                    <a:pt x="1135" y="1"/>
                  </a:moveTo>
                  <a:cubicBezTo>
                    <a:pt x="1" y="1"/>
                    <a:pt x="1" y="1769"/>
                    <a:pt x="1135" y="1769"/>
                  </a:cubicBezTo>
                  <a:cubicBezTo>
                    <a:pt x="2269" y="1769"/>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9" name="Google Shape;599;p3"/>
            <p:cNvSpPr/>
            <p:nvPr/>
          </p:nvSpPr>
          <p:spPr>
            <a:xfrm>
              <a:off x="8259942" y="2264989"/>
              <a:ext cx="67974" cy="52995"/>
            </a:xfrm>
            <a:custGeom>
              <a:avLst/>
              <a:gdLst/>
              <a:ahLst/>
              <a:cxnLst/>
              <a:rect l="l" t="t" r="r" b="b"/>
              <a:pathLst>
                <a:path w="2269" h="1769" extrusionOk="0">
                  <a:moveTo>
                    <a:pt x="1134" y="1"/>
                  </a:moveTo>
                  <a:cubicBezTo>
                    <a:pt x="0" y="1"/>
                    <a:pt x="0" y="1769"/>
                    <a:pt x="1134" y="1769"/>
                  </a:cubicBezTo>
                  <a:cubicBezTo>
                    <a:pt x="2269" y="1769"/>
                    <a:pt x="2269" y="1"/>
                    <a:pt x="11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0" name="Google Shape;600;p3"/>
            <p:cNvSpPr/>
            <p:nvPr/>
          </p:nvSpPr>
          <p:spPr>
            <a:xfrm>
              <a:off x="8378834" y="202118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1" name="Google Shape;601;p3"/>
            <p:cNvSpPr/>
            <p:nvPr/>
          </p:nvSpPr>
          <p:spPr>
            <a:xfrm>
              <a:off x="8294900" y="1909268"/>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2" name="Google Shape;602;p3"/>
            <p:cNvSpPr/>
            <p:nvPr/>
          </p:nvSpPr>
          <p:spPr>
            <a:xfrm>
              <a:off x="8128048" y="2021182"/>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3" name="Google Shape;603;p3"/>
            <p:cNvSpPr/>
            <p:nvPr/>
          </p:nvSpPr>
          <p:spPr>
            <a:xfrm>
              <a:off x="8051093" y="1881290"/>
              <a:ext cx="66985" cy="52006"/>
            </a:xfrm>
            <a:custGeom>
              <a:avLst/>
              <a:gdLst/>
              <a:ahLst/>
              <a:cxnLst/>
              <a:rect l="l" t="t" r="r" b="b"/>
              <a:pathLst>
                <a:path w="2236" h="1736" extrusionOk="0">
                  <a:moveTo>
                    <a:pt x="1101" y="1"/>
                  </a:moveTo>
                  <a:cubicBezTo>
                    <a:pt x="1" y="1"/>
                    <a:pt x="1" y="1735"/>
                    <a:pt x="1101" y="1735"/>
                  </a:cubicBezTo>
                  <a:cubicBezTo>
                    <a:pt x="2236" y="1735"/>
                    <a:pt x="2236"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4" name="Google Shape;604;p3"/>
            <p:cNvSpPr/>
            <p:nvPr/>
          </p:nvSpPr>
          <p:spPr>
            <a:xfrm>
              <a:off x="7904222" y="1930267"/>
              <a:ext cx="66985" cy="51976"/>
            </a:xfrm>
            <a:custGeom>
              <a:avLst/>
              <a:gdLst/>
              <a:ahLst/>
              <a:cxnLst/>
              <a:rect l="l" t="t" r="r" b="b"/>
              <a:pathLst>
                <a:path w="2236" h="1735" extrusionOk="0">
                  <a:moveTo>
                    <a:pt x="1134" y="0"/>
                  </a:moveTo>
                  <a:cubicBezTo>
                    <a:pt x="0" y="0"/>
                    <a:pt x="0" y="1735"/>
                    <a:pt x="1134" y="1735"/>
                  </a:cubicBezTo>
                  <a:cubicBezTo>
                    <a:pt x="2235" y="1735"/>
                    <a:pt x="2235"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5" name="Google Shape;605;p3"/>
            <p:cNvSpPr/>
            <p:nvPr/>
          </p:nvSpPr>
          <p:spPr>
            <a:xfrm>
              <a:off x="8881455" y="1944256"/>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6" name="Google Shape;606;p3"/>
            <p:cNvSpPr/>
            <p:nvPr/>
          </p:nvSpPr>
          <p:spPr>
            <a:xfrm>
              <a:off x="8364845" y="1553548"/>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7" name="Google Shape;607;p3"/>
            <p:cNvSpPr/>
            <p:nvPr/>
          </p:nvSpPr>
          <p:spPr>
            <a:xfrm>
              <a:off x="8196976" y="1581526"/>
              <a:ext cx="68004" cy="52006"/>
            </a:xfrm>
            <a:custGeom>
              <a:avLst/>
              <a:gdLst/>
              <a:ahLst/>
              <a:cxnLst/>
              <a:rect l="l" t="t" r="r" b="b"/>
              <a:pathLst>
                <a:path w="2270" h="1736" extrusionOk="0">
                  <a:moveTo>
                    <a:pt x="1103" y="0"/>
                  </a:moveTo>
                  <a:cubicBezTo>
                    <a:pt x="1" y="0"/>
                    <a:pt x="11" y="1735"/>
                    <a:pt x="1135" y="1735"/>
                  </a:cubicBezTo>
                  <a:cubicBezTo>
                    <a:pt x="2269" y="1735"/>
                    <a:pt x="2269" y="1"/>
                    <a:pt x="1135" y="1"/>
                  </a:cubicBezTo>
                  <a:cubicBezTo>
                    <a:pt x="1124" y="0"/>
                    <a:pt x="1114" y="0"/>
                    <a:pt x="1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8" name="Google Shape;608;p3"/>
            <p:cNvSpPr/>
            <p:nvPr/>
          </p:nvSpPr>
          <p:spPr>
            <a:xfrm>
              <a:off x="8114059" y="1455623"/>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9" name="Google Shape;609;p3"/>
            <p:cNvSpPr/>
            <p:nvPr/>
          </p:nvSpPr>
          <p:spPr>
            <a:xfrm>
              <a:off x="9127268" y="1974721"/>
              <a:ext cx="51976" cy="55991"/>
            </a:xfrm>
            <a:custGeom>
              <a:avLst/>
              <a:gdLst/>
              <a:ahLst/>
              <a:cxnLst/>
              <a:rect l="l" t="t" r="r" b="b"/>
              <a:pathLst>
                <a:path w="1735" h="1869" extrusionOk="0">
                  <a:moveTo>
                    <a:pt x="868" y="1"/>
                  </a:moveTo>
                  <a:cubicBezTo>
                    <a:pt x="434" y="1"/>
                    <a:pt x="0" y="284"/>
                    <a:pt x="0" y="851"/>
                  </a:cubicBezTo>
                  <a:lnTo>
                    <a:pt x="0" y="1018"/>
                  </a:lnTo>
                  <a:cubicBezTo>
                    <a:pt x="0" y="1585"/>
                    <a:pt x="434" y="1869"/>
                    <a:pt x="868" y="1869"/>
                  </a:cubicBezTo>
                  <a:cubicBezTo>
                    <a:pt x="1301" y="1869"/>
                    <a:pt x="1735" y="1585"/>
                    <a:pt x="1735" y="1018"/>
                  </a:cubicBezTo>
                  <a:lnTo>
                    <a:pt x="1735" y="851"/>
                  </a:lnTo>
                  <a:cubicBezTo>
                    <a:pt x="1735" y="284"/>
                    <a:pt x="1301" y="1"/>
                    <a:pt x="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0" name="Google Shape;610;p3"/>
            <p:cNvSpPr/>
            <p:nvPr/>
          </p:nvSpPr>
          <p:spPr>
            <a:xfrm>
              <a:off x="9119270" y="2161074"/>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11" name="Google Shape;611;p3"/>
          <p:cNvGrpSpPr/>
          <p:nvPr/>
        </p:nvGrpSpPr>
        <p:grpSpPr>
          <a:xfrm>
            <a:off x="-37862" y="6108585"/>
            <a:ext cx="1038618" cy="1013705"/>
            <a:chOff x="-181020" y="4253777"/>
            <a:chExt cx="1117161" cy="1087511"/>
          </a:xfrm>
        </p:grpSpPr>
        <p:sp>
          <p:nvSpPr>
            <p:cNvPr id="612" name="Google Shape;612;p3"/>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3" name="Google Shape;613;p3"/>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4" name="Google Shape;614;p3"/>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5" name="Google Shape;615;p3"/>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6" name="Google Shape;616;p3"/>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7" name="Google Shape;617;p3"/>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8" name="Google Shape;618;p3"/>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9" name="Google Shape;619;p3"/>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0" name="Google Shape;620;p3"/>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1" name="Google Shape;621;p3"/>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2" name="Google Shape;622;p3"/>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3" name="Google Shape;623;p3"/>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4" name="Google Shape;624;p3"/>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5" name="Google Shape;625;p3"/>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26" name="Google Shape;626;p3"/>
          <p:cNvGrpSpPr/>
          <p:nvPr/>
        </p:nvGrpSpPr>
        <p:grpSpPr>
          <a:xfrm>
            <a:off x="-25810" y="5847949"/>
            <a:ext cx="821955" cy="1105383"/>
            <a:chOff x="-168050" y="4195214"/>
            <a:chExt cx="719519" cy="965231"/>
          </a:xfrm>
        </p:grpSpPr>
        <p:sp>
          <p:nvSpPr>
            <p:cNvPr id="627" name="Google Shape;627;p3"/>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8" name="Google Shape;628;p3"/>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9" name="Google Shape;629;p3"/>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0" name="Google Shape;630;p3"/>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1" name="Google Shape;631;p3"/>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2" name="Google Shape;632;p3"/>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3" name="Google Shape;633;p3"/>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4" name="Google Shape;634;p3"/>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5" name="Google Shape;635;p3"/>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6" name="Google Shape;636;p3"/>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7" name="Google Shape;637;p3"/>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8" name="Google Shape;638;p3"/>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9" name="Google Shape;639;p3"/>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0" name="Google Shape;640;p3"/>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1" name="Google Shape;641;p3"/>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2" name="Google Shape;642;p3"/>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3" name="Google Shape;643;p3"/>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4" name="Google Shape;644;p3"/>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5" name="Google Shape;645;p3"/>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6" name="Google Shape;646;p3"/>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7" name="Google Shape;647;p3"/>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8" name="Google Shape;648;p3"/>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9" name="Google Shape;649;p3"/>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0" name="Google Shape;650;p3"/>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1" name="Google Shape;651;p3"/>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2" name="Google Shape;652;p3"/>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3" name="Google Shape;653;p3"/>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4" name="Google Shape;654;p3"/>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5" name="Google Shape;655;p3"/>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6" name="Google Shape;656;p3"/>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7" name="Google Shape;657;p3"/>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8" name="Google Shape;658;p3"/>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9" name="Google Shape;659;p3"/>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0" name="Google Shape;660;p3"/>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1" name="Google Shape;661;p3"/>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2" name="Google Shape;662;p3"/>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3" name="Google Shape;663;p3"/>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4" name="Google Shape;664;p3"/>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5" name="Google Shape;665;p3"/>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6" name="Google Shape;666;p3"/>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7" name="Google Shape;667;p3"/>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8" name="Google Shape;668;p3"/>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9" name="Google Shape;669;p3"/>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0" name="Google Shape;670;p3"/>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1" name="Google Shape;671;p3"/>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2" name="Google Shape;672;p3"/>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3" name="Google Shape;673;p3"/>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74" name="Google Shape;674;p3"/>
          <p:cNvGrpSpPr/>
          <p:nvPr/>
        </p:nvGrpSpPr>
        <p:grpSpPr>
          <a:xfrm>
            <a:off x="10996602" y="-268136"/>
            <a:ext cx="1171469" cy="1204359"/>
            <a:chOff x="7973149" y="-201092"/>
            <a:chExt cx="1116750" cy="1145263"/>
          </a:xfrm>
        </p:grpSpPr>
        <p:sp>
          <p:nvSpPr>
            <p:cNvPr id="675" name="Google Shape;675;p3"/>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6" name="Google Shape;676;p3"/>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7" name="Google Shape;677;p3"/>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8" name="Google Shape;678;p3"/>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9" name="Google Shape;679;p3"/>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0" name="Google Shape;680;p3"/>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1" name="Google Shape;681;p3"/>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2" name="Google Shape;682;p3"/>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3" name="Google Shape;683;p3"/>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4" name="Google Shape;684;p3"/>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5" name="Google Shape;685;p3"/>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6" name="Google Shape;686;p3"/>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7" name="Google Shape;687;p3"/>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8" name="Google Shape;688;p3"/>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9" name="Google Shape;689;p3"/>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0" name="Google Shape;690;p3"/>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1" name="Google Shape;691;p3"/>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2" name="Google Shape;692;p3"/>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3" name="Google Shape;693;p3"/>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4" name="Google Shape;694;p3"/>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5" name="Google Shape;695;p3"/>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6" name="Google Shape;696;p3"/>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7" name="Google Shape;697;p3"/>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8" name="Google Shape;698;p3"/>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9" name="Google Shape;699;p3"/>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0" name="Google Shape;700;p3"/>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1" name="Google Shape;701;p3"/>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2" name="Google Shape;702;p3"/>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3" name="Google Shape;703;p3"/>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4" name="Google Shape;704;p3"/>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5" name="Google Shape;705;p3"/>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6" name="Google Shape;706;p3"/>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7" name="Google Shape;707;p3"/>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8" name="Google Shape;708;p3"/>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9" name="Google Shape;709;p3"/>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0" name="Google Shape;710;p3"/>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1" name="Google Shape;711;p3"/>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2" name="Google Shape;712;p3"/>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3" name="Google Shape;713;p3"/>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4" name="Google Shape;714;p3"/>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5" name="Google Shape;715;p3"/>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6" name="Google Shape;716;p3"/>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3"/>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8" name="Google Shape;718;p3"/>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9" name="Google Shape;719;p3"/>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0" name="Google Shape;720;p3"/>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1" name="Google Shape;721;p3"/>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2" name="Google Shape;722;p3"/>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3" name="Google Shape;723;p3"/>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4" name="Google Shape;724;p3"/>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5" name="Google Shape;725;p3"/>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6" name="Google Shape;726;p3"/>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7" name="Google Shape;727;p3"/>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8" name="Google Shape;728;p3"/>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9" name="Google Shape;729;p3"/>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0" name="Google Shape;730;p3"/>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1" name="Google Shape;731;p3"/>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2" name="Google Shape;732;p3"/>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3" name="Google Shape;733;p3"/>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4" name="Google Shape;734;p3"/>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5" name="Google Shape;735;p3"/>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36" name="Google Shape;736;p3"/>
          <p:cNvGrpSpPr/>
          <p:nvPr/>
        </p:nvGrpSpPr>
        <p:grpSpPr>
          <a:xfrm>
            <a:off x="11435741" y="1092366"/>
            <a:ext cx="979210" cy="575503"/>
            <a:chOff x="8365864" y="2993835"/>
            <a:chExt cx="933472" cy="547264"/>
          </a:xfrm>
        </p:grpSpPr>
        <p:sp>
          <p:nvSpPr>
            <p:cNvPr id="737" name="Google Shape;737;p3"/>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8" name="Google Shape;738;p3"/>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9" name="Google Shape;739;p3"/>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0" name="Google Shape;740;p3"/>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1" name="Google Shape;741;p3"/>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2" name="Google Shape;742;p3"/>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3" name="Google Shape;743;p3"/>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44" name="Google Shape;744;p3"/>
          <p:cNvGrpSpPr/>
          <p:nvPr/>
        </p:nvGrpSpPr>
        <p:grpSpPr>
          <a:xfrm rot="-5400000">
            <a:off x="10055649" y="98813"/>
            <a:ext cx="215884" cy="194073"/>
            <a:chOff x="7737341" y="1046941"/>
            <a:chExt cx="161913" cy="145916"/>
          </a:xfrm>
        </p:grpSpPr>
        <p:sp>
          <p:nvSpPr>
            <p:cNvPr id="745" name="Google Shape;745;p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6" name="Google Shape;746;p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7" name="Google Shape;747;p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
  <p:cSld name="OBJECT_1_1">
    <p:spTree>
      <p:nvGrpSpPr>
        <p:cNvPr id="1" name="Shape 7643"/>
        <p:cNvGrpSpPr/>
        <p:nvPr/>
      </p:nvGrpSpPr>
      <p:grpSpPr>
        <a:xfrm>
          <a:off x="0" y="0"/>
          <a:ext cx="0" cy="0"/>
          <a:chOff x="0" y="0"/>
          <a:chExt cx="0" cy="0"/>
        </a:xfrm>
      </p:grpSpPr>
      <p:sp>
        <p:nvSpPr>
          <p:cNvPr id="7644" name="Google Shape;7644;p27"/>
          <p:cNvSpPr txBox="1">
            <a:spLocks noGrp="1"/>
          </p:cNvSpPr>
          <p:nvPr>
            <p:ph type="title"/>
          </p:nvPr>
        </p:nvSpPr>
        <p:spPr>
          <a:xfrm>
            <a:off x="6400527" y="1346633"/>
            <a:ext cx="422552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3300"/>
              <a:buNone/>
              <a:defRPr sz="9576" i="0"/>
            </a:lvl1pPr>
            <a:lvl2pPr lvl="1" algn="ctr" rtl="0">
              <a:spcBef>
                <a:spcPts val="0"/>
              </a:spcBef>
              <a:spcAft>
                <a:spcPts val="0"/>
              </a:spcAft>
              <a:buClr>
                <a:srgbClr val="C6D9BB"/>
              </a:buClr>
              <a:buSzPts val="3300"/>
              <a:buNone/>
              <a:defRPr sz="4389">
                <a:solidFill>
                  <a:srgbClr val="C6D9BB"/>
                </a:solidFill>
              </a:defRPr>
            </a:lvl2pPr>
            <a:lvl3pPr lvl="2" algn="ctr" rtl="0">
              <a:spcBef>
                <a:spcPts val="0"/>
              </a:spcBef>
              <a:spcAft>
                <a:spcPts val="0"/>
              </a:spcAft>
              <a:buClr>
                <a:srgbClr val="C6D9BB"/>
              </a:buClr>
              <a:buSzPts val="3300"/>
              <a:buNone/>
              <a:defRPr sz="4389">
                <a:solidFill>
                  <a:srgbClr val="C6D9BB"/>
                </a:solidFill>
              </a:defRPr>
            </a:lvl3pPr>
            <a:lvl4pPr lvl="3" algn="ctr" rtl="0">
              <a:spcBef>
                <a:spcPts val="0"/>
              </a:spcBef>
              <a:spcAft>
                <a:spcPts val="0"/>
              </a:spcAft>
              <a:buClr>
                <a:srgbClr val="C6D9BB"/>
              </a:buClr>
              <a:buSzPts val="3300"/>
              <a:buNone/>
              <a:defRPr sz="4389">
                <a:solidFill>
                  <a:srgbClr val="C6D9BB"/>
                </a:solidFill>
              </a:defRPr>
            </a:lvl4pPr>
            <a:lvl5pPr lvl="4" algn="ctr" rtl="0">
              <a:spcBef>
                <a:spcPts val="0"/>
              </a:spcBef>
              <a:spcAft>
                <a:spcPts val="0"/>
              </a:spcAft>
              <a:buClr>
                <a:srgbClr val="C6D9BB"/>
              </a:buClr>
              <a:buSzPts val="3300"/>
              <a:buNone/>
              <a:defRPr sz="4389">
                <a:solidFill>
                  <a:srgbClr val="C6D9BB"/>
                </a:solidFill>
              </a:defRPr>
            </a:lvl5pPr>
            <a:lvl6pPr lvl="5" algn="ctr" rtl="0">
              <a:spcBef>
                <a:spcPts val="0"/>
              </a:spcBef>
              <a:spcAft>
                <a:spcPts val="0"/>
              </a:spcAft>
              <a:buClr>
                <a:srgbClr val="C6D9BB"/>
              </a:buClr>
              <a:buSzPts val="3300"/>
              <a:buNone/>
              <a:defRPr sz="4389">
                <a:solidFill>
                  <a:srgbClr val="C6D9BB"/>
                </a:solidFill>
              </a:defRPr>
            </a:lvl6pPr>
            <a:lvl7pPr lvl="6" algn="ctr" rtl="0">
              <a:spcBef>
                <a:spcPts val="0"/>
              </a:spcBef>
              <a:spcAft>
                <a:spcPts val="0"/>
              </a:spcAft>
              <a:buClr>
                <a:srgbClr val="C6D9BB"/>
              </a:buClr>
              <a:buSzPts val="3300"/>
              <a:buNone/>
              <a:defRPr sz="4389">
                <a:solidFill>
                  <a:srgbClr val="C6D9BB"/>
                </a:solidFill>
              </a:defRPr>
            </a:lvl7pPr>
            <a:lvl8pPr lvl="7" algn="ctr" rtl="0">
              <a:spcBef>
                <a:spcPts val="0"/>
              </a:spcBef>
              <a:spcAft>
                <a:spcPts val="0"/>
              </a:spcAft>
              <a:buClr>
                <a:srgbClr val="C6D9BB"/>
              </a:buClr>
              <a:buSzPts val="3300"/>
              <a:buNone/>
              <a:defRPr sz="4389">
                <a:solidFill>
                  <a:srgbClr val="C6D9BB"/>
                </a:solidFill>
              </a:defRPr>
            </a:lvl8pPr>
            <a:lvl9pPr lvl="8" algn="ctr" rtl="0">
              <a:spcBef>
                <a:spcPts val="0"/>
              </a:spcBef>
              <a:spcAft>
                <a:spcPts val="0"/>
              </a:spcAft>
              <a:buClr>
                <a:srgbClr val="C6D9BB"/>
              </a:buClr>
              <a:buSzPts val="3300"/>
              <a:buNone/>
              <a:defRPr sz="4389">
                <a:solidFill>
                  <a:srgbClr val="C6D9BB"/>
                </a:solidFill>
              </a:defRPr>
            </a:lvl9pPr>
          </a:lstStyle>
          <a:p>
            <a:endParaRPr/>
          </a:p>
        </p:txBody>
      </p:sp>
      <p:sp>
        <p:nvSpPr>
          <p:cNvPr id="7645" name="Google Shape;7645;p27"/>
          <p:cNvSpPr txBox="1">
            <a:spLocks noGrp="1"/>
          </p:cNvSpPr>
          <p:nvPr>
            <p:ph type="subTitle" idx="1"/>
          </p:nvPr>
        </p:nvSpPr>
        <p:spPr>
          <a:xfrm>
            <a:off x="6105259" y="3245033"/>
            <a:ext cx="4816056" cy="121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2">
                <a:latin typeface="Nunito"/>
                <a:ea typeface="Nunito"/>
                <a:cs typeface="Nunito"/>
                <a:sym typeface="Nunito"/>
              </a:defRPr>
            </a:lvl1pPr>
            <a:lvl2pPr lvl="1" algn="ctr" rtl="0">
              <a:spcBef>
                <a:spcPts val="0"/>
              </a:spcBef>
              <a:spcAft>
                <a:spcPts val="0"/>
              </a:spcAft>
              <a:buNone/>
              <a:defRPr sz="1862">
                <a:latin typeface="Nunito"/>
                <a:ea typeface="Nunito"/>
                <a:cs typeface="Nunito"/>
                <a:sym typeface="Nunito"/>
              </a:defRPr>
            </a:lvl2pPr>
            <a:lvl3pPr lvl="2" algn="ctr" rtl="0">
              <a:spcBef>
                <a:spcPts val="0"/>
              </a:spcBef>
              <a:spcAft>
                <a:spcPts val="0"/>
              </a:spcAft>
              <a:buNone/>
              <a:defRPr sz="1862">
                <a:latin typeface="Nunito"/>
                <a:ea typeface="Nunito"/>
                <a:cs typeface="Nunito"/>
                <a:sym typeface="Nunito"/>
              </a:defRPr>
            </a:lvl3pPr>
            <a:lvl4pPr lvl="3" algn="ctr" rtl="0">
              <a:spcBef>
                <a:spcPts val="0"/>
              </a:spcBef>
              <a:spcAft>
                <a:spcPts val="0"/>
              </a:spcAft>
              <a:buNone/>
              <a:defRPr sz="1862">
                <a:latin typeface="Nunito"/>
                <a:ea typeface="Nunito"/>
                <a:cs typeface="Nunito"/>
                <a:sym typeface="Nunito"/>
              </a:defRPr>
            </a:lvl4pPr>
            <a:lvl5pPr lvl="4" algn="ctr" rtl="0">
              <a:spcBef>
                <a:spcPts val="0"/>
              </a:spcBef>
              <a:spcAft>
                <a:spcPts val="0"/>
              </a:spcAft>
              <a:buNone/>
              <a:defRPr sz="1862">
                <a:latin typeface="Nunito"/>
                <a:ea typeface="Nunito"/>
                <a:cs typeface="Nunito"/>
                <a:sym typeface="Nunito"/>
              </a:defRPr>
            </a:lvl5pPr>
            <a:lvl6pPr lvl="5" algn="ctr" rtl="0">
              <a:spcBef>
                <a:spcPts val="0"/>
              </a:spcBef>
              <a:spcAft>
                <a:spcPts val="0"/>
              </a:spcAft>
              <a:buNone/>
              <a:defRPr sz="1862">
                <a:latin typeface="Nunito"/>
                <a:ea typeface="Nunito"/>
                <a:cs typeface="Nunito"/>
                <a:sym typeface="Nunito"/>
              </a:defRPr>
            </a:lvl6pPr>
            <a:lvl7pPr lvl="6" algn="ctr" rtl="0">
              <a:spcBef>
                <a:spcPts val="0"/>
              </a:spcBef>
              <a:spcAft>
                <a:spcPts val="0"/>
              </a:spcAft>
              <a:buNone/>
              <a:defRPr sz="1862">
                <a:latin typeface="Nunito"/>
                <a:ea typeface="Nunito"/>
                <a:cs typeface="Nunito"/>
                <a:sym typeface="Nunito"/>
              </a:defRPr>
            </a:lvl7pPr>
            <a:lvl8pPr lvl="7" algn="ctr" rtl="0">
              <a:spcBef>
                <a:spcPts val="0"/>
              </a:spcBef>
              <a:spcAft>
                <a:spcPts val="0"/>
              </a:spcAft>
              <a:buNone/>
              <a:defRPr sz="1862">
                <a:latin typeface="Nunito"/>
                <a:ea typeface="Nunito"/>
                <a:cs typeface="Nunito"/>
                <a:sym typeface="Nunito"/>
              </a:defRPr>
            </a:lvl8pPr>
            <a:lvl9pPr lvl="8" algn="ctr" rtl="0">
              <a:spcBef>
                <a:spcPts val="0"/>
              </a:spcBef>
              <a:spcAft>
                <a:spcPts val="0"/>
              </a:spcAft>
              <a:buNone/>
              <a:defRPr sz="1862">
                <a:latin typeface="Nunito"/>
                <a:ea typeface="Nunito"/>
                <a:cs typeface="Nunito"/>
                <a:sym typeface="Nunito"/>
              </a:defRPr>
            </a:lvl9pPr>
          </a:lstStyle>
          <a:p>
            <a:endParaRPr/>
          </a:p>
        </p:txBody>
      </p:sp>
      <p:sp>
        <p:nvSpPr>
          <p:cNvPr id="7646" name="Google Shape;7646;p27"/>
          <p:cNvSpPr txBox="1">
            <a:spLocks noGrp="1"/>
          </p:cNvSpPr>
          <p:nvPr>
            <p:ph type="subTitle" idx="2"/>
          </p:nvPr>
        </p:nvSpPr>
        <p:spPr>
          <a:xfrm>
            <a:off x="6105259" y="5321433"/>
            <a:ext cx="4816056" cy="56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2">
                <a:latin typeface="Nunito"/>
                <a:ea typeface="Nunito"/>
                <a:cs typeface="Nunito"/>
                <a:sym typeface="Nunito"/>
              </a:defRPr>
            </a:lvl1pPr>
            <a:lvl2pPr lvl="1" algn="ctr" rtl="0">
              <a:spcBef>
                <a:spcPts val="0"/>
              </a:spcBef>
              <a:spcAft>
                <a:spcPts val="0"/>
              </a:spcAft>
              <a:buNone/>
              <a:defRPr sz="1862">
                <a:latin typeface="Nunito"/>
                <a:ea typeface="Nunito"/>
                <a:cs typeface="Nunito"/>
                <a:sym typeface="Nunito"/>
              </a:defRPr>
            </a:lvl2pPr>
            <a:lvl3pPr lvl="2" algn="ctr" rtl="0">
              <a:spcBef>
                <a:spcPts val="0"/>
              </a:spcBef>
              <a:spcAft>
                <a:spcPts val="0"/>
              </a:spcAft>
              <a:buNone/>
              <a:defRPr sz="1862">
                <a:latin typeface="Nunito"/>
                <a:ea typeface="Nunito"/>
                <a:cs typeface="Nunito"/>
                <a:sym typeface="Nunito"/>
              </a:defRPr>
            </a:lvl3pPr>
            <a:lvl4pPr lvl="3" algn="ctr" rtl="0">
              <a:spcBef>
                <a:spcPts val="0"/>
              </a:spcBef>
              <a:spcAft>
                <a:spcPts val="0"/>
              </a:spcAft>
              <a:buNone/>
              <a:defRPr sz="1862">
                <a:latin typeface="Nunito"/>
                <a:ea typeface="Nunito"/>
                <a:cs typeface="Nunito"/>
                <a:sym typeface="Nunito"/>
              </a:defRPr>
            </a:lvl4pPr>
            <a:lvl5pPr lvl="4" algn="ctr" rtl="0">
              <a:spcBef>
                <a:spcPts val="0"/>
              </a:spcBef>
              <a:spcAft>
                <a:spcPts val="0"/>
              </a:spcAft>
              <a:buNone/>
              <a:defRPr sz="1862">
                <a:latin typeface="Nunito"/>
                <a:ea typeface="Nunito"/>
                <a:cs typeface="Nunito"/>
                <a:sym typeface="Nunito"/>
              </a:defRPr>
            </a:lvl5pPr>
            <a:lvl6pPr lvl="5" algn="ctr" rtl="0">
              <a:spcBef>
                <a:spcPts val="0"/>
              </a:spcBef>
              <a:spcAft>
                <a:spcPts val="0"/>
              </a:spcAft>
              <a:buNone/>
              <a:defRPr sz="1862">
                <a:latin typeface="Nunito"/>
                <a:ea typeface="Nunito"/>
                <a:cs typeface="Nunito"/>
                <a:sym typeface="Nunito"/>
              </a:defRPr>
            </a:lvl6pPr>
            <a:lvl7pPr lvl="6" algn="ctr" rtl="0">
              <a:spcBef>
                <a:spcPts val="0"/>
              </a:spcBef>
              <a:spcAft>
                <a:spcPts val="0"/>
              </a:spcAft>
              <a:buNone/>
              <a:defRPr sz="1862">
                <a:latin typeface="Nunito"/>
                <a:ea typeface="Nunito"/>
                <a:cs typeface="Nunito"/>
                <a:sym typeface="Nunito"/>
              </a:defRPr>
            </a:lvl7pPr>
            <a:lvl8pPr lvl="7" algn="ctr" rtl="0">
              <a:spcBef>
                <a:spcPts val="0"/>
              </a:spcBef>
              <a:spcAft>
                <a:spcPts val="0"/>
              </a:spcAft>
              <a:buNone/>
              <a:defRPr sz="1862">
                <a:latin typeface="Nunito"/>
                <a:ea typeface="Nunito"/>
                <a:cs typeface="Nunito"/>
                <a:sym typeface="Nunito"/>
              </a:defRPr>
            </a:lvl8pPr>
            <a:lvl9pPr lvl="8" algn="ctr" rtl="0">
              <a:spcBef>
                <a:spcPts val="0"/>
              </a:spcBef>
              <a:spcAft>
                <a:spcPts val="0"/>
              </a:spcAft>
              <a:buNone/>
              <a:defRPr sz="1862">
                <a:latin typeface="Nunito"/>
                <a:ea typeface="Nunito"/>
                <a:cs typeface="Nunito"/>
                <a:sym typeface="Nunito"/>
              </a:defRPr>
            </a:lvl9pPr>
          </a:lstStyle>
          <a:p>
            <a:endParaRPr/>
          </a:p>
        </p:txBody>
      </p:sp>
      <p:sp>
        <p:nvSpPr>
          <p:cNvPr id="7647" name="Google Shape;7647;p27"/>
          <p:cNvSpPr txBox="1"/>
          <p:nvPr/>
        </p:nvSpPr>
        <p:spPr>
          <a:xfrm>
            <a:off x="6383768" y="4559967"/>
            <a:ext cx="4259037" cy="757600"/>
          </a:xfrm>
          <a:prstGeom prst="rect">
            <a:avLst/>
          </a:prstGeom>
          <a:noFill/>
          <a:ln>
            <a:noFill/>
          </a:ln>
        </p:spPr>
        <p:txBody>
          <a:bodyPr spcFirstLastPara="1" wrap="square" lIns="121598" tIns="121598" rIns="121598" bIns="121598" anchor="t" anchorCtr="0">
            <a:noAutofit/>
          </a:bodyPr>
          <a:lstStyle/>
          <a:p>
            <a:pPr marL="0" lvl="0" indent="0" algn="ctr" rtl="0">
              <a:lnSpc>
                <a:spcPct val="114000"/>
              </a:lnSpc>
              <a:spcBef>
                <a:spcPts val="0"/>
              </a:spcBef>
              <a:spcAft>
                <a:spcPts val="0"/>
              </a:spcAft>
              <a:buClr>
                <a:schemeClr val="dk1"/>
              </a:buClr>
              <a:buSzPts val="1100"/>
              <a:buFont typeface="Arial"/>
              <a:buNone/>
            </a:pPr>
            <a:r>
              <a:rPr lang="en" sz="1197">
                <a:solidFill>
                  <a:schemeClr val="accent2"/>
                </a:solidFill>
                <a:latin typeface="Nunito"/>
                <a:ea typeface="Nunito"/>
                <a:cs typeface="Nunito"/>
                <a:sym typeface="Nunito"/>
              </a:rPr>
              <a:t>CREDITS: This presentation template was created by </a:t>
            </a:r>
            <a:r>
              <a:rPr lang="en" sz="1197">
                <a:solidFill>
                  <a:schemeClr val="accent2"/>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197">
                <a:solidFill>
                  <a:schemeClr val="accent2"/>
                </a:solidFill>
                <a:latin typeface="Nunito"/>
                <a:ea typeface="Nunito"/>
                <a:cs typeface="Nunito"/>
                <a:sym typeface="Nunito"/>
              </a:rPr>
              <a:t>, including icons by </a:t>
            </a:r>
            <a:r>
              <a:rPr lang="en" sz="1197">
                <a:solidFill>
                  <a:schemeClr val="accent2"/>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197">
                <a:solidFill>
                  <a:schemeClr val="accent2"/>
                </a:solidFill>
                <a:latin typeface="Nunito"/>
                <a:ea typeface="Nunito"/>
                <a:cs typeface="Nunito"/>
                <a:sym typeface="Nunito"/>
              </a:rPr>
              <a:t>, infographics &amp; images by </a:t>
            </a:r>
            <a:r>
              <a:rPr lang="en" sz="1197">
                <a:solidFill>
                  <a:schemeClr val="accent2"/>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r>
              <a:rPr lang="en" sz="1197">
                <a:solidFill>
                  <a:schemeClr val="accent2"/>
                </a:solidFill>
                <a:latin typeface="Nunito"/>
                <a:ea typeface="Nunito"/>
                <a:cs typeface="Nunito"/>
                <a:sym typeface="Nunito"/>
              </a:rPr>
              <a:t> </a:t>
            </a:r>
            <a:endParaRPr sz="2479">
              <a:solidFill>
                <a:schemeClr val="accent2"/>
              </a:solidFill>
              <a:latin typeface="Nunito"/>
              <a:ea typeface="Nunito"/>
              <a:cs typeface="Nunito"/>
              <a:sym typeface="Nunito"/>
            </a:endParaRPr>
          </a:p>
        </p:txBody>
      </p:sp>
      <p:grpSp>
        <p:nvGrpSpPr>
          <p:cNvPr id="7648" name="Google Shape;7648;p27"/>
          <p:cNvGrpSpPr/>
          <p:nvPr/>
        </p:nvGrpSpPr>
        <p:grpSpPr>
          <a:xfrm rot="5400000">
            <a:off x="11107174" y="-217931"/>
            <a:ext cx="340579" cy="880749"/>
            <a:chOff x="1823086" y="-208516"/>
            <a:chExt cx="433159" cy="1122944"/>
          </a:xfrm>
        </p:grpSpPr>
        <p:sp>
          <p:nvSpPr>
            <p:cNvPr id="7649" name="Google Shape;7649;p27"/>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0" name="Google Shape;7650;p27"/>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1" name="Google Shape;7651;p27"/>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2" name="Google Shape;7652;p27"/>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3" name="Google Shape;7653;p27"/>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4" name="Google Shape;7654;p27"/>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5" name="Google Shape;7655;p27"/>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6" name="Google Shape;7656;p27"/>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657" name="Google Shape;7657;p27"/>
          <p:cNvGrpSpPr/>
          <p:nvPr/>
        </p:nvGrpSpPr>
        <p:grpSpPr>
          <a:xfrm flipH="1">
            <a:off x="11174919" y="-234667"/>
            <a:ext cx="627747" cy="879633"/>
            <a:chOff x="1897495" y="-461400"/>
            <a:chExt cx="815443" cy="1139815"/>
          </a:xfrm>
        </p:grpSpPr>
        <p:sp>
          <p:nvSpPr>
            <p:cNvPr id="7658" name="Google Shape;7658;p2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9" name="Google Shape;7659;p2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0" name="Google Shape;7660;p2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1" name="Google Shape;7661;p2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2" name="Google Shape;7662;p2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3" name="Google Shape;7663;p2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4" name="Google Shape;7664;p2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5" name="Google Shape;7665;p2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6" name="Google Shape;7666;p2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7" name="Google Shape;7667;p2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8" name="Google Shape;7668;p2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9" name="Google Shape;7669;p2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0" name="Google Shape;7670;p2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1" name="Google Shape;7671;p2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2" name="Google Shape;7672;p2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3" name="Google Shape;7673;p2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4" name="Google Shape;7674;p2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5" name="Google Shape;7675;p2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6" name="Google Shape;7676;p2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7" name="Google Shape;7677;p2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8" name="Google Shape;7678;p2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9" name="Google Shape;7679;p2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680" name="Google Shape;7680;p27"/>
          <p:cNvGrpSpPr/>
          <p:nvPr/>
        </p:nvGrpSpPr>
        <p:grpSpPr>
          <a:xfrm flipH="1">
            <a:off x="11284068" y="839638"/>
            <a:ext cx="164484" cy="149639"/>
            <a:chOff x="737385" y="1492952"/>
            <a:chExt cx="161913" cy="146935"/>
          </a:xfrm>
        </p:grpSpPr>
        <p:sp>
          <p:nvSpPr>
            <p:cNvPr id="7681" name="Google Shape;7681;p27"/>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2" name="Google Shape;7682;p27"/>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3" name="Google Shape;7683;p27"/>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684" name="Google Shape;7684;p27"/>
          <p:cNvSpPr/>
          <p:nvPr/>
        </p:nvSpPr>
        <p:spPr>
          <a:xfrm flipH="1">
            <a:off x="-202695" y="-62933"/>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685" name="Google Shape;7685;p27"/>
          <p:cNvGrpSpPr/>
          <p:nvPr/>
        </p:nvGrpSpPr>
        <p:grpSpPr>
          <a:xfrm flipH="1">
            <a:off x="11625908" y="-268128"/>
            <a:ext cx="445435" cy="1208568"/>
            <a:chOff x="904476" y="-243594"/>
            <a:chExt cx="438472" cy="1186732"/>
          </a:xfrm>
        </p:grpSpPr>
        <p:sp>
          <p:nvSpPr>
            <p:cNvPr id="7686" name="Google Shape;7686;p27"/>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7" name="Google Shape;7687;p27"/>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8" name="Google Shape;7688;p27"/>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9" name="Google Shape;7689;p27"/>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0" name="Google Shape;7690;p27"/>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1" name="Google Shape;7691;p27"/>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2" name="Google Shape;7692;p27"/>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3" name="Google Shape;7693;p27"/>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4" name="Google Shape;7694;p27"/>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5" name="Google Shape;7695;p27"/>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6" name="Google Shape;7696;p27"/>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7" name="Google Shape;7697;p27"/>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8" name="Google Shape;7698;p27"/>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9" name="Google Shape;7699;p27"/>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0" name="Google Shape;7700;p27"/>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1" name="Google Shape;7701;p27"/>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2" name="Google Shape;7702;p27"/>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3" name="Google Shape;7703;p27"/>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4" name="Google Shape;7704;p27"/>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5" name="Google Shape;7705;p27"/>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6" name="Google Shape;7706;p27"/>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7" name="Google Shape;7707;p27"/>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8" name="Google Shape;7708;p27"/>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9" name="Google Shape;7709;p27"/>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0" name="Google Shape;7710;p27"/>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1" name="Google Shape;7711;p27"/>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2" name="Google Shape;7712;p27"/>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13" name="Google Shape;7713;p27"/>
          <p:cNvGrpSpPr/>
          <p:nvPr/>
        </p:nvGrpSpPr>
        <p:grpSpPr>
          <a:xfrm flipH="1">
            <a:off x="167988" y="5664331"/>
            <a:ext cx="505968" cy="1373920"/>
            <a:chOff x="7607455" y="4238363"/>
            <a:chExt cx="438017" cy="1186459"/>
          </a:xfrm>
        </p:grpSpPr>
        <p:sp>
          <p:nvSpPr>
            <p:cNvPr id="7714" name="Google Shape;7714;p27"/>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5" name="Google Shape;7715;p27"/>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6" name="Google Shape;7716;p27"/>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7" name="Google Shape;7717;p27"/>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8" name="Google Shape;7718;p27"/>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9" name="Google Shape;7719;p27"/>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0" name="Google Shape;7720;p27"/>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1" name="Google Shape;7721;p27"/>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2" name="Google Shape;7722;p27"/>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3" name="Google Shape;7723;p27"/>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4" name="Google Shape;7724;p27"/>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5" name="Google Shape;7725;p27"/>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6" name="Google Shape;7726;p27"/>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7" name="Google Shape;7727;p27"/>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8" name="Google Shape;7728;p27"/>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9" name="Google Shape;7729;p27"/>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0" name="Google Shape;7730;p27"/>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1" name="Google Shape;7731;p27"/>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2" name="Google Shape;7732;p27"/>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3" name="Google Shape;7733;p27"/>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4" name="Google Shape;7734;p27"/>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5" name="Google Shape;7735;p27"/>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6" name="Google Shape;7736;p27"/>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7" name="Google Shape;7737;p27"/>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38" name="Google Shape;7738;p27"/>
          <p:cNvGrpSpPr/>
          <p:nvPr/>
        </p:nvGrpSpPr>
        <p:grpSpPr>
          <a:xfrm>
            <a:off x="11053935" y="5936809"/>
            <a:ext cx="892969" cy="980512"/>
            <a:chOff x="2318158" y="4088320"/>
            <a:chExt cx="1256104" cy="1375835"/>
          </a:xfrm>
        </p:grpSpPr>
        <p:sp>
          <p:nvSpPr>
            <p:cNvPr id="7739" name="Google Shape;7739;p27"/>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0" name="Google Shape;7740;p27"/>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1" name="Google Shape;7741;p27"/>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2" name="Google Shape;7742;p27"/>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3" name="Google Shape;7743;p27"/>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4" name="Google Shape;7744;p27"/>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5" name="Google Shape;7745;p27"/>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6" name="Google Shape;7746;p27"/>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7" name="Google Shape;7747;p27"/>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8" name="Google Shape;7748;p27"/>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9" name="Google Shape;7749;p27"/>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0" name="Google Shape;7750;p27"/>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1" name="Google Shape;7751;p27"/>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2" name="Google Shape;7752;p27"/>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3" name="Google Shape;7753;p27"/>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4" name="Google Shape;7754;p27"/>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5" name="Google Shape;7755;p27"/>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6" name="Google Shape;7756;p27"/>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7" name="Google Shape;7757;p27"/>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8" name="Google Shape;7758;p27"/>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9" name="Google Shape;7759;p27"/>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0" name="Google Shape;7760;p27"/>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1" name="Google Shape;7761;p27"/>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2" name="Google Shape;7762;p27"/>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3" name="Google Shape;7763;p27"/>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4" name="Google Shape;7764;p27"/>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5" name="Google Shape;7765;p27"/>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6" name="Google Shape;7766;p27"/>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7" name="Google Shape;7767;p27"/>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rgbClr val="A1D3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8" name="Google Shape;7768;p27"/>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9" name="Google Shape;7769;p27"/>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0" name="Google Shape;7770;p27"/>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1" name="Google Shape;7771;p27"/>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2" name="Google Shape;7772;p27"/>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3" name="Google Shape;7773;p27"/>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4" name="Google Shape;7774;p27"/>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5" name="Google Shape;7775;p27"/>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6" name="Google Shape;7776;p27"/>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7" name="Google Shape;7777;p27"/>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8" name="Google Shape;7778;p27"/>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9" name="Google Shape;7779;p27"/>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0" name="Google Shape;7780;p27"/>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1" name="Google Shape;7781;p27"/>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2" name="Google Shape;7782;p27"/>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3" name="Google Shape;7783;p27"/>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4" name="Google Shape;7784;p27"/>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5" name="Google Shape;7785;p27"/>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6" name="Google Shape;7786;p27"/>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7" name="Google Shape;7787;p27"/>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8" name="Google Shape;7788;p27"/>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89" name="Google Shape;7789;p27"/>
          <p:cNvGrpSpPr/>
          <p:nvPr/>
        </p:nvGrpSpPr>
        <p:grpSpPr>
          <a:xfrm flipH="1">
            <a:off x="3694587" y="644974"/>
            <a:ext cx="568546" cy="742748"/>
            <a:chOff x="3289399" y="3455662"/>
            <a:chExt cx="436502" cy="569243"/>
          </a:xfrm>
        </p:grpSpPr>
        <p:sp>
          <p:nvSpPr>
            <p:cNvPr id="7790" name="Google Shape;7790;p27"/>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1" name="Google Shape;7791;p27"/>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2" name="Google Shape;7792;p27"/>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3" name="Google Shape;7793;p27"/>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4" name="Google Shape;7794;p27"/>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5" name="Google Shape;7795;p27"/>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6" name="Google Shape;7796;p27"/>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7" name="Google Shape;7797;p27"/>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8" name="Google Shape;7798;p27"/>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9" name="Google Shape;7799;p27"/>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0" name="Google Shape;7800;p27"/>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1" name="Google Shape;7801;p27"/>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2" name="Google Shape;7802;p27"/>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3" name="Google Shape;7803;p27"/>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4" name="Google Shape;7804;p27"/>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5" name="Google Shape;7805;p27"/>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6" name="Google Shape;7806;p27"/>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7" name="Google Shape;7807;p27"/>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8" name="Google Shape;7808;p27"/>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9" name="Google Shape;7809;p27"/>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0" name="Google Shape;7810;p27"/>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1" name="Google Shape;7811;p27"/>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12" name="Google Shape;7812;p27"/>
          <p:cNvGrpSpPr/>
          <p:nvPr/>
        </p:nvGrpSpPr>
        <p:grpSpPr>
          <a:xfrm rot="494480" flipH="1">
            <a:off x="167468" y="-334438"/>
            <a:ext cx="2034055" cy="2091161"/>
            <a:chOff x="7973149" y="-201092"/>
            <a:chExt cx="1116750" cy="1145263"/>
          </a:xfrm>
        </p:grpSpPr>
        <p:sp>
          <p:nvSpPr>
            <p:cNvPr id="7813" name="Google Shape;7813;p27"/>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4" name="Google Shape;7814;p27"/>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5" name="Google Shape;7815;p27"/>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6" name="Google Shape;7816;p27"/>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7" name="Google Shape;7817;p27"/>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8" name="Google Shape;7818;p27"/>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9" name="Google Shape;7819;p27"/>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0" name="Google Shape;7820;p27"/>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1" name="Google Shape;7821;p27"/>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2" name="Google Shape;7822;p27"/>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3" name="Google Shape;7823;p27"/>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4" name="Google Shape;7824;p27"/>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5" name="Google Shape;7825;p27"/>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6" name="Google Shape;7826;p27"/>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7" name="Google Shape;7827;p27"/>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8" name="Google Shape;7828;p27"/>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9" name="Google Shape;7829;p27"/>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0" name="Google Shape;7830;p27"/>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1" name="Google Shape;7831;p27"/>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2" name="Google Shape;7832;p27"/>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3" name="Google Shape;7833;p27"/>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4" name="Google Shape;7834;p27"/>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5" name="Google Shape;7835;p27"/>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6" name="Google Shape;7836;p27"/>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7" name="Google Shape;7837;p27"/>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8" name="Google Shape;7838;p27"/>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9" name="Google Shape;7839;p27"/>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0" name="Google Shape;7840;p27"/>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1" name="Google Shape;7841;p27"/>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2" name="Google Shape;7842;p27"/>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3" name="Google Shape;7843;p27"/>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4" name="Google Shape;7844;p27"/>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5" name="Google Shape;7845;p27"/>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6" name="Google Shape;7846;p27"/>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7" name="Google Shape;7847;p27"/>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8" name="Google Shape;7848;p27"/>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9" name="Google Shape;7849;p27"/>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0" name="Google Shape;7850;p27"/>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1" name="Google Shape;7851;p27"/>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2" name="Google Shape;7852;p27"/>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3" name="Google Shape;7853;p27"/>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4" name="Google Shape;7854;p27"/>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5" name="Google Shape;7855;p27"/>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6" name="Google Shape;7856;p27"/>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7" name="Google Shape;7857;p27"/>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8" name="Google Shape;7858;p27"/>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9" name="Google Shape;7859;p27"/>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0" name="Google Shape;7860;p27"/>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1" name="Google Shape;7861;p27"/>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2" name="Google Shape;7862;p27"/>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3" name="Google Shape;7863;p27"/>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4" name="Google Shape;7864;p27"/>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5" name="Google Shape;7865;p27"/>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6" name="Google Shape;7866;p27"/>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7" name="Google Shape;7867;p27"/>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8" name="Google Shape;7868;p27"/>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9" name="Google Shape;7869;p27"/>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0" name="Google Shape;7870;p27"/>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1" name="Google Shape;7871;p27"/>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2" name="Google Shape;7872;p27"/>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3" name="Google Shape;7873;p27"/>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74" name="Google Shape;7874;p27"/>
          <p:cNvGrpSpPr/>
          <p:nvPr/>
        </p:nvGrpSpPr>
        <p:grpSpPr>
          <a:xfrm rot="5400000" flipH="1">
            <a:off x="1752529" y="125413"/>
            <a:ext cx="215884" cy="194073"/>
            <a:chOff x="7737341" y="1046941"/>
            <a:chExt cx="161913" cy="145916"/>
          </a:xfrm>
        </p:grpSpPr>
        <p:sp>
          <p:nvSpPr>
            <p:cNvPr id="7875" name="Google Shape;7875;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6" name="Google Shape;7876;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7" name="Google Shape;7877;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78" name="Google Shape;7878;p27"/>
          <p:cNvGrpSpPr/>
          <p:nvPr/>
        </p:nvGrpSpPr>
        <p:grpSpPr>
          <a:xfrm rot="5400000" flipH="1">
            <a:off x="157086" y="1285180"/>
            <a:ext cx="215884" cy="194073"/>
            <a:chOff x="7737341" y="1046941"/>
            <a:chExt cx="161913" cy="145916"/>
          </a:xfrm>
        </p:grpSpPr>
        <p:sp>
          <p:nvSpPr>
            <p:cNvPr id="7879" name="Google Shape;7879;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0" name="Google Shape;7880;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1" name="Google Shape;7881;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82" name="Google Shape;7882;p27"/>
          <p:cNvGrpSpPr/>
          <p:nvPr/>
        </p:nvGrpSpPr>
        <p:grpSpPr>
          <a:xfrm rot="5400000" flipH="1">
            <a:off x="1416895" y="1501080"/>
            <a:ext cx="215884" cy="194073"/>
            <a:chOff x="7737341" y="1046941"/>
            <a:chExt cx="161913" cy="145916"/>
          </a:xfrm>
        </p:grpSpPr>
        <p:sp>
          <p:nvSpPr>
            <p:cNvPr id="7883" name="Google Shape;7883;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4" name="Google Shape;7884;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5" name="Google Shape;7885;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8"/>
        <p:cNvGrpSpPr/>
        <p:nvPr/>
      </p:nvGrpSpPr>
      <p:grpSpPr>
        <a:xfrm>
          <a:off x="0" y="0"/>
          <a:ext cx="0" cy="0"/>
          <a:chOff x="0" y="0"/>
          <a:chExt cx="0" cy="0"/>
        </a:xfrm>
      </p:grpSpPr>
      <p:grpSp>
        <p:nvGrpSpPr>
          <p:cNvPr id="749" name="Google Shape;749;p4"/>
          <p:cNvGrpSpPr/>
          <p:nvPr/>
        </p:nvGrpSpPr>
        <p:grpSpPr>
          <a:xfrm rot="-5400000" flipH="1">
            <a:off x="623591" y="-217931"/>
            <a:ext cx="340579" cy="880749"/>
            <a:chOff x="1823086" y="-208516"/>
            <a:chExt cx="433159" cy="1122944"/>
          </a:xfrm>
        </p:grpSpPr>
        <p:sp>
          <p:nvSpPr>
            <p:cNvPr id="750" name="Google Shape;750;p4"/>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1" name="Google Shape;751;p4"/>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2" name="Google Shape;752;p4"/>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3" name="Google Shape;753;p4"/>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4" name="Google Shape;754;p4"/>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5" name="Google Shape;755;p4"/>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6" name="Google Shape;756;p4"/>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7" name="Google Shape;757;p4"/>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58" name="Google Shape;758;p4"/>
          <p:cNvGrpSpPr/>
          <p:nvPr/>
        </p:nvGrpSpPr>
        <p:grpSpPr>
          <a:xfrm>
            <a:off x="268678" y="-234667"/>
            <a:ext cx="627747" cy="879633"/>
            <a:chOff x="1897495" y="-461400"/>
            <a:chExt cx="815443" cy="1139815"/>
          </a:xfrm>
        </p:grpSpPr>
        <p:sp>
          <p:nvSpPr>
            <p:cNvPr id="759" name="Google Shape;759;p4"/>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0" name="Google Shape;760;p4"/>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1" name="Google Shape;761;p4"/>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2" name="Google Shape;762;p4"/>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3" name="Google Shape;763;p4"/>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4" name="Google Shape;764;p4"/>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 name="Google Shape;765;p4"/>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 name="Google Shape;766;p4"/>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 name="Google Shape;767;p4"/>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 name="Google Shape;768;p4"/>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 name="Google Shape;769;p4"/>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 name="Google Shape;770;p4"/>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 name="Google Shape;771;p4"/>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 name="Google Shape;772;p4"/>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 name="Google Shape;773;p4"/>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 name="Google Shape;774;p4"/>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 name="Google Shape;775;p4"/>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 name="Google Shape;776;p4"/>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 name="Google Shape;777;p4"/>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 name="Google Shape;778;p4"/>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 name="Google Shape;779;p4"/>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 name="Google Shape;780;p4"/>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81" name="Google Shape;781;p4"/>
          <p:cNvSpPr txBox="1">
            <a:spLocks noGrp="1"/>
          </p:cNvSpPr>
          <p:nvPr>
            <p:ph type="title"/>
          </p:nvPr>
        </p:nvSpPr>
        <p:spPr>
          <a:xfrm>
            <a:off x="1234239" y="695500"/>
            <a:ext cx="7612321" cy="747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2" name="Google Shape;782;p4"/>
          <p:cNvSpPr txBox="1">
            <a:spLocks noGrp="1"/>
          </p:cNvSpPr>
          <p:nvPr>
            <p:ph type="body" idx="1"/>
          </p:nvPr>
        </p:nvSpPr>
        <p:spPr>
          <a:xfrm>
            <a:off x="1249102" y="1523767"/>
            <a:ext cx="9916606" cy="4849200"/>
          </a:xfrm>
          <a:prstGeom prst="rect">
            <a:avLst/>
          </a:prstGeom>
        </p:spPr>
        <p:txBody>
          <a:bodyPr spcFirstLastPara="1" wrap="square" lIns="91425" tIns="91425" rIns="91425" bIns="91425" anchor="t" anchorCtr="0">
            <a:noAutofit/>
          </a:bodyPr>
          <a:lstStyle>
            <a:lvl1pPr marL="608076" lvl="0" indent="-405384" rtl="0">
              <a:spcBef>
                <a:spcPts val="0"/>
              </a:spcBef>
              <a:spcAft>
                <a:spcPts val="0"/>
              </a:spcAft>
              <a:buClr>
                <a:srgbClr val="091179"/>
              </a:buClr>
              <a:buSzPts val="1200"/>
              <a:buFont typeface="Nunito"/>
              <a:buAutoNum type="arabicPeriod"/>
              <a:defRPr sz="1596">
                <a:latin typeface="Nunito"/>
                <a:ea typeface="Nunito"/>
                <a:cs typeface="Nunito"/>
                <a:sym typeface="Nunito"/>
              </a:defRPr>
            </a:lvl1pPr>
            <a:lvl2pPr marL="1216152" lvl="1" indent="-405384" rtl="0">
              <a:spcBef>
                <a:spcPts val="0"/>
              </a:spcBef>
              <a:spcAft>
                <a:spcPts val="0"/>
              </a:spcAft>
              <a:buClr>
                <a:srgbClr val="091179"/>
              </a:buClr>
              <a:buSzPts val="1200"/>
              <a:buFont typeface="Nunito"/>
              <a:buAutoNum type="alphaLcPeriod"/>
              <a:defRPr/>
            </a:lvl2pPr>
            <a:lvl3pPr marL="1824228" lvl="2" indent="-405384" rtl="0">
              <a:spcBef>
                <a:spcPts val="0"/>
              </a:spcBef>
              <a:spcAft>
                <a:spcPts val="0"/>
              </a:spcAft>
              <a:buClr>
                <a:srgbClr val="091179"/>
              </a:buClr>
              <a:buSzPts val="1200"/>
              <a:buFont typeface="Nunito"/>
              <a:buAutoNum type="romanLcPeriod"/>
              <a:defRPr/>
            </a:lvl3pPr>
            <a:lvl4pPr marL="2432304" lvl="3" indent="-405384" rtl="0">
              <a:spcBef>
                <a:spcPts val="0"/>
              </a:spcBef>
              <a:spcAft>
                <a:spcPts val="0"/>
              </a:spcAft>
              <a:buClr>
                <a:srgbClr val="091179"/>
              </a:buClr>
              <a:buSzPts val="1200"/>
              <a:buFont typeface="Nunito"/>
              <a:buAutoNum type="arabicPeriod"/>
              <a:defRPr/>
            </a:lvl4pPr>
            <a:lvl5pPr marL="3040380" lvl="4" indent="-405384" rtl="0">
              <a:spcBef>
                <a:spcPts val="0"/>
              </a:spcBef>
              <a:spcAft>
                <a:spcPts val="0"/>
              </a:spcAft>
              <a:buClr>
                <a:srgbClr val="091179"/>
              </a:buClr>
              <a:buSzPts val="1200"/>
              <a:buFont typeface="Nunito"/>
              <a:buAutoNum type="alphaLcPeriod"/>
              <a:defRPr/>
            </a:lvl5pPr>
            <a:lvl6pPr marL="3648456" lvl="5" indent="-405384" rtl="0">
              <a:spcBef>
                <a:spcPts val="0"/>
              </a:spcBef>
              <a:spcAft>
                <a:spcPts val="0"/>
              </a:spcAft>
              <a:buClr>
                <a:srgbClr val="091179"/>
              </a:buClr>
              <a:buSzPts val="1200"/>
              <a:buFont typeface="Nunito"/>
              <a:buAutoNum type="romanLcPeriod"/>
              <a:defRPr/>
            </a:lvl6pPr>
            <a:lvl7pPr marL="4256532" lvl="6" indent="-405384" rtl="0">
              <a:spcBef>
                <a:spcPts val="0"/>
              </a:spcBef>
              <a:spcAft>
                <a:spcPts val="0"/>
              </a:spcAft>
              <a:buClr>
                <a:srgbClr val="091179"/>
              </a:buClr>
              <a:buSzPts val="1200"/>
              <a:buFont typeface="Nunito"/>
              <a:buAutoNum type="arabicPeriod"/>
              <a:defRPr/>
            </a:lvl7pPr>
            <a:lvl8pPr marL="4864608" lvl="7" indent="-405384" rtl="0">
              <a:spcBef>
                <a:spcPts val="0"/>
              </a:spcBef>
              <a:spcAft>
                <a:spcPts val="0"/>
              </a:spcAft>
              <a:buClr>
                <a:srgbClr val="674EA7"/>
              </a:buClr>
              <a:buSzPts val="1200"/>
              <a:buFont typeface="Inconsolata"/>
              <a:buAutoNum type="alphaLcPeriod"/>
              <a:defRPr/>
            </a:lvl8pPr>
            <a:lvl9pPr marL="5472684" lvl="8" indent="-405384" rtl="0">
              <a:spcBef>
                <a:spcPts val="0"/>
              </a:spcBef>
              <a:spcAft>
                <a:spcPts val="0"/>
              </a:spcAft>
              <a:buClr>
                <a:srgbClr val="674EA7"/>
              </a:buClr>
              <a:buSzPts val="1200"/>
              <a:buFont typeface="Arial"/>
              <a:buAutoNum type="romanLcPeriod"/>
              <a:defRPr/>
            </a:lvl9pPr>
          </a:lstStyle>
          <a:p>
            <a:endParaRPr/>
          </a:p>
        </p:txBody>
      </p:sp>
      <p:grpSp>
        <p:nvGrpSpPr>
          <p:cNvPr id="783" name="Google Shape;783;p4"/>
          <p:cNvGrpSpPr/>
          <p:nvPr/>
        </p:nvGrpSpPr>
        <p:grpSpPr>
          <a:xfrm>
            <a:off x="622793" y="839638"/>
            <a:ext cx="164484" cy="149639"/>
            <a:chOff x="737385" y="1492952"/>
            <a:chExt cx="161913" cy="146935"/>
          </a:xfrm>
        </p:grpSpPr>
        <p:sp>
          <p:nvSpPr>
            <p:cNvPr id="784" name="Google Shape;784;p4"/>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 name="Google Shape;785;p4"/>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 name="Google Shape;786;p4"/>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87" name="Google Shape;787;p4"/>
          <p:cNvSpPr/>
          <p:nvPr/>
        </p:nvSpPr>
        <p:spPr>
          <a:xfrm>
            <a:off x="6570237" y="-62933"/>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88" name="Google Shape;788;p4"/>
          <p:cNvGrpSpPr/>
          <p:nvPr/>
        </p:nvGrpSpPr>
        <p:grpSpPr>
          <a:xfrm>
            <a:off x="3" y="-268128"/>
            <a:ext cx="445435" cy="1208568"/>
            <a:chOff x="904476" y="-243594"/>
            <a:chExt cx="438472" cy="1186732"/>
          </a:xfrm>
        </p:grpSpPr>
        <p:sp>
          <p:nvSpPr>
            <p:cNvPr id="789" name="Google Shape;789;p4"/>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0" name="Google Shape;790;p4"/>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1" name="Google Shape;791;p4"/>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2" name="Google Shape;792;p4"/>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3" name="Google Shape;793;p4"/>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4" name="Google Shape;794;p4"/>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5" name="Google Shape;795;p4"/>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6" name="Google Shape;796;p4"/>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7" name="Google Shape;797;p4"/>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8" name="Google Shape;798;p4"/>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9" name="Google Shape;799;p4"/>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0" name="Google Shape;800;p4"/>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1" name="Google Shape;801;p4"/>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2" name="Google Shape;802;p4"/>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3" name="Google Shape;803;p4"/>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4" name="Google Shape;804;p4"/>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5" name="Google Shape;805;p4"/>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6" name="Google Shape;806;p4"/>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7" name="Google Shape;807;p4"/>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8" name="Google Shape;808;p4"/>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9" name="Google Shape;809;p4"/>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0" name="Google Shape;810;p4"/>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1" name="Google Shape;811;p4"/>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2" name="Google Shape;812;p4"/>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3" name="Google Shape;813;p4"/>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4" name="Google Shape;814;p4"/>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5" name="Google Shape;815;p4"/>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16" name="Google Shape;816;p4"/>
          <p:cNvGrpSpPr/>
          <p:nvPr/>
        </p:nvGrpSpPr>
        <p:grpSpPr>
          <a:xfrm>
            <a:off x="11397389" y="5664331"/>
            <a:ext cx="505968" cy="1373920"/>
            <a:chOff x="7607455" y="4238363"/>
            <a:chExt cx="438017" cy="1186459"/>
          </a:xfrm>
        </p:grpSpPr>
        <p:sp>
          <p:nvSpPr>
            <p:cNvPr id="817" name="Google Shape;817;p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8" name="Google Shape;818;p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9" name="Google Shape;819;p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0" name="Google Shape;820;p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1" name="Google Shape;821;p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2" name="Google Shape;822;p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3" name="Google Shape;823;p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4" name="Google Shape;824;p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5" name="Google Shape;825;p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6" name="Google Shape;826;p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7" name="Google Shape;827;p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8" name="Google Shape;828;p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9" name="Google Shape;829;p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0" name="Google Shape;830;p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1" name="Google Shape;831;p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2" name="Google Shape;832;p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3" name="Google Shape;833;p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4" name="Google Shape;834;p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5" name="Google Shape;835;p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6" name="Google Shape;836;p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7" name="Google Shape;837;p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8" name="Google Shape;838;p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9" name="Google Shape;839;p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0" name="Google Shape;840;p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41" name="Google Shape;841;p4"/>
          <p:cNvGrpSpPr/>
          <p:nvPr/>
        </p:nvGrpSpPr>
        <p:grpSpPr>
          <a:xfrm flipH="1">
            <a:off x="124440" y="5936809"/>
            <a:ext cx="892969" cy="980512"/>
            <a:chOff x="2318158" y="4088320"/>
            <a:chExt cx="1256104" cy="1375835"/>
          </a:xfrm>
        </p:grpSpPr>
        <p:sp>
          <p:nvSpPr>
            <p:cNvPr id="842" name="Google Shape;842;p4"/>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3" name="Google Shape;843;p4"/>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4" name="Google Shape;844;p4"/>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5" name="Google Shape;845;p4"/>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6" name="Google Shape;846;p4"/>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7" name="Google Shape;847;p4"/>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8" name="Google Shape;848;p4"/>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9" name="Google Shape;849;p4"/>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0" name="Google Shape;850;p4"/>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1" name="Google Shape;851;p4"/>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2" name="Google Shape;852;p4"/>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3" name="Google Shape;853;p4"/>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4" name="Google Shape;854;p4"/>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5" name="Google Shape;855;p4"/>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6" name="Google Shape;856;p4"/>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7" name="Google Shape;857;p4"/>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8" name="Google Shape;858;p4"/>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9" name="Google Shape;859;p4"/>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0" name="Google Shape;860;p4"/>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1" name="Google Shape;861;p4"/>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2" name="Google Shape;862;p4"/>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3" name="Google Shape;863;p4"/>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4" name="Google Shape;864;p4"/>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5" name="Google Shape;865;p4"/>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6" name="Google Shape;866;p4"/>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7" name="Google Shape;867;p4"/>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8" name="Google Shape;868;p4"/>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9" name="Google Shape;869;p4"/>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0" name="Google Shape;870;p4"/>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1" name="Google Shape;871;p4"/>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2" name="Google Shape;872;p4"/>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3" name="Google Shape;873;p4"/>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4" name="Google Shape;874;p4"/>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5" name="Google Shape;875;p4"/>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6" name="Google Shape;876;p4"/>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7" name="Google Shape;877;p4"/>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8" name="Google Shape;878;p4"/>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9" name="Google Shape;879;p4"/>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0" name="Google Shape;880;p4"/>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1" name="Google Shape;881;p4"/>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2" name="Google Shape;882;p4"/>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3" name="Google Shape;883;p4"/>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4" name="Google Shape;884;p4"/>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5" name="Google Shape;885;p4"/>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6" name="Google Shape;886;p4"/>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7" name="Google Shape;887;p4"/>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8" name="Google Shape;888;p4"/>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9" name="Google Shape;889;p4"/>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0" name="Google Shape;890;p4"/>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1" name="Google Shape;891;p4"/>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92" name="Google Shape;892;p4"/>
          <p:cNvGrpSpPr/>
          <p:nvPr/>
        </p:nvGrpSpPr>
        <p:grpSpPr>
          <a:xfrm>
            <a:off x="7912459" y="151782"/>
            <a:ext cx="525816" cy="687191"/>
            <a:chOff x="3289399" y="3455662"/>
            <a:chExt cx="436502" cy="569243"/>
          </a:xfrm>
        </p:grpSpPr>
        <p:sp>
          <p:nvSpPr>
            <p:cNvPr id="893" name="Google Shape;893;p4"/>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4" name="Google Shape;894;p4"/>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5" name="Google Shape;895;p4"/>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6" name="Google Shape;896;p4"/>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7" name="Google Shape;897;p4"/>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8" name="Google Shape;898;p4"/>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9" name="Google Shape;899;p4"/>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0" name="Google Shape;900;p4"/>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1" name="Google Shape;901;p4"/>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2" name="Google Shape;902;p4"/>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3" name="Google Shape;903;p4"/>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4" name="Google Shape;904;p4"/>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5" name="Google Shape;905;p4"/>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6" name="Google Shape;906;p4"/>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7" name="Google Shape;907;p4"/>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8" name="Google Shape;908;p4"/>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9" name="Google Shape;909;p4"/>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0" name="Google Shape;910;p4"/>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1" name="Google Shape;911;p4"/>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2" name="Google Shape;912;p4"/>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3" name="Google Shape;913;p4"/>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4" name="Google Shape;914;p4"/>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15" name="Google Shape;915;p4"/>
          <p:cNvGrpSpPr/>
          <p:nvPr/>
        </p:nvGrpSpPr>
        <p:grpSpPr>
          <a:xfrm>
            <a:off x="10676521" y="-379955"/>
            <a:ext cx="1485316" cy="1527017"/>
            <a:chOff x="7973149" y="-201092"/>
            <a:chExt cx="1116750" cy="1145263"/>
          </a:xfrm>
        </p:grpSpPr>
        <p:sp>
          <p:nvSpPr>
            <p:cNvPr id="916" name="Google Shape;916;p4"/>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7" name="Google Shape;917;p4"/>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8" name="Google Shape;918;p4"/>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9" name="Google Shape;919;p4"/>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0" name="Google Shape;920;p4"/>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1" name="Google Shape;921;p4"/>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2" name="Google Shape;922;p4"/>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3" name="Google Shape;923;p4"/>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4" name="Google Shape;924;p4"/>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5" name="Google Shape;925;p4"/>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6" name="Google Shape;926;p4"/>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7" name="Google Shape;927;p4"/>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8" name="Google Shape;928;p4"/>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9" name="Google Shape;929;p4"/>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0" name="Google Shape;930;p4"/>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1" name="Google Shape;931;p4"/>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2" name="Google Shape;932;p4"/>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3" name="Google Shape;933;p4"/>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4" name="Google Shape;934;p4"/>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5" name="Google Shape;935;p4"/>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6" name="Google Shape;936;p4"/>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7" name="Google Shape;937;p4"/>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8" name="Google Shape;938;p4"/>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9" name="Google Shape;939;p4"/>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0" name="Google Shape;940;p4"/>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1" name="Google Shape;941;p4"/>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2" name="Google Shape;942;p4"/>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3" name="Google Shape;943;p4"/>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4" name="Google Shape;944;p4"/>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5" name="Google Shape;945;p4"/>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6" name="Google Shape;946;p4"/>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7" name="Google Shape;947;p4"/>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8" name="Google Shape;948;p4"/>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9" name="Google Shape;949;p4"/>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0" name="Google Shape;950;p4"/>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1" name="Google Shape;951;p4"/>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2" name="Google Shape;952;p4"/>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3" name="Google Shape;953;p4"/>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4" name="Google Shape;954;p4"/>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5" name="Google Shape;955;p4"/>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6" name="Google Shape;956;p4"/>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7" name="Google Shape;957;p4"/>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8" name="Google Shape;958;p4"/>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9" name="Google Shape;959;p4"/>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0" name="Google Shape;960;p4"/>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1" name="Google Shape;961;p4"/>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2" name="Google Shape;962;p4"/>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3" name="Google Shape;963;p4"/>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4" name="Google Shape;964;p4"/>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5" name="Google Shape;965;p4"/>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6" name="Google Shape;966;p4"/>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7" name="Google Shape;967;p4"/>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8" name="Google Shape;968;p4"/>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9" name="Google Shape;969;p4"/>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0" name="Google Shape;970;p4"/>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1" name="Google Shape;971;p4"/>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2" name="Google Shape;972;p4"/>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3" name="Google Shape;973;p4"/>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4" name="Google Shape;974;p4"/>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5" name="Google Shape;975;p4"/>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6" name="Google Shape;976;p4"/>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77" name="Google Shape;977;p4"/>
          <p:cNvGrpSpPr/>
          <p:nvPr/>
        </p:nvGrpSpPr>
        <p:grpSpPr>
          <a:xfrm rot="-5400000">
            <a:off x="9261951" y="125413"/>
            <a:ext cx="215884" cy="194073"/>
            <a:chOff x="7737341" y="1046941"/>
            <a:chExt cx="161913" cy="145916"/>
          </a:xfrm>
        </p:grpSpPr>
        <p:sp>
          <p:nvSpPr>
            <p:cNvPr id="978" name="Google Shape;978;p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9" name="Google Shape;979;p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0" name="Google Shape;980;p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11"/>
        <p:cNvGrpSpPr/>
        <p:nvPr/>
      </p:nvGrpSpPr>
      <p:grpSpPr>
        <a:xfrm>
          <a:off x="0" y="0"/>
          <a:ext cx="0" cy="0"/>
          <a:chOff x="0" y="0"/>
          <a:chExt cx="0" cy="0"/>
        </a:xfrm>
      </p:grpSpPr>
      <p:sp>
        <p:nvSpPr>
          <p:cNvPr id="1612" name="Google Shape;1612;p7"/>
          <p:cNvSpPr/>
          <p:nvPr/>
        </p:nvSpPr>
        <p:spPr>
          <a:xfrm>
            <a:off x="6988602" y="6099067"/>
            <a:ext cx="5250026" cy="821375"/>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13" name="Google Shape;1613;p7"/>
          <p:cNvSpPr txBox="1">
            <a:spLocks noGrp="1"/>
          </p:cNvSpPr>
          <p:nvPr>
            <p:ph type="title"/>
          </p:nvPr>
        </p:nvSpPr>
        <p:spPr>
          <a:xfrm>
            <a:off x="6529973" y="2287233"/>
            <a:ext cx="3734738" cy="727200"/>
          </a:xfrm>
          <a:prstGeom prst="rect">
            <a:avLst/>
          </a:prstGeom>
        </p:spPr>
        <p:txBody>
          <a:bodyPr spcFirstLastPara="1" wrap="square" lIns="91425" tIns="91425" rIns="91425" bIns="91425" anchor="t" anchorCtr="0">
            <a:noAutofit/>
          </a:bodyPr>
          <a:lstStyle>
            <a:lvl1pPr lvl="0" algn="r">
              <a:spcBef>
                <a:spcPts val="0"/>
              </a:spcBef>
              <a:spcAft>
                <a:spcPts val="0"/>
              </a:spcAft>
              <a:buSzPts val="2400"/>
              <a:buNone/>
              <a:defRPr/>
            </a:lvl1pPr>
            <a:lvl2pPr lvl="1">
              <a:spcBef>
                <a:spcPts val="0"/>
              </a:spcBef>
              <a:spcAft>
                <a:spcPts val="0"/>
              </a:spcAft>
              <a:buSzPts val="2400"/>
              <a:buNone/>
              <a:defRPr sz="3192"/>
            </a:lvl2pPr>
            <a:lvl3pPr lvl="2">
              <a:spcBef>
                <a:spcPts val="0"/>
              </a:spcBef>
              <a:spcAft>
                <a:spcPts val="0"/>
              </a:spcAft>
              <a:buSzPts val="2400"/>
              <a:buNone/>
              <a:defRPr sz="3192"/>
            </a:lvl3pPr>
            <a:lvl4pPr lvl="3">
              <a:spcBef>
                <a:spcPts val="0"/>
              </a:spcBef>
              <a:spcAft>
                <a:spcPts val="0"/>
              </a:spcAft>
              <a:buSzPts val="2400"/>
              <a:buNone/>
              <a:defRPr sz="3192"/>
            </a:lvl4pPr>
            <a:lvl5pPr lvl="4">
              <a:spcBef>
                <a:spcPts val="0"/>
              </a:spcBef>
              <a:spcAft>
                <a:spcPts val="0"/>
              </a:spcAft>
              <a:buSzPts val="2400"/>
              <a:buNone/>
              <a:defRPr sz="3192"/>
            </a:lvl5pPr>
            <a:lvl6pPr lvl="5">
              <a:spcBef>
                <a:spcPts val="0"/>
              </a:spcBef>
              <a:spcAft>
                <a:spcPts val="0"/>
              </a:spcAft>
              <a:buSzPts val="2400"/>
              <a:buNone/>
              <a:defRPr sz="3192"/>
            </a:lvl6pPr>
            <a:lvl7pPr lvl="6">
              <a:spcBef>
                <a:spcPts val="0"/>
              </a:spcBef>
              <a:spcAft>
                <a:spcPts val="0"/>
              </a:spcAft>
              <a:buSzPts val="2400"/>
              <a:buNone/>
              <a:defRPr sz="3192"/>
            </a:lvl7pPr>
            <a:lvl8pPr lvl="7">
              <a:spcBef>
                <a:spcPts val="0"/>
              </a:spcBef>
              <a:spcAft>
                <a:spcPts val="0"/>
              </a:spcAft>
              <a:buSzPts val="2400"/>
              <a:buNone/>
              <a:defRPr sz="3192"/>
            </a:lvl8pPr>
            <a:lvl9pPr lvl="8">
              <a:spcBef>
                <a:spcPts val="0"/>
              </a:spcBef>
              <a:spcAft>
                <a:spcPts val="0"/>
              </a:spcAft>
              <a:buSzPts val="2400"/>
              <a:buNone/>
              <a:defRPr sz="3192"/>
            </a:lvl9pPr>
          </a:lstStyle>
          <a:p>
            <a:endParaRPr/>
          </a:p>
        </p:txBody>
      </p:sp>
      <p:sp>
        <p:nvSpPr>
          <p:cNvPr id="1614" name="Google Shape;1614;p7"/>
          <p:cNvSpPr txBox="1">
            <a:spLocks noGrp="1"/>
          </p:cNvSpPr>
          <p:nvPr>
            <p:ph type="body" idx="1"/>
          </p:nvPr>
        </p:nvSpPr>
        <p:spPr>
          <a:xfrm>
            <a:off x="6295754" y="3014433"/>
            <a:ext cx="3968957" cy="1662400"/>
          </a:xfrm>
          <a:prstGeom prst="rect">
            <a:avLst/>
          </a:prstGeom>
        </p:spPr>
        <p:txBody>
          <a:bodyPr spcFirstLastPara="1" wrap="square" lIns="91425" tIns="91425" rIns="91425" bIns="91425" anchor="t" anchorCtr="0">
            <a:noAutofit/>
          </a:bodyPr>
          <a:lstStyle>
            <a:lvl1pPr marL="608076" lvl="0" indent="-405384" algn="r">
              <a:spcBef>
                <a:spcPts val="0"/>
              </a:spcBef>
              <a:spcAft>
                <a:spcPts val="0"/>
              </a:spcAft>
              <a:buSzPts val="1200"/>
              <a:buChar char="●"/>
              <a:defRPr>
                <a:latin typeface="Nunito"/>
                <a:ea typeface="Nunito"/>
                <a:cs typeface="Nunito"/>
                <a:sym typeface="Nunito"/>
              </a:defRPr>
            </a:lvl1pPr>
            <a:lvl2pPr marL="1216152" lvl="1" indent="-405384">
              <a:spcBef>
                <a:spcPts val="0"/>
              </a:spcBef>
              <a:spcAft>
                <a:spcPts val="0"/>
              </a:spcAft>
              <a:buSzPts val="1200"/>
              <a:buChar char="○"/>
              <a:defRPr sz="1596"/>
            </a:lvl2pPr>
            <a:lvl3pPr marL="1824228" lvl="2" indent="-405384">
              <a:spcBef>
                <a:spcPts val="0"/>
              </a:spcBef>
              <a:spcAft>
                <a:spcPts val="0"/>
              </a:spcAft>
              <a:buSzPts val="1200"/>
              <a:buChar char="■"/>
              <a:defRPr sz="1596"/>
            </a:lvl3pPr>
            <a:lvl4pPr marL="2432304" lvl="3" indent="-405384">
              <a:spcBef>
                <a:spcPts val="0"/>
              </a:spcBef>
              <a:spcAft>
                <a:spcPts val="0"/>
              </a:spcAft>
              <a:buSzPts val="1200"/>
              <a:buChar char="●"/>
              <a:defRPr sz="1596"/>
            </a:lvl4pPr>
            <a:lvl5pPr marL="3040380" lvl="4" indent="-405384">
              <a:spcBef>
                <a:spcPts val="0"/>
              </a:spcBef>
              <a:spcAft>
                <a:spcPts val="0"/>
              </a:spcAft>
              <a:buSzPts val="1200"/>
              <a:buChar char="○"/>
              <a:defRPr sz="1596"/>
            </a:lvl5pPr>
            <a:lvl6pPr marL="3648456" lvl="5" indent="-405384">
              <a:spcBef>
                <a:spcPts val="0"/>
              </a:spcBef>
              <a:spcAft>
                <a:spcPts val="0"/>
              </a:spcAft>
              <a:buSzPts val="1200"/>
              <a:buChar char="■"/>
              <a:defRPr sz="1596"/>
            </a:lvl6pPr>
            <a:lvl7pPr marL="4256532" lvl="6" indent="-405384">
              <a:spcBef>
                <a:spcPts val="0"/>
              </a:spcBef>
              <a:spcAft>
                <a:spcPts val="0"/>
              </a:spcAft>
              <a:buSzPts val="1200"/>
              <a:buChar char="●"/>
              <a:defRPr sz="1596"/>
            </a:lvl7pPr>
            <a:lvl8pPr marL="4864608" lvl="7" indent="-405384">
              <a:spcBef>
                <a:spcPts val="0"/>
              </a:spcBef>
              <a:spcAft>
                <a:spcPts val="0"/>
              </a:spcAft>
              <a:buSzPts val="1200"/>
              <a:buChar char="○"/>
              <a:defRPr sz="1596"/>
            </a:lvl8pPr>
            <a:lvl9pPr marL="5472684" lvl="8" indent="-405384">
              <a:spcBef>
                <a:spcPts val="0"/>
              </a:spcBef>
              <a:spcAft>
                <a:spcPts val="0"/>
              </a:spcAft>
              <a:buSzPts val="1200"/>
              <a:buChar char="■"/>
              <a:defRPr sz="1596"/>
            </a:lvl9pPr>
          </a:lstStyle>
          <a:p>
            <a:endParaRPr/>
          </a:p>
        </p:txBody>
      </p:sp>
      <p:sp>
        <p:nvSpPr>
          <p:cNvPr id="1615" name="Google Shape;1615;p7"/>
          <p:cNvSpPr/>
          <p:nvPr/>
        </p:nvSpPr>
        <p:spPr>
          <a:xfrm flipH="1">
            <a:off x="-269302" y="-119310"/>
            <a:ext cx="4492375" cy="703249"/>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616" name="Google Shape;1616;p7"/>
          <p:cNvGrpSpPr/>
          <p:nvPr/>
        </p:nvGrpSpPr>
        <p:grpSpPr>
          <a:xfrm flipH="1">
            <a:off x="10667068" y="-225529"/>
            <a:ext cx="1428656" cy="915695"/>
            <a:chOff x="-206267" y="355694"/>
            <a:chExt cx="1406323" cy="899150"/>
          </a:xfrm>
        </p:grpSpPr>
        <p:sp>
          <p:nvSpPr>
            <p:cNvPr id="1617" name="Google Shape;1617;p7"/>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8" name="Google Shape;1618;p7"/>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9" name="Google Shape;1619;p7"/>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0" name="Google Shape;1620;p7"/>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1" name="Google Shape;1621;p7"/>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2" name="Google Shape;1622;p7"/>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3" name="Google Shape;1623;p7"/>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4" name="Google Shape;1624;p7"/>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25" name="Google Shape;1625;p7"/>
          <p:cNvGrpSpPr/>
          <p:nvPr/>
        </p:nvGrpSpPr>
        <p:grpSpPr>
          <a:xfrm>
            <a:off x="10524194" y="5162843"/>
            <a:ext cx="1714433" cy="1882509"/>
            <a:chOff x="2318158" y="4088320"/>
            <a:chExt cx="1256104" cy="1375835"/>
          </a:xfrm>
        </p:grpSpPr>
        <p:sp>
          <p:nvSpPr>
            <p:cNvPr id="1626" name="Google Shape;1626;p7"/>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7" name="Google Shape;1627;p7"/>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8" name="Google Shape;1628;p7"/>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9" name="Google Shape;1629;p7"/>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0" name="Google Shape;1630;p7"/>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1" name="Google Shape;1631;p7"/>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2" name="Google Shape;1632;p7"/>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3" name="Google Shape;1633;p7"/>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4" name="Google Shape;1634;p7"/>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5" name="Google Shape;1635;p7"/>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6" name="Google Shape;1636;p7"/>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7" name="Google Shape;1637;p7"/>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8" name="Google Shape;1638;p7"/>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9" name="Google Shape;1639;p7"/>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0" name="Google Shape;1640;p7"/>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1" name="Google Shape;1641;p7"/>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2" name="Google Shape;1642;p7"/>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3" name="Google Shape;1643;p7"/>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4" name="Google Shape;1644;p7"/>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5" name="Google Shape;1645;p7"/>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6" name="Google Shape;1646;p7"/>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7" name="Google Shape;1647;p7"/>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8" name="Google Shape;1648;p7"/>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9" name="Google Shape;1649;p7"/>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0" name="Google Shape;1650;p7"/>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1" name="Google Shape;1651;p7"/>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2" name="Google Shape;1652;p7"/>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3" name="Google Shape;1653;p7"/>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4" name="Google Shape;1654;p7"/>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5" name="Google Shape;1655;p7"/>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6" name="Google Shape;1656;p7"/>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7" name="Google Shape;1657;p7"/>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8" name="Google Shape;1658;p7"/>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9" name="Google Shape;1659;p7"/>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0" name="Google Shape;1660;p7"/>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1" name="Google Shape;1661;p7"/>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2" name="Google Shape;1662;p7"/>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3" name="Google Shape;1663;p7"/>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4" name="Google Shape;1664;p7"/>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5" name="Google Shape;1665;p7"/>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6" name="Google Shape;1666;p7"/>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7" name="Google Shape;1667;p7"/>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8" name="Google Shape;1668;p7"/>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9" name="Google Shape;1669;p7"/>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0" name="Google Shape;1670;p7"/>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1" name="Google Shape;1671;p7"/>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2" name="Google Shape;1672;p7"/>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3" name="Google Shape;1673;p7"/>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4" name="Google Shape;1674;p7"/>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5" name="Google Shape;1675;p7"/>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76" name="Google Shape;1676;p7"/>
          <p:cNvGrpSpPr/>
          <p:nvPr/>
        </p:nvGrpSpPr>
        <p:grpSpPr>
          <a:xfrm flipH="1">
            <a:off x="-269221" y="6180597"/>
            <a:ext cx="1160975" cy="522281"/>
            <a:chOff x="8502760" y="3542528"/>
            <a:chExt cx="711519" cy="319269"/>
          </a:xfrm>
        </p:grpSpPr>
        <p:sp>
          <p:nvSpPr>
            <p:cNvPr id="1677" name="Google Shape;1677;p7"/>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8" name="Google Shape;1678;p7"/>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9" name="Google Shape;1679;p7"/>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0" name="Google Shape;1680;p7"/>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1" name="Google Shape;1681;p7"/>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2" name="Google Shape;1682;p7"/>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3" name="Google Shape;1683;p7"/>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4" name="Google Shape;1684;p7"/>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5" name="Google Shape;1685;p7"/>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86" name="Google Shape;1686;p7"/>
          <p:cNvGrpSpPr/>
          <p:nvPr/>
        </p:nvGrpSpPr>
        <p:grpSpPr>
          <a:xfrm flipH="1">
            <a:off x="-185554" y="-101851"/>
            <a:ext cx="1077300" cy="1107545"/>
            <a:chOff x="7973149" y="-201092"/>
            <a:chExt cx="1116750" cy="1145263"/>
          </a:xfrm>
        </p:grpSpPr>
        <p:sp>
          <p:nvSpPr>
            <p:cNvPr id="1687" name="Google Shape;1687;p7"/>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8" name="Google Shape;1688;p7"/>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9" name="Google Shape;1689;p7"/>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0" name="Google Shape;1690;p7"/>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1" name="Google Shape;1691;p7"/>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2" name="Google Shape;1692;p7"/>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3" name="Google Shape;1693;p7"/>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4" name="Google Shape;1694;p7"/>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5" name="Google Shape;1695;p7"/>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6" name="Google Shape;1696;p7"/>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7" name="Google Shape;1697;p7"/>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8" name="Google Shape;1698;p7"/>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9" name="Google Shape;1699;p7"/>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0" name="Google Shape;1700;p7"/>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1" name="Google Shape;1701;p7"/>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2" name="Google Shape;1702;p7"/>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3" name="Google Shape;1703;p7"/>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4" name="Google Shape;1704;p7"/>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5" name="Google Shape;1705;p7"/>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6" name="Google Shape;1706;p7"/>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7" name="Google Shape;1707;p7"/>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8" name="Google Shape;1708;p7"/>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9" name="Google Shape;1709;p7"/>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0" name="Google Shape;1710;p7"/>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1" name="Google Shape;1711;p7"/>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2" name="Google Shape;1712;p7"/>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3" name="Google Shape;1713;p7"/>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4" name="Google Shape;1714;p7"/>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5" name="Google Shape;1715;p7"/>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6" name="Google Shape;1716;p7"/>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7" name="Google Shape;1717;p7"/>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8" name="Google Shape;1718;p7"/>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9" name="Google Shape;1719;p7"/>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0" name="Google Shape;1720;p7"/>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1" name="Google Shape;1721;p7"/>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2" name="Google Shape;1722;p7"/>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3" name="Google Shape;1723;p7"/>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4" name="Google Shape;1724;p7"/>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5" name="Google Shape;1725;p7"/>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6" name="Google Shape;1726;p7"/>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7" name="Google Shape;1727;p7"/>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8" name="Google Shape;1728;p7"/>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9" name="Google Shape;1729;p7"/>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0" name="Google Shape;1730;p7"/>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1" name="Google Shape;1731;p7"/>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2" name="Google Shape;1732;p7"/>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3" name="Google Shape;1733;p7"/>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4" name="Google Shape;1734;p7"/>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5" name="Google Shape;1735;p7"/>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6" name="Google Shape;1736;p7"/>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7" name="Google Shape;1737;p7"/>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8" name="Google Shape;1738;p7"/>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9" name="Google Shape;1739;p7"/>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0" name="Google Shape;1740;p7"/>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1" name="Google Shape;1741;p7"/>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2" name="Google Shape;1742;p7"/>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3" name="Google Shape;1743;p7"/>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4" name="Google Shape;1744;p7"/>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5" name="Google Shape;1745;p7"/>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6" name="Google Shape;1746;p7"/>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7" name="Google Shape;1747;p7"/>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48" name="Google Shape;1748;p7"/>
          <p:cNvGrpSpPr/>
          <p:nvPr/>
        </p:nvGrpSpPr>
        <p:grpSpPr>
          <a:xfrm rot="5400000" flipH="1">
            <a:off x="1758867" y="17015"/>
            <a:ext cx="156581" cy="140762"/>
            <a:chOff x="7737341" y="1046941"/>
            <a:chExt cx="161913" cy="145916"/>
          </a:xfrm>
        </p:grpSpPr>
        <p:sp>
          <p:nvSpPr>
            <p:cNvPr id="1749" name="Google Shape;1749;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0" name="Google Shape;1750;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1" name="Google Shape;1751;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752" name="Google Shape;1752;p7"/>
          <p:cNvSpPr txBox="1">
            <a:spLocks noGrp="1"/>
          </p:cNvSpPr>
          <p:nvPr>
            <p:ph type="subTitle" idx="2"/>
          </p:nvPr>
        </p:nvSpPr>
        <p:spPr>
          <a:xfrm>
            <a:off x="2451067" y="4676832"/>
            <a:ext cx="2696113" cy="558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spcBef>
                <a:spcPts val="0"/>
              </a:spcBef>
              <a:spcAft>
                <a:spcPts val="0"/>
              </a:spcAft>
              <a:buSzPts val="1600"/>
              <a:buNone/>
              <a:defRPr>
                <a:latin typeface="Maven Pro"/>
                <a:ea typeface="Maven Pro"/>
                <a:cs typeface="Maven Pro"/>
                <a:sym typeface="Maven Pro"/>
              </a:defRPr>
            </a:lvl2pPr>
            <a:lvl3pPr lvl="2">
              <a:spcBef>
                <a:spcPts val="0"/>
              </a:spcBef>
              <a:spcAft>
                <a:spcPts val="0"/>
              </a:spcAft>
              <a:buSzPts val="1600"/>
              <a:buNone/>
              <a:defRPr>
                <a:latin typeface="Maven Pro"/>
                <a:ea typeface="Maven Pro"/>
                <a:cs typeface="Maven Pro"/>
                <a:sym typeface="Maven Pro"/>
              </a:defRPr>
            </a:lvl3pPr>
            <a:lvl4pPr lvl="3">
              <a:spcBef>
                <a:spcPts val="0"/>
              </a:spcBef>
              <a:spcAft>
                <a:spcPts val="0"/>
              </a:spcAft>
              <a:buSzPts val="1600"/>
              <a:buNone/>
              <a:defRPr>
                <a:latin typeface="Maven Pro"/>
                <a:ea typeface="Maven Pro"/>
                <a:cs typeface="Maven Pro"/>
                <a:sym typeface="Maven Pro"/>
              </a:defRPr>
            </a:lvl4pPr>
            <a:lvl5pPr lvl="4">
              <a:spcBef>
                <a:spcPts val="0"/>
              </a:spcBef>
              <a:spcAft>
                <a:spcPts val="0"/>
              </a:spcAft>
              <a:buSzPts val="1600"/>
              <a:buNone/>
              <a:defRPr>
                <a:latin typeface="Maven Pro"/>
                <a:ea typeface="Maven Pro"/>
                <a:cs typeface="Maven Pro"/>
                <a:sym typeface="Maven Pro"/>
              </a:defRPr>
            </a:lvl5pPr>
            <a:lvl6pPr lvl="5">
              <a:spcBef>
                <a:spcPts val="0"/>
              </a:spcBef>
              <a:spcAft>
                <a:spcPts val="0"/>
              </a:spcAft>
              <a:buSzPts val="1600"/>
              <a:buNone/>
              <a:defRPr>
                <a:latin typeface="Maven Pro"/>
                <a:ea typeface="Maven Pro"/>
                <a:cs typeface="Maven Pro"/>
                <a:sym typeface="Maven Pro"/>
              </a:defRPr>
            </a:lvl6pPr>
            <a:lvl7pPr lvl="6">
              <a:spcBef>
                <a:spcPts val="0"/>
              </a:spcBef>
              <a:spcAft>
                <a:spcPts val="0"/>
              </a:spcAft>
              <a:buSzPts val="1600"/>
              <a:buNone/>
              <a:defRPr>
                <a:latin typeface="Maven Pro"/>
                <a:ea typeface="Maven Pro"/>
                <a:cs typeface="Maven Pro"/>
                <a:sym typeface="Maven Pro"/>
              </a:defRPr>
            </a:lvl7pPr>
            <a:lvl8pPr lvl="7">
              <a:spcBef>
                <a:spcPts val="0"/>
              </a:spcBef>
              <a:spcAft>
                <a:spcPts val="0"/>
              </a:spcAft>
              <a:buSzPts val="1600"/>
              <a:buNone/>
              <a:defRPr>
                <a:latin typeface="Maven Pro"/>
                <a:ea typeface="Maven Pro"/>
                <a:cs typeface="Maven Pro"/>
                <a:sym typeface="Maven Pro"/>
              </a:defRPr>
            </a:lvl8pPr>
            <a:lvl9pPr lvl="8">
              <a:spcBef>
                <a:spcPts val="0"/>
              </a:spcBef>
              <a:spcAft>
                <a:spcPts val="0"/>
              </a:spcAft>
              <a:buSzPts val="1600"/>
              <a:buNone/>
              <a:defRPr>
                <a:latin typeface="Maven Pro"/>
                <a:ea typeface="Maven Pro"/>
                <a:cs typeface="Maven Pro"/>
                <a:sym typeface="Maven Pro"/>
              </a:defRPr>
            </a:lvl9pPr>
          </a:lstStyle>
          <a:p>
            <a:endParaRPr/>
          </a:p>
        </p:txBody>
      </p:sp>
      <p:grpSp>
        <p:nvGrpSpPr>
          <p:cNvPr id="1753" name="Google Shape;1753;p7"/>
          <p:cNvGrpSpPr/>
          <p:nvPr/>
        </p:nvGrpSpPr>
        <p:grpSpPr>
          <a:xfrm>
            <a:off x="227786" y="-225509"/>
            <a:ext cx="913791" cy="918956"/>
            <a:chOff x="-566600" y="186057"/>
            <a:chExt cx="1240151" cy="1244074"/>
          </a:xfrm>
        </p:grpSpPr>
        <p:sp>
          <p:nvSpPr>
            <p:cNvPr id="1754" name="Google Shape;1754;p7"/>
            <p:cNvSpPr/>
            <p:nvPr/>
          </p:nvSpPr>
          <p:spPr>
            <a:xfrm>
              <a:off x="-566600" y="204000"/>
              <a:ext cx="1240151" cy="1226131"/>
            </a:xfrm>
            <a:custGeom>
              <a:avLst/>
              <a:gdLst/>
              <a:ahLst/>
              <a:cxnLst/>
              <a:rect l="l" t="t" r="r" b="b"/>
              <a:pathLst>
                <a:path w="41397" h="40929" extrusionOk="0">
                  <a:moveTo>
                    <a:pt x="7689" y="1"/>
                  </a:moveTo>
                  <a:cubicBezTo>
                    <a:pt x="7309" y="1"/>
                    <a:pt x="6925" y="11"/>
                    <a:pt x="6538" y="32"/>
                  </a:cubicBezTo>
                  <a:cubicBezTo>
                    <a:pt x="0" y="25317"/>
                    <a:pt x="37661" y="39661"/>
                    <a:pt x="41397" y="40928"/>
                  </a:cubicBezTo>
                  <a:lnTo>
                    <a:pt x="41397" y="40928"/>
                  </a:lnTo>
                  <a:cubicBezTo>
                    <a:pt x="40084" y="36336"/>
                    <a:pt x="30191" y="1"/>
                    <a:pt x="7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5" name="Google Shape;1755;p7"/>
            <p:cNvSpPr/>
            <p:nvPr/>
          </p:nvSpPr>
          <p:spPr>
            <a:xfrm>
              <a:off x="-400378" y="186057"/>
              <a:ext cx="958430" cy="1103125"/>
            </a:xfrm>
            <a:custGeom>
              <a:avLst/>
              <a:gdLst/>
              <a:ahLst/>
              <a:cxnLst/>
              <a:rect l="l" t="t" r="r" b="b"/>
              <a:pathLst>
                <a:path w="31993" h="36823" extrusionOk="0">
                  <a:moveTo>
                    <a:pt x="506" y="1"/>
                  </a:moveTo>
                  <a:cubicBezTo>
                    <a:pt x="248" y="1"/>
                    <a:pt x="0" y="194"/>
                    <a:pt x="122" y="498"/>
                  </a:cubicBezTo>
                  <a:cubicBezTo>
                    <a:pt x="1056" y="2733"/>
                    <a:pt x="3324" y="4134"/>
                    <a:pt x="5126" y="5668"/>
                  </a:cubicBezTo>
                  <a:cubicBezTo>
                    <a:pt x="7394" y="7603"/>
                    <a:pt x="9062" y="10205"/>
                    <a:pt x="10863" y="12573"/>
                  </a:cubicBezTo>
                  <a:cubicBezTo>
                    <a:pt x="14899" y="17877"/>
                    <a:pt x="19069" y="23147"/>
                    <a:pt x="23439" y="28184"/>
                  </a:cubicBezTo>
                  <a:cubicBezTo>
                    <a:pt x="25940" y="31086"/>
                    <a:pt x="28476" y="33922"/>
                    <a:pt x="31111" y="36690"/>
                  </a:cubicBezTo>
                  <a:cubicBezTo>
                    <a:pt x="31197" y="36784"/>
                    <a:pt x="31295" y="36823"/>
                    <a:pt x="31391" y="36823"/>
                  </a:cubicBezTo>
                  <a:cubicBezTo>
                    <a:pt x="31706" y="36823"/>
                    <a:pt x="31992" y="36405"/>
                    <a:pt x="31711" y="36123"/>
                  </a:cubicBezTo>
                  <a:cubicBezTo>
                    <a:pt x="27108" y="31287"/>
                    <a:pt x="22772" y="26216"/>
                    <a:pt x="18569" y="21046"/>
                  </a:cubicBezTo>
                  <a:cubicBezTo>
                    <a:pt x="16467" y="18444"/>
                    <a:pt x="14399" y="15809"/>
                    <a:pt x="12364" y="13140"/>
                  </a:cubicBezTo>
                  <a:cubicBezTo>
                    <a:pt x="11430" y="11939"/>
                    <a:pt x="10529" y="10739"/>
                    <a:pt x="9595" y="9504"/>
                  </a:cubicBezTo>
                  <a:cubicBezTo>
                    <a:pt x="8695" y="8303"/>
                    <a:pt x="7761" y="7036"/>
                    <a:pt x="6693" y="5968"/>
                  </a:cubicBezTo>
                  <a:cubicBezTo>
                    <a:pt x="5726" y="5001"/>
                    <a:pt x="4592" y="4167"/>
                    <a:pt x="3558" y="3300"/>
                  </a:cubicBezTo>
                  <a:cubicBezTo>
                    <a:pt x="2557" y="2466"/>
                    <a:pt x="1456" y="1499"/>
                    <a:pt x="923" y="264"/>
                  </a:cubicBezTo>
                  <a:cubicBezTo>
                    <a:pt x="844" y="81"/>
                    <a:pt x="673" y="1"/>
                    <a:pt x="50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6" name="Google Shape;1756;p7"/>
            <p:cNvSpPr/>
            <p:nvPr/>
          </p:nvSpPr>
          <p:spPr>
            <a:xfrm>
              <a:off x="359679" y="1074115"/>
              <a:ext cx="149698" cy="162190"/>
            </a:xfrm>
            <a:custGeom>
              <a:avLst/>
              <a:gdLst/>
              <a:ahLst/>
              <a:cxnLst/>
              <a:rect l="l" t="t" r="r" b="b"/>
              <a:pathLst>
                <a:path w="4997" h="5414" extrusionOk="0">
                  <a:moveTo>
                    <a:pt x="2262" y="0"/>
                  </a:moveTo>
                  <a:cubicBezTo>
                    <a:pt x="1613" y="0"/>
                    <a:pt x="963" y="65"/>
                    <a:pt x="334" y="173"/>
                  </a:cubicBezTo>
                  <a:cubicBezTo>
                    <a:pt x="100" y="206"/>
                    <a:pt x="0" y="473"/>
                    <a:pt x="34" y="673"/>
                  </a:cubicBezTo>
                  <a:cubicBezTo>
                    <a:pt x="267" y="2108"/>
                    <a:pt x="367" y="3575"/>
                    <a:pt x="267" y="5010"/>
                  </a:cubicBezTo>
                  <a:cubicBezTo>
                    <a:pt x="234" y="5243"/>
                    <a:pt x="467" y="5410"/>
                    <a:pt x="668" y="5410"/>
                  </a:cubicBezTo>
                  <a:cubicBezTo>
                    <a:pt x="687" y="5412"/>
                    <a:pt x="706" y="5414"/>
                    <a:pt x="724" y="5414"/>
                  </a:cubicBezTo>
                  <a:cubicBezTo>
                    <a:pt x="954" y="5414"/>
                    <a:pt x="1070" y="5226"/>
                    <a:pt x="1101" y="5010"/>
                  </a:cubicBezTo>
                  <a:cubicBezTo>
                    <a:pt x="1191" y="3658"/>
                    <a:pt x="1119" y="2279"/>
                    <a:pt x="909" y="922"/>
                  </a:cubicBezTo>
                  <a:lnTo>
                    <a:pt x="909" y="922"/>
                  </a:lnTo>
                  <a:cubicBezTo>
                    <a:pt x="1351" y="861"/>
                    <a:pt x="1807" y="826"/>
                    <a:pt x="2265" y="826"/>
                  </a:cubicBezTo>
                  <a:cubicBezTo>
                    <a:pt x="2955" y="826"/>
                    <a:pt x="3649" y="907"/>
                    <a:pt x="4303" y="1107"/>
                  </a:cubicBezTo>
                  <a:cubicBezTo>
                    <a:pt x="4342" y="1117"/>
                    <a:pt x="4378" y="1122"/>
                    <a:pt x="4413" y="1122"/>
                  </a:cubicBezTo>
                  <a:cubicBezTo>
                    <a:pt x="4835" y="1122"/>
                    <a:pt x="4997" y="429"/>
                    <a:pt x="4504" y="306"/>
                  </a:cubicBezTo>
                  <a:cubicBezTo>
                    <a:pt x="3783" y="90"/>
                    <a:pt x="3023" y="0"/>
                    <a:pt x="2262"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7" name="Google Shape;1757;p7"/>
            <p:cNvSpPr/>
            <p:nvPr/>
          </p:nvSpPr>
          <p:spPr>
            <a:xfrm>
              <a:off x="236353" y="959656"/>
              <a:ext cx="203202" cy="189661"/>
            </a:xfrm>
            <a:custGeom>
              <a:avLst/>
              <a:gdLst/>
              <a:ahLst/>
              <a:cxnLst/>
              <a:rect l="l" t="t" r="r" b="b"/>
              <a:pathLst>
                <a:path w="6783" h="6331" extrusionOk="0">
                  <a:moveTo>
                    <a:pt x="3286" y="1"/>
                  </a:moveTo>
                  <a:cubicBezTo>
                    <a:pt x="2548" y="1"/>
                    <a:pt x="1812" y="24"/>
                    <a:pt x="1082" y="24"/>
                  </a:cubicBezTo>
                  <a:cubicBezTo>
                    <a:pt x="815" y="24"/>
                    <a:pt x="682" y="191"/>
                    <a:pt x="648" y="425"/>
                  </a:cubicBezTo>
                  <a:cubicBezTo>
                    <a:pt x="448" y="2226"/>
                    <a:pt x="548" y="4061"/>
                    <a:pt x="81" y="5795"/>
                  </a:cubicBezTo>
                  <a:cubicBezTo>
                    <a:pt x="0" y="6118"/>
                    <a:pt x="261" y="6331"/>
                    <a:pt x="510" y="6331"/>
                  </a:cubicBezTo>
                  <a:cubicBezTo>
                    <a:pt x="672" y="6331"/>
                    <a:pt x="829" y="6240"/>
                    <a:pt x="882" y="6029"/>
                  </a:cubicBezTo>
                  <a:cubicBezTo>
                    <a:pt x="1313" y="4335"/>
                    <a:pt x="1261" y="2585"/>
                    <a:pt x="1434" y="856"/>
                  </a:cubicBezTo>
                  <a:lnTo>
                    <a:pt x="1434" y="856"/>
                  </a:lnTo>
                  <a:cubicBezTo>
                    <a:pt x="2059" y="851"/>
                    <a:pt x="2689" y="832"/>
                    <a:pt x="3317" y="832"/>
                  </a:cubicBezTo>
                  <a:cubicBezTo>
                    <a:pt x="4249" y="832"/>
                    <a:pt x="5177" y="873"/>
                    <a:pt x="6085" y="1058"/>
                  </a:cubicBezTo>
                  <a:cubicBezTo>
                    <a:pt x="6125" y="1068"/>
                    <a:pt x="6162" y="1073"/>
                    <a:pt x="6198" y="1073"/>
                  </a:cubicBezTo>
                  <a:cubicBezTo>
                    <a:pt x="6645" y="1073"/>
                    <a:pt x="6782" y="351"/>
                    <a:pt x="6319" y="258"/>
                  </a:cubicBezTo>
                  <a:cubicBezTo>
                    <a:pt x="5315" y="45"/>
                    <a:pt x="4299" y="1"/>
                    <a:pt x="328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8" name="Google Shape;1758;p7"/>
            <p:cNvSpPr/>
            <p:nvPr/>
          </p:nvSpPr>
          <p:spPr>
            <a:xfrm>
              <a:off x="102362" y="806493"/>
              <a:ext cx="241368" cy="254848"/>
            </a:xfrm>
            <a:custGeom>
              <a:avLst/>
              <a:gdLst/>
              <a:ahLst/>
              <a:cxnLst/>
              <a:rect l="l" t="t" r="r" b="b"/>
              <a:pathLst>
                <a:path w="8057" h="8507" extrusionOk="0">
                  <a:moveTo>
                    <a:pt x="7523" y="0"/>
                  </a:moveTo>
                  <a:cubicBezTo>
                    <a:pt x="5421" y="0"/>
                    <a:pt x="3320" y="134"/>
                    <a:pt x="1252" y="501"/>
                  </a:cubicBezTo>
                  <a:cubicBezTo>
                    <a:pt x="1052" y="534"/>
                    <a:pt x="952" y="701"/>
                    <a:pt x="952" y="901"/>
                  </a:cubicBezTo>
                  <a:cubicBezTo>
                    <a:pt x="685" y="3303"/>
                    <a:pt x="18" y="5671"/>
                    <a:pt x="18" y="8106"/>
                  </a:cubicBezTo>
                  <a:cubicBezTo>
                    <a:pt x="1" y="8373"/>
                    <a:pt x="201" y="8506"/>
                    <a:pt x="405" y="8506"/>
                  </a:cubicBezTo>
                  <a:cubicBezTo>
                    <a:pt x="610" y="8506"/>
                    <a:pt x="818" y="8373"/>
                    <a:pt x="818" y="8106"/>
                  </a:cubicBezTo>
                  <a:cubicBezTo>
                    <a:pt x="850" y="5791"/>
                    <a:pt x="1455" y="3535"/>
                    <a:pt x="1715" y="1255"/>
                  </a:cubicBezTo>
                  <a:lnTo>
                    <a:pt x="1715" y="1255"/>
                  </a:lnTo>
                  <a:cubicBezTo>
                    <a:pt x="3631" y="926"/>
                    <a:pt x="5577" y="834"/>
                    <a:pt x="7523" y="834"/>
                  </a:cubicBezTo>
                  <a:cubicBezTo>
                    <a:pt x="8057" y="834"/>
                    <a:pt x="8057" y="0"/>
                    <a:pt x="7523"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9" name="Google Shape;1759;p7"/>
            <p:cNvSpPr/>
            <p:nvPr/>
          </p:nvSpPr>
          <p:spPr>
            <a:xfrm>
              <a:off x="-43999" y="621638"/>
              <a:ext cx="282829" cy="296819"/>
            </a:xfrm>
            <a:custGeom>
              <a:avLst/>
              <a:gdLst/>
              <a:ahLst/>
              <a:cxnLst/>
              <a:rect l="l" t="t" r="r" b="b"/>
              <a:pathLst>
                <a:path w="9441" h="9908" extrusionOk="0">
                  <a:moveTo>
                    <a:pt x="8906" y="0"/>
                  </a:moveTo>
                  <a:cubicBezTo>
                    <a:pt x="6405" y="0"/>
                    <a:pt x="3936" y="234"/>
                    <a:pt x="1468" y="334"/>
                  </a:cubicBezTo>
                  <a:cubicBezTo>
                    <a:pt x="1301" y="367"/>
                    <a:pt x="1068" y="467"/>
                    <a:pt x="1068" y="667"/>
                  </a:cubicBezTo>
                  <a:cubicBezTo>
                    <a:pt x="567" y="3569"/>
                    <a:pt x="0" y="6538"/>
                    <a:pt x="100" y="9507"/>
                  </a:cubicBezTo>
                  <a:cubicBezTo>
                    <a:pt x="117" y="9774"/>
                    <a:pt x="334" y="9907"/>
                    <a:pt x="542" y="9907"/>
                  </a:cubicBezTo>
                  <a:cubicBezTo>
                    <a:pt x="751" y="9907"/>
                    <a:pt x="951" y="9774"/>
                    <a:pt x="934" y="9507"/>
                  </a:cubicBezTo>
                  <a:cubicBezTo>
                    <a:pt x="837" y="6701"/>
                    <a:pt x="1333" y="3926"/>
                    <a:pt x="1818" y="1153"/>
                  </a:cubicBezTo>
                  <a:lnTo>
                    <a:pt x="1818" y="1153"/>
                  </a:lnTo>
                  <a:cubicBezTo>
                    <a:pt x="4173" y="1046"/>
                    <a:pt x="6555" y="834"/>
                    <a:pt x="8906" y="834"/>
                  </a:cubicBezTo>
                  <a:cubicBezTo>
                    <a:pt x="9440" y="834"/>
                    <a:pt x="9440" y="0"/>
                    <a:pt x="8906"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0" name="Google Shape;1760;p7"/>
            <p:cNvSpPr/>
            <p:nvPr/>
          </p:nvSpPr>
          <p:spPr>
            <a:xfrm>
              <a:off x="-193896" y="415126"/>
              <a:ext cx="286783" cy="363444"/>
            </a:xfrm>
            <a:custGeom>
              <a:avLst/>
              <a:gdLst/>
              <a:ahLst/>
              <a:cxnLst/>
              <a:rect l="l" t="t" r="r" b="b"/>
              <a:pathLst>
                <a:path w="9573" h="12132" extrusionOk="0">
                  <a:moveTo>
                    <a:pt x="1719" y="0"/>
                  </a:moveTo>
                  <a:cubicBezTo>
                    <a:pt x="1514" y="0"/>
                    <a:pt x="1308" y="7"/>
                    <a:pt x="1101" y="23"/>
                  </a:cubicBezTo>
                  <a:cubicBezTo>
                    <a:pt x="868" y="23"/>
                    <a:pt x="668" y="189"/>
                    <a:pt x="668" y="423"/>
                  </a:cubicBezTo>
                  <a:cubicBezTo>
                    <a:pt x="534" y="4192"/>
                    <a:pt x="1" y="7962"/>
                    <a:pt x="201" y="11731"/>
                  </a:cubicBezTo>
                  <a:cubicBezTo>
                    <a:pt x="217" y="11998"/>
                    <a:pt x="434" y="12131"/>
                    <a:pt x="643" y="12131"/>
                  </a:cubicBezTo>
                  <a:cubicBezTo>
                    <a:pt x="851" y="12131"/>
                    <a:pt x="1051" y="11998"/>
                    <a:pt x="1035" y="11731"/>
                  </a:cubicBezTo>
                  <a:cubicBezTo>
                    <a:pt x="842" y="8100"/>
                    <a:pt x="1361" y="4468"/>
                    <a:pt x="1489" y="837"/>
                  </a:cubicBezTo>
                  <a:lnTo>
                    <a:pt x="1489" y="837"/>
                  </a:lnTo>
                  <a:cubicBezTo>
                    <a:pt x="1566" y="835"/>
                    <a:pt x="1643" y="834"/>
                    <a:pt x="1719" y="834"/>
                  </a:cubicBezTo>
                  <a:cubicBezTo>
                    <a:pt x="3963" y="834"/>
                    <a:pt x="6146" y="1680"/>
                    <a:pt x="8389" y="1680"/>
                  </a:cubicBezTo>
                  <a:cubicBezTo>
                    <a:pt x="8594" y="1680"/>
                    <a:pt x="8800" y="1673"/>
                    <a:pt x="9007" y="1657"/>
                  </a:cubicBezTo>
                  <a:cubicBezTo>
                    <a:pt x="9530" y="1624"/>
                    <a:pt x="9573" y="822"/>
                    <a:pt x="9040" y="822"/>
                  </a:cubicBezTo>
                  <a:cubicBezTo>
                    <a:pt x="9029" y="822"/>
                    <a:pt x="9018" y="823"/>
                    <a:pt x="9007" y="823"/>
                  </a:cubicBezTo>
                  <a:cubicBezTo>
                    <a:pt x="8800" y="839"/>
                    <a:pt x="8594" y="846"/>
                    <a:pt x="8389" y="846"/>
                  </a:cubicBezTo>
                  <a:cubicBezTo>
                    <a:pt x="6146" y="846"/>
                    <a:pt x="3963" y="0"/>
                    <a:pt x="1719"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1" name="Google Shape;1761;p7"/>
            <p:cNvSpPr/>
            <p:nvPr/>
          </p:nvSpPr>
          <p:spPr>
            <a:xfrm>
              <a:off x="174824" y="71755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2" name="Google Shape;1762;p7"/>
            <p:cNvSpPr/>
            <p:nvPr/>
          </p:nvSpPr>
          <p:spPr>
            <a:xfrm>
              <a:off x="205798" y="668609"/>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3" name="Google Shape;1763;p7"/>
            <p:cNvSpPr/>
            <p:nvPr/>
          </p:nvSpPr>
          <p:spPr>
            <a:xfrm>
              <a:off x="233776" y="710576"/>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4" name="Google Shape;1764;p7"/>
            <p:cNvSpPr/>
            <p:nvPr/>
          </p:nvSpPr>
          <p:spPr>
            <a:xfrm>
              <a:off x="142832" y="1088284"/>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5" name="Google Shape;1765;p7"/>
            <p:cNvSpPr/>
            <p:nvPr/>
          </p:nvSpPr>
          <p:spPr>
            <a:xfrm>
              <a:off x="167815" y="1028313"/>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6" name="Google Shape;1766;p7"/>
            <p:cNvSpPr/>
            <p:nvPr/>
          </p:nvSpPr>
          <p:spPr>
            <a:xfrm>
              <a:off x="195793" y="1088284"/>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7" name="Google Shape;1767;p7"/>
            <p:cNvSpPr/>
            <p:nvPr/>
          </p:nvSpPr>
          <p:spPr>
            <a:xfrm>
              <a:off x="565502" y="1228176"/>
              <a:ext cx="27022" cy="21000"/>
            </a:xfrm>
            <a:custGeom>
              <a:avLst/>
              <a:gdLst/>
              <a:ahLst/>
              <a:cxnLst/>
              <a:rect l="l" t="t" r="r" b="b"/>
              <a:pathLst>
                <a:path w="902" h="701" extrusionOk="0">
                  <a:moveTo>
                    <a:pt x="468" y="0"/>
                  </a:moveTo>
                  <a:cubicBezTo>
                    <a:pt x="1" y="0"/>
                    <a:pt x="1" y="701"/>
                    <a:pt x="468" y="701"/>
                  </a:cubicBezTo>
                  <a:cubicBezTo>
                    <a:pt x="902" y="667"/>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8" name="Google Shape;1768;p7"/>
            <p:cNvSpPr/>
            <p:nvPr/>
          </p:nvSpPr>
          <p:spPr>
            <a:xfrm>
              <a:off x="583505" y="1283114"/>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9" name="Google Shape;1769;p7"/>
            <p:cNvSpPr/>
            <p:nvPr/>
          </p:nvSpPr>
          <p:spPr>
            <a:xfrm>
              <a:off x="20944" y="550674"/>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0" name="Google Shape;1770;p7"/>
            <p:cNvSpPr/>
            <p:nvPr/>
          </p:nvSpPr>
          <p:spPr>
            <a:xfrm>
              <a:off x="37928" y="504722"/>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1" name="Google Shape;1771;p7"/>
            <p:cNvSpPr/>
            <p:nvPr/>
          </p:nvSpPr>
          <p:spPr>
            <a:xfrm>
              <a:off x="72886" y="539680"/>
              <a:ext cx="27022" cy="21030"/>
            </a:xfrm>
            <a:custGeom>
              <a:avLst/>
              <a:gdLst/>
              <a:ahLst/>
              <a:cxnLst/>
              <a:rect l="l" t="t" r="r" b="b"/>
              <a:pathLst>
                <a:path w="902" h="702" extrusionOk="0">
                  <a:moveTo>
                    <a:pt x="468" y="1"/>
                  </a:moveTo>
                  <a:cubicBezTo>
                    <a:pt x="1" y="1"/>
                    <a:pt x="1" y="701"/>
                    <a:pt x="468" y="701"/>
                  </a:cubicBezTo>
                  <a:cubicBezTo>
                    <a:pt x="902" y="701"/>
                    <a:pt x="902"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2" name="Google Shape;1772;p7"/>
            <p:cNvSpPr/>
            <p:nvPr/>
          </p:nvSpPr>
          <p:spPr>
            <a:xfrm>
              <a:off x="-313807" y="536685"/>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3" name="Google Shape;1773;p7"/>
            <p:cNvSpPr/>
            <p:nvPr/>
          </p:nvSpPr>
          <p:spPr>
            <a:xfrm>
              <a:off x="-289813" y="469735"/>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4" name="Google Shape;1774;p7"/>
            <p:cNvSpPr/>
            <p:nvPr/>
          </p:nvSpPr>
          <p:spPr>
            <a:xfrm>
              <a:off x="-247845" y="52269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5" name="Google Shape;1775;p7"/>
            <p:cNvSpPr/>
            <p:nvPr/>
          </p:nvSpPr>
          <p:spPr>
            <a:xfrm>
              <a:off x="-56011" y="34083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6" name="Google Shape;1776;p7"/>
            <p:cNvSpPr/>
            <p:nvPr/>
          </p:nvSpPr>
          <p:spPr>
            <a:xfrm>
              <a:off x="-10030" y="329843"/>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7" name="Google Shape;1777;p7"/>
            <p:cNvSpPr/>
            <p:nvPr/>
          </p:nvSpPr>
          <p:spPr>
            <a:xfrm>
              <a:off x="-70001" y="69356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8" name="Google Shape;1778;p7"/>
            <p:cNvSpPr/>
            <p:nvPr/>
          </p:nvSpPr>
          <p:spPr>
            <a:xfrm>
              <a:off x="258759" y="864457"/>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9" name="Google Shape;1779;p7"/>
            <p:cNvSpPr/>
            <p:nvPr/>
          </p:nvSpPr>
          <p:spPr>
            <a:xfrm>
              <a:off x="37928" y="896420"/>
              <a:ext cx="27022" cy="21000"/>
            </a:xfrm>
            <a:custGeom>
              <a:avLst/>
              <a:gdLst/>
              <a:ahLst/>
              <a:cxnLst/>
              <a:rect l="l" t="t" r="r" b="b"/>
              <a:pathLst>
                <a:path w="902" h="701" extrusionOk="0">
                  <a:moveTo>
                    <a:pt x="467" y="0"/>
                  </a:moveTo>
                  <a:cubicBezTo>
                    <a:pt x="0" y="0"/>
                    <a:pt x="0" y="701"/>
                    <a:pt x="467" y="701"/>
                  </a:cubicBezTo>
                  <a:cubicBezTo>
                    <a:pt x="901" y="668"/>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0" name="Google Shape;1780;p7"/>
            <p:cNvSpPr/>
            <p:nvPr/>
          </p:nvSpPr>
          <p:spPr>
            <a:xfrm>
              <a:off x="460598" y="1014324"/>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81" name="Google Shape;1781;p7"/>
          <p:cNvGrpSpPr/>
          <p:nvPr/>
        </p:nvGrpSpPr>
        <p:grpSpPr>
          <a:xfrm>
            <a:off x="817583" y="-260977"/>
            <a:ext cx="663937" cy="643609"/>
            <a:chOff x="-168381" y="-168706"/>
            <a:chExt cx="901061" cy="871312"/>
          </a:xfrm>
        </p:grpSpPr>
        <p:sp>
          <p:nvSpPr>
            <p:cNvPr id="1782" name="Google Shape;1782;p7"/>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3" name="Google Shape;1783;p7"/>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4" name="Google Shape;1784;p7"/>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5" name="Google Shape;1785;p7"/>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6" name="Google Shape;1786;p7"/>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7" name="Google Shape;1787;p7"/>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8" name="Google Shape;1788;p7"/>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9" name="Google Shape;1789;p7"/>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0" name="Google Shape;1790;p7"/>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1" name="Google Shape;1791;p7"/>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2" name="Google Shape;1792;p7"/>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3" name="Google Shape;1793;p7"/>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4" name="Google Shape;1794;p7"/>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5" name="Google Shape;1795;p7"/>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6" name="Google Shape;1796;p7"/>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7" name="Google Shape;1797;p7"/>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8" name="Google Shape;1798;p7"/>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9" name="Google Shape;1799;p7"/>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0" name="Google Shape;1800;p7"/>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01" name="Google Shape;1801;p7"/>
          <p:cNvGrpSpPr/>
          <p:nvPr/>
        </p:nvGrpSpPr>
        <p:grpSpPr>
          <a:xfrm flipH="1">
            <a:off x="2050971" y="-236825"/>
            <a:ext cx="528835" cy="741032"/>
            <a:chOff x="1897495" y="-461400"/>
            <a:chExt cx="815443" cy="1139815"/>
          </a:xfrm>
        </p:grpSpPr>
        <p:sp>
          <p:nvSpPr>
            <p:cNvPr id="1802" name="Google Shape;1802;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3" name="Google Shape;1803;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4" name="Google Shape;1804;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5" name="Google Shape;1805;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6" name="Google Shape;1806;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7" name="Google Shape;1807;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8" name="Google Shape;1808;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9" name="Google Shape;1809;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0" name="Google Shape;1810;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1" name="Google Shape;1811;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2" name="Google Shape;1812;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3" name="Google Shape;1813;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4" name="Google Shape;1814;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5" name="Google Shape;1815;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6" name="Google Shape;1816;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7" name="Google Shape;1817;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8" name="Google Shape;1818;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9" name="Google Shape;1819;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0" name="Google Shape;1820;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1" name="Google Shape;1821;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2" name="Google Shape;1822;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3" name="Google Shape;1823;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24" name="Google Shape;1824;p7"/>
          <p:cNvGrpSpPr/>
          <p:nvPr/>
        </p:nvGrpSpPr>
        <p:grpSpPr>
          <a:xfrm flipH="1">
            <a:off x="11446674" y="-90176"/>
            <a:ext cx="690545" cy="1084192"/>
            <a:chOff x="1897495" y="-461400"/>
            <a:chExt cx="815443" cy="1139815"/>
          </a:xfrm>
        </p:grpSpPr>
        <p:sp>
          <p:nvSpPr>
            <p:cNvPr id="1825" name="Google Shape;1825;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6" name="Google Shape;1826;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7" name="Google Shape;1827;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8" name="Google Shape;1828;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9" name="Google Shape;1829;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0" name="Google Shape;1830;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1" name="Google Shape;1831;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2" name="Google Shape;1832;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3" name="Google Shape;1833;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4" name="Google Shape;1834;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5" name="Google Shape;1835;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6" name="Google Shape;1836;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7" name="Google Shape;1837;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8" name="Google Shape;1838;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9" name="Google Shape;1839;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0" name="Google Shape;1840;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1" name="Google Shape;1841;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2" name="Google Shape;1842;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3" name="Google Shape;1843;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4" name="Google Shape;1844;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5" name="Google Shape;1845;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6" name="Google Shape;1846;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47" name="Google Shape;1847;p7"/>
          <p:cNvGrpSpPr/>
          <p:nvPr/>
        </p:nvGrpSpPr>
        <p:grpSpPr>
          <a:xfrm flipH="1">
            <a:off x="11105069" y="1178146"/>
            <a:ext cx="1171068" cy="889837"/>
            <a:chOff x="-320607" y="2105391"/>
            <a:chExt cx="1152762" cy="873760"/>
          </a:xfrm>
        </p:grpSpPr>
        <p:sp>
          <p:nvSpPr>
            <p:cNvPr id="1848" name="Google Shape;1848;p7"/>
            <p:cNvSpPr/>
            <p:nvPr/>
          </p:nvSpPr>
          <p:spPr>
            <a:xfrm>
              <a:off x="545521" y="2184503"/>
              <a:ext cx="286633" cy="151345"/>
            </a:xfrm>
            <a:custGeom>
              <a:avLst/>
              <a:gdLst/>
              <a:ahLst/>
              <a:cxnLst/>
              <a:rect l="l" t="t" r="r" b="b"/>
              <a:pathLst>
                <a:path w="9568" h="5052" extrusionOk="0">
                  <a:moveTo>
                    <a:pt x="6776" y="1"/>
                  </a:moveTo>
                  <a:cubicBezTo>
                    <a:pt x="4318" y="1"/>
                    <a:pt x="683" y="3064"/>
                    <a:pt x="1" y="4735"/>
                  </a:cubicBezTo>
                  <a:cubicBezTo>
                    <a:pt x="55" y="4732"/>
                    <a:pt x="114" y="4731"/>
                    <a:pt x="177" y="4731"/>
                  </a:cubicBezTo>
                  <a:cubicBezTo>
                    <a:pt x="1185" y="4731"/>
                    <a:pt x="3165" y="5051"/>
                    <a:pt x="4998" y="5051"/>
                  </a:cubicBezTo>
                  <a:cubicBezTo>
                    <a:pt x="7409" y="5051"/>
                    <a:pt x="9568" y="4497"/>
                    <a:pt x="8941" y="1933"/>
                  </a:cubicBezTo>
                  <a:cubicBezTo>
                    <a:pt x="8626" y="536"/>
                    <a:pt x="7804" y="1"/>
                    <a:pt x="6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9" name="Google Shape;1849;p7"/>
            <p:cNvSpPr/>
            <p:nvPr/>
          </p:nvSpPr>
          <p:spPr>
            <a:xfrm>
              <a:off x="400687" y="2105391"/>
              <a:ext cx="173873" cy="225969"/>
            </a:xfrm>
            <a:custGeom>
              <a:avLst/>
              <a:gdLst/>
              <a:ahLst/>
              <a:cxnLst/>
              <a:rect l="l" t="t" r="r" b="b"/>
              <a:pathLst>
                <a:path w="5804" h="7543" extrusionOk="0">
                  <a:moveTo>
                    <a:pt x="3381" y="0"/>
                  </a:moveTo>
                  <a:cubicBezTo>
                    <a:pt x="1" y="0"/>
                    <a:pt x="1181" y="5468"/>
                    <a:pt x="2134" y="7276"/>
                  </a:cubicBezTo>
                  <a:lnTo>
                    <a:pt x="2234" y="7542"/>
                  </a:lnTo>
                  <a:cubicBezTo>
                    <a:pt x="3201" y="6308"/>
                    <a:pt x="4335" y="5541"/>
                    <a:pt x="4836" y="4040"/>
                  </a:cubicBezTo>
                  <a:cubicBezTo>
                    <a:pt x="5470" y="2539"/>
                    <a:pt x="5803" y="104"/>
                    <a:pt x="3535" y="4"/>
                  </a:cubicBezTo>
                  <a:cubicBezTo>
                    <a:pt x="3483" y="1"/>
                    <a:pt x="3431" y="0"/>
                    <a:pt x="3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0" name="Google Shape;1850;p7"/>
            <p:cNvSpPr/>
            <p:nvPr/>
          </p:nvSpPr>
          <p:spPr>
            <a:xfrm>
              <a:off x="409644" y="2504068"/>
              <a:ext cx="345769" cy="163238"/>
            </a:xfrm>
            <a:custGeom>
              <a:avLst/>
              <a:gdLst/>
              <a:ahLst/>
              <a:cxnLst/>
              <a:rect l="l" t="t" r="r" b="b"/>
              <a:pathLst>
                <a:path w="11542" h="5449" extrusionOk="0">
                  <a:moveTo>
                    <a:pt x="9124" y="0"/>
                  </a:moveTo>
                  <a:cubicBezTo>
                    <a:pt x="7189" y="0"/>
                    <a:pt x="5562" y="1863"/>
                    <a:pt x="3936" y="2806"/>
                  </a:cubicBezTo>
                  <a:cubicBezTo>
                    <a:pt x="2635" y="3573"/>
                    <a:pt x="1401" y="3774"/>
                    <a:pt x="0" y="4207"/>
                  </a:cubicBezTo>
                  <a:lnTo>
                    <a:pt x="100" y="4374"/>
                  </a:lnTo>
                  <a:cubicBezTo>
                    <a:pt x="718" y="5248"/>
                    <a:pt x="2663" y="5449"/>
                    <a:pt x="4134" y="5449"/>
                  </a:cubicBezTo>
                  <a:cubicBezTo>
                    <a:pt x="4570" y="5449"/>
                    <a:pt x="4965" y="5431"/>
                    <a:pt x="5271" y="5408"/>
                  </a:cubicBezTo>
                  <a:cubicBezTo>
                    <a:pt x="7105" y="5341"/>
                    <a:pt x="8840" y="5241"/>
                    <a:pt x="10241" y="3840"/>
                  </a:cubicBezTo>
                  <a:cubicBezTo>
                    <a:pt x="11542" y="2539"/>
                    <a:pt x="11475" y="71"/>
                    <a:pt x="9274" y="4"/>
                  </a:cubicBezTo>
                  <a:cubicBezTo>
                    <a:pt x="9223" y="2"/>
                    <a:pt x="9173" y="0"/>
                    <a:pt x="91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1" name="Google Shape;1851;p7"/>
            <p:cNvSpPr/>
            <p:nvPr/>
          </p:nvSpPr>
          <p:spPr>
            <a:xfrm>
              <a:off x="43560" y="2378345"/>
              <a:ext cx="154281" cy="295740"/>
            </a:xfrm>
            <a:custGeom>
              <a:avLst/>
              <a:gdLst/>
              <a:ahLst/>
              <a:cxnLst/>
              <a:rect l="l" t="t" r="r" b="b"/>
              <a:pathLst>
                <a:path w="5150" h="9872" extrusionOk="0">
                  <a:moveTo>
                    <a:pt x="3240" y="1"/>
                  </a:moveTo>
                  <a:cubicBezTo>
                    <a:pt x="2587" y="1"/>
                    <a:pt x="1888" y="407"/>
                    <a:pt x="1380" y="1299"/>
                  </a:cubicBezTo>
                  <a:cubicBezTo>
                    <a:pt x="0" y="3731"/>
                    <a:pt x="497" y="8072"/>
                    <a:pt x="2840" y="9732"/>
                  </a:cubicBezTo>
                  <a:lnTo>
                    <a:pt x="2840" y="9732"/>
                  </a:lnTo>
                  <a:cubicBezTo>
                    <a:pt x="2961" y="9390"/>
                    <a:pt x="3159" y="8597"/>
                    <a:pt x="3215" y="8204"/>
                  </a:cubicBezTo>
                  <a:cubicBezTo>
                    <a:pt x="3915" y="6203"/>
                    <a:pt x="5150" y="4468"/>
                    <a:pt x="5049" y="2266"/>
                  </a:cubicBezTo>
                  <a:cubicBezTo>
                    <a:pt x="5010" y="833"/>
                    <a:pt x="4173" y="1"/>
                    <a:pt x="3240" y="1"/>
                  </a:cubicBezTo>
                  <a:close/>
                  <a:moveTo>
                    <a:pt x="2840" y="9732"/>
                  </a:moveTo>
                  <a:cubicBezTo>
                    <a:pt x="2817" y="9797"/>
                    <a:pt x="2797" y="9845"/>
                    <a:pt x="2781" y="9872"/>
                  </a:cubicBezTo>
                  <a:lnTo>
                    <a:pt x="2948" y="9805"/>
                  </a:lnTo>
                  <a:cubicBezTo>
                    <a:pt x="2912" y="9781"/>
                    <a:pt x="2876" y="9757"/>
                    <a:pt x="2840" y="97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2" name="Google Shape;1852;p7"/>
            <p:cNvSpPr/>
            <p:nvPr/>
          </p:nvSpPr>
          <p:spPr>
            <a:xfrm>
              <a:off x="-320607" y="2252322"/>
              <a:ext cx="1065079" cy="726829"/>
            </a:xfrm>
            <a:custGeom>
              <a:avLst/>
              <a:gdLst/>
              <a:ahLst/>
              <a:cxnLst/>
              <a:rect l="l" t="t" r="r" b="b"/>
              <a:pathLst>
                <a:path w="35553" h="24262" extrusionOk="0">
                  <a:moveTo>
                    <a:pt x="35184" y="1"/>
                  </a:moveTo>
                  <a:cubicBezTo>
                    <a:pt x="35174" y="1"/>
                    <a:pt x="35163" y="1"/>
                    <a:pt x="35153" y="2"/>
                  </a:cubicBezTo>
                  <a:cubicBezTo>
                    <a:pt x="32217" y="202"/>
                    <a:pt x="29549" y="1370"/>
                    <a:pt x="27247" y="3204"/>
                  </a:cubicBezTo>
                  <a:cubicBezTo>
                    <a:pt x="24945" y="5072"/>
                    <a:pt x="23111" y="7441"/>
                    <a:pt x="21376" y="9843"/>
                  </a:cubicBezTo>
                  <a:cubicBezTo>
                    <a:pt x="19642" y="12311"/>
                    <a:pt x="18007" y="14880"/>
                    <a:pt x="16139" y="17248"/>
                  </a:cubicBezTo>
                  <a:cubicBezTo>
                    <a:pt x="14471" y="19383"/>
                    <a:pt x="12570" y="21418"/>
                    <a:pt x="10135" y="22618"/>
                  </a:cubicBezTo>
                  <a:cubicBezTo>
                    <a:pt x="8695" y="23323"/>
                    <a:pt x="7175" y="23623"/>
                    <a:pt x="5642" y="23623"/>
                  </a:cubicBezTo>
                  <a:cubicBezTo>
                    <a:pt x="3908" y="23623"/>
                    <a:pt x="2159" y="23238"/>
                    <a:pt x="495" y="22618"/>
                  </a:cubicBezTo>
                  <a:cubicBezTo>
                    <a:pt x="458" y="22605"/>
                    <a:pt x="424" y="22599"/>
                    <a:pt x="392" y="22599"/>
                  </a:cubicBezTo>
                  <a:cubicBezTo>
                    <a:pt x="100" y="22599"/>
                    <a:pt x="0" y="23099"/>
                    <a:pt x="361" y="23219"/>
                  </a:cubicBezTo>
                  <a:cubicBezTo>
                    <a:pt x="2066" y="23861"/>
                    <a:pt x="3867" y="24261"/>
                    <a:pt x="5663" y="24261"/>
                  </a:cubicBezTo>
                  <a:cubicBezTo>
                    <a:pt x="6854" y="24261"/>
                    <a:pt x="8043" y="24085"/>
                    <a:pt x="9201" y="23686"/>
                  </a:cubicBezTo>
                  <a:cubicBezTo>
                    <a:pt x="11736" y="22785"/>
                    <a:pt x="13804" y="20984"/>
                    <a:pt x="15539" y="18982"/>
                  </a:cubicBezTo>
                  <a:cubicBezTo>
                    <a:pt x="19475" y="14446"/>
                    <a:pt x="22077" y="8875"/>
                    <a:pt x="26446" y="4739"/>
                  </a:cubicBezTo>
                  <a:cubicBezTo>
                    <a:pt x="28881" y="2471"/>
                    <a:pt x="31817" y="869"/>
                    <a:pt x="35153" y="603"/>
                  </a:cubicBezTo>
                  <a:cubicBezTo>
                    <a:pt x="35542" y="570"/>
                    <a:pt x="35553" y="1"/>
                    <a:pt x="3518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3" name="Google Shape;1853;p7"/>
            <p:cNvSpPr/>
            <p:nvPr/>
          </p:nvSpPr>
          <p:spPr>
            <a:xfrm>
              <a:off x="104879" y="2424356"/>
              <a:ext cx="79058" cy="353708"/>
            </a:xfrm>
            <a:custGeom>
              <a:avLst/>
              <a:gdLst/>
              <a:ahLst/>
              <a:cxnLst/>
              <a:rect l="l" t="t" r="r" b="b"/>
              <a:pathLst>
                <a:path w="2639" h="11807" extrusionOk="0">
                  <a:moveTo>
                    <a:pt x="1108" y="1"/>
                  </a:moveTo>
                  <a:cubicBezTo>
                    <a:pt x="982" y="1"/>
                    <a:pt x="854" y="70"/>
                    <a:pt x="801" y="230"/>
                  </a:cubicBezTo>
                  <a:cubicBezTo>
                    <a:pt x="134" y="2098"/>
                    <a:pt x="0" y="4233"/>
                    <a:pt x="167" y="6201"/>
                  </a:cubicBezTo>
                  <a:cubicBezTo>
                    <a:pt x="334" y="8102"/>
                    <a:pt x="734" y="10204"/>
                    <a:pt x="2002" y="11705"/>
                  </a:cubicBezTo>
                  <a:cubicBezTo>
                    <a:pt x="2065" y="11776"/>
                    <a:pt x="2138" y="11806"/>
                    <a:pt x="2209" y="11806"/>
                  </a:cubicBezTo>
                  <a:cubicBezTo>
                    <a:pt x="2435" y="11806"/>
                    <a:pt x="2639" y="11500"/>
                    <a:pt x="2435" y="11271"/>
                  </a:cubicBezTo>
                  <a:cubicBezTo>
                    <a:pt x="1235" y="9837"/>
                    <a:pt x="901" y="7736"/>
                    <a:pt x="768" y="5901"/>
                  </a:cubicBezTo>
                  <a:cubicBezTo>
                    <a:pt x="667" y="4066"/>
                    <a:pt x="768" y="2132"/>
                    <a:pt x="1401" y="397"/>
                  </a:cubicBezTo>
                  <a:cubicBezTo>
                    <a:pt x="1481" y="157"/>
                    <a:pt x="1297" y="1"/>
                    <a:pt x="110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4" name="Google Shape;1854;p7"/>
            <p:cNvSpPr/>
            <p:nvPr/>
          </p:nvSpPr>
          <p:spPr>
            <a:xfrm>
              <a:off x="277062" y="2568202"/>
              <a:ext cx="405355" cy="74504"/>
            </a:xfrm>
            <a:custGeom>
              <a:avLst/>
              <a:gdLst/>
              <a:ahLst/>
              <a:cxnLst/>
              <a:rect l="l" t="t" r="r" b="b"/>
              <a:pathLst>
                <a:path w="13531" h="2487" extrusionOk="0">
                  <a:moveTo>
                    <a:pt x="13082" y="1"/>
                  </a:moveTo>
                  <a:cubicBezTo>
                    <a:pt x="13010" y="1"/>
                    <a:pt x="12934" y="30"/>
                    <a:pt x="12866" y="98"/>
                  </a:cubicBezTo>
                  <a:cubicBezTo>
                    <a:pt x="11298" y="1499"/>
                    <a:pt x="8763" y="1733"/>
                    <a:pt x="6761" y="1833"/>
                  </a:cubicBezTo>
                  <a:cubicBezTo>
                    <a:pt x="6316" y="1855"/>
                    <a:pt x="5858" y="1869"/>
                    <a:pt x="5395" y="1869"/>
                  </a:cubicBezTo>
                  <a:cubicBezTo>
                    <a:pt x="3737" y="1869"/>
                    <a:pt x="2002" y="1691"/>
                    <a:pt x="490" y="1066"/>
                  </a:cubicBezTo>
                  <a:cubicBezTo>
                    <a:pt x="446" y="1046"/>
                    <a:pt x="405" y="1037"/>
                    <a:pt x="367" y="1037"/>
                  </a:cubicBezTo>
                  <a:cubicBezTo>
                    <a:pt x="91" y="1037"/>
                    <a:pt x="0" y="1519"/>
                    <a:pt x="323" y="1666"/>
                  </a:cubicBezTo>
                  <a:cubicBezTo>
                    <a:pt x="1881" y="2294"/>
                    <a:pt x="3665" y="2487"/>
                    <a:pt x="5392" y="2487"/>
                  </a:cubicBezTo>
                  <a:cubicBezTo>
                    <a:pt x="5958" y="2487"/>
                    <a:pt x="6518" y="2466"/>
                    <a:pt x="7061" y="2433"/>
                  </a:cubicBezTo>
                  <a:cubicBezTo>
                    <a:pt x="9163" y="2333"/>
                    <a:pt x="11665" y="2000"/>
                    <a:pt x="13299" y="532"/>
                  </a:cubicBezTo>
                  <a:cubicBezTo>
                    <a:pt x="13531" y="326"/>
                    <a:pt x="13326" y="1"/>
                    <a:pt x="130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5" name="Google Shape;1855;p7"/>
            <p:cNvSpPr/>
            <p:nvPr/>
          </p:nvSpPr>
          <p:spPr>
            <a:xfrm>
              <a:off x="455596" y="2167309"/>
              <a:ext cx="63929" cy="225011"/>
            </a:xfrm>
            <a:custGeom>
              <a:avLst/>
              <a:gdLst/>
              <a:ahLst/>
              <a:cxnLst/>
              <a:rect l="l" t="t" r="r" b="b"/>
              <a:pathLst>
                <a:path w="2134" h="7511" extrusionOk="0">
                  <a:moveTo>
                    <a:pt x="1691" y="0"/>
                  </a:moveTo>
                  <a:cubicBezTo>
                    <a:pt x="1598" y="0"/>
                    <a:pt x="1503" y="41"/>
                    <a:pt x="1435" y="138"/>
                  </a:cubicBezTo>
                  <a:cubicBezTo>
                    <a:pt x="101" y="2206"/>
                    <a:pt x="1" y="4842"/>
                    <a:pt x="1" y="7210"/>
                  </a:cubicBezTo>
                  <a:cubicBezTo>
                    <a:pt x="1" y="7410"/>
                    <a:pt x="159" y="7510"/>
                    <a:pt x="318" y="7510"/>
                  </a:cubicBezTo>
                  <a:cubicBezTo>
                    <a:pt x="476" y="7510"/>
                    <a:pt x="634" y="7410"/>
                    <a:pt x="634" y="7210"/>
                  </a:cubicBezTo>
                  <a:cubicBezTo>
                    <a:pt x="634" y="4942"/>
                    <a:pt x="701" y="2440"/>
                    <a:pt x="1969" y="472"/>
                  </a:cubicBezTo>
                  <a:cubicBezTo>
                    <a:pt x="2134" y="236"/>
                    <a:pt x="1915" y="0"/>
                    <a:pt x="16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6" name="Google Shape;1856;p7"/>
            <p:cNvSpPr/>
            <p:nvPr/>
          </p:nvSpPr>
          <p:spPr>
            <a:xfrm>
              <a:off x="729387" y="2208408"/>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7" name="Google Shape;1857;p7"/>
            <p:cNvSpPr/>
            <p:nvPr/>
          </p:nvSpPr>
          <p:spPr>
            <a:xfrm>
              <a:off x="752363" y="2250375"/>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8" name="Google Shape;1858;p7"/>
            <p:cNvSpPr/>
            <p:nvPr/>
          </p:nvSpPr>
          <p:spPr>
            <a:xfrm>
              <a:off x="770366" y="2210415"/>
              <a:ext cx="28010" cy="21000"/>
            </a:xfrm>
            <a:custGeom>
              <a:avLst/>
              <a:gdLst/>
              <a:ahLst/>
              <a:cxnLst/>
              <a:rect l="l" t="t" r="r" b="b"/>
              <a:pathLst>
                <a:path w="935" h="701" extrusionOk="0">
                  <a:moveTo>
                    <a:pt x="467" y="0"/>
                  </a:moveTo>
                  <a:cubicBezTo>
                    <a:pt x="0" y="0"/>
                    <a:pt x="0" y="701"/>
                    <a:pt x="467" y="701"/>
                  </a:cubicBezTo>
                  <a:cubicBezTo>
                    <a:pt x="901" y="701"/>
                    <a:pt x="934"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9" name="Google Shape;1859;p7"/>
            <p:cNvSpPr/>
            <p:nvPr/>
          </p:nvSpPr>
          <p:spPr>
            <a:xfrm>
              <a:off x="611483" y="2546155"/>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0" name="Google Shape;1860;p7"/>
            <p:cNvSpPr/>
            <p:nvPr/>
          </p:nvSpPr>
          <p:spPr>
            <a:xfrm>
              <a:off x="647459" y="2525156"/>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1" name="Google Shape;1861;p7"/>
            <p:cNvSpPr/>
            <p:nvPr/>
          </p:nvSpPr>
          <p:spPr>
            <a:xfrm>
              <a:off x="687420" y="2593125"/>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2" name="Google Shape;1862;p7"/>
            <p:cNvSpPr/>
            <p:nvPr/>
          </p:nvSpPr>
          <p:spPr>
            <a:xfrm>
              <a:off x="448616" y="2158442"/>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3" name="Google Shape;1863;p7"/>
            <p:cNvSpPr/>
            <p:nvPr/>
          </p:nvSpPr>
          <p:spPr>
            <a:xfrm>
              <a:off x="506550" y="2205412"/>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4" name="Google Shape;1864;p7"/>
            <p:cNvSpPr/>
            <p:nvPr/>
          </p:nvSpPr>
          <p:spPr>
            <a:xfrm>
              <a:off x="149842" y="2499185"/>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5" name="Google Shape;1865;p7"/>
            <p:cNvSpPr/>
            <p:nvPr/>
          </p:nvSpPr>
          <p:spPr>
            <a:xfrm>
              <a:off x="149842" y="2459224"/>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6" name="Google Shape;1866;p7"/>
            <p:cNvSpPr/>
            <p:nvPr/>
          </p:nvSpPr>
          <p:spPr>
            <a:xfrm>
              <a:off x="68902" y="2478186"/>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67" name="Google Shape;1867;p7"/>
          <p:cNvGrpSpPr/>
          <p:nvPr/>
        </p:nvGrpSpPr>
        <p:grpSpPr>
          <a:xfrm rot="5400000" flipH="1">
            <a:off x="11713662" y="1129582"/>
            <a:ext cx="156581" cy="140762"/>
            <a:chOff x="7737341" y="1046941"/>
            <a:chExt cx="161913" cy="145916"/>
          </a:xfrm>
        </p:grpSpPr>
        <p:sp>
          <p:nvSpPr>
            <p:cNvPr id="1868" name="Google Shape;1868;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9" name="Google Shape;1869;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0" name="Google Shape;1870;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247"/>
        <p:cNvGrpSpPr/>
        <p:nvPr/>
      </p:nvGrpSpPr>
      <p:grpSpPr>
        <a:xfrm>
          <a:off x="0" y="0"/>
          <a:ext cx="0" cy="0"/>
          <a:chOff x="0" y="0"/>
          <a:chExt cx="0" cy="0"/>
        </a:xfrm>
      </p:grpSpPr>
      <p:sp>
        <p:nvSpPr>
          <p:cNvPr id="2248" name="Google Shape;2248;p9"/>
          <p:cNvSpPr txBox="1">
            <a:spLocks noGrp="1"/>
          </p:cNvSpPr>
          <p:nvPr>
            <p:ph type="title"/>
          </p:nvPr>
        </p:nvSpPr>
        <p:spPr>
          <a:xfrm>
            <a:off x="1035931" y="2538233"/>
            <a:ext cx="5380257" cy="8004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lgn="ctr">
              <a:spcBef>
                <a:spcPts val="0"/>
              </a:spcBef>
              <a:spcAft>
                <a:spcPts val="0"/>
              </a:spcAft>
              <a:buSzPts val="4200"/>
              <a:buNone/>
              <a:defRPr sz="5586"/>
            </a:lvl2pPr>
            <a:lvl3pPr lvl="2" algn="ctr">
              <a:spcBef>
                <a:spcPts val="0"/>
              </a:spcBef>
              <a:spcAft>
                <a:spcPts val="0"/>
              </a:spcAft>
              <a:buSzPts val="4200"/>
              <a:buNone/>
              <a:defRPr sz="5586"/>
            </a:lvl3pPr>
            <a:lvl4pPr lvl="3" algn="ctr">
              <a:spcBef>
                <a:spcPts val="0"/>
              </a:spcBef>
              <a:spcAft>
                <a:spcPts val="0"/>
              </a:spcAft>
              <a:buSzPts val="4200"/>
              <a:buNone/>
              <a:defRPr sz="5586"/>
            </a:lvl4pPr>
            <a:lvl5pPr lvl="4" algn="ctr">
              <a:spcBef>
                <a:spcPts val="0"/>
              </a:spcBef>
              <a:spcAft>
                <a:spcPts val="0"/>
              </a:spcAft>
              <a:buSzPts val="4200"/>
              <a:buNone/>
              <a:defRPr sz="5586"/>
            </a:lvl5pPr>
            <a:lvl6pPr lvl="5" algn="ctr">
              <a:spcBef>
                <a:spcPts val="0"/>
              </a:spcBef>
              <a:spcAft>
                <a:spcPts val="0"/>
              </a:spcAft>
              <a:buSzPts val="4200"/>
              <a:buNone/>
              <a:defRPr sz="5586"/>
            </a:lvl6pPr>
            <a:lvl7pPr lvl="6" algn="ctr">
              <a:spcBef>
                <a:spcPts val="0"/>
              </a:spcBef>
              <a:spcAft>
                <a:spcPts val="0"/>
              </a:spcAft>
              <a:buSzPts val="4200"/>
              <a:buNone/>
              <a:defRPr sz="5586"/>
            </a:lvl7pPr>
            <a:lvl8pPr lvl="7" algn="ctr">
              <a:spcBef>
                <a:spcPts val="0"/>
              </a:spcBef>
              <a:spcAft>
                <a:spcPts val="0"/>
              </a:spcAft>
              <a:buSzPts val="4200"/>
              <a:buNone/>
              <a:defRPr sz="5586"/>
            </a:lvl8pPr>
            <a:lvl9pPr lvl="8" algn="ctr">
              <a:spcBef>
                <a:spcPts val="0"/>
              </a:spcBef>
              <a:spcAft>
                <a:spcPts val="0"/>
              </a:spcAft>
              <a:buSzPts val="4200"/>
              <a:buNone/>
              <a:defRPr sz="5586"/>
            </a:lvl9pPr>
          </a:lstStyle>
          <a:p>
            <a:endParaRPr/>
          </a:p>
        </p:txBody>
      </p:sp>
      <p:sp>
        <p:nvSpPr>
          <p:cNvPr id="2249" name="Google Shape;2249;p9"/>
          <p:cNvSpPr txBox="1">
            <a:spLocks noGrp="1"/>
          </p:cNvSpPr>
          <p:nvPr>
            <p:ph type="subTitle" idx="1"/>
          </p:nvPr>
        </p:nvSpPr>
        <p:spPr>
          <a:xfrm>
            <a:off x="1035931" y="3329040"/>
            <a:ext cx="4871917" cy="1213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862">
                <a:latin typeface="Nunito"/>
                <a:ea typeface="Nunito"/>
                <a:cs typeface="Nunito"/>
                <a:sym typeface="Nunito"/>
              </a:defRPr>
            </a:lvl1pPr>
            <a:lvl2pPr lvl="1" algn="ctr">
              <a:lnSpc>
                <a:spcPct val="100000"/>
              </a:lnSpc>
              <a:spcBef>
                <a:spcPts val="0"/>
              </a:spcBef>
              <a:spcAft>
                <a:spcPts val="0"/>
              </a:spcAft>
              <a:buSzPts val="2100"/>
              <a:buNone/>
              <a:defRPr sz="2793"/>
            </a:lvl2pPr>
            <a:lvl3pPr lvl="2" algn="ctr">
              <a:lnSpc>
                <a:spcPct val="100000"/>
              </a:lnSpc>
              <a:spcBef>
                <a:spcPts val="0"/>
              </a:spcBef>
              <a:spcAft>
                <a:spcPts val="0"/>
              </a:spcAft>
              <a:buSzPts val="2100"/>
              <a:buNone/>
              <a:defRPr sz="2793"/>
            </a:lvl3pPr>
            <a:lvl4pPr lvl="3" algn="ctr">
              <a:lnSpc>
                <a:spcPct val="100000"/>
              </a:lnSpc>
              <a:spcBef>
                <a:spcPts val="0"/>
              </a:spcBef>
              <a:spcAft>
                <a:spcPts val="0"/>
              </a:spcAft>
              <a:buSzPts val="2100"/>
              <a:buNone/>
              <a:defRPr sz="2793"/>
            </a:lvl4pPr>
            <a:lvl5pPr lvl="4" algn="ctr">
              <a:lnSpc>
                <a:spcPct val="100000"/>
              </a:lnSpc>
              <a:spcBef>
                <a:spcPts val="0"/>
              </a:spcBef>
              <a:spcAft>
                <a:spcPts val="0"/>
              </a:spcAft>
              <a:buSzPts val="2100"/>
              <a:buNone/>
              <a:defRPr sz="2793"/>
            </a:lvl5pPr>
            <a:lvl6pPr lvl="5" algn="ctr">
              <a:lnSpc>
                <a:spcPct val="100000"/>
              </a:lnSpc>
              <a:spcBef>
                <a:spcPts val="0"/>
              </a:spcBef>
              <a:spcAft>
                <a:spcPts val="0"/>
              </a:spcAft>
              <a:buSzPts val="2100"/>
              <a:buNone/>
              <a:defRPr sz="2793"/>
            </a:lvl6pPr>
            <a:lvl7pPr lvl="6" algn="ctr">
              <a:lnSpc>
                <a:spcPct val="100000"/>
              </a:lnSpc>
              <a:spcBef>
                <a:spcPts val="0"/>
              </a:spcBef>
              <a:spcAft>
                <a:spcPts val="0"/>
              </a:spcAft>
              <a:buSzPts val="2100"/>
              <a:buNone/>
              <a:defRPr sz="2793"/>
            </a:lvl7pPr>
            <a:lvl8pPr lvl="7" algn="ctr">
              <a:lnSpc>
                <a:spcPct val="100000"/>
              </a:lnSpc>
              <a:spcBef>
                <a:spcPts val="0"/>
              </a:spcBef>
              <a:spcAft>
                <a:spcPts val="0"/>
              </a:spcAft>
              <a:buSzPts val="2100"/>
              <a:buNone/>
              <a:defRPr sz="2793"/>
            </a:lvl8pPr>
            <a:lvl9pPr lvl="8" algn="ctr">
              <a:lnSpc>
                <a:spcPct val="100000"/>
              </a:lnSpc>
              <a:spcBef>
                <a:spcPts val="0"/>
              </a:spcBef>
              <a:spcAft>
                <a:spcPts val="0"/>
              </a:spcAft>
              <a:buSzPts val="2100"/>
              <a:buNone/>
              <a:defRPr sz="2793"/>
            </a:lvl9pPr>
          </a:lstStyle>
          <a:p>
            <a:endParaRPr/>
          </a:p>
        </p:txBody>
      </p:sp>
      <p:grpSp>
        <p:nvGrpSpPr>
          <p:cNvPr id="2250" name="Google Shape;2250;p9"/>
          <p:cNvGrpSpPr/>
          <p:nvPr/>
        </p:nvGrpSpPr>
        <p:grpSpPr>
          <a:xfrm rot="5400000">
            <a:off x="11531856" y="5512009"/>
            <a:ext cx="780584" cy="349392"/>
            <a:chOff x="8502760" y="3542528"/>
            <a:chExt cx="711519" cy="319269"/>
          </a:xfrm>
        </p:grpSpPr>
        <p:sp>
          <p:nvSpPr>
            <p:cNvPr id="2251" name="Google Shape;2251;p9"/>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2" name="Google Shape;2252;p9"/>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3" name="Google Shape;2253;p9"/>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4" name="Google Shape;2254;p9"/>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5" name="Google Shape;2255;p9"/>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6" name="Google Shape;2256;p9"/>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7" name="Google Shape;2257;p9"/>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8" name="Google Shape;2258;p9"/>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9" name="Google Shape;2259;p9"/>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260" name="Google Shape;2260;p9"/>
          <p:cNvSpPr/>
          <p:nvPr/>
        </p:nvSpPr>
        <p:spPr>
          <a:xfrm>
            <a:off x="7503711" y="6336518"/>
            <a:ext cx="4678699" cy="634676"/>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261" name="Google Shape;2261;p9"/>
          <p:cNvSpPr/>
          <p:nvPr/>
        </p:nvSpPr>
        <p:spPr>
          <a:xfrm rot="-5400000">
            <a:off x="-1529509" y="1310342"/>
            <a:ext cx="3610648" cy="814250"/>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262" name="Google Shape;2262;p9"/>
          <p:cNvGrpSpPr/>
          <p:nvPr/>
        </p:nvGrpSpPr>
        <p:grpSpPr>
          <a:xfrm rot="-8956076">
            <a:off x="-382913" y="475045"/>
            <a:ext cx="583981" cy="1517697"/>
            <a:chOff x="1823086" y="-208516"/>
            <a:chExt cx="433159" cy="1122944"/>
          </a:xfrm>
        </p:grpSpPr>
        <p:sp>
          <p:nvSpPr>
            <p:cNvPr id="2263" name="Google Shape;2263;p9"/>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4" name="Google Shape;2264;p9"/>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5" name="Google Shape;2265;p9"/>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6" name="Google Shape;2266;p9"/>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7" name="Google Shape;2267;p9"/>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8" name="Google Shape;2268;p9"/>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9" name="Google Shape;2269;p9"/>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0" name="Google Shape;2270;p9"/>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71" name="Google Shape;2271;p9"/>
          <p:cNvGrpSpPr/>
          <p:nvPr/>
        </p:nvGrpSpPr>
        <p:grpSpPr>
          <a:xfrm rot="-8956076">
            <a:off x="-47097" y="383195"/>
            <a:ext cx="591145" cy="1603909"/>
            <a:chOff x="904476" y="-243594"/>
            <a:chExt cx="438472" cy="1186732"/>
          </a:xfrm>
        </p:grpSpPr>
        <p:sp>
          <p:nvSpPr>
            <p:cNvPr id="2272" name="Google Shape;2272;p9"/>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3" name="Google Shape;2273;p9"/>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4" name="Google Shape;2274;p9"/>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5" name="Google Shape;2275;p9"/>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6" name="Google Shape;2276;p9"/>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7" name="Google Shape;2277;p9"/>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8" name="Google Shape;2278;p9"/>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9" name="Google Shape;2279;p9"/>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0" name="Google Shape;2280;p9"/>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1" name="Google Shape;2281;p9"/>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2" name="Google Shape;2282;p9"/>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3" name="Google Shape;2283;p9"/>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4" name="Google Shape;2284;p9"/>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5" name="Google Shape;2285;p9"/>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6" name="Google Shape;2286;p9"/>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7" name="Google Shape;2287;p9"/>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8" name="Google Shape;2288;p9"/>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9" name="Google Shape;2289;p9"/>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0" name="Google Shape;2290;p9"/>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1" name="Google Shape;2291;p9"/>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2" name="Google Shape;2292;p9"/>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3" name="Google Shape;2293;p9"/>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4" name="Google Shape;2294;p9"/>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5" name="Google Shape;2295;p9"/>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6" name="Google Shape;2296;p9"/>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7" name="Google Shape;2297;p9"/>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8" name="Google Shape;2298;p9"/>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99" name="Google Shape;2299;p9"/>
          <p:cNvGrpSpPr/>
          <p:nvPr/>
        </p:nvGrpSpPr>
        <p:grpSpPr>
          <a:xfrm>
            <a:off x="10995669" y="5841660"/>
            <a:ext cx="1166177" cy="748043"/>
            <a:chOff x="7750342" y="3926048"/>
            <a:chExt cx="1406709" cy="900099"/>
          </a:xfrm>
        </p:grpSpPr>
        <p:sp>
          <p:nvSpPr>
            <p:cNvPr id="2300" name="Google Shape;2300;p9"/>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1" name="Google Shape;2301;p9"/>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2" name="Google Shape;2302;p9"/>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3" name="Google Shape;2303;p9"/>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4" name="Google Shape;2304;p9"/>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5" name="Google Shape;2305;p9"/>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6" name="Google Shape;2306;p9"/>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7" name="Google Shape;2307;p9"/>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08" name="Google Shape;2308;p9"/>
          <p:cNvGrpSpPr/>
          <p:nvPr/>
        </p:nvGrpSpPr>
        <p:grpSpPr>
          <a:xfrm>
            <a:off x="11521144" y="5642023"/>
            <a:ext cx="1027279" cy="1034524"/>
            <a:chOff x="8276926" y="3750868"/>
            <a:chExt cx="1239162" cy="1244814"/>
          </a:xfrm>
        </p:grpSpPr>
        <p:sp>
          <p:nvSpPr>
            <p:cNvPr id="2309" name="Google Shape;2309;p9"/>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0" name="Google Shape;2310;p9"/>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1" name="Google Shape;2311;p9"/>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2" name="Google Shape;2312;p9"/>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3" name="Google Shape;2313;p9"/>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4" name="Google Shape;2314;p9"/>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5" name="Google Shape;2315;p9"/>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6" name="Google Shape;2316;p9"/>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7" name="Google Shape;2317;p9"/>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8" name="Google Shape;2318;p9"/>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19" name="Google Shape;2319;p9"/>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0" name="Google Shape;2320;p9"/>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1" name="Google Shape;2321;p9"/>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2" name="Google Shape;2322;p9"/>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3" name="Google Shape;2323;p9"/>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4" name="Google Shape;2324;p9"/>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5" name="Google Shape;2325;p9"/>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6" name="Google Shape;2326;p9"/>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7" name="Google Shape;2327;p9"/>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8" name="Google Shape;2328;p9"/>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29" name="Google Shape;2329;p9"/>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0" name="Google Shape;2330;p9"/>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1" name="Google Shape;2331;p9"/>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2" name="Google Shape;2332;p9"/>
            <p:cNvSpPr/>
            <p:nvPr/>
          </p:nvSpPr>
          <p:spPr>
            <a:xfrm>
              <a:off x="8993368" y="446731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3" name="Google Shape;2333;p9"/>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4" name="Google Shape;2334;p9"/>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5" name="Google Shape;2335;p9"/>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36" name="Google Shape;2336;p9"/>
          <p:cNvGrpSpPr/>
          <p:nvPr/>
        </p:nvGrpSpPr>
        <p:grpSpPr>
          <a:xfrm rot="-5400000">
            <a:off x="11065985" y="6144615"/>
            <a:ext cx="364021" cy="983587"/>
            <a:chOff x="7607455" y="4238363"/>
            <a:chExt cx="438017" cy="1186459"/>
          </a:xfrm>
        </p:grpSpPr>
        <p:sp>
          <p:nvSpPr>
            <p:cNvPr id="2337" name="Google Shape;2337;p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8" name="Google Shape;2338;p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9" name="Google Shape;2339;p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0" name="Google Shape;2340;p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1" name="Google Shape;2341;p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2" name="Google Shape;2342;p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3" name="Google Shape;2343;p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4" name="Google Shape;2344;p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5" name="Google Shape;2345;p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6" name="Google Shape;2346;p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7" name="Google Shape;2347;p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8" name="Google Shape;2348;p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9" name="Google Shape;2349;p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0" name="Google Shape;2350;p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1" name="Google Shape;2351;p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2" name="Google Shape;2352;p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3" name="Google Shape;2353;p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4" name="Google Shape;2354;p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5" name="Google Shape;2355;p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6" name="Google Shape;2356;p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7" name="Google Shape;2357;p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8" name="Google Shape;2358;p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59" name="Google Shape;2359;p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0" name="Google Shape;2360;p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61" name="Google Shape;2361;p9"/>
          <p:cNvGrpSpPr/>
          <p:nvPr/>
        </p:nvGrpSpPr>
        <p:grpSpPr>
          <a:xfrm>
            <a:off x="9706283" y="263653"/>
            <a:ext cx="842267" cy="506767"/>
            <a:chOff x="8365864" y="2993835"/>
            <a:chExt cx="933472" cy="547264"/>
          </a:xfrm>
        </p:grpSpPr>
        <p:sp>
          <p:nvSpPr>
            <p:cNvPr id="2362" name="Google Shape;2362;p9"/>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3" name="Google Shape;2363;p9"/>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4" name="Google Shape;2364;p9"/>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5" name="Google Shape;2365;p9"/>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6" name="Google Shape;2366;p9"/>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7" name="Google Shape;2367;p9"/>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68" name="Google Shape;2368;p9"/>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69" name="Google Shape;2369;p9"/>
          <p:cNvGrpSpPr/>
          <p:nvPr/>
        </p:nvGrpSpPr>
        <p:grpSpPr>
          <a:xfrm rot="-1533248">
            <a:off x="10519185" y="52878"/>
            <a:ext cx="1064130" cy="789791"/>
            <a:chOff x="8118223" y="2202382"/>
            <a:chExt cx="1151949" cy="873156"/>
          </a:xfrm>
        </p:grpSpPr>
        <p:sp>
          <p:nvSpPr>
            <p:cNvPr id="2370" name="Google Shape;2370;p9"/>
            <p:cNvSpPr/>
            <p:nvPr/>
          </p:nvSpPr>
          <p:spPr>
            <a:xfrm>
              <a:off x="8162018" y="2369923"/>
              <a:ext cx="67974" cy="52995"/>
            </a:xfrm>
            <a:custGeom>
              <a:avLst/>
              <a:gdLst/>
              <a:ahLst/>
              <a:cxnLst/>
              <a:rect l="l" t="t" r="r" b="b"/>
              <a:pathLst>
                <a:path w="2269" h="1769" extrusionOk="0">
                  <a:moveTo>
                    <a:pt x="1134" y="0"/>
                  </a:moveTo>
                  <a:cubicBezTo>
                    <a:pt x="34" y="0"/>
                    <a:pt x="0" y="1768"/>
                    <a:pt x="1134" y="1768"/>
                  </a:cubicBezTo>
                  <a:cubicBezTo>
                    <a:pt x="2269" y="1768"/>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1" name="Google Shape;2371;p9"/>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2" name="Google Shape;2372;p9"/>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3" name="Google Shape;2373;p9"/>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4" name="Google Shape;2374;p9"/>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5" name="Google Shape;2375;p9"/>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6" name="Google Shape;2376;p9"/>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7" name="Google Shape;2377;p9"/>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8" name="Google Shape;2378;p9"/>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79" name="Google Shape;2379;p9"/>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0" name="Google Shape;2380;p9"/>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1" name="Google Shape;2381;p9"/>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2" name="Google Shape;2382;p9"/>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3" name="Google Shape;2383;p9"/>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4" name="Google Shape;2384;p9"/>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5" name="Google Shape;2385;p9"/>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6" name="Google Shape;2386;p9"/>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7" name="Google Shape;2387;p9"/>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8" name="Google Shape;2388;p9"/>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89" name="Google Shape;2389;p9"/>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0" name="Google Shape;2390;p9"/>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91" name="Google Shape;2391;p9"/>
          <p:cNvGrpSpPr/>
          <p:nvPr/>
        </p:nvGrpSpPr>
        <p:grpSpPr>
          <a:xfrm>
            <a:off x="-282721" y="5296389"/>
            <a:ext cx="1524495" cy="1418404"/>
            <a:chOff x="-181020" y="4253777"/>
            <a:chExt cx="1117161" cy="1087511"/>
          </a:xfrm>
        </p:grpSpPr>
        <p:sp>
          <p:nvSpPr>
            <p:cNvPr id="2392" name="Google Shape;2392;p9"/>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3" name="Google Shape;2393;p9"/>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4" name="Google Shape;2394;p9"/>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5" name="Google Shape;2395;p9"/>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6" name="Google Shape;2396;p9"/>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7" name="Google Shape;2397;p9"/>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8" name="Google Shape;2398;p9"/>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99" name="Google Shape;2399;p9"/>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0" name="Google Shape;2400;p9"/>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1" name="Google Shape;2401;p9"/>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2" name="Google Shape;2402;p9"/>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3" name="Google Shape;2403;p9"/>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4" name="Google Shape;2404;p9"/>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5" name="Google Shape;2405;p9"/>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406" name="Google Shape;2406;p9"/>
          <p:cNvGrpSpPr/>
          <p:nvPr/>
        </p:nvGrpSpPr>
        <p:grpSpPr>
          <a:xfrm>
            <a:off x="-264993" y="4932569"/>
            <a:ext cx="1206280" cy="1546943"/>
            <a:chOff x="-168050" y="4195214"/>
            <a:chExt cx="719519" cy="965231"/>
          </a:xfrm>
        </p:grpSpPr>
        <p:sp>
          <p:nvSpPr>
            <p:cNvPr id="2407" name="Google Shape;2407;p9"/>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8" name="Google Shape;2408;p9"/>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09" name="Google Shape;2409;p9"/>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0" name="Google Shape;2410;p9"/>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1" name="Google Shape;2411;p9"/>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2" name="Google Shape;2412;p9"/>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3" name="Google Shape;2413;p9"/>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4" name="Google Shape;2414;p9"/>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5" name="Google Shape;2415;p9"/>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6" name="Google Shape;2416;p9"/>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7" name="Google Shape;2417;p9"/>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8" name="Google Shape;2418;p9"/>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19" name="Google Shape;2419;p9"/>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0" name="Google Shape;2420;p9"/>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1" name="Google Shape;2421;p9"/>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2" name="Google Shape;2422;p9"/>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3" name="Google Shape;2423;p9"/>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4" name="Google Shape;2424;p9"/>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5" name="Google Shape;2425;p9"/>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6" name="Google Shape;2426;p9"/>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7" name="Google Shape;2427;p9"/>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8" name="Google Shape;2428;p9"/>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29" name="Google Shape;2429;p9"/>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0" name="Google Shape;2430;p9"/>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1" name="Google Shape;2431;p9"/>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2" name="Google Shape;2432;p9"/>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3" name="Google Shape;2433;p9"/>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4" name="Google Shape;2434;p9"/>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5" name="Google Shape;2435;p9"/>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6" name="Google Shape;2436;p9"/>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7" name="Google Shape;2437;p9"/>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8" name="Google Shape;2438;p9"/>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39" name="Google Shape;2439;p9"/>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0" name="Google Shape;2440;p9"/>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1" name="Google Shape;2441;p9"/>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2" name="Google Shape;2442;p9"/>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3" name="Google Shape;2443;p9"/>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4" name="Google Shape;2444;p9"/>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5" name="Google Shape;2445;p9"/>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6" name="Google Shape;2446;p9"/>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7" name="Google Shape;2447;p9"/>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8" name="Google Shape;2448;p9"/>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49" name="Google Shape;2449;p9"/>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0" name="Google Shape;2450;p9"/>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1" name="Google Shape;2451;p9"/>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2" name="Google Shape;2452;p9"/>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3" name="Google Shape;2453;p9"/>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454" name="Google Shape;2454;p9"/>
          <p:cNvGrpSpPr/>
          <p:nvPr/>
        </p:nvGrpSpPr>
        <p:grpSpPr>
          <a:xfrm rot="5400000">
            <a:off x="11301135" y="362"/>
            <a:ext cx="1034111" cy="1033365"/>
            <a:chOff x="7973149" y="-201092"/>
            <a:chExt cx="1116750" cy="1145263"/>
          </a:xfrm>
        </p:grpSpPr>
        <p:sp>
          <p:nvSpPr>
            <p:cNvPr id="2455" name="Google Shape;2455;p9"/>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6" name="Google Shape;2456;p9"/>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7" name="Google Shape;2457;p9"/>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8" name="Google Shape;2458;p9"/>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59" name="Google Shape;2459;p9"/>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0" name="Google Shape;2460;p9"/>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1" name="Google Shape;2461;p9"/>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2" name="Google Shape;2462;p9"/>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3" name="Google Shape;2463;p9"/>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4" name="Google Shape;2464;p9"/>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5" name="Google Shape;2465;p9"/>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6" name="Google Shape;2466;p9"/>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7" name="Google Shape;2467;p9"/>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8" name="Google Shape;2468;p9"/>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69" name="Google Shape;2469;p9"/>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0" name="Google Shape;2470;p9"/>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1" name="Google Shape;2471;p9"/>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2" name="Google Shape;2472;p9"/>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3" name="Google Shape;2473;p9"/>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4" name="Google Shape;2474;p9"/>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5" name="Google Shape;2475;p9"/>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6" name="Google Shape;2476;p9"/>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7" name="Google Shape;2477;p9"/>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8" name="Google Shape;2478;p9"/>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79" name="Google Shape;2479;p9"/>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0" name="Google Shape;2480;p9"/>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1" name="Google Shape;2481;p9"/>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2" name="Google Shape;2482;p9"/>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3" name="Google Shape;2483;p9"/>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4" name="Google Shape;2484;p9"/>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5" name="Google Shape;2485;p9"/>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6" name="Google Shape;2486;p9"/>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7" name="Google Shape;2487;p9"/>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8" name="Google Shape;2488;p9"/>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89" name="Google Shape;2489;p9"/>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0" name="Google Shape;2490;p9"/>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1" name="Google Shape;2491;p9"/>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2" name="Google Shape;2492;p9"/>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3" name="Google Shape;2493;p9"/>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4" name="Google Shape;2494;p9"/>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5" name="Google Shape;2495;p9"/>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6" name="Google Shape;2496;p9"/>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7" name="Google Shape;2497;p9"/>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8" name="Google Shape;2498;p9"/>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9" name="Google Shape;2499;p9"/>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0" name="Google Shape;2500;p9"/>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1" name="Google Shape;2501;p9"/>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2" name="Google Shape;2502;p9"/>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3" name="Google Shape;2503;p9"/>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4" name="Google Shape;2504;p9"/>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5" name="Google Shape;2505;p9"/>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6" name="Google Shape;2506;p9"/>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7" name="Google Shape;2507;p9"/>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8" name="Google Shape;2508;p9"/>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9" name="Google Shape;2509;p9"/>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0" name="Google Shape;2510;p9"/>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1" name="Google Shape;2511;p9"/>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2" name="Google Shape;2512;p9"/>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3" name="Google Shape;2513;p9"/>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4" name="Google Shape;2514;p9"/>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5" name="Google Shape;2515;p9"/>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516" name="Google Shape;2516;p9"/>
          <p:cNvGrpSpPr/>
          <p:nvPr/>
        </p:nvGrpSpPr>
        <p:grpSpPr>
          <a:xfrm rot="5400000">
            <a:off x="392584" y="5619382"/>
            <a:ext cx="571291" cy="1619061"/>
            <a:chOff x="7607455" y="4238363"/>
            <a:chExt cx="438017" cy="1186459"/>
          </a:xfrm>
        </p:grpSpPr>
        <p:sp>
          <p:nvSpPr>
            <p:cNvPr id="2517" name="Google Shape;2517;p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8" name="Google Shape;2518;p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9" name="Google Shape;2519;p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0" name="Google Shape;2520;p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1" name="Google Shape;2521;p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2" name="Google Shape;2522;p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3" name="Google Shape;2523;p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4" name="Google Shape;2524;p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5" name="Google Shape;2525;p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6" name="Google Shape;2526;p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7" name="Google Shape;2527;p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8" name="Google Shape;2528;p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29" name="Google Shape;2529;p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0" name="Google Shape;2530;p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1" name="Google Shape;2531;p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2" name="Google Shape;2532;p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3" name="Google Shape;2533;p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4" name="Google Shape;2534;p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5" name="Google Shape;2535;p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6" name="Google Shape;2536;p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7" name="Google Shape;2537;p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8" name="Google Shape;2538;p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39" name="Google Shape;2539;p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0" name="Google Shape;2540;p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541" name="Google Shape;2541;p9"/>
          <p:cNvGrpSpPr/>
          <p:nvPr/>
        </p:nvGrpSpPr>
        <p:grpSpPr>
          <a:xfrm>
            <a:off x="11459832" y="6246622"/>
            <a:ext cx="746909" cy="724561"/>
            <a:chOff x="8202967" y="4478366"/>
            <a:chExt cx="900965" cy="871845"/>
          </a:xfrm>
        </p:grpSpPr>
        <p:sp>
          <p:nvSpPr>
            <p:cNvPr id="2542" name="Google Shape;2542;p9"/>
            <p:cNvSpPr/>
            <p:nvPr/>
          </p:nvSpPr>
          <p:spPr>
            <a:xfrm>
              <a:off x="8202967" y="4478366"/>
              <a:ext cx="890427" cy="838361"/>
            </a:xfrm>
            <a:custGeom>
              <a:avLst/>
              <a:gdLst/>
              <a:ahLst/>
              <a:cxnLst/>
              <a:rect l="l" t="t" r="r" b="b"/>
              <a:pathLst>
                <a:path w="29723" h="27985" extrusionOk="0">
                  <a:moveTo>
                    <a:pt x="12965" y="1"/>
                  </a:moveTo>
                  <a:cubicBezTo>
                    <a:pt x="12807" y="1"/>
                    <a:pt x="12645" y="31"/>
                    <a:pt x="12476" y="98"/>
                  </a:cubicBezTo>
                  <a:cubicBezTo>
                    <a:pt x="11342" y="599"/>
                    <a:pt x="10942" y="2533"/>
                    <a:pt x="9574" y="3868"/>
                  </a:cubicBezTo>
                  <a:cubicBezTo>
                    <a:pt x="8146" y="3712"/>
                    <a:pt x="4836" y="2342"/>
                    <a:pt x="2984" y="2342"/>
                  </a:cubicBezTo>
                  <a:cubicBezTo>
                    <a:pt x="2458" y="2342"/>
                    <a:pt x="2050" y="2453"/>
                    <a:pt x="1836" y="2733"/>
                  </a:cubicBezTo>
                  <a:cubicBezTo>
                    <a:pt x="868" y="3968"/>
                    <a:pt x="3570" y="9305"/>
                    <a:pt x="3970" y="10472"/>
                  </a:cubicBezTo>
                  <a:cubicBezTo>
                    <a:pt x="2536" y="11139"/>
                    <a:pt x="1" y="11740"/>
                    <a:pt x="1068" y="13675"/>
                  </a:cubicBezTo>
                  <a:cubicBezTo>
                    <a:pt x="1735" y="15009"/>
                    <a:pt x="3603" y="15776"/>
                    <a:pt x="4571" y="17044"/>
                  </a:cubicBezTo>
                  <a:cubicBezTo>
                    <a:pt x="3303" y="17811"/>
                    <a:pt x="301" y="18211"/>
                    <a:pt x="1068" y="20046"/>
                  </a:cubicBezTo>
                  <a:cubicBezTo>
                    <a:pt x="1635" y="21514"/>
                    <a:pt x="4471" y="22281"/>
                    <a:pt x="5705" y="22848"/>
                  </a:cubicBezTo>
                  <a:cubicBezTo>
                    <a:pt x="4638" y="23815"/>
                    <a:pt x="3003" y="24316"/>
                    <a:pt x="4537" y="25650"/>
                  </a:cubicBezTo>
                  <a:cubicBezTo>
                    <a:pt x="5505" y="26617"/>
                    <a:pt x="7440" y="26917"/>
                    <a:pt x="8707" y="27118"/>
                  </a:cubicBezTo>
                  <a:cubicBezTo>
                    <a:pt x="12310" y="27685"/>
                    <a:pt x="25452" y="27985"/>
                    <a:pt x="29122" y="27985"/>
                  </a:cubicBezTo>
                  <a:cubicBezTo>
                    <a:pt x="29355" y="24349"/>
                    <a:pt x="29689" y="19479"/>
                    <a:pt x="29589" y="17544"/>
                  </a:cubicBezTo>
                  <a:cubicBezTo>
                    <a:pt x="29489" y="14542"/>
                    <a:pt x="29722" y="12974"/>
                    <a:pt x="29322" y="10072"/>
                  </a:cubicBezTo>
                  <a:cubicBezTo>
                    <a:pt x="29108" y="8281"/>
                    <a:pt x="29001" y="4947"/>
                    <a:pt x="27371" y="4947"/>
                  </a:cubicBezTo>
                  <a:cubicBezTo>
                    <a:pt x="26966" y="4947"/>
                    <a:pt x="26469" y="5152"/>
                    <a:pt x="25853" y="5635"/>
                  </a:cubicBezTo>
                  <a:cubicBezTo>
                    <a:pt x="25274" y="6104"/>
                    <a:pt x="24650" y="7119"/>
                    <a:pt x="24017" y="7119"/>
                  </a:cubicBezTo>
                  <a:cubicBezTo>
                    <a:pt x="23884" y="7119"/>
                    <a:pt x="23751" y="7074"/>
                    <a:pt x="23618" y="6970"/>
                  </a:cubicBezTo>
                  <a:cubicBezTo>
                    <a:pt x="23151" y="6603"/>
                    <a:pt x="23051" y="4768"/>
                    <a:pt x="22951" y="4268"/>
                  </a:cubicBezTo>
                  <a:cubicBezTo>
                    <a:pt x="22661" y="3047"/>
                    <a:pt x="22372" y="588"/>
                    <a:pt x="20890" y="588"/>
                  </a:cubicBezTo>
                  <a:cubicBezTo>
                    <a:pt x="20834" y="588"/>
                    <a:pt x="20776" y="591"/>
                    <a:pt x="20716" y="599"/>
                  </a:cubicBezTo>
                  <a:cubicBezTo>
                    <a:pt x="19248" y="799"/>
                    <a:pt x="17914" y="3701"/>
                    <a:pt x="16646" y="4468"/>
                  </a:cubicBezTo>
                  <a:cubicBezTo>
                    <a:pt x="15672" y="3402"/>
                    <a:pt x="14614" y="1"/>
                    <a:pt x="129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3" name="Google Shape;2543;p9"/>
            <p:cNvSpPr/>
            <p:nvPr/>
          </p:nvSpPr>
          <p:spPr>
            <a:xfrm>
              <a:off x="8299123" y="4596001"/>
              <a:ext cx="804808" cy="754210"/>
            </a:xfrm>
            <a:custGeom>
              <a:avLst/>
              <a:gdLst/>
              <a:ahLst/>
              <a:cxnLst/>
              <a:rect l="l" t="t" r="r" b="b"/>
              <a:pathLst>
                <a:path w="26865" h="25176" extrusionOk="0">
                  <a:moveTo>
                    <a:pt x="577" y="1"/>
                  </a:moveTo>
                  <a:cubicBezTo>
                    <a:pt x="238" y="1"/>
                    <a:pt x="0" y="531"/>
                    <a:pt x="360" y="808"/>
                  </a:cubicBezTo>
                  <a:cubicBezTo>
                    <a:pt x="2295" y="2209"/>
                    <a:pt x="3963" y="3943"/>
                    <a:pt x="5731" y="5545"/>
                  </a:cubicBezTo>
                  <a:cubicBezTo>
                    <a:pt x="7499" y="7146"/>
                    <a:pt x="9166" y="8847"/>
                    <a:pt x="10868" y="10548"/>
                  </a:cubicBezTo>
                  <a:cubicBezTo>
                    <a:pt x="12502" y="12216"/>
                    <a:pt x="14170" y="13917"/>
                    <a:pt x="15938" y="15485"/>
                  </a:cubicBezTo>
                  <a:cubicBezTo>
                    <a:pt x="17539" y="16919"/>
                    <a:pt x="19174" y="18320"/>
                    <a:pt x="20808" y="19721"/>
                  </a:cubicBezTo>
                  <a:cubicBezTo>
                    <a:pt x="22676" y="21356"/>
                    <a:pt x="24477" y="23057"/>
                    <a:pt x="26012" y="25025"/>
                  </a:cubicBezTo>
                  <a:cubicBezTo>
                    <a:pt x="26093" y="25131"/>
                    <a:pt x="26191" y="25175"/>
                    <a:pt x="26287" y="25175"/>
                  </a:cubicBezTo>
                  <a:cubicBezTo>
                    <a:pt x="26583" y="25175"/>
                    <a:pt x="26864" y="24752"/>
                    <a:pt x="26612" y="24425"/>
                  </a:cubicBezTo>
                  <a:cubicBezTo>
                    <a:pt x="23910" y="20956"/>
                    <a:pt x="20341" y="18320"/>
                    <a:pt x="17072" y="15385"/>
                  </a:cubicBezTo>
                  <a:cubicBezTo>
                    <a:pt x="13503" y="12183"/>
                    <a:pt x="10301" y="8613"/>
                    <a:pt x="6765" y="5344"/>
                  </a:cubicBezTo>
                  <a:cubicBezTo>
                    <a:pt x="4797" y="3543"/>
                    <a:pt x="2929" y="1642"/>
                    <a:pt x="794" y="74"/>
                  </a:cubicBezTo>
                  <a:cubicBezTo>
                    <a:pt x="720" y="23"/>
                    <a:pt x="647" y="1"/>
                    <a:pt x="57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4" name="Google Shape;2544;p9"/>
            <p:cNvSpPr/>
            <p:nvPr/>
          </p:nvSpPr>
          <p:spPr>
            <a:xfrm>
              <a:off x="8354870" y="4614184"/>
              <a:ext cx="199876" cy="225220"/>
            </a:xfrm>
            <a:custGeom>
              <a:avLst/>
              <a:gdLst/>
              <a:ahLst/>
              <a:cxnLst/>
              <a:rect l="l" t="t" r="r" b="b"/>
              <a:pathLst>
                <a:path w="6672" h="7518" extrusionOk="0">
                  <a:moveTo>
                    <a:pt x="6155" y="1"/>
                  </a:moveTo>
                  <a:cubicBezTo>
                    <a:pt x="5946" y="1"/>
                    <a:pt x="5738" y="134"/>
                    <a:pt x="5738" y="401"/>
                  </a:cubicBezTo>
                  <a:cubicBezTo>
                    <a:pt x="5738" y="2254"/>
                    <a:pt x="5826" y="4106"/>
                    <a:pt x="5753" y="5959"/>
                  </a:cubicBezTo>
                  <a:lnTo>
                    <a:pt x="5753" y="5959"/>
                  </a:lnTo>
                  <a:cubicBezTo>
                    <a:pt x="4194" y="6263"/>
                    <a:pt x="2610" y="6684"/>
                    <a:pt x="1001" y="6684"/>
                  </a:cubicBezTo>
                  <a:cubicBezTo>
                    <a:pt x="846" y="6684"/>
                    <a:pt x="690" y="6681"/>
                    <a:pt x="534" y="6672"/>
                  </a:cubicBezTo>
                  <a:cubicBezTo>
                    <a:pt x="523" y="6671"/>
                    <a:pt x="513" y="6671"/>
                    <a:pt x="503" y="6671"/>
                  </a:cubicBezTo>
                  <a:cubicBezTo>
                    <a:pt x="0" y="6671"/>
                    <a:pt x="11" y="7473"/>
                    <a:pt x="534" y="7506"/>
                  </a:cubicBezTo>
                  <a:cubicBezTo>
                    <a:pt x="687" y="7514"/>
                    <a:pt x="840" y="7518"/>
                    <a:pt x="993" y="7518"/>
                  </a:cubicBezTo>
                  <a:cubicBezTo>
                    <a:pt x="2770" y="7518"/>
                    <a:pt x="4521" y="7013"/>
                    <a:pt x="6271" y="6706"/>
                  </a:cubicBezTo>
                  <a:cubicBezTo>
                    <a:pt x="6438" y="6706"/>
                    <a:pt x="6572" y="6472"/>
                    <a:pt x="6572" y="6305"/>
                  </a:cubicBezTo>
                  <a:cubicBezTo>
                    <a:pt x="6672" y="4337"/>
                    <a:pt x="6572" y="2369"/>
                    <a:pt x="6572" y="401"/>
                  </a:cubicBezTo>
                  <a:cubicBezTo>
                    <a:pt x="6572" y="134"/>
                    <a:pt x="6363" y="1"/>
                    <a:pt x="6155"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5" name="Google Shape;2545;p9"/>
            <p:cNvSpPr/>
            <p:nvPr/>
          </p:nvSpPr>
          <p:spPr>
            <a:xfrm>
              <a:off x="8471396" y="4733107"/>
              <a:ext cx="219259" cy="244962"/>
            </a:xfrm>
            <a:custGeom>
              <a:avLst/>
              <a:gdLst/>
              <a:ahLst/>
              <a:cxnLst/>
              <a:rect l="l" t="t" r="r" b="b"/>
              <a:pathLst>
                <a:path w="7319" h="8177" extrusionOk="0">
                  <a:moveTo>
                    <a:pt x="6835" y="0"/>
                  </a:moveTo>
                  <a:cubicBezTo>
                    <a:pt x="6626" y="0"/>
                    <a:pt x="6418" y="134"/>
                    <a:pt x="6418" y="401"/>
                  </a:cubicBezTo>
                  <a:cubicBezTo>
                    <a:pt x="6418" y="2507"/>
                    <a:pt x="6477" y="4614"/>
                    <a:pt x="6428" y="6692"/>
                  </a:cubicBezTo>
                  <a:lnTo>
                    <a:pt x="6428" y="6692"/>
                  </a:lnTo>
                  <a:cubicBezTo>
                    <a:pt x="4456" y="6809"/>
                    <a:pt x="2485" y="7091"/>
                    <a:pt x="513" y="7372"/>
                  </a:cubicBezTo>
                  <a:cubicBezTo>
                    <a:pt x="1" y="7436"/>
                    <a:pt x="196" y="8177"/>
                    <a:pt x="684" y="8177"/>
                  </a:cubicBezTo>
                  <a:cubicBezTo>
                    <a:pt x="705" y="8177"/>
                    <a:pt x="726" y="8175"/>
                    <a:pt x="747" y="8173"/>
                  </a:cubicBezTo>
                  <a:cubicBezTo>
                    <a:pt x="2748" y="7873"/>
                    <a:pt x="4783" y="7606"/>
                    <a:pt x="6818" y="7506"/>
                  </a:cubicBezTo>
                  <a:cubicBezTo>
                    <a:pt x="7051" y="7506"/>
                    <a:pt x="7218" y="7339"/>
                    <a:pt x="7251" y="7105"/>
                  </a:cubicBezTo>
                  <a:cubicBezTo>
                    <a:pt x="7318" y="4870"/>
                    <a:pt x="7251" y="2635"/>
                    <a:pt x="7251" y="401"/>
                  </a:cubicBezTo>
                  <a:cubicBezTo>
                    <a:pt x="7251" y="134"/>
                    <a:pt x="7043" y="0"/>
                    <a:pt x="683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6" name="Google Shape;2546;p9"/>
            <p:cNvSpPr/>
            <p:nvPr/>
          </p:nvSpPr>
          <p:spPr>
            <a:xfrm>
              <a:off x="8557698" y="4783072"/>
              <a:ext cx="304818" cy="334775"/>
            </a:xfrm>
            <a:custGeom>
              <a:avLst/>
              <a:gdLst/>
              <a:ahLst/>
              <a:cxnLst/>
              <a:rect l="l" t="t" r="r" b="b"/>
              <a:pathLst>
                <a:path w="10175" h="11175" extrusionOk="0">
                  <a:moveTo>
                    <a:pt x="9758" y="0"/>
                  </a:moveTo>
                  <a:cubicBezTo>
                    <a:pt x="9549" y="0"/>
                    <a:pt x="9341" y="134"/>
                    <a:pt x="9341" y="400"/>
                  </a:cubicBezTo>
                  <a:cubicBezTo>
                    <a:pt x="9309" y="3611"/>
                    <a:pt x="9153" y="6853"/>
                    <a:pt x="8874" y="10066"/>
                  </a:cubicBezTo>
                  <a:lnTo>
                    <a:pt x="8874" y="10066"/>
                  </a:lnTo>
                  <a:cubicBezTo>
                    <a:pt x="6122" y="10249"/>
                    <a:pt x="3313" y="10341"/>
                    <a:pt x="534" y="10341"/>
                  </a:cubicBezTo>
                  <a:cubicBezTo>
                    <a:pt x="1" y="10341"/>
                    <a:pt x="1" y="11175"/>
                    <a:pt x="534" y="11175"/>
                  </a:cubicBezTo>
                  <a:cubicBezTo>
                    <a:pt x="3470" y="11175"/>
                    <a:pt x="6372" y="11075"/>
                    <a:pt x="9241" y="10875"/>
                  </a:cubicBezTo>
                  <a:cubicBezTo>
                    <a:pt x="9507" y="10841"/>
                    <a:pt x="9641" y="10708"/>
                    <a:pt x="9674" y="10441"/>
                  </a:cubicBezTo>
                  <a:cubicBezTo>
                    <a:pt x="9974" y="7105"/>
                    <a:pt x="10141" y="3736"/>
                    <a:pt x="10175" y="400"/>
                  </a:cubicBezTo>
                  <a:cubicBezTo>
                    <a:pt x="10175" y="134"/>
                    <a:pt x="9966" y="0"/>
                    <a:pt x="975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7" name="Google Shape;2547;p9"/>
            <p:cNvSpPr/>
            <p:nvPr/>
          </p:nvSpPr>
          <p:spPr>
            <a:xfrm>
              <a:off x="8711578" y="4898970"/>
              <a:ext cx="283847" cy="332708"/>
            </a:xfrm>
            <a:custGeom>
              <a:avLst/>
              <a:gdLst/>
              <a:ahLst/>
              <a:cxnLst/>
              <a:rect l="l" t="t" r="r" b="b"/>
              <a:pathLst>
                <a:path w="9475" h="11106" extrusionOk="0">
                  <a:moveTo>
                    <a:pt x="9057" y="1"/>
                  </a:moveTo>
                  <a:cubicBezTo>
                    <a:pt x="8849" y="1"/>
                    <a:pt x="8640" y="134"/>
                    <a:pt x="8640" y="401"/>
                  </a:cubicBezTo>
                  <a:cubicBezTo>
                    <a:pt x="8640" y="3589"/>
                    <a:pt x="8485" y="6809"/>
                    <a:pt x="8204" y="10030"/>
                  </a:cubicBezTo>
                  <a:lnTo>
                    <a:pt x="8204" y="10030"/>
                  </a:lnTo>
                  <a:cubicBezTo>
                    <a:pt x="7212" y="10220"/>
                    <a:pt x="6207" y="10278"/>
                    <a:pt x="5197" y="10278"/>
                  </a:cubicBezTo>
                  <a:cubicBezTo>
                    <a:pt x="3642" y="10278"/>
                    <a:pt x="2077" y="10141"/>
                    <a:pt x="534" y="10141"/>
                  </a:cubicBezTo>
                  <a:cubicBezTo>
                    <a:pt x="1" y="10141"/>
                    <a:pt x="1" y="10975"/>
                    <a:pt x="534" y="10975"/>
                  </a:cubicBezTo>
                  <a:cubicBezTo>
                    <a:pt x="2078" y="10975"/>
                    <a:pt x="3644" y="11106"/>
                    <a:pt x="5201" y="11106"/>
                  </a:cubicBezTo>
                  <a:cubicBezTo>
                    <a:pt x="6368" y="11106"/>
                    <a:pt x="7530" y="11032"/>
                    <a:pt x="8674" y="10775"/>
                  </a:cubicBezTo>
                  <a:cubicBezTo>
                    <a:pt x="8874" y="10708"/>
                    <a:pt x="8974" y="10541"/>
                    <a:pt x="8974" y="10375"/>
                  </a:cubicBezTo>
                  <a:cubicBezTo>
                    <a:pt x="9274" y="7039"/>
                    <a:pt x="9474" y="3737"/>
                    <a:pt x="9474" y="401"/>
                  </a:cubicBezTo>
                  <a:cubicBezTo>
                    <a:pt x="9474" y="134"/>
                    <a:pt x="9266" y="1"/>
                    <a:pt x="905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8" name="Google Shape;2548;p9"/>
            <p:cNvSpPr/>
            <p:nvPr/>
          </p:nvSpPr>
          <p:spPr>
            <a:xfrm>
              <a:off x="8446803" y="509383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49" name="Google Shape;2549;p9"/>
            <p:cNvSpPr/>
            <p:nvPr/>
          </p:nvSpPr>
          <p:spPr>
            <a:xfrm>
              <a:off x="8435809" y="5038862"/>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0" name="Google Shape;2550;p9"/>
            <p:cNvSpPr/>
            <p:nvPr/>
          </p:nvSpPr>
          <p:spPr>
            <a:xfrm>
              <a:off x="8394831" y="5079841"/>
              <a:ext cx="28010" cy="21000"/>
            </a:xfrm>
            <a:custGeom>
              <a:avLst/>
              <a:gdLst/>
              <a:ahLst/>
              <a:cxnLst/>
              <a:rect l="l" t="t" r="r" b="b"/>
              <a:pathLst>
                <a:path w="935" h="701" extrusionOk="0">
                  <a:moveTo>
                    <a:pt x="467" y="0"/>
                  </a:moveTo>
                  <a:cubicBezTo>
                    <a:pt x="0" y="0"/>
                    <a:pt x="0" y="701"/>
                    <a:pt x="467" y="701"/>
                  </a:cubicBezTo>
                  <a:cubicBezTo>
                    <a:pt x="934" y="701"/>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1" name="Google Shape;2551;p9"/>
            <p:cNvSpPr/>
            <p:nvPr/>
          </p:nvSpPr>
          <p:spPr>
            <a:xfrm>
              <a:off x="8818489" y="464716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2" name="Google Shape;2552;p9"/>
            <p:cNvSpPr/>
            <p:nvPr/>
          </p:nvSpPr>
          <p:spPr>
            <a:xfrm>
              <a:off x="8792517" y="470812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3" name="Google Shape;2553;p9"/>
            <p:cNvSpPr/>
            <p:nvPr/>
          </p:nvSpPr>
          <p:spPr>
            <a:xfrm>
              <a:off x="8760555" y="4656151"/>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4" name="Google Shape;2554;p9"/>
            <p:cNvSpPr/>
            <p:nvPr/>
          </p:nvSpPr>
          <p:spPr>
            <a:xfrm>
              <a:off x="8913417" y="4954927"/>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5" name="Google Shape;2555;p9"/>
            <p:cNvSpPr/>
            <p:nvPr/>
          </p:nvSpPr>
          <p:spPr>
            <a:xfrm>
              <a:off x="8908445" y="501289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6" name="Google Shape;2556;p9"/>
            <p:cNvSpPr/>
            <p:nvPr/>
          </p:nvSpPr>
          <p:spPr>
            <a:xfrm>
              <a:off x="8475770" y="4873987"/>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7" name="Google Shape;2557;p9"/>
            <p:cNvSpPr/>
            <p:nvPr/>
          </p:nvSpPr>
          <p:spPr>
            <a:xfrm>
              <a:off x="8443778" y="489097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8" name="Google Shape;2558;p9"/>
            <p:cNvSpPr/>
            <p:nvPr/>
          </p:nvSpPr>
          <p:spPr>
            <a:xfrm>
              <a:off x="8687614" y="5154759"/>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9" name="Google Shape;2559;p9"/>
            <p:cNvSpPr/>
            <p:nvPr/>
          </p:nvSpPr>
          <p:spPr>
            <a:xfrm>
              <a:off x="8327880" y="469413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0" name="Google Shape;2560;p9"/>
            <p:cNvSpPr/>
            <p:nvPr/>
          </p:nvSpPr>
          <p:spPr>
            <a:xfrm>
              <a:off x="8411815" y="4636171"/>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61"/>
        <p:cNvGrpSpPr/>
        <p:nvPr/>
      </p:nvGrpSpPr>
      <p:grpSpPr>
        <a:xfrm>
          <a:off x="0" y="0"/>
          <a:ext cx="0" cy="0"/>
          <a:chOff x="0" y="0"/>
          <a:chExt cx="0" cy="0"/>
        </a:xfrm>
      </p:grpSpPr>
      <p:sp>
        <p:nvSpPr>
          <p:cNvPr id="2562" name="Google Shape;2562;p10"/>
          <p:cNvSpPr txBox="1">
            <a:spLocks noGrp="1"/>
          </p:cNvSpPr>
          <p:nvPr>
            <p:ph type="title"/>
          </p:nvPr>
        </p:nvSpPr>
        <p:spPr>
          <a:xfrm>
            <a:off x="7092876" y="919267"/>
            <a:ext cx="4053946" cy="1023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793"/>
            </a:lvl1pPr>
            <a:lvl2pPr lvl="1" rtl="0">
              <a:spcBef>
                <a:spcPts val="0"/>
              </a:spcBef>
              <a:spcAft>
                <a:spcPts val="0"/>
              </a:spcAft>
              <a:buSzPts val="1400"/>
              <a:buFont typeface="Montserrat"/>
              <a:buNone/>
              <a:defRPr b="0">
                <a:latin typeface="Montserrat"/>
                <a:ea typeface="Montserrat"/>
                <a:cs typeface="Montserrat"/>
                <a:sym typeface="Montserrat"/>
              </a:defRPr>
            </a:lvl2pPr>
            <a:lvl3pPr lvl="2" rtl="0">
              <a:spcBef>
                <a:spcPts val="0"/>
              </a:spcBef>
              <a:spcAft>
                <a:spcPts val="0"/>
              </a:spcAft>
              <a:buSzPts val="1400"/>
              <a:buFont typeface="Montserrat"/>
              <a:buNone/>
              <a:defRPr b="0">
                <a:latin typeface="Montserrat"/>
                <a:ea typeface="Montserrat"/>
                <a:cs typeface="Montserrat"/>
                <a:sym typeface="Montserrat"/>
              </a:defRPr>
            </a:lvl3pPr>
            <a:lvl4pPr lvl="3" rtl="0">
              <a:spcBef>
                <a:spcPts val="0"/>
              </a:spcBef>
              <a:spcAft>
                <a:spcPts val="0"/>
              </a:spcAft>
              <a:buSzPts val="1400"/>
              <a:buFont typeface="Montserrat"/>
              <a:buNone/>
              <a:defRPr b="0">
                <a:latin typeface="Montserrat"/>
                <a:ea typeface="Montserrat"/>
                <a:cs typeface="Montserrat"/>
                <a:sym typeface="Montserrat"/>
              </a:defRPr>
            </a:lvl4pPr>
            <a:lvl5pPr lvl="4" rtl="0">
              <a:spcBef>
                <a:spcPts val="0"/>
              </a:spcBef>
              <a:spcAft>
                <a:spcPts val="0"/>
              </a:spcAft>
              <a:buSzPts val="1400"/>
              <a:buFont typeface="Montserrat"/>
              <a:buNone/>
              <a:defRPr b="0">
                <a:latin typeface="Montserrat"/>
                <a:ea typeface="Montserrat"/>
                <a:cs typeface="Montserrat"/>
                <a:sym typeface="Montserrat"/>
              </a:defRPr>
            </a:lvl5pPr>
            <a:lvl6pPr lvl="5" rtl="0">
              <a:spcBef>
                <a:spcPts val="0"/>
              </a:spcBef>
              <a:spcAft>
                <a:spcPts val="0"/>
              </a:spcAft>
              <a:buSzPts val="1400"/>
              <a:buFont typeface="Montserrat"/>
              <a:buNone/>
              <a:defRPr b="0">
                <a:latin typeface="Montserrat"/>
                <a:ea typeface="Montserrat"/>
                <a:cs typeface="Montserrat"/>
                <a:sym typeface="Montserrat"/>
              </a:defRPr>
            </a:lvl6pPr>
            <a:lvl7pPr lvl="6" rtl="0">
              <a:spcBef>
                <a:spcPts val="0"/>
              </a:spcBef>
              <a:spcAft>
                <a:spcPts val="0"/>
              </a:spcAft>
              <a:buSzPts val="1400"/>
              <a:buFont typeface="Montserrat"/>
              <a:buNone/>
              <a:defRPr b="0">
                <a:latin typeface="Montserrat"/>
                <a:ea typeface="Montserrat"/>
                <a:cs typeface="Montserrat"/>
                <a:sym typeface="Montserrat"/>
              </a:defRPr>
            </a:lvl7pPr>
            <a:lvl8pPr lvl="7" rtl="0">
              <a:spcBef>
                <a:spcPts val="0"/>
              </a:spcBef>
              <a:spcAft>
                <a:spcPts val="0"/>
              </a:spcAft>
              <a:buSzPts val="1400"/>
              <a:buFont typeface="Montserrat"/>
              <a:buNone/>
              <a:defRPr b="0">
                <a:latin typeface="Montserrat"/>
                <a:ea typeface="Montserrat"/>
                <a:cs typeface="Montserrat"/>
                <a:sym typeface="Montserrat"/>
              </a:defRPr>
            </a:lvl8pPr>
            <a:lvl9pPr lvl="8" rtl="0">
              <a:spcBef>
                <a:spcPts val="0"/>
              </a:spcBef>
              <a:spcAft>
                <a:spcPts val="0"/>
              </a:spcAft>
              <a:buSzPts val="1400"/>
              <a:buFont typeface="Montserrat"/>
              <a:buNone/>
              <a:defRPr b="0">
                <a:latin typeface="Montserrat"/>
                <a:ea typeface="Montserrat"/>
                <a:cs typeface="Montserrat"/>
                <a:sym typeface="Montserrat"/>
              </a:defRPr>
            </a:lvl9pPr>
          </a:lstStyle>
          <a:p>
            <a:endParaRPr/>
          </a:p>
        </p:txBody>
      </p:sp>
      <p:grpSp>
        <p:nvGrpSpPr>
          <p:cNvPr id="2563" name="Google Shape;2563;p10"/>
          <p:cNvGrpSpPr/>
          <p:nvPr/>
        </p:nvGrpSpPr>
        <p:grpSpPr>
          <a:xfrm rot="5400000">
            <a:off x="11602858" y="5569743"/>
            <a:ext cx="688845" cy="308330"/>
            <a:chOff x="8502760" y="3542528"/>
            <a:chExt cx="711519" cy="319269"/>
          </a:xfrm>
        </p:grpSpPr>
        <p:sp>
          <p:nvSpPr>
            <p:cNvPr id="2564" name="Google Shape;2564;p10"/>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5" name="Google Shape;2565;p10"/>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6" name="Google Shape;2566;p10"/>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7" name="Google Shape;2567;p10"/>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8" name="Google Shape;2568;p10"/>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9" name="Google Shape;2569;p10"/>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0" name="Google Shape;2570;p10"/>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1" name="Google Shape;2571;p10"/>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2" name="Google Shape;2572;p10"/>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573" name="Google Shape;2573;p10"/>
          <p:cNvSpPr/>
          <p:nvPr/>
        </p:nvSpPr>
        <p:spPr>
          <a:xfrm>
            <a:off x="8102961" y="6366529"/>
            <a:ext cx="4128858" cy="56009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574" name="Google Shape;2574;p10"/>
          <p:cNvSpPr/>
          <p:nvPr/>
        </p:nvSpPr>
        <p:spPr>
          <a:xfrm rot="-5400000">
            <a:off x="-1250195" y="1108172"/>
            <a:ext cx="2861748" cy="645389"/>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575" name="Google Shape;2575;p10"/>
          <p:cNvGrpSpPr/>
          <p:nvPr/>
        </p:nvGrpSpPr>
        <p:grpSpPr>
          <a:xfrm rot="-8955970">
            <a:off x="-341427" y="445976"/>
            <a:ext cx="462877" cy="1202963"/>
            <a:chOff x="1823086" y="-208516"/>
            <a:chExt cx="433159" cy="1122944"/>
          </a:xfrm>
        </p:grpSpPr>
        <p:sp>
          <p:nvSpPr>
            <p:cNvPr id="2576" name="Google Shape;2576;p10"/>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7" name="Google Shape;2577;p10"/>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8" name="Google Shape;2578;p10"/>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9" name="Google Shape;2579;p10"/>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0" name="Google Shape;2580;p10"/>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1" name="Google Shape;2581;p10"/>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2" name="Google Shape;2582;p10"/>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3" name="Google Shape;2583;p10"/>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584" name="Google Shape;2584;p10"/>
          <p:cNvGrpSpPr/>
          <p:nvPr/>
        </p:nvGrpSpPr>
        <p:grpSpPr>
          <a:xfrm rot="-8955970">
            <a:off x="-75258" y="373201"/>
            <a:ext cx="468554" cy="1271296"/>
            <a:chOff x="904476" y="-243594"/>
            <a:chExt cx="438472" cy="1186732"/>
          </a:xfrm>
        </p:grpSpPr>
        <p:sp>
          <p:nvSpPr>
            <p:cNvPr id="2585" name="Google Shape;2585;p10"/>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6" name="Google Shape;2586;p10"/>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7" name="Google Shape;2587;p10"/>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8" name="Google Shape;2588;p10"/>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9" name="Google Shape;2589;p10"/>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0" name="Google Shape;2590;p10"/>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1" name="Google Shape;2591;p10"/>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2" name="Google Shape;2592;p10"/>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3" name="Google Shape;2593;p10"/>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4" name="Google Shape;2594;p10"/>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5" name="Google Shape;2595;p10"/>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6" name="Google Shape;2596;p10"/>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7" name="Google Shape;2597;p10"/>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8" name="Google Shape;2598;p10"/>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9" name="Google Shape;2599;p10"/>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0" name="Google Shape;2600;p10"/>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1" name="Google Shape;2601;p10"/>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2" name="Google Shape;2602;p10"/>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3" name="Google Shape;2603;p10"/>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4" name="Google Shape;2604;p10"/>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5" name="Google Shape;2605;p10"/>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6" name="Google Shape;2606;p10"/>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7" name="Google Shape;2607;p10"/>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8" name="Google Shape;2608;p10"/>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9" name="Google Shape;2609;p10"/>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0" name="Google Shape;2610;p10"/>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1" name="Google Shape;2611;p10"/>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12" name="Google Shape;2612;p10"/>
          <p:cNvGrpSpPr/>
          <p:nvPr/>
        </p:nvGrpSpPr>
        <p:grpSpPr>
          <a:xfrm>
            <a:off x="11146826" y="5811366"/>
            <a:ext cx="1029221" cy="660193"/>
            <a:chOff x="7750342" y="3926048"/>
            <a:chExt cx="1406709" cy="900099"/>
          </a:xfrm>
        </p:grpSpPr>
        <p:sp>
          <p:nvSpPr>
            <p:cNvPr id="2613" name="Google Shape;2613;p10"/>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4" name="Google Shape;2614;p10"/>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5" name="Google Shape;2615;p10"/>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6" name="Google Shape;2616;p10"/>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7" name="Google Shape;2617;p10"/>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8" name="Google Shape;2618;p10"/>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9" name="Google Shape;2619;p10"/>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0" name="Google Shape;2620;p10"/>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21" name="Google Shape;2621;p10"/>
          <p:cNvGrpSpPr/>
          <p:nvPr/>
        </p:nvGrpSpPr>
        <p:grpSpPr>
          <a:xfrm>
            <a:off x="11593829" y="5684942"/>
            <a:ext cx="906635" cy="913029"/>
            <a:chOff x="8276926" y="3750868"/>
            <a:chExt cx="1239162" cy="1244814"/>
          </a:xfrm>
        </p:grpSpPr>
        <p:sp>
          <p:nvSpPr>
            <p:cNvPr id="2622" name="Google Shape;2622;p10"/>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3" name="Google Shape;2623;p10"/>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4" name="Google Shape;2624;p10"/>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5" name="Google Shape;2625;p10"/>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6" name="Google Shape;2626;p10"/>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7" name="Google Shape;2627;p10"/>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8" name="Google Shape;2628;p10"/>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9" name="Google Shape;2629;p10"/>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0" name="Google Shape;2630;p10"/>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1" name="Google Shape;2631;p10"/>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2" name="Google Shape;2632;p10"/>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3" name="Google Shape;2633;p10"/>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4" name="Google Shape;2634;p10"/>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5" name="Google Shape;2635;p10"/>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6" name="Google Shape;2636;p10"/>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7" name="Google Shape;2637;p10"/>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8" name="Google Shape;2638;p10"/>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9" name="Google Shape;2639;p10"/>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0" name="Google Shape;2640;p10"/>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1" name="Google Shape;2641;p10"/>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2" name="Google Shape;2642;p10"/>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3" name="Google Shape;2643;p10"/>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4" name="Google Shape;2644;p10"/>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5" name="Google Shape;2645;p10"/>
            <p:cNvSpPr/>
            <p:nvPr/>
          </p:nvSpPr>
          <p:spPr>
            <a:xfrm>
              <a:off x="8993368" y="446731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6" name="Google Shape;2646;p10"/>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7" name="Google Shape;2647;p10"/>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8" name="Google Shape;2648;p10"/>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49" name="Google Shape;2649;p10"/>
          <p:cNvGrpSpPr/>
          <p:nvPr/>
        </p:nvGrpSpPr>
        <p:grpSpPr>
          <a:xfrm>
            <a:off x="11539716" y="6218536"/>
            <a:ext cx="659193" cy="639469"/>
            <a:chOff x="8202967" y="4478366"/>
            <a:chExt cx="900965" cy="871845"/>
          </a:xfrm>
        </p:grpSpPr>
        <p:sp>
          <p:nvSpPr>
            <p:cNvPr id="2650" name="Google Shape;2650;p10"/>
            <p:cNvSpPr/>
            <p:nvPr/>
          </p:nvSpPr>
          <p:spPr>
            <a:xfrm>
              <a:off x="8202967" y="4478366"/>
              <a:ext cx="890427" cy="838361"/>
            </a:xfrm>
            <a:custGeom>
              <a:avLst/>
              <a:gdLst/>
              <a:ahLst/>
              <a:cxnLst/>
              <a:rect l="l" t="t" r="r" b="b"/>
              <a:pathLst>
                <a:path w="29723" h="27985" extrusionOk="0">
                  <a:moveTo>
                    <a:pt x="12965" y="1"/>
                  </a:moveTo>
                  <a:cubicBezTo>
                    <a:pt x="12807" y="1"/>
                    <a:pt x="12645" y="31"/>
                    <a:pt x="12476" y="98"/>
                  </a:cubicBezTo>
                  <a:cubicBezTo>
                    <a:pt x="11342" y="599"/>
                    <a:pt x="10942" y="2533"/>
                    <a:pt x="9574" y="3868"/>
                  </a:cubicBezTo>
                  <a:cubicBezTo>
                    <a:pt x="8146" y="3712"/>
                    <a:pt x="4836" y="2342"/>
                    <a:pt x="2984" y="2342"/>
                  </a:cubicBezTo>
                  <a:cubicBezTo>
                    <a:pt x="2458" y="2342"/>
                    <a:pt x="2050" y="2453"/>
                    <a:pt x="1836" y="2733"/>
                  </a:cubicBezTo>
                  <a:cubicBezTo>
                    <a:pt x="868" y="3968"/>
                    <a:pt x="3570" y="9305"/>
                    <a:pt x="3970" y="10472"/>
                  </a:cubicBezTo>
                  <a:cubicBezTo>
                    <a:pt x="2536" y="11139"/>
                    <a:pt x="1" y="11740"/>
                    <a:pt x="1068" y="13675"/>
                  </a:cubicBezTo>
                  <a:cubicBezTo>
                    <a:pt x="1735" y="15009"/>
                    <a:pt x="3603" y="15776"/>
                    <a:pt x="4571" y="17044"/>
                  </a:cubicBezTo>
                  <a:cubicBezTo>
                    <a:pt x="3303" y="17811"/>
                    <a:pt x="301" y="18211"/>
                    <a:pt x="1068" y="20046"/>
                  </a:cubicBezTo>
                  <a:cubicBezTo>
                    <a:pt x="1635" y="21514"/>
                    <a:pt x="4471" y="22281"/>
                    <a:pt x="5705" y="22848"/>
                  </a:cubicBezTo>
                  <a:cubicBezTo>
                    <a:pt x="4638" y="23815"/>
                    <a:pt x="3003" y="24316"/>
                    <a:pt x="4537" y="25650"/>
                  </a:cubicBezTo>
                  <a:cubicBezTo>
                    <a:pt x="5505" y="26617"/>
                    <a:pt x="7440" y="26917"/>
                    <a:pt x="8707" y="27118"/>
                  </a:cubicBezTo>
                  <a:cubicBezTo>
                    <a:pt x="12310" y="27685"/>
                    <a:pt x="25452" y="27985"/>
                    <a:pt x="29122" y="27985"/>
                  </a:cubicBezTo>
                  <a:cubicBezTo>
                    <a:pt x="29355" y="24349"/>
                    <a:pt x="29689" y="19479"/>
                    <a:pt x="29589" y="17544"/>
                  </a:cubicBezTo>
                  <a:cubicBezTo>
                    <a:pt x="29489" y="14542"/>
                    <a:pt x="29722" y="12974"/>
                    <a:pt x="29322" y="10072"/>
                  </a:cubicBezTo>
                  <a:cubicBezTo>
                    <a:pt x="29108" y="8281"/>
                    <a:pt x="29001" y="4947"/>
                    <a:pt x="27371" y="4947"/>
                  </a:cubicBezTo>
                  <a:cubicBezTo>
                    <a:pt x="26966" y="4947"/>
                    <a:pt x="26469" y="5152"/>
                    <a:pt x="25853" y="5635"/>
                  </a:cubicBezTo>
                  <a:cubicBezTo>
                    <a:pt x="25274" y="6104"/>
                    <a:pt x="24650" y="7119"/>
                    <a:pt x="24017" y="7119"/>
                  </a:cubicBezTo>
                  <a:cubicBezTo>
                    <a:pt x="23884" y="7119"/>
                    <a:pt x="23751" y="7074"/>
                    <a:pt x="23618" y="6970"/>
                  </a:cubicBezTo>
                  <a:cubicBezTo>
                    <a:pt x="23151" y="6603"/>
                    <a:pt x="23051" y="4768"/>
                    <a:pt x="22951" y="4268"/>
                  </a:cubicBezTo>
                  <a:cubicBezTo>
                    <a:pt x="22661" y="3047"/>
                    <a:pt x="22372" y="588"/>
                    <a:pt x="20890" y="588"/>
                  </a:cubicBezTo>
                  <a:cubicBezTo>
                    <a:pt x="20834" y="588"/>
                    <a:pt x="20776" y="591"/>
                    <a:pt x="20716" y="599"/>
                  </a:cubicBezTo>
                  <a:cubicBezTo>
                    <a:pt x="19248" y="799"/>
                    <a:pt x="17914" y="3701"/>
                    <a:pt x="16646" y="4468"/>
                  </a:cubicBezTo>
                  <a:cubicBezTo>
                    <a:pt x="15672" y="3402"/>
                    <a:pt x="14614" y="1"/>
                    <a:pt x="129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1" name="Google Shape;2651;p10"/>
            <p:cNvSpPr/>
            <p:nvPr/>
          </p:nvSpPr>
          <p:spPr>
            <a:xfrm>
              <a:off x="8299123" y="4596001"/>
              <a:ext cx="804808" cy="754210"/>
            </a:xfrm>
            <a:custGeom>
              <a:avLst/>
              <a:gdLst/>
              <a:ahLst/>
              <a:cxnLst/>
              <a:rect l="l" t="t" r="r" b="b"/>
              <a:pathLst>
                <a:path w="26865" h="25176" extrusionOk="0">
                  <a:moveTo>
                    <a:pt x="577" y="1"/>
                  </a:moveTo>
                  <a:cubicBezTo>
                    <a:pt x="238" y="1"/>
                    <a:pt x="0" y="531"/>
                    <a:pt x="360" y="808"/>
                  </a:cubicBezTo>
                  <a:cubicBezTo>
                    <a:pt x="2295" y="2209"/>
                    <a:pt x="3963" y="3943"/>
                    <a:pt x="5731" y="5545"/>
                  </a:cubicBezTo>
                  <a:cubicBezTo>
                    <a:pt x="7499" y="7146"/>
                    <a:pt x="9166" y="8847"/>
                    <a:pt x="10868" y="10548"/>
                  </a:cubicBezTo>
                  <a:cubicBezTo>
                    <a:pt x="12502" y="12216"/>
                    <a:pt x="14170" y="13917"/>
                    <a:pt x="15938" y="15485"/>
                  </a:cubicBezTo>
                  <a:cubicBezTo>
                    <a:pt x="17539" y="16919"/>
                    <a:pt x="19174" y="18320"/>
                    <a:pt x="20808" y="19721"/>
                  </a:cubicBezTo>
                  <a:cubicBezTo>
                    <a:pt x="22676" y="21356"/>
                    <a:pt x="24477" y="23057"/>
                    <a:pt x="26012" y="25025"/>
                  </a:cubicBezTo>
                  <a:cubicBezTo>
                    <a:pt x="26093" y="25131"/>
                    <a:pt x="26191" y="25175"/>
                    <a:pt x="26287" y="25175"/>
                  </a:cubicBezTo>
                  <a:cubicBezTo>
                    <a:pt x="26583" y="25175"/>
                    <a:pt x="26864" y="24752"/>
                    <a:pt x="26612" y="24425"/>
                  </a:cubicBezTo>
                  <a:cubicBezTo>
                    <a:pt x="23910" y="20956"/>
                    <a:pt x="20341" y="18320"/>
                    <a:pt x="17072" y="15385"/>
                  </a:cubicBezTo>
                  <a:cubicBezTo>
                    <a:pt x="13503" y="12183"/>
                    <a:pt x="10301" y="8613"/>
                    <a:pt x="6765" y="5344"/>
                  </a:cubicBezTo>
                  <a:cubicBezTo>
                    <a:pt x="4797" y="3543"/>
                    <a:pt x="2929" y="1642"/>
                    <a:pt x="794" y="74"/>
                  </a:cubicBezTo>
                  <a:cubicBezTo>
                    <a:pt x="720" y="23"/>
                    <a:pt x="647" y="1"/>
                    <a:pt x="57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2" name="Google Shape;2652;p10"/>
            <p:cNvSpPr/>
            <p:nvPr/>
          </p:nvSpPr>
          <p:spPr>
            <a:xfrm>
              <a:off x="8354870" y="4614184"/>
              <a:ext cx="199876" cy="225220"/>
            </a:xfrm>
            <a:custGeom>
              <a:avLst/>
              <a:gdLst/>
              <a:ahLst/>
              <a:cxnLst/>
              <a:rect l="l" t="t" r="r" b="b"/>
              <a:pathLst>
                <a:path w="6672" h="7518" extrusionOk="0">
                  <a:moveTo>
                    <a:pt x="6155" y="1"/>
                  </a:moveTo>
                  <a:cubicBezTo>
                    <a:pt x="5946" y="1"/>
                    <a:pt x="5738" y="134"/>
                    <a:pt x="5738" y="401"/>
                  </a:cubicBezTo>
                  <a:cubicBezTo>
                    <a:pt x="5738" y="2254"/>
                    <a:pt x="5826" y="4106"/>
                    <a:pt x="5753" y="5959"/>
                  </a:cubicBezTo>
                  <a:lnTo>
                    <a:pt x="5753" y="5959"/>
                  </a:lnTo>
                  <a:cubicBezTo>
                    <a:pt x="4194" y="6263"/>
                    <a:pt x="2610" y="6684"/>
                    <a:pt x="1001" y="6684"/>
                  </a:cubicBezTo>
                  <a:cubicBezTo>
                    <a:pt x="846" y="6684"/>
                    <a:pt x="690" y="6681"/>
                    <a:pt x="534" y="6672"/>
                  </a:cubicBezTo>
                  <a:cubicBezTo>
                    <a:pt x="523" y="6671"/>
                    <a:pt x="513" y="6671"/>
                    <a:pt x="503" y="6671"/>
                  </a:cubicBezTo>
                  <a:cubicBezTo>
                    <a:pt x="0" y="6671"/>
                    <a:pt x="11" y="7473"/>
                    <a:pt x="534" y="7506"/>
                  </a:cubicBezTo>
                  <a:cubicBezTo>
                    <a:pt x="687" y="7514"/>
                    <a:pt x="840" y="7518"/>
                    <a:pt x="993" y="7518"/>
                  </a:cubicBezTo>
                  <a:cubicBezTo>
                    <a:pt x="2770" y="7518"/>
                    <a:pt x="4521" y="7013"/>
                    <a:pt x="6271" y="6706"/>
                  </a:cubicBezTo>
                  <a:cubicBezTo>
                    <a:pt x="6438" y="6706"/>
                    <a:pt x="6572" y="6472"/>
                    <a:pt x="6572" y="6305"/>
                  </a:cubicBezTo>
                  <a:cubicBezTo>
                    <a:pt x="6672" y="4337"/>
                    <a:pt x="6572" y="2369"/>
                    <a:pt x="6572" y="401"/>
                  </a:cubicBezTo>
                  <a:cubicBezTo>
                    <a:pt x="6572" y="134"/>
                    <a:pt x="6363" y="1"/>
                    <a:pt x="6155"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3" name="Google Shape;2653;p10"/>
            <p:cNvSpPr/>
            <p:nvPr/>
          </p:nvSpPr>
          <p:spPr>
            <a:xfrm>
              <a:off x="8471396" y="4733107"/>
              <a:ext cx="219259" cy="244962"/>
            </a:xfrm>
            <a:custGeom>
              <a:avLst/>
              <a:gdLst/>
              <a:ahLst/>
              <a:cxnLst/>
              <a:rect l="l" t="t" r="r" b="b"/>
              <a:pathLst>
                <a:path w="7319" h="8177" extrusionOk="0">
                  <a:moveTo>
                    <a:pt x="6835" y="0"/>
                  </a:moveTo>
                  <a:cubicBezTo>
                    <a:pt x="6626" y="0"/>
                    <a:pt x="6418" y="134"/>
                    <a:pt x="6418" y="401"/>
                  </a:cubicBezTo>
                  <a:cubicBezTo>
                    <a:pt x="6418" y="2507"/>
                    <a:pt x="6477" y="4614"/>
                    <a:pt x="6428" y="6692"/>
                  </a:cubicBezTo>
                  <a:lnTo>
                    <a:pt x="6428" y="6692"/>
                  </a:lnTo>
                  <a:cubicBezTo>
                    <a:pt x="4456" y="6809"/>
                    <a:pt x="2485" y="7091"/>
                    <a:pt x="513" y="7372"/>
                  </a:cubicBezTo>
                  <a:cubicBezTo>
                    <a:pt x="1" y="7436"/>
                    <a:pt x="196" y="8177"/>
                    <a:pt x="684" y="8177"/>
                  </a:cubicBezTo>
                  <a:cubicBezTo>
                    <a:pt x="705" y="8177"/>
                    <a:pt x="726" y="8175"/>
                    <a:pt x="747" y="8173"/>
                  </a:cubicBezTo>
                  <a:cubicBezTo>
                    <a:pt x="2748" y="7873"/>
                    <a:pt x="4783" y="7606"/>
                    <a:pt x="6818" y="7506"/>
                  </a:cubicBezTo>
                  <a:cubicBezTo>
                    <a:pt x="7051" y="7506"/>
                    <a:pt x="7218" y="7339"/>
                    <a:pt x="7251" y="7105"/>
                  </a:cubicBezTo>
                  <a:cubicBezTo>
                    <a:pt x="7318" y="4870"/>
                    <a:pt x="7251" y="2635"/>
                    <a:pt x="7251" y="401"/>
                  </a:cubicBezTo>
                  <a:cubicBezTo>
                    <a:pt x="7251" y="134"/>
                    <a:pt x="7043" y="0"/>
                    <a:pt x="683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4" name="Google Shape;2654;p10"/>
            <p:cNvSpPr/>
            <p:nvPr/>
          </p:nvSpPr>
          <p:spPr>
            <a:xfrm>
              <a:off x="8557698" y="4783072"/>
              <a:ext cx="304818" cy="334775"/>
            </a:xfrm>
            <a:custGeom>
              <a:avLst/>
              <a:gdLst/>
              <a:ahLst/>
              <a:cxnLst/>
              <a:rect l="l" t="t" r="r" b="b"/>
              <a:pathLst>
                <a:path w="10175" h="11175" extrusionOk="0">
                  <a:moveTo>
                    <a:pt x="9758" y="0"/>
                  </a:moveTo>
                  <a:cubicBezTo>
                    <a:pt x="9549" y="0"/>
                    <a:pt x="9341" y="134"/>
                    <a:pt x="9341" y="400"/>
                  </a:cubicBezTo>
                  <a:cubicBezTo>
                    <a:pt x="9309" y="3611"/>
                    <a:pt x="9153" y="6853"/>
                    <a:pt x="8874" y="10066"/>
                  </a:cubicBezTo>
                  <a:lnTo>
                    <a:pt x="8874" y="10066"/>
                  </a:lnTo>
                  <a:cubicBezTo>
                    <a:pt x="6122" y="10249"/>
                    <a:pt x="3313" y="10341"/>
                    <a:pt x="534" y="10341"/>
                  </a:cubicBezTo>
                  <a:cubicBezTo>
                    <a:pt x="1" y="10341"/>
                    <a:pt x="1" y="11175"/>
                    <a:pt x="534" y="11175"/>
                  </a:cubicBezTo>
                  <a:cubicBezTo>
                    <a:pt x="3470" y="11175"/>
                    <a:pt x="6372" y="11075"/>
                    <a:pt x="9241" y="10875"/>
                  </a:cubicBezTo>
                  <a:cubicBezTo>
                    <a:pt x="9507" y="10841"/>
                    <a:pt x="9641" y="10708"/>
                    <a:pt x="9674" y="10441"/>
                  </a:cubicBezTo>
                  <a:cubicBezTo>
                    <a:pt x="9974" y="7105"/>
                    <a:pt x="10141" y="3736"/>
                    <a:pt x="10175" y="400"/>
                  </a:cubicBezTo>
                  <a:cubicBezTo>
                    <a:pt x="10175" y="134"/>
                    <a:pt x="9966" y="0"/>
                    <a:pt x="975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5" name="Google Shape;2655;p10"/>
            <p:cNvSpPr/>
            <p:nvPr/>
          </p:nvSpPr>
          <p:spPr>
            <a:xfrm>
              <a:off x="8711578" y="4898970"/>
              <a:ext cx="283847" cy="332708"/>
            </a:xfrm>
            <a:custGeom>
              <a:avLst/>
              <a:gdLst/>
              <a:ahLst/>
              <a:cxnLst/>
              <a:rect l="l" t="t" r="r" b="b"/>
              <a:pathLst>
                <a:path w="9475" h="11106" extrusionOk="0">
                  <a:moveTo>
                    <a:pt x="9057" y="1"/>
                  </a:moveTo>
                  <a:cubicBezTo>
                    <a:pt x="8849" y="1"/>
                    <a:pt x="8640" y="134"/>
                    <a:pt x="8640" y="401"/>
                  </a:cubicBezTo>
                  <a:cubicBezTo>
                    <a:pt x="8640" y="3589"/>
                    <a:pt x="8485" y="6809"/>
                    <a:pt x="8204" y="10030"/>
                  </a:cubicBezTo>
                  <a:lnTo>
                    <a:pt x="8204" y="10030"/>
                  </a:lnTo>
                  <a:cubicBezTo>
                    <a:pt x="7212" y="10220"/>
                    <a:pt x="6207" y="10278"/>
                    <a:pt x="5197" y="10278"/>
                  </a:cubicBezTo>
                  <a:cubicBezTo>
                    <a:pt x="3642" y="10278"/>
                    <a:pt x="2077" y="10141"/>
                    <a:pt x="534" y="10141"/>
                  </a:cubicBezTo>
                  <a:cubicBezTo>
                    <a:pt x="1" y="10141"/>
                    <a:pt x="1" y="10975"/>
                    <a:pt x="534" y="10975"/>
                  </a:cubicBezTo>
                  <a:cubicBezTo>
                    <a:pt x="2078" y="10975"/>
                    <a:pt x="3644" y="11106"/>
                    <a:pt x="5201" y="11106"/>
                  </a:cubicBezTo>
                  <a:cubicBezTo>
                    <a:pt x="6368" y="11106"/>
                    <a:pt x="7530" y="11032"/>
                    <a:pt x="8674" y="10775"/>
                  </a:cubicBezTo>
                  <a:cubicBezTo>
                    <a:pt x="8874" y="10708"/>
                    <a:pt x="8974" y="10541"/>
                    <a:pt x="8974" y="10375"/>
                  </a:cubicBezTo>
                  <a:cubicBezTo>
                    <a:pt x="9274" y="7039"/>
                    <a:pt x="9474" y="3737"/>
                    <a:pt x="9474" y="401"/>
                  </a:cubicBezTo>
                  <a:cubicBezTo>
                    <a:pt x="9474" y="134"/>
                    <a:pt x="9266" y="1"/>
                    <a:pt x="905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6" name="Google Shape;2656;p10"/>
            <p:cNvSpPr/>
            <p:nvPr/>
          </p:nvSpPr>
          <p:spPr>
            <a:xfrm>
              <a:off x="8446803" y="509383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7" name="Google Shape;2657;p10"/>
            <p:cNvSpPr/>
            <p:nvPr/>
          </p:nvSpPr>
          <p:spPr>
            <a:xfrm>
              <a:off x="8435809" y="5038862"/>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8" name="Google Shape;2658;p10"/>
            <p:cNvSpPr/>
            <p:nvPr/>
          </p:nvSpPr>
          <p:spPr>
            <a:xfrm>
              <a:off x="8394831" y="5079841"/>
              <a:ext cx="28010" cy="21000"/>
            </a:xfrm>
            <a:custGeom>
              <a:avLst/>
              <a:gdLst/>
              <a:ahLst/>
              <a:cxnLst/>
              <a:rect l="l" t="t" r="r" b="b"/>
              <a:pathLst>
                <a:path w="935" h="701" extrusionOk="0">
                  <a:moveTo>
                    <a:pt x="467" y="0"/>
                  </a:moveTo>
                  <a:cubicBezTo>
                    <a:pt x="0" y="0"/>
                    <a:pt x="0" y="701"/>
                    <a:pt x="467" y="701"/>
                  </a:cubicBezTo>
                  <a:cubicBezTo>
                    <a:pt x="934" y="701"/>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9" name="Google Shape;2659;p10"/>
            <p:cNvSpPr/>
            <p:nvPr/>
          </p:nvSpPr>
          <p:spPr>
            <a:xfrm>
              <a:off x="8818489" y="464716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0" name="Google Shape;2660;p10"/>
            <p:cNvSpPr/>
            <p:nvPr/>
          </p:nvSpPr>
          <p:spPr>
            <a:xfrm>
              <a:off x="8792517" y="470812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1" name="Google Shape;2661;p10"/>
            <p:cNvSpPr/>
            <p:nvPr/>
          </p:nvSpPr>
          <p:spPr>
            <a:xfrm>
              <a:off x="8760555" y="4656151"/>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2" name="Google Shape;2662;p10"/>
            <p:cNvSpPr/>
            <p:nvPr/>
          </p:nvSpPr>
          <p:spPr>
            <a:xfrm>
              <a:off x="8913417" y="4954927"/>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3" name="Google Shape;2663;p10"/>
            <p:cNvSpPr/>
            <p:nvPr/>
          </p:nvSpPr>
          <p:spPr>
            <a:xfrm>
              <a:off x="8908445" y="501289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4" name="Google Shape;2664;p10"/>
            <p:cNvSpPr/>
            <p:nvPr/>
          </p:nvSpPr>
          <p:spPr>
            <a:xfrm>
              <a:off x="8475770" y="4873987"/>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5" name="Google Shape;2665;p10"/>
            <p:cNvSpPr/>
            <p:nvPr/>
          </p:nvSpPr>
          <p:spPr>
            <a:xfrm>
              <a:off x="8443778" y="489097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6" name="Google Shape;2666;p10"/>
            <p:cNvSpPr/>
            <p:nvPr/>
          </p:nvSpPr>
          <p:spPr>
            <a:xfrm>
              <a:off x="8687614" y="5154759"/>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7" name="Google Shape;2667;p10"/>
            <p:cNvSpPr/>
            <p:nvPr/>
          </p:nvSpPr>
          <p:spPr>
            <a:xfrm>
              <a:off x="8327880" y="469413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8" name="Google Shape;2668;p10"/>
            <p:cNvSpPr/>
            <p:nvPr/>
          </p:nvSpPr>
          <p:spPr>
            <a:xfrm>
              <a:off x="8411815" y="4636171"/>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69" name="Google Shape;2669;p10"/>
          <p:cNvGrpSpPr/>
          <p:nvPr/>
        </p:nvGrpSpPr>
        <p:grpSpPr>
          <a:xfrm rot="-5400000">
            <a:off x="11191939" y="6127916"/>
            <a:ext cx="321271" cy="868075"/>
            <a:chOff x="7607455" y="4238363"/>
            <a:chExt cx="438017" cy="1186459"/>
          </a:xfrm>
        </p:grpSpPr>
        <p:sp>
          <p:nvSpPr>
            <p:cNvPr id="2670" name="Google Shape;2670;p10"/>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1" name="Google Shape;2671;p10"/>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2" name="Google Shape;2672;p10"/>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3" name="Google Shape;2673;p10"/>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4" name="Google Shape;2674;p10"/>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5" name="Google Shape;2675;p10"/>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6" name="Google Shape;2676;p10"/>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7" name="Google Shape;2677;p10"/>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8" name="Google Shape;2678;p10"/>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9" name="Google Shape;2679;p10"/>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0" name="Google Shape;2680;p10"/>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1" name="Google Shape;2681;p10"/>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2" name="Google Shape;2682;p10"/>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3" name="Google Shape;2683;p10"/>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4" name="Google Shape;2684;p10"/>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5" name="Google Shape;2685;p10"/>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6" name="Google Shape;2686;p10"/>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7" name="Google Shape;2687;p10"/>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8" name="Google Shape;2688;p10"/>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9" name="Google Shape;2689;p10"/>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0" name="Google Shape;2690;p10"/>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1" name="Google Shape;2691;p10"/>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2" name="Google Shape;2692;p10"/>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3" name="Google Shape;2693;p10"/>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94" name="Google Shape;2694;p10"/>
          <p:cNvGrpSpPr/>
          <p:nvPr/>
        </p:nvGrpSpPr>
        <p:grpSpPr>
          <a:xfrm>
            <a:off x="9706283" y="263653"/>
            <a:ext cx="842267" cy="506767"/>
            <a:chOff x="8365864" y="2993835"/>
            <a:chExt cx="933472" cy="547264"/>
          </a:xfrm>
        </p:grpSpPr>
        <p:sp>
          <p:nvSpPr>
            <p:cNvPr id="2695" name="Google Shape;2695;p10"/>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6" name="Google Shape;2696;p10"/>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7" name="Google Shape;2697;p10"/>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8" name="Google Shape;2698;p10"/>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9" name="Google Shape;2699;p10"/>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0" name="Google Shape;2700;p10"/>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1" name="Google Shape;2701;p10"/>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02" name="Google Shape;2702;p10"/>
          <p:cNvGrpSpPr/>
          <p:nvPr/>
        </p:nvGrpSpPr>
        <p:grpSpPr>
          <a:xfrm rot="-1533248">
            <a:off x="10519185" y="52878"/>
            <a:ext cx="1064130" cy="789791"/>
            <a:chOff x="8118223" y="2202382"/>
            <a:chExt cx="1151949" cy="873156"/>
          </a:xfrm>
        </p:grpSpPr>
        <p:sp>
          <p:nvSpPr>
            <p:cNvPr id="2703" name="Google Shape;2703;p10"/>
            <p:cNvSpPr/>
            <p:nvPr/>
          </p:nvSpPr>
          <p:spPr>
            <a:xfrm>
              <a:off x="8162018" y="2369923"/>
              <a:ext cx="67974" cy="52995"/>
            </a:xfrm>
            <a:custGeom>
              <a:avLst/>
              <a:gdLst/>
              <a:ahLst/>
              <a:cxnLst/>
              <a:rect l="l" t="t" r="r" b="b"/>
              <a:pathLst>
                <a:path w="2269" h="1769" extrusionOk="0">
                  <a:moveTo>
                    <a:pt x="1134" y="0"/>
                  </a:moveTo>
                  <a:cubicBezTo>
                    <a:pt x="34" y="0"/>
                    <a:pt x="0" y="1768"/>
                    <a:pt x="1134" y="1768"/>
                  </a:cubicBezTo>
                  <a:cubicBezTo>
                    <a:pt x="2269" y="1768"/>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4" name="Google Shape;2704;p10"/>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5" name="Google Shape;2705;p10"/>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6" name="Google Shape;2706;p10"/>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7" name="Google Shape;2707;p10"/>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8" name="Google Shape;2708;p10"/>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9" name="Google Shape;2709;p10"/>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0" name="Google Shape;2710;p10"/>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1" name="Google Shape;2711;p10"/>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2" name="Google Shape;2712;p10"/>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3" name="Google Shape;2713;p10"/>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4" name="Google Shape;2714;p10"/>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5" name="Google Shape;2715;p10"/>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6" name="Google Shape;2716;p10"/>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7" name="Google Shape;2717;p10"/>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8" name="Google Shape;2718;p10"/>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9" name="Google Shape;2719;p10"/>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0" name="Google Shape;2720;p10"/>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1" name="Google Shape;2721;p10"/>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2" name="Google Shape;2722;p10"/>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3" name="Google Shape;2723;p10"/>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24" name="Google Shape;2724;p10"/>
          <p:cNvGrpSpPr/>
          <p:nvPr/>
        </p:nvGrpSpPr>
        <p:grpSpPr>
          <a:xfrm rot="-943149">
            <a:off x="-162893" y="5855027"/>
            <a:ext cx="1266362" cy="1178148"/>
            <a:chOff x="-181020" y="4253777"/>
            <a:chExt cx="1117161" cy="1087511"/>
          </a:xfrm>
        </p:grpSpPr>
        <p:sp>
          <p:nvSpPr>
            <p:cNvPr id="2725" name="Google Shape;2725;p10"/>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6" name="Google Shape;2726;p10"/>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7" name="Google Shape;2727;p10"/>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8" name="Google Shape;2728;p10"/>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9" name="Google Shape;2729;p10"/>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0" name="Google Shape;2730;p10"/>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1" name="Google Shape;2731;p10"/>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2" name="Google Shape;2732;p10"/>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3" name="Google Shape;2733;p10"/>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4" name="Google Shape;2734;p10"/>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5" name="Google Shape;2735;p10"/>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6" name="Google Shape;2736;p10"/>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7" name="Google Shape;2737;p10"/>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8" name="Google Shape;2738;p10"/>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39" name="Google Shape;2739;p10"/>
          <p:cNvGrpSpPr/>
          <p:nvPr/>
        </p:nvGrpSpPr>
        <p:grpSpPr>
          <a:xfrm rot="-943328">
            <a:off x="-211516" y="5594359"/>
            <a:ext cx="1001935" cy="1284967"/>
            <a:chOff x="-168050" y="4195214"/>
            <a:chExt cx="719519" cy="965231"/>
          </a:xfrm>
        </p:grpSpPr>
        <p:sp>
          <p:nvSpPr>
            <p:cNvPr id="2740" name="Google Shape;2740;p10"/>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1" name="Google Shape;2741;p10"/>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2" name="Google Shape;2742;p10"/>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3" name="Google Shape;2743;p10"/>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4" name="Google Shape;2744;p10"/>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5" name="Google Shape;2745;p10"/>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6" name="Google Shape;2746;p10"/>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7" name="Google Shape;2747;p10"/>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8" name="Google Shape;2748;p10"/>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9" name="Google Shape;2749;p10"/>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0" name="Google Shape;2750;p10"/>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1" name="Google Shape;2751;p10"/>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2" name="Google Shape;2752;p10"/>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3" name="Google Shape;2753;p10"/>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4" name="Google Shape;2754;p10"/>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5" name="Google Shape;2755;p10"/>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6" name="Google Shape;2756;p10"/>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7" name="Google Shape;2757;p10"/>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8" name="Google Shape;2758;p10"/>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9" name="Google Shape;2759;p10"/>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0" name="Google Shape;2760;p10"/>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1" name="Google Shape;2761;p10"/>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2" name="Google Shape;2762;p10"/>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3" name="Google Shape;2763;p10"/>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4" name="Google Shape;2764;p10"/>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5" name="Google Shape;2765;p10"/>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6" name="Google Shape;2766;p10"/>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7" name="Google Shape;2767;p10"/>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8" name="Google Shape;2768;p10"/>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9" name="Google Shape;2769;p10"/>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0" name="Google Shape;2770;p10"/>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1" name="Google Shape;2771;p10"/>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2" name="Google Shape;2772;p10"/>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3" name="Google Shape;2773;p10"/>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4" name="Google Shape;2774;p10"/>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5" name="Google Shape;2775;p10"/>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6" name="Google Shape;2776;p10"/>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7" name="Google Shape;2777;p10"/>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8" name="Google Shape;2778;p10"/>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9" name="Google Shape;2779;p10"/>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0" name="Google Shape;2780;p10"/>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1" name="Google Shape;2781;p10"/>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2" name="Google Shape;2782;p10"/>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3" name="Google Shape;2783;p10"/>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4" name="Google Shape;2784;p10"/>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5" name="Google Shape;2785;p10"/>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6" name="Google Shape;2786;p10"/>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87" name="Google Shape;2787;p10"/>
          <p:cNvGrpSpPr/>
          <p:nvPr/>
        </p:nvGrpSpPr>
        <p:grpSpPr>
          <a:xfrm rot="5400000">
            <a:off x="11301135" y="362"/>
            <a:ext cx="1034111" cy="1033365"/>
            <a:chOff x="7973149" y="-201092"/>
            <a:chExt cx="1116750" cy="1145263"/>
          </a:xfrm>
        </p:grpSpPr>
        <p:sp>
          <p:nvSpPr>
            <p:cNvPr id="2788" name="Google Shape;2788;p10"/>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9" name="Google Shape;2789;p10"/>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0" name="Google Shape;2790;p10"/>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1" name="Google Shape;2791;p10"/>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2" name="Google Shape;2792;p10"/>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3" name="Google Shape;2793;p10"/>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4" name="Google Shape;2794;p10"/>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5" name="Google Shape;2795;p10"/>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6" name="Google Shape;2796;p10"/>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7" name="Google Shape;2797;p10"/>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8" name="Google Shape;2798;p10"/>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9" name="Google Shape;2799;p10"/>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0" name="Google Shape;2800;p10"/>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1" name="Google Shape;2801;p10"/>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2" name="Google Shape;2802;p10"/>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3" name="Google Shape;2803;p10"/>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4" name="Google Shape;2804;p10"/>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5" name="Google Shape;2805;p10"/>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6" name="Google Shape;2806;p10"/>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7" name="Google Shape;2807;p10"/>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8" name="Google Shape;2808;p10"/>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9" name="Google Shape;2809;p10"/>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0" name="Google Shape;2810;p10"/>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1" name="Google Shape;2811;p10"/>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2" name="Google Shape;2812;p10"/>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3" name="Google Shape;2813;p10"/>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4" name="Google Shape;2814;p10"/>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5" name="Google Shape;2815;p10"/>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6" name="Google Shape;2816;p10"/>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7" name="Google Shape;2817;p10"/>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8" name="Google Shape;2818;p10"/>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9" name="Google Shape;2819;p10"/>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0" name="Google Shape;2820;p10"/>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1" name="Google Shape;2821;p10"/>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2" name="Google Shape;2822;p10"/>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3" name="Google Shape;2823;p10"/>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4" name="Google Shape;2824;p10"/>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5" name="Google Shape;2825;p10"/>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6" name="Google Shape;2826;p10"/>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7" name="Google Shape;2827;p10"/>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8" name="Google Shape;2828;p10"/>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9" name="Google Shape;2829;p10"/>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0" name="Google Shape;2830;p10"/>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1" name="Google Shape;2831;p10"/>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2" name="Google Shape;2832;p10"/>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3" name="Google Shape;2833;p10"/>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4" name="Google Shape;2834;p10"/>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5" name="Google Shape;2835;p10"/>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6" name="Google Shape;2836;p10"/>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7" name="Google Shape;2837;p10"/>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8" name="Google Shape;2838;p10"/>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9" name="Google Shape;2839;p10"/>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0" name="Google Shape;2840;p10"/>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1" name="Google Shape;2841;p10"/>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2" name="Google Shape;2842;p10"/>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3" name="Google Shape;2843;p10"/>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4" name="Google Shape;2844;p10"/>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5" name="Google Shape;2845;p10"/>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6" name="Google Shape;2846;p10"/>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7" name="Google Shape;2847;p10"/>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8" name="Google Shape;2848;p10"/>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849" name="Google Shape;2849;p10"/>
          <p:cNvGrpSpPr/>
          <p:nvPr/>
        </p:nvGrpSpPr>
        <p:grpSpPr>
          <a:xfrm rot="4456527">
            <a:off x="486719" y="6064733"/>
            <a:ext cx="474523" cy="1344915"/>
            <a:chOff x="7607455" y="4238363"/>
            <a:chExt cx="438017" cy="1186459"/>
          </a:xfrm>
        </p:grpSpPr>
        <p:sp>
          <p:nvSpPr>
            <p:cNvPr id="2850" name="Google Shape;2850;p10"/>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1" name="Google Shape;2851;p10"/>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2" name="Google Shape;2852;p10"/>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3" name="Google Shape;2853;p10"/>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4" name="Google Shape;2854;p10"/>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5" name="Google Shape;2855;p10"/>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6" name="Google Shape;2856;p10"/>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7" name="Google Shape;2857;p10"/>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8" name="Google Shape;2858;p10"/>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9" name="Google Shape;2859;p10"/>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0" name="Google Shape;2860;p10"/>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1" name="Google Shape;2861;p10"/>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2" name="Google Shape;2862;p10"/>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3" name="Google Shape;2863;p10"/>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4" name="Google Shape;2864;p10"/>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5" name="Google Shape;2865;p10"/>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6" name="Google Shape;2866;p10"/>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7" name="Google Shape;2867;p10"/>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8" name="Google Shape;2868;p10"/>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9" name="Google Shape;2869;p10"/>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0" name="Google Shape;2870;p10"/>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1" name="Google Shape;2871;p10"/>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2" name="Google Shape;2872;p10"/>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3" name="Google Shape;2873;p10"/>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31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311"/>
        <p:cNvGrpSpPr/>
        <p:nvPr/>
      </p:nvGrpSpPr>
      <p:grpSpPr>
        <a:xfrm>
          <a:off x="0" y="0"/>
          <a:ext cx="0" cy="0"/>
          <a:chOff x="0" y="0"/>
          <a:chExt cx="0" cy="0"/>
        </a:xfrm>
      </p:grpSpPr>
      <p:sp>
        <p:nvSpPr>
          <p:cNvPr id="3312" name="Google Shape;3312;p13"/>
          <p:cNvSpPr txBox="1">
            <a:spLocks noGrp="1"/>
          </p:cNvSpPr>
          <p:nvPr>
            <p:ph type="title" hasCustomPrompt="1"/>
          </p:nvPr>
        </p:nvSpPr>
        <p:spPr>
          <a:xfrm>
            <a:off x="4476229"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13" name="Google Shape;3313;p13"/>
          <p:cNvSpPr txBox="1">
            <a:spLocks noGrp="1"/>
          </p:cNvSpPr>
          <p:nvPr>
            <p:ph type="subTitle" idx="1"/>
          </p:nvPr>
        </p:nvSpPr>
        <p:spPr>
          <a:xfrm>
            <a:off x="1894361" y="2090067"/>
            <a:ext cx="2657409"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4" name="Google Shape;3314;p13"/>
          <p:cNvSpPr txBox="1">
            <a:spLocks noGrp="1"/>
          </p:cNvSpPr>
          <p:nvPr>
            <p:ph type="subTitle" idx="2"/>
          </p:nvPr>
        </p:nvSpPr>
        <p:spPr>
          <a:xfrm>
            <a:off x="1881222" y="2604189"/>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15" name="Google Shape;3315;p13"/>
          <p:cNvSpPr txBox="1">
            <a:spLocks noGrp="1"/>
          </p:cNvSpPr>
          <p:nvPr>
            <p:ph type="title" idx="3" hasCustomPrompt="1"/>
          </p:nvPr>
        </p:nvSpPr>
        <p:spPr>
          <a:xfrm>
            <a:off x="866991"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16" name="Google Shape;3316;p13"/>
          <p:cNvSpPr txBox="1">
            <a:spLocks noGrp="1"/>
          </p:cNvSpPr>
          <p:nvPr>
            <p:ph type="subTitle" idx="4"/>
          </p:nvPr>
        </p:nvSpPr>
        <p:spPr>
          <a:xfrm>
            <a:off x="5526340" y="2090067"/>
            <a:ext cx="2640651"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7" name="Google Shape;3317;p13"/>
          <p:cNvSpPr txBox="1">
            <a:spLocks noGrp="1"/>
          </p:cNvSpPr>
          <p:nvPr>
            <p:ph type="subTitle" idx="5"/>
          </p:nvPr>
        </p:nvSpPr>
        <p:spPr>
          <a:xfrm>
            <a:off x="5513207" y="2601151"/>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18" name="Google Shape;3318;p13"/>
          <p:cNvSpPr txBox="1">
            <a:spLocks noGrp="1"/>
          </p:cNvSpPr>
          <p:nvPr>
            <p:ph type="subTitle" idx="6"/>
          </p:nvPr>
        </p:nvSpPr>
        <p:spPr>
          <a:xfrm>
            <a:off x="9151780" y="2090067"/>
            <a:ext cx="2623893"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9" name="Google Shape;3319;p13"/>
          <p:cNvSpPr txBox="1">
            <a:spLocks noGrp="1"/>
          </p:cNvSpPr>
          <p:nvPr>
            <p:ph type="subTitle" idx="7"/>
          </p:nvPr>
        </p:nvSpPr>
        <p:spPr>
          <a:xfrm>
            <a:off x="9138642" y="2607269"/>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0" name="Google Shape;3320;p13"/>
          <p:cNvSpPr txBox="1">
            <a:spLocks noGrp="1"/>
          </p:cNvSpPr>
          <p:nvPr>
            <p:ph type="title" idx="8" hasCustomPrompt="1"/>
          </p:nvPr>
        </p:nvSpPr>
        <p:spPr>
          <a:xfrm>
            <a:off x="8085400"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1" name="Google Shape;3321;p13"/>
          <p:cNvSpPr txBox="1">
            <a:spLocks noGrp="1"/>
          </p:cNvSpPr>
          <p:nvPr>
            <p:ph type="subTitle" idx="9"/>
          </p:nvPr>
        </p:nvSpPr>
        <p:spPr>
          <a:xfrm>
            <a:off x="1894361" y="3985419"/>
            <a:ext cx="2657409"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2" name="Google Shape;3322;p13"/>
          <p:cNvSpPr txBox="1">
            <a:spLocks noGrp="1"/>
          </p:cNvSpPr>
          <p:nvPr>
            <p:ph type="subTitle" idx="13"/>
          </p:nvPr>
        </p:nvSpPr>
        <p:spPr>
          <a:xfrm>
            <a:off x="1881222" y="4510593"/>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3" name="Google Shape;3323;p13"/>
          <p:cNvSpPr txBox="1">
            <a:spLocks noGrp="1"/>
          </p:cNvSpPr>
          <p:nvPr>
            <p:ph type="title" idx="14" hasCustomPrompt="1"/>
          </p:nvPr>
        </p:nvSpPr>
        <p:spPr>
          <a:xfrm>
            <a:off x="854599"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4" name="Google Shape;3324;p13"/>
          <p:cNvSpPr txBox="1">
            <a:spLocks noGrp="1"/>
          </p:cNvSpPr>
          <p:nvPr>
            <p:ph type="subTitle" idx="15"/>
          </p:nvPr>
        </p:nvSpPr>
        <p:spPr>
          <a:xfrm>
            <a:off x="5526340" y="3985419"/>
            <a:ext cx="2640651"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5" name="Google Shape;3325;p13"/>
          <p:cNvSpPr txBox="1">
            <a:spLocks noGrp="1"/>
          </p:cNvSpPr>
          <p:nvPr>
            <p:ph type="subTitle" idx="16"/>
          </p:nvPr>
        </p:nvSpPr>
        <p:spPr>
          <a:xfrm>
            <a:off x="5513207" y="4507576"/>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6" name="Google Shape;3326;p13"/>
          <p:cNvSpPr txBox="1">
            <a:spLocks noGrp="1"/>
          </p:cNvSpPr>
          <p:nvPr>
            <p:ph type="title" idx="17" hasCustomPrompt="1"/>
          </p:nvPr>
        </p:nvSpPr>
        <p:spPr>
          <a:xfrm>
            <a:off x="4476212"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7" name="Google Shape;3327;p13"/>
          <p:cNvSpPr txBox="1">
            <a:spLocks noGrp="1"/>
          </p:cNvSpPr>
          <p:nvPr>
            <p:ph type="subTitle" idx="18"/>
          </p:nvPr>
        </p:nvSpPr>
        <p:spPr>
          <a:xfrm>
            <a:off x="9151780" y="3985419"/>
            <a:ext cx="2623893"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8" name="Google Shape;3328;p13"/>
          <p:cNvSpPr txBox="1">
            <a:spLocks noGrp="1"/>
          </p:cNvSpPr>
          <p:nvPr>
            <p:ph type="subTitle" idx="19"/>
          </p:nvPr>
        </p:nvSpPr>
        <p:spPr>
          <a:xfrm>
            <a:off x="9138642" y="4513655"/>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9" name="Google Shape;3329;p13"/>
          <p:cNvSpPr txBox="1">
            <a:spLocks noGrp="1"/>
          </p:cNvSpPr>
          <p:nvPr>
            <p:ph type="title" idx="20" hasCustomPrompt="1"/>
          </p:nvPr>
        </p:nvSpPr>
        <p:spPr>
          <a:xfrm>
            <a:off x="8085433"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30" name="Google Shape;3330;p13"/>
          <p:cNvSpPr txBox="1">
            <a:spLocks noGrp="1"/>
          </p:cNvSpPr>
          <p:nvPr>
            <p:ph type="title" idx="21"/>
          </p:nvPr>
        </p:nvSpPr>
        <p:spPr>
          <a:xfrm>
            <a:off x="1234239" y="695500"/>
            <a:ext cx="7612321" cy="74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331" name="Google Shape;3331;p13"/>
          <p:cNvGrpSpPr/>
          <p:nvPr/>
        </p:nvGrpSpPr>
        <p:grpSpPr>
          <a:xfrm>
            <a:off x="1265480" y="6633413"/>
            <a:ext cx="163818" cy="147999"/>
            <a:chOff x="1167035" y="3887110"/>
            <a:chExt cx="161913" cy="145916"/>
          </a:xfrm>
        </p:grpSpPr>
        <p:sp>
          <p:nvSpPr>
            <p:cNvPr id="3332" name="Google Shape;3332;p13"/>
            <p:cNvSpPr/>
            <p:nvPr/>
          </p:nvSpPr>
          <p:spPr>
            <a:xfrm>
              <a:off x="1167035" y="398105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3" name="Google Shape;3333;p13"/>
            <p:cNvSpPr/>
            <p:nvPr/>
          </p:nvSpPr>
          <p:spPr>
            <a:xfrm>
              <a:off x="1219007" y="3887110"/>
              <a:ext cx="67974" cy="52006"/>
            </a:xfrm>
            <a:custGeom>
              <a:avLst/>
              <a:gdLst/>
              <a:ahLst/>
              <a:cxnLst/>
              <a:rect l="l" t="t" r="r" b="b"/>
              <a:pathLst>
                <a:path w="2269" h="1736" extrusionOk="0">
                  <a:moveTo>
                    <a:pt x="1135" y="1"/>
                  </a:moveTo>
                  <a:cubicBezTo>
                    <a:pt x="1" y="1"/>
                    <a:pt x="1"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4" name="Google Shape;3334;p13"/>
            <p:cNvSpPr/>
            <p:nvPr/>
          </p:nvSpPr>
          <p:spPr>
            <a:xfrm>
              <a:off x="1260974" y="3981050"/>
              <a:ext cx="67974" cy="51976"/>
            </a:xfrm>
            <a:custGeom>
              <a:avLst/>
              <a:gdLst/>
              <a:ahLst/>
              <a:cxnLst/>
              <a:rect l="l" t="t" r="r" b="b"/>
              <a:pathLst>
                <a:path w="2269" h="1735" extrusionOk="0">
                  <a:moveTo>
                    <a:pt x="1135" y="0"/>
                  </a:moveTo>
                  <a:cubicBezTo>
                    <a:pt x="1" y="0"/>
                    <a:pt x="1"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35" name="Google Shape;3335;p13"/>
          <p:cNvGrpSpPr/>
          <p:nvPr/>
        </p:nvGrpSpPr>
        <p:grpSpPr>
          <a:xfrm>
            <a:off x="9933771" y="6557401"/>
            <a:ext cx="215350" cy="195873"/>
            <a:chOff x="7894217" y="3432112"/>
            <a:chExt cx="161913" cy="146905"/>
          </a:xfrm>
        </p:grpSpPr>
        <p:sp>
          <p:nvSpPr>
            <p:cNvPr id="3336" name="Google Shape;3336;p13"/>
            <p:cNvSpPr/>
            <p:nvPr/>
          </p:nvSpPr>
          <p:spPr>
            <a:xfrm>
              <a:off x="7894217" y="3526023"/>
              <a:ext cx="67974" cy="52995"/>
            </a:xfrm>
            <a:custGeom>
              <a:avLst/>
              <a:gdLst/>
              <a:ahLst/>
              <a:cxnLst/>
              <a:rect l="l" t="t" r="r" b="b"/>
              <a:pathLst>
                <a:path w="2269" h="1769" extrusionOk="0">
                  <a:moveTo>
                    <a:pt x="1135" y="1"/>
                  </a:moveTo>
                  <a:cubicBezTo>
                    <a:pt x="1" y="1"/>
                    <a:pt x="1" y="1769"/>
                    <a:pt x="1135" y="1769"/>
                  </a:cubicBezTo>
                  <a:cubicBezTo>
                    <a:pt x="2269" y="1769"/>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7" name="Google Shape;3337;p13"/>
            <p:cNvSpPr/>
            <p:nvPr/>
          </p:nvSpPr>
          <p:spPr>
            <a:xfrm>
              <a:off x="7947178" y="3432112"/>
              <a:ext cx="66985" cy="51976"/>
            </a:xfrm>
            <a:custGeom>
              <a:avLst/>
              <a:gdLst/>
              <a:ahLst/>
              <a:cxnLst/>
              <a:rect l="l" t="t" r="r" b="b"/>
              <a:pathLst>
                <a:path w="2236" h="1735" extrusionOk="0">
                  <a:moveTo>
                    <a:pt x="1101" y="0"/>
                  </a:moveTo>
                  <a:cubicBezTo>
                    <a:pt x="0" y="0"/>
                    <a:pt x="0" y="1735"/>
                    <a:pt x="1101" y="1735"/>
                  </a:cubicBezTo>
                  <a:cubicBezTo>
                    <a:pt x="2235" y="1735"/>
                    <a:pt x="2235" y="0"/>
                    <a:pt x="11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8" name="Google Shape;3338;p13"/>
            <p:cNvSpPr/>
            <p:nvPr/>
          </p:nvSpPr>
          <p:spPr>
            <a:xfrm>
              <a:off x="7989146" y="3526023"/>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339" name="Google Shape;3339;p13"/>
          <p:cNvSpPr/>
          <p:nvPr/>
        </p:nvSpPr>
        <p:spPr>
          <a:xfrm>
            <a:off x="6760700" y="6246034"/>
            <a:ext cx="5620168" cy="634676"/>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340" name="Google Shape;3340;p13"/>
          <p:cNvSpPr/>
          <p:nvPr/>
        </p:nvSpPr>
        <p:spPr>
          <a:xfrm flipH="1">
            <a:off x="-465079" y="-41334"/>
            <a:ext cx="3370176" cy="52756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341" name="Google Shape;3341;p13"/>
          <p:cNvGrpSpPr/>
          <p:nvPr/>
        </p:nvGrpSpPr>
        <p:grpSpPr>
          <a:xfrm rot="-5400000">
            <a:off x="-177028" y="-360536"/>
            <a:ext cx="577545" cy="1493555"/>
            <a:chOff x="1823086" y="-208516"/>
            <a:chExt cx="433159" cy="1122944"/>
          </a:xfrm>
        </p:grpSpPr>
        <p:sp>
          <p:nvSpPr>
            <p:cNvPr id="3342" name="Google Shape;3342;p13"/>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3" name="Google Shape;3343;p13"/>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4" name="Google Shape;3344;p13"/>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5" name="Google Shape;3345;p13"/>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6" name="Google Shape;3346;p13"/>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7" name="Google Shape;3347;p13"/>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8" name="Google Shape;3348;p13"/>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9" name="Google Shape;3349;p13"/>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50" name="Google Shape;3350;p13"/>
          <p:cNvGrpSpPr/>
          <p:nvPr/>
        </p:nvGrpSpPr>
        <p:grpSpPr>
          <a:xfrm rot="-5400000">
            <a:off x="31798" y="-139119"/>
            <a:ext cx="584629" cy="1578395"/>
            <a:chOff x="904476" y="-243594"/>
            <a:chExt cx="438472" cy="1186732"/>
          </a:xfrm>
        </p:grpSpPr>
        <p:sp>
          <p:nvSpPr>
            <p:cNvPr id="3351" name="Google Shape;3351;p13"/>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2" name="Google Shape;3352;p13"/>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3" name="Google Shape;3353;p13"/>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4" name="Google Shape;3354;p13"/>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5" name="Google Shape;3355;p13"/>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6" name="Google Shape;3356;p13"/>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7" name="Google Shape;3357;p13"/>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8" name="Google Shape;3358;p13"/>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9" name="Google Shape;3359;p13"/>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0" name="Google Shape;3360;p13"/>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1" name="Google Shape;3361;p13"/>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2" name="Google Shape;3362;p13"/>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3" name="Google Shape;3363;p13"/>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4" name="Google Shape;3364;p13"/>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5" name="Google Shape;3365;p13"/>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6" name="Google Shape;3366;p13"/>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7" name="Google Shape;3367;p13"/>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8" name="Google Shape;3368;p13"/>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9" name="Google Shape;3369;p13"/>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0" name="Google Shape;3370;p13"/>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1" name="Google Shape;3371;p13"/>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2" name="Google Shape;3372;p13"/>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3" name="Google Shape;3373;p13"/>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4" name="Google Shape;3374;p13"/>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5" name="Google Shape;3375;p13"/>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6" name="Google Shape;3376;p13"/>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7" name="Google Shape;3377;p13"/>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78" name="Google Shape;3378;p13"/>
          <p:cNvGrpSpPr/>
          <p:nvPr/>
        </p:nvGrpSpPr>
        <p:grpSpPr>
          <a:xfrm>
            <a:off x="10757290" y="5880807"/>
            <a:ext cx="1539435" cy="987469"/>
            <a:chOff x="7750342" y="3926048"/>
            <a:chExt cx="1406709" cy="900099"/>
          </a:xfrm>
        </p:grpSpPr>
        <p:sp>
          <p:nvSpPr>
            <p:cNvPr id="3379" name="Google Shape;3379;p13"/>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0" name="Google Shape;3380;p13"/>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1" name="Google Shape;3381;p13"/>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2" name="Google Shape;3382;p13"/>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3" name="Google Shape;3383;p13"/>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4" name="Google Shape;3384;p13"/>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5" name="Google Shape;3385;p13"/>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6" name="Google Shape;3386;p13"/>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87" name="Google Shape;3387;p13"/>
          <p:cNvGrpSpPr/>
          <p:nvPr/>
        </p:nvGrpSpPr>
        <p:grpSpPr>
          <a:xfrm rot="-5400000">
            <a:off x="11106970" y="5945999"/>
            <a:ext cx="480533" cy="1298405"/>
            <a:chOff x="7607455" y="4238363"/>
            <a:chExt cx="438017" cy="1186459"/>
          </a:xfrm>
        </p:grpSpPr>
        <p:sp>
          <p:nvSpPr>
            <p:cNvPr id="3388" name="Google Shape;3388;p1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9" name="Google Shape;3389;p1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0" name="Google Shape;3390;p1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1" name="Google Shape;3391;p1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2" name="Google Shape;3392;p1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3" name="Google Shape;3393;p1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4" name="Google Shape;3394;p1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5" name="Google Shape;3395;p1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6" name="Google Shape;3396;p1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7" name="Google Shape;3397;p1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8" name="Google Shape;3398;p1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9" name="Google Shape;3399;p1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0" name="Google Shape;3400;p1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1" name="Google Shape;3401;p1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2" name="Google Shape;3402;p1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3" name="Google Shape;3403;p1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4" name="Google Shape;3404;p1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5" name="Google Shape;3405;p1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6" name="Google Shape;3406;p1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7" name="Google Shape;3407;p1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8" name="Google Shape;3408;p1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9" name="Google Shape;3409;p1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0" name="Google Shape;3410;p1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1" name="Google Shape;3411;p1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12" name="Google Shape;3412;p13"/>
          <p:cNvGrpSpPr/>
          <p:nvPr/>
        </p:nvGrpSpPr>
        <p:grpSpPr>
          <a:xfrm rot="5400000">
            <a:off x="11074244" y="6059749"/>
            <a:ext cx="1244629" cy="727880"/>
            <a:chOff x="8365864" y="2993835"/>
            <a:chExt cx="933472" cy="547264"/>
          </a:xfrm>
        </p:grpSpPr>
        <p:sp>
          <p:nvSpPr>
            <p:cNvPr id="3413" name="Google Shape;3413;p13"/>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4" name="Google Shape;3414;p13"/>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5" name="Google Shape;3415;p13"/>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6" name="Google Shape;3416;p13"/>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7" name="Google Shape;3417;p13"/>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8" name="Google Shape;3418;p13"/>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9" name="Google Shape;3419;p13"/>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20" name="Google Shape;3420;p13"/>
          <p:cNvGrpSpPr/>
          <p:nvPr/>
        </p:nvGrpSpPr>
        <p:grpSpPr>
          <a:xfrm>
            <a:off x="11250813" y="300799"/>
            <a:ext cx="1164114" cy="884565"/>
            <a:chOff x="8118223" y="2202382"/>
            <a:chExt cx="1151949" cy="873156"/>
          </a:xfrm>
        </p:grpSpPr>
        <p:sp>
          <p:nvSpPr>
            <p:cNvPr id="3421" name="Google Shape;3421;p13"/>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2" name="Google Shape;3422;p13"/>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3" name="Google Shape;3423;p13"/>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4" name="Google Shape;3424;p13"/>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5" name="Google Shape;3425;p13"/>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6" name="Google Shape;3426;p13"/>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7" name="Google Shape;3427;p13"/>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8" name="Google Shape;3428;p13"/>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9" name="Google Shape;3429;p13"/>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0" name="Google Shape;3430;p13"/>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1" name="Google Shape;3431;p13"/>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2" name="Google Shape;3432;p13"/>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3" name="Google Shape;3433;p13"/>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4" name="Google Shape;3434;p13"/>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5" name="Google Shape;3435;p13"/>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6" name="Google Shape;3436;p13"/>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7" name="Google Shape;3437;p13"/>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8" name="Google Shape;3438;p13"/>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9" name="Google Shape;3439;p13"/>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0" name="Google Shape;3440;p13"/>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41" name="Google Shape;3441;p13"/>
          <p:cNvGrpSpPr/>
          <p:nvPr/>
        </p:nvGrpSpPr>
        <p:grpSpPr>
          <a:xfrm>
            <a:off x="-139427" y="5714164"/>
            <a:ext cx="1130295" cy="1103025"/>
            <a:chOff x="-181020" y="4253777"/>
            <a:chExt cx="1117161" cy="1087511"/>
          </a:xfrm>
        </p:grpSpPr>
        <p:sp>
          <p:nvSpPr>
            <p:cNvPr id="3442" name="Google Shape;3442;p13"/>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3" name="Google Shape;3443;p13"/>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4" name="Google Shape;3444;p13"/>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5" name="Google Shape;3445;p13"/>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6" name="Google Shape;3446;p13"/>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7" name="Google Shape;3447;p13"/>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8" name="Google Shape;3448;p13"/>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9" name="Google Shape;3449;p13"/>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0" name="Google Shape;3450;p13"/>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1" name="Google Shape;3451;p13"/>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2" name="Google Shape;3452;p13"/>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3" name="Google Shape;3453;p13"/>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4" name="Google Shape;3454;p13"/>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5" name="Google Shape;3455;p13"/>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56" name="Google Shape;3456;p13"/>
          <p:cNvGrpSpPr/>
          <p:nvPr/>
        </p:nvGrpSpPr>
        <p:grpSpPr>
          <a:xfrm>
            <a:off x="-126289" y="5430606"/>
            <a:ext cx="894399" cy="1202807"/>
            <a:chOff x="-168050" y="4195214"/>
            <a:chExt cx="719519" cy="965231"/>
          </a:xfrm>
        </p:grpSpPr>
        <p:sp>
          <p:nvSpPr>
            <p:cNvPr id="3457" name="Google Shape;3457;p13"/>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8" name="Google Shape;3458;p13"/>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9" name="Google Shape;3459;p13"/>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0" name="Google Shape;3460;p13"/>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1" name="Google Shape;3461;p13"/>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2" name="Google Shape;3462;p13"/>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3" name="Google Shape;3463;p13"/>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4" name="Google Shape;3464;p13"/>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5" name="Google Shape;3465;p13"/>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6" name="Google Shape;3466;p13"/>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7" name="Google Shape;3467;p13"/>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8" name="Google Shape;3468;p13"/>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9" name="Google Shape;3469;p13"/>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0" name="Google Shape;3470;p13"/>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1" name="Google Shape;3471;p13"/>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2" name="Google Shape;3472;p13"/>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3" name="Google Shape;3473;p13"/>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4" name="Google Shape;3474;p13"/>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5" name="Google Shape;3475;p13"/>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6" name="Google Shape;3476;p13"/>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7" name="Google Shape;3477;p13"/>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8" name="Google Shape;3478;p13"/>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9" name="Google Shape;3479;p13"/>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0" name="Google Shape;3480;p13"/>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1" name="Google Shape;3481;p13"/>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2" name="Google Shape;3482;p13"/>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3" name="Google Shape;3483;p13"/>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4" name="Google Shape;3484;p13"/>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5" name="Google Shape;3485;p13"/>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6" name="Google Shape;3486;p13"/>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7" name="Google Shape;3487;p13"/>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8" name="Google Shape;3488;p13"/>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9" name="Google Shape;3489;p13"/>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0" name="Google Shape;3490;p13"/>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1" name="Google Shape;3491;p13"/>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2" name="Google Shape;3492;p13"/>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3" name="Google Shape;3493;p13"/>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4" name="Google Shape;3494;p13"/>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5" name="Google Shape;3495;p13"/>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6" name="Google Shape;3496;p13"/>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7" name="Google Shape;3497;p13"/>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8" name="Google Shape;3498;p13"/>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9" name="Google Shape;3499;p13"/>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0" name="Google Shape;3500;p13"/>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1" name="Google Shape;3501;p13"/>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2" name="Google Shape;3502;p13"/>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3" name="Google Shape;3503;p13"/>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04" name="Google Shape;3504;p13"/>
          <p:cNvGrpSpPr/>
          <p:nvPr/>
        </p:nvGrpSpPr>
        <p:grpSpPr>
          <a:xfrm>
            <a:off x="10996297" y="-341610"/>
            <a:ext cx="1128544" cy="1160228"/>
            <a:chOff x="7973149" y="-201092"/>
            <a:chExt cx="1116750" cy="1145263"/>
          </a:xfrm>
        </p:grpSpPr>
        <p:sp>
          <p:nvSpPr>
            <p:cNvPr id="3505" name="Google Shape;3505;p13"/>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6" name="Google Shape;3506;p13"/>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7" name="Google Shape;3507;p13"/>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8" name="Google Shape;3508;p13"/>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9" name="Google Shape;3509;p13"/>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0" name="Google Shape;3510;p13"/>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1" name="Google Shape;3511;p13"/>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2" name="Google Shape;3512;p13"/>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3" name="Google Shape;3513;p13"/>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4" name="Google Shape;3514;p13"/>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5" name="Google Shape;3515;p13"/>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6" name="Google Shape;3516;p13"/>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7" name="Google Shape;3517;p13"/>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8" name="Google Shape;3518;p13"/>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9" name="Google Shape;3519;p13"/>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0" name="Google Shape;3520;p13"/>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1" name="Google Shape;3521;p13"/>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2" name="Google Shape;3522;p13"/>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3" name="Google Shape;3523;p13"/>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4" name="Google Shape;3524;p13"/>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5" name="Google Shape;3525;p13"/>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6" name="Google Shape;3526;p13"/>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7" name="Google Shape;3527;p13"/>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8" name="Google Shape;3528;p13"/>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9" name="Google Shape;3529;p13"/>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0" name="Google Shape;3530;p13"/>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1" name="Google Shape;3531;p13"/>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2" name="Google Shape;3532;p13"/>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3" name="Google Shape;3533;p13"/>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4" name="Google Shape;3534;p13"/>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5" name="Google Shape;3535;p13"/>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6" name="Google Shape;3536;p13"/>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7" name="Google Shape;3537;p13"/>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8" name="Google Shape;3538;p13"/>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9" name="Google Shape;3539;p13"/>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0" name="Google Shape;3540;p13"/>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1" name="Google Shape;3541;p13"/>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2" name="Google Shape;3542;p13"/>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3" name="Google Shape;3543;p13"/>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4" name="Google Shape;3544;p13"/>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5" name="Google Shape;3545;p13"/>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6" name="Google Shape;3546;p13"/>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7" name="Google Shape;3547;p13"/>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8" name="Google Shape;3548;p13"/>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9" name="Google Shape;3549;p13"/>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0" name="Google Shape;3550;p13"/>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1" name="Google Shape;3551;p13"/>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2" name="Google Shape;3552;p13"/>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3" name="Google Shape;3553;p13"/>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4" name="Google Shape;3554;p13"/>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5" name="Google Shape;3555;p13"/>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6" name="Google Shape;3556;p13"/>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7" name="Google Shape;3557;p13"/>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8" name="Google Shape;3558;p13"/>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9" name="Google Shape;3559;p13"/>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0" name="Google Shape;3560;p13"/>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1" name="Google Shape;3561;p13"/>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2" name="Google Shape;3562;p13"/>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3" name="Google Shape;3563;p13"/>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4" name="Google Shape;3564;p13"/>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5" name="Google Shape;3565;p13"/>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66" name="Google Shape;3566;p13"/>
          <p:cNvGrpSpPr/>
          <p:nvPr/>
        </p:nvGrpSpPr>
        <p:grpSpPr>
          <a:xfrm rot="5400000">
            <a:off x="351219" y="5995000"/>
            <a:ext cx="444265" cy="1200408"/>
            <a:chOff x="7607455" y="4238363"/>
            <a:chExt cx="438017" cy="1186459"/>
          </a:xfrm>
        </p:grpSpPr>
        <p:sp>
          <p:nvSpPr>
            <p:cNvPr id="3567" name="Google Shape;3567;p1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8" name="Google Shape;3568;p1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9" name="Google Shape;3569;p1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0" name="Google Shape;3570;p1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1" name="Google Shape;3571;p1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2" name="Google Shape;3572;p1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3" name="Google Shape;3573;p1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4" name="Google Shape;3574;p1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5" name="Google Shape;3575;p1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6" name="Google Shape;3576;p1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7" name="Google Shape;3577;p1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8" name="Google Shape;3578;p1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9" name="Google Shape;3579;p1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0" name="Google Shape;3580;p1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1" name="Google Shape;3581;p1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2" name="Google Shape;3582;p1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3" name="Google Shape;3583;p1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4" name="Google Shape;3584;p1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5" name="Google Shape;3585;p1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6" name="Google Shape;3586;p1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7" name="Google Shape;3587;p1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8" name="Google Shape;3588;p1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9" name="Google Shape;3589;p1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0" name="Google Shape;3590;p1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91" name="Google Shape;3591;p13"/>
          <p:cNvGrpSpPr/>
          <p:nvPr/>
        </p:nvGrpSpPr>
        <p:grpSpPr>
          <a:xfrm rot="-5400000">
            <a:off x="10791325" y="125413"/>
            <a:ext cx="215884" cy="194073"/>
            <a:chOff x="7737341" y="1046941"/>
            <a:chExt cx="161913" cy="145916"/>
          </a:xfrm>
        </p:grpSpPr>
        <p:sp>
          <p:nvSpPr>
            <p:cNvPr id="3592" name="Google Shape;3592;p1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3" name="Google Shape;3593;p1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4" name="Google Shape;3594;p1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95" name="Google Shape;3595;p13"/>
          <p:cNvGrpSpPr/>
          <p:nvPr/>
        </p:nvGrpSpPr>
        <p:grpSpPr>
          <a:xfrm>
            <a:off x="111279" y="141239"/>
            <a:ext cx="215350" cy="194555"/>
            <a:chOff x="7737341" y="1046941"/>
            <a:chExt cx="161913" cy="145916"/>
          </a:xfrm>
        </p:grpSpPr>
        <p:sp>
          <p:nvSpPr>
            <p:cNvPr id="3596" name="Google Shape;3596;p1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7" name="Google Shape;3597;p1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8" name="Google Shape;3598;p1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ly Title 1">
  <p:cSld name="TITLE_ONLY_1">
    <p:spTree>
      <p:nvGrpSpPr>
        <p:cNvPr id="1" name="Shape 3599"/>
        <p:cNvGrpSpPr/>
        <p:nvPr/>
      </p:nvGrpSpPr>
      <p:grpSpPr>
        <a:xfrm>
          <a:off x="0" y="0"/>
          <a:ext cx="0" cy="0"/>
          <a:chOff x="0" y="0"/>
          <a:chExt cx="0" cy="0"/>
        </a:xfrm>
      </p:grpSpPr>
      <p:sp>
        <p:nvSpPr>
          <p:cNvPr id="3600" name="Google Shape;3600;p14"/>
          <p:cNvSpPr/>
          <p:nvPr/>
        </p:nvSpPr>
        <p:spPr>
          <a:xfrm flipH="1">
            <a:off x="971175" y="6247805"/>
            <a:ext cx="315141"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601" name="Google Shape;3601;p14"/>
          <p:cNvSpPr txBox="1">
            <a:spLocks noGrp="1"/>
          </p:cNvSpPr>
          <p:nvPr>
            <p:ph type="title"/>
          </p:nvPr>
        </p:nvSpPr>
        <p:spPr>
          <a:xfrm>
            <a:off x="1234239" y="695500"/>
            <a:ext cx="7612321" cy="74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602" name="Google Shape;3602;p14"/>
          <p:cNvGrpSpPr/>
          <p:nvPr/>
        </p:nvGrpSpPr>
        <p:grpSpPr>
          <a:xfrm>
            <a:off x="163551" y="782621"/>
            <a:ext cx="215350" cy="194555"/>
            <a:chOff x="7737341" y="1046941"/>
            <a:chExt cx="161913" cy="145916"/>
          </a:xfrm>
        </p:grpSpPr>
        <p:sp>
          <p:nvSpPr>
            <p:cNvPr id="3603" name="Google Shape;3603;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4" name="Google Shape;3604;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5" name="Google Shape;3605;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606" name="Google Shape;3606;p14"/>
          <p:cNvSpPr/>
          <p:nvPr/>
        </p:nvSpPr>
        <p:spPr>
          <a:xfrm flipH="1">
            <a:off x="-337887" y="6246034"/>
            <a:ext cx="5620168" cy="634676"/>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607" name="Google Shape;3607;p14"/>
          <p:cNvSpPr/>
          <p:nvPr/>
        </p:nvSpPr>
        <p:spPr>
          <a:xfrm>
            <a:off x="9137884" y="-41334"/>
            <a:ext cx="3370176" cy="52756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608" name="Google Shape;3608;p14"/>
          <p:cNvGrpSpPr/>
          <p:nvPr/>
        </p:nvGrpSpPr>
        <p:grpSpPr>
          <a:xfrm rot="-3170136">
            <a:off x="240829" y="-708015"/>
            <a:ext cx="577541" cy="1493545"/>
            <a:chOff x="1823086" y="-208516"/>
            <a:chExt cx="433159" cy="1122944"/>
          </a:xfrm>
        </p:grpSpPr>
        <p:sp>
          <p:nvSpPr>
            <p:cNvPr id="3609" name="Google Shape;3609;p14"/>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0" name="Google Shape;3610;p14"/>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1" name="Google Shape;3611;p14"/>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2" name="Google Shape;3612;p14"/>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3" name="Google Shape;3613;p14"/>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4" name="Google Shape;3614;p14"/>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5" name="Google Shape;3615;p14"/>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6" name="Google Shape;3616;p14"/>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17" name="Google Shape;3617;p14"/>
          <p:cNvGrpSpPr/>
          <p:nvPr/>
        </p:nvGrpSpPr>
        <p:grpSpPr>
          <a:xfrm rot="-3170136">
            <a:off x="247550" y="-411565"/>
            <a:ext cx="584625" cy="1578384"/>
            <a:chOff x="904476" y="-243594"/>
            <a:chExt cx="438472" cy="1186732"/>
          </a:xfrm>
        </p:grpSpPr>
        <p:sp>
          <p:nvSpPr>
            <p:cNvPr id="3618" name="Google Shape;3618;p14"/>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9" name="Google Shape;3619;p14"/>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0" name="Google Shape;3620;p14"/>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1" name="Google Shape;3621;p14"/>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2" name="Google Shape;3622;p14"/>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3" name="Google Shape;3623;p14"/>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4" name="Google Shape;3624;p14"/>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5" name="Google Shape;3625;p14"/>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6" name="Google Shape;3626;p14"/>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7" name="Google Shape;3627;p14"/>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8" name="Google Shape;3628;p14"/>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9" name="Google Shape;3629;p14"/>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0" name="Google Shape;3630;p14"/>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1" name="Google Shape;3631;p14"/>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2" name="Google Shape;3632;p14"/>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3" name="Google Shape;3633;p14"/>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4" name="Google Shape;3634;p14"/>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5" name="Google Shape;3635;p14"/>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6" name="Google Shape;3636;p14"/>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7" name="Google Shape;3637;p14"/>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8" name="Google Shape;3638;p14"/>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9" name="Google Shape;3639;p14"/>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0" name="Google Shape;3640;p14"/>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1" name="Google Shape;3641;p14"/>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2" name="Google Shape;3642;p14"/>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3" name="Google Shape;3643;p14"/>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4" name="Google Shape;3644;p14"/>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45" name="Google Shape;3645;p14"/>
          <p:cNvGrpSpPr/>
          <p:nvPr/>
        </p:nvGrpSpPr>
        <p:grpSpPr>
          <a:xfrm rot="-2429099" flipH="1">
            <a:off x="-577899" y="5446964"/>
            <a:ext cx="1539430" cy="987465"/>
            <a:chOff x="7750342" y="3926048"/>
            <a:chExt cx="1406709" cy="900099"/>
          </a:xfrm>
        </p:grpSpPr>
        <p:sp>
          <p:nvSpPr>
            <p:cNvPr id="3646" name="Google Shape;3646;p14"/>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7" name="Google Shape;3647;p14"/>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8" name="Google Shape;3648;p14"/>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9" name="Google Shape;3649;p14"/>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0" name="Google Shape;3650;p14"/>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1" name="Google Shape;3651;p14"/>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2" name="Google Shape;3652;p14"/>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3" name="Google Shape;3653;p14"/>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54" name="Google Shape;3654;p14"/>
          <p:cNvGrpSpPr/>
          <p:nvPr/>
        </p:nvGrpSpPr>
        <p:grpSpPr>
          <a:xfrm rot="5400000">
            <a:off x="572503" y="5945999"/>
            <a:ext cx="480533" cy="1298405"/>
            <a:chOff x="7607455" y="4238363"/>
            <a:chExt cx="438017" cy="1186459"/>
          </a:xfrm>
        </p:grpSpPr>
        <p:sp>
          <p:nvSpPr>
            <p:cNvPr id="3655" name="Google Shape;3655;p1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6" name="Google Shape;3656;p1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7" name="Google Shape;3657;p1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8" name="Google Shape;3658;p1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9" name="Google Shape;3659;p1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0" name="Google Shape;3660;p1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1" name="Google Shape;3661;p1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2" name="Google Shape;3662;p1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3" name="Google Shape;3663;p1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4" name="Google Shape;3664;p1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5" name="Google Shape;3665;p1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6" name="Google Shape;3666;p1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7" name="Google Shape;3667;p1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8" name="Google Shape;3668;p1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9" name="Google Shape;3669;p1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0" name="Google Shape;3670;p1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1" name="Google Shape;3671;p1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2" name="Google Shape;3672;p1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3" name="Google Shape;3673;p1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4" name="Google Shape;3674;p1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5" name="Google Shape;3675;p1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6" name="Google Shape;3676;p1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7" name="Google Shape;3677;p1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8" name="Google Shape;3678;p1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79" name="Google Shape;3679;p14"/>
          <p:cNvGrpSpPr/>
          <p:nvPr/>
        </p:nvGrpSpPr>
        <p:grpSpPr>
          <a:xfrm rot="-5400000" flipH="1">
            <a:off x="-275894" y="6059749"/>
            <a:ext cx="1244629" cy="727880"/>
            <a:chOff x="8365864" y="2993835"/>
            <a:chExt cx="933472" cy="547264"/>
          </a:xfrm>
        </p:grpSpPr>
        <p:sp>
          <p:nvSpPr>
            <p:cNvPr id="3680" name="Google Shape;3680;p14"/>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1" name="Google Shape;3681;p14"/>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2" name="Google Shape;3682;p14"/>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3" name="Google Shape;3683;p14"/>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4" name="Google Shape;3684;p14"/>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5" name="Google Shape;3685;p14"/>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6" name="Google Shape;3686;p14"/>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87" name="Google Shape;3687;p14"/>
          <p:cNvGrpSpPr/>
          <p:nvPr/>
        </p:nvGrpSpPr>
        <p:grpSpPr>
          <a:xfrm>
            <a:off x="11111852" y="601088"/>
            <a:ext cx="1164114" cy="884565"/>
            <a:chOff x="8118223" y="2202382"/>
            <a:chExt cx="1151949" cy="873156"/>
          </a:xfrm>
        </p:grpSpPr>
        <p:sp>
          <p:nvSpPr>
            <p:cNvPr id="3688" name="Google Shape;3688;p14"/>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9" name="Google Shape;3689;p14"/>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0" name="Google Shape;3690;p14"/>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1" name="Google Shape;3691;p14"/>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2" name="Google Shape;3692;p14"/>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3" name="Google Shape;3693;p14"/>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4" name="Google Shape;3694;p14"/>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5" name="Google Shape;3695;p14"/>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6" name="Google Shape;3696;p14"/>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7" name="Google Shape;3697;p14"/>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8" name="Google Shape;3698;p14"/>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9" name="Google Shape;3699;p14"/>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0" name="Google Shape;3700;p14"/>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1" name="Google Shape;3701;p14"/>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2" name="Google Shape;3702;p14"/>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3" name="Google Shape;3703;p14"/>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4" name="Google Shape;3704;p14"/>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5" name="Google Shape;3705;p14"/>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6" name="Google Shape;3706;p14"/>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7" name="Google Shape;3707;p14"/>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08" name="Google Shape;3708;p14"/>
          <p:cNvGrpSpPr/>
          <p:nvPr/>
        </p:nvGrpSpPr>
        <p:grpSpPr>
          <a:xfrm flipH="1">
            <a:off x="11052112" y="5714164"/>
            <a:ext cx="1130295" cy="1103025"/>
            <a:chOff x="-181020" y="4253777"/>
            <a:chExt cx="1117161" cy="1087511"/>
          </a:xfrm>
        </p:grpSpPr>
        <p:sp>
          <p:nvSpPr>
            <p:cNvPr id="3709" name="Google Shape;3709;p14"/>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0" name="Google Shape;3710;p14"/>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1" name="Google Shape;3711;p14"/>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2" name="Google Shape;3712;p14"/>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3" name="Google Shape;3713;p14"/>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4" name="Google Shape;3714;p14"/>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5" name="Google Shape;3715;p14"/>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6" name="Google Shape;3716;p14"/>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7" name="Google Shape;3717;p14"/>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8" name="Google Shape;3718;p14"/>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9" name="Google Shape;3719;p14"/>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0" name="Google Shape;3720;p14"/>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1" name="Google Shape;3721;p14"/>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2" name="Google Shape;3722;p14"/>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23" name="Google Shape;3723;p14"/>
          <p:cNvGrpSpPr/>
          <p:nvPr/>
        </p:nvGrpSpPr>
        <p:grpSpPr>
          <a:xfrm>
            <a:off x="10857338" y="-41321"/>
            <a:ext cx="1128544" cy="1160228"/>
            <a:chOff x="7973149" y="-201092"/>
            <a:chExt cx="1116750" cy="1145263"/>
          </a:xfrm>
        </p:grpSpPr>
        <p:sp>
          <p:nvSpPr>
            <p:cNvPr id="3724" name="Google Shape;3724;p14"/>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5" name="Google Shape;3725;p14"/>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6" name="Google Shape;3726;p14"/>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7" name="Google Shape;3727;p14"/>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8" name="Google Shape;3728;p14"/>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9" name="Google Shape;3729;p14"/>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0" name="Google Shape;3730;p14"/>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1" name="Google Shape;3731;p14"/>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2" name="Google Shape;3732;p14"/>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3" name="Google Shape;3733;p14"/>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4" name="Google Shape;3734;p14"/>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5" name="Google Shape;3735;p14"/>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6" name="Google Shape;3736;p14"/>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7" name="Google Shape;3737;p14"/>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8" name="Google Shape;3738;p14"/>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9" name="Google Shape;3739;p14"/>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0" name="Google Shape;3740;p14"/>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1" name="Google Shape;3741;p14"/>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2" name="Google Shape;3742;p14"/>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3" name="Google Shape;3743;p14"/>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4" name="Google Shape;3744;p14"/>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5" name="Google Shape;3745;p14"/>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6" name="Google Shape;3746;p14"/>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7" name="Google Shape;3747;p14"/>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8" name="Google Shape;3748;p14"/>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9" name="Google Shape;3749;p14"/>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0" name="Google Shape;3750;p14"/>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1" name="Google Shape;3751;p14"/>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2" name="Google Shape;3752;p14"/>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3" name="Google Shape;3753;p14"/>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4" name="Google Shape;3754;p14"/>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5" name="Google Shape;3755;p14"/>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6" name="Google Shape;3756;p14"/>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7" name="Google Shape;3757;p14"/>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8" name="Google Shape;3758;p14"/>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9" name="Google Shape;3759;p14"/>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0" name="Google Shape;3760;p14"/>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1" name="Google Shape;3761;p14"/>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2" name="Google Shape;3762;p14"/>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3" name="Google Shape;3763;p14"/>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4" name="Google Shape;3764;p14"/>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5" name="Google Shape;3765;p14"/>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6" name="Google Shape;3766;p14"/>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7" name="Google Shape;3767;p14"/>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8" name="Google Shape;3768;p14"/>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9" name="Google Shape;3769;p14"/>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0" name="Google Shape;3770;p14"/>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1" name="Google Shape;3771;p14"/>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2" name="Google Shape;3772;p14"/>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3" name="Google Shape;3773;p14"/>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4" name="Google Shape;3774;p14"/>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5" name="Google Shape;3775;p14"/>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6" name="Google Shape;3776;p14"/>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7" name="Google Shape;3777;p14"/>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8" name="Google Shape;3778;p14"/>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9" name="Google Shape;3779;p14"/>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0" name="Google Shape;3780;p14"/>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1" name="Google Shape;3781;p14"/>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2" name="Google Shape;3782;p14"/>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3" name="Google Shape;3783;p14"/>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4" name="Google Shape;3784;p14"/>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85" name="Google Shape;3785;p14"/>
          <p:cNvGrpSpPr/>
          <p:nvPr/>
        </p:nvGrpSpPr>
        <p:grpSpPr>
          <a:xfrm rot="-5400000" flipH="1">
            <a:off x="11247497" y="5995000"/>
            <a:ext cx="444265" cy="1200408"/>
            <a:chOff x="7607455" y="4238363"/>
            <a:chExt cx="438017" cy="1186459"/>
          </a:xfrm>
        </p:grpSpPr>
        <p:sp>
          <p:nvSpPr>
            <p:cNvPr id="3786" name="Google Shape;3786;p1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7" name="Google Shape;3787;p1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8" name="Google Shape;3788;p1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9" name="Google Shape;3789;p1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0" name="Google Shape;3790;p1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1" name="Google Shape;3791;p1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2" name="Google Shape;3792;p1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3" name="Google Shape;3793;p1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4" name="Google Shape;3794;p1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5" name="Google Shape;3795;p1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6" name="Google Shape;3796;p1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7" name="Google Shape;3797;p1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8" name="Google Shape;3798;p1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9" name="Google Shape;3799;p1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0" name="Google Shape;3800;p1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1" name="Google Shape;3801;p1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2" name="Google Shape;3802;p1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3" name="Google Shape;3803;p1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4" name="Google Shape;3804;p1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5" name="Google Shape;3805;p1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6" name="Google Shape;3806;p1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7" name="Google Shape;3807;p1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8" name="Google Shape;3808;p1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9" name="Google Shape;3809;p1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0" name="Google Shape;3810;p14"/>
          <p:cNvGrpSpPr/>
          <p:nvPr/>
        </p:nvGrpSpPr>
        <p:grpSpPr>
          <a:xfrm rot="-5400000">
            <a:off x="10652364" y="425702"/>
            <a:ext cx="215884" cy="194073"/>
            <a:chOff x="7737341" y="1046941"/>
            <a:chExt cx="161913" cy="145916"/>
          </a:xfrm>
        </p:grpSpPr>
        <p:sp>
          <p:nvSpPr>
            <p:cNvPr id="3811" name="Google Shape;3811;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2" name="Google Shape;3812;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3" name="Google Shape;3813;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4" name="Google Shape;3814;p14"/>
          <p:cNvGrpSpPr/>
          <p:nvPr/>
        </p:nvGrpSpPr>
        <p:grpSpPr>
          <a:xfrm>
            <a:off x="11586222" y="5902955"/>
            <a:ext cx="215350" cy="194555"/>
            <a:chOff x="7737341" y="1046941"/>
            <a:chExt cx="161913" cy="145916"/>
          </a:xfrm>
        </p:grpSpPr>
        <p:sp>
          <p:nvSpPr>
            <p:cNvPr id="3815" name="Google Shape;3815;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6" name="Google Shape;3816;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7" name="Google Shape;3817;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8" name="Google Shape;3818;p14"/>
          <p:cNvGrpSpPr/>
          <p:nvPr/>
        </p:nvGrpSpPr>
        <p:grpSpPr>
          <a:xfrm>
            <a:off x="10836781" y="5995888"/>
            <a:ext cx="215350" cy="194555"/>
            <a:chOff x="7737341" y="1046941"/>
            <a:chExt cx="161913" cy="145916"/>
          </a:xfrm>
        </p:grpSpPr>
        <p:sp>
          <p:nvSpPr>
            <p:cNvPr id="3819" name="Google Shape;3819;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0" name="Google Shape;3820;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1" name="Google Shape;3821;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MAIN_POINT_1">
    <p:spTree>
      <p:nvGrpSpPr>
        <p:cNvPr id="1" name="Shape 5188"/>
        <p:cNvGrpSpPr/>
        <p:nvPr/>
      </p:nvGrpSpPr>
      <p:grpSpPr>
        <a:xfrm>
          <a:off x="0" y="0"/>
          <a:ext cx="0" cy="0"/>
          <a:chOff x="0" y="0"/>
          <a:chExt cx="0" cy="0"/>
        </a:xfrm>
      </p:grpSpPr>
      <p:sp>
        <p:nvSpPr>
          <p:cNvPr id="5189" name="Google Shape;5189;p19"/>
          <p:cNvSpPr txBox="1">
            <a:spLocks noGrp="1"/>
          </p:cNvSpPr>
          <p:nvPr>
            <p:ph type="subTitle" idx="1"/>
          </p:nvPr>
        </p:nvSpPr>
        <p:spPr>
          <a:xfrm>
            <a:off x="1677440" y="2568767"/>
            <a:ext cx="8806958" cy="108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latin typeface="Nunito"/>
                <a:ea typeface="Nunito"/>
                <a:cs typeface="Nunito"/>
                <a:sym typeface="Nunito"/>
              </a:defRPr>
            </a:lvl1pPr>
            <a:lvl2pPr lvl="1" algn="ctr" rtl="0">
              <a:lnSpc>
                <a:spcPct val="100000"/>
              </a:lnSpc>
              <a:spcBef>
                <a:spcPts val="0"/>
              </a:spcBef>
              <a:spcAft>
                <a:spcPts val="0"/>
              </a:spcAft>
              <a:buNone/>
              <a:defRPr>
                <a:latin typeface="Nunito"/>
                <a:ea typeface="Nunito"/>
                <a:cs typeface="Nunito"/>
                <a:sym typeface="Nunito"/>
              </a:defRPr>
            </a:lvl2pPr>
            <a:lvl3pPr lvl="2" algn="ctr" rtl="0">
              <a:lnSpc>
                <a:spcPct val="100000"/>
              </a:lnSpc>
              <a:spcBef>
                <a:spcPts val="0"/>
              </a:spcBef>
              <a:spcAft>
                <a:spcPts val="0"/>
              </a:spcAft>
              <a:buNone/>
              <a:defRPr>
                <a:latin typeface="Nunito"/>
                <a:ea typeface="Nunito"/>
                <a:cs typeface="Nunito"/>
                <a:sym typeface="Nunito"/>
              </a:defRPr>
            </a:lvl3pPr>
            <a:lvl4pPr lvl="3" algn="ctr" rtl="0">
              <a:lnSpc>
                <a:spcPct val="100000"/>
              </a:lnSpc>
              <a:spcBef>
                <a:spcPts val="0"/>
              </a:spcBef>
              <a:spcAft>
                <a:spcPts val="0"/>
              </a:spcAft>
              <a:buNone/>
              <a:defRPr>
                <a:latin typeface="Nunito"/>
                <a:ea typeface="Nunito"/>
                <a:cs typeface="Nunito"/>
                <a:sym typeface="Nunito"/>
              </a:defRPr>
            </a:lvl4pPr>
            <a:lvl5pPr lvl="4" algn="ctr" rtl="0">
              <a:lnSpc>
                <a:spcPct val="100000"/>
              </a:lnSpc>
              <a:spcBef>
                <a:spcPts val="0"/>
              </a:spcBef>
              <a:spcAft>
                <a:spcPts val="0"/>
              </a:spcAft>
              <a:buNone/>
              <a:defRPr>
                <a:latin typeface="Nunito"/>
                <a:ea typeface="Nunito"/>
                <a:cs typeface="Nunito"/>
                <a:sym typeface="Nunito"/>
              </a:defRPr>
            </a:lvl5pPr>
            <a:lvl6pPr lvl="5" algn="ctr" rtl="0">
              <a:lnSpc>
                <a:spcPct val="100000"/>
              </a:lnSpc>
              <a:spcBef>
                <a:spcPts val="0"/>
              </a:spcBef>
              <a:spcAft>
                <a:spcPts val="0"/>
              </a:spcAft>
              <a:buNone/>
              <a:defRPr>
                <a:latin typeface="Nunito"/>
                <a:ea typeface="Nunito"/>
                <a:cs typeface="Nunito"/>
                <a:sym typeface="Nunito"/>
              </a:defRPr>
            </a:lvl6pPr>
            <a:lvl7pPr lvl="6" algn="ctr" rtl="0">
              <a:lnSpc>
                <a:spcPct val="100000"/>
              </a:lnSpc>
              <a:spcBef>
                <a:spcPts val="0"/>
              </a:spcBef>
              <a:spcAft>
                <a:spcPts val="0"/>
              </a:spcAft>
              <a:buNone/>
              <a:defRPr>
                <a:latin typeface="Nunito"/>
                <a:ea typeface="Nunito"/>
                <a:cs typeface="Nunito"/>
                <a:sym typeface="Nunito"/>
              </a:defRPr>
            </a:lvl7pPr>
            <a:lvl8pPr lvl="7" algn="ctr" rtl="0">
              <a:lnSpc>
                <a:spcPct val="100000"/>
              </a:lnSpc>
              <a:spcBef>
                <a:spcPts val="0"/>
              </a:spcBef>
              <a:spcAft>
                <a:spcPts val="0"/>
              </a:spcAft>
              <a:buNone/>
              <a:defRPr>
                <a:latin typeface="Nunito"/>
                <a:ea typeface="Nunito"/>
                <a:cs typeface="Nunito"/>
                <a:sym typeface="Nunito"/>
              </a:defRPr>
            </a:lvl8pPr>
            <a:lvl9pPr lvl="8" algn="ctr" rtl="0">
              <a:lnSpc>
                <a:spcPct val="100000"/>
              </a:lnSpc>
              <a:spcBef>
                <a:spcPts val="0"/>
              </a:spcBef>
              <a:spcAft>
                <a:spcPts val="0"/>
              </a:spcAft>
              <a:buNone/>
              <a:defRPr>
                <a:latin typeface="Nunito"/>
                <a:ea typeface="Nunito"/>
                <a:cs typeface="Nunito"/>
                <a:sym typeface="Nunito"/>
              </a:defRPr>
            </a:lvl9pPr>
          </a:lstStyle>
          <a:p>
            <a:endParaRPr/>
          </a:p>
        </p:txBody>
      </p:sp>
      <p:sp>
        <p:nvSpPr>
          <p:cNvPr id="5190" name="Google Shape;5190;p19"/>
          <p:cNvSpPr txBox="1">
            <a:spLocks noGrp="1"/>
          </p:cNvSpPr>
          <p:nvPr>
            <p:ph type="subTitle" idx="2"/>
          </p:nvPr>
        </p:nvSpPr>
        <p:spPr>
          <a:xfrm>
            <a:off x="4008991" y="3624833"/>
            <a:ext cx="4312904" cy="6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192">
                <a:solidFill>
                  <a:schemeClr val="dk1"/>
                </a:solidFill>
              </a:defRPr>
            </a:lvl1pPr>
            <a:lvl2pPr lvl="1" algn="ctr" rtl="0">
              <a:lnSpc>
                <a:spcPct val="100000"/>
              </a:lnSpc>
              <a:spcBef>
                <a:spcPts val="0"/>
              </a:spcBef>
              <a:spcAft>
                <a:spcPts val="0"/>
              </a:spcAft>
              <a:buNone/>
              <a:defRPr sz="3192">
                <a:solidFill>
                  <a:schemeClr val="dk1"/>
                </a:solidFill>
              </a:defRPr>
            </a:lvl2pPr>
            <a:lvl3pPr lvl="2" algn="ctr" rtl="0">
              <a:lnSpc>
                <a:spcPct val="100000"/>
              </a:lnSpc>
              <a:spcBef>
                <a:spcPts val="0"/>
              </a:spcBef>
              <a:spcAft>
                <a:spcPts val="0"/>
              </a:spcAft>
              <a:buNone/>
              <a:defRPr sz="3192">
                <a:solidFill>
                  <a:schemeClr val="dk1"/>
                </a:solidFill>
              </a:defRPr>
            </a:lvl3pPr>
            <a:lvl4pPr lvl="3" algn="ctr" rtl="0">
              <a:lnSpc>
                <a:spcPct val="100000"/>
              </a:lnSpc>
              <a:spcBef>
                <a:spcPts val="0"/>
              </a:spcBef>
              <a:spcAft>
                <a:spcPts val="0"/>
              </a:spcAft>
              <a:buNone/>
              <a:defRPr sz="3192">
                <a:solidFill>
                  <a:schemeClr val="dk1"/>
                </a:solidFill>
              </a:defRPr>
            </a:lvl4pPr>
            <a:lvl5pPr lvl="4" algn="ctr" rtl="0">
              <a:lnSpc>
                <a:spcPct val="100000"/>
              </a:lnSpc>
              <a:spcBef>
                <a:spcPts val="0"/>
              </a:spcBef>
              <a:spcAft>
                <a:spcPts val="0"/>
              </a:spcAft>
              <a:buNone/>
              <a:defRPr sz="3192">
                <a:solidFill>
                  <a:schemeClr val="dk1"/>
                </a:solidFill>
              </a:defRPr>
            </a:lvl5pPr>
            <a:lvl6pPr lvl="5" algn="ctr" rtl="0">
              <a:lnSpc>
                <a:spcPct val="100000"/>
              </a:lnSpc>
              <a:spcBef>
                <a:spcPts val="0"/>
              </a:spcBef>
              <a:spcAft>
                <a:spcPts val="0"/>
              </a:spcAft>
              <a:buNone/>
              <a:defRPr sz="3192">
                <a:solidFill>
                  <a:schemeClr val="dk1"/>
                </a:solidFill>
              </a:defRPr>
            </a:lvl6pPr>
            <a:lvl7pPr lvl="6" algn="ctr" rtl="0">
              <a:lnSpc>
                <a:spcPct val="100000"/>
              </a:lnSpc>
              <a:spcBef>
                <a:spcPts val="0"/>
              </a:spcBef>
              <a:spcAft>
                <a:spcPts val="0"/>
              </a:spcAft>
              <a:buNone/>
              <a:defRPr sz="3192">
                <a:solidFill>
                  <a:schemeClr val="dk1"/>
                </a:solidFill>
              </a:defRPr>
            </a:lvl7pPr>
            <a:lvl8pPr lvl="7" algn="ctr" rtl="0">
              <a:lnSpc>
                <a:spcPct val="100000"/>
              </a:lnSpc>
              <a:spcBef>
                <a:spcPts val="0"/>
              </a:spcBef>
              <a:spcAft>
                <a:spcPts val="0"/>
              </a:spcAft>
              <a:buNone/>
              <a:defRPr sz="3192">
                <a:solidFill>
                  <a:schemeClr val="dk1"/>
                </a:solidFill>
              </a:defRPr>
            </a:lvl8pPr>
            <a:lvl9pPr lvl="8" algn="ctr" rtl="0">
              <a:lnSpc>
                <a:spcPct val="100000"/>
              </a:lnSpc>
              <a:spcBef>
                <a:spcPts val="0"/>
              </a:spcBef>
              <a:spcAft>
                <a:spcPts val="0"/>
              </a:spcAft>
              <a:buNone/>
              <a:defRPr sz="3192">
                <a:solidFill>
                  <a:schemeClr val="dk1"/>
                </a:solidFill>
              </a:defRPr>
            </a:lvl9pPr>
          </a:lstStyle>
          <a:p>
            <a:endParaRPr/>
          </a:p>
        </p:txBody>
      </p:sp>
      <p:grpSp>
        <p:nvGrpSpPr>
          <p:cNvPr id="5191" name="Google Shape;5191;p19"/>
          <p:cNvGrpSpPr/>
          <p:nvPr/>
        </p:nvGrpSpPr>
        <p:grpSpPr>
          <a:xfrm rot="10800000" flipH="1">
            <a:off x="11808952" y="5589877"/>
            <a:ext cx="215350" cy="194555"/>
            <a:chOff x="7737341" y="1046941"/>
            <a:chExt cx="161913" cy="145916"/>
          </a:xfrm>
        </p:grpSpPr>
        <p:sp>
          <p:nvSpPr>
            <p:cNvPr id="5192" name="Google Shape;5192;p19"/>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3" name="Google Shape;5193;p19"/>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4" name="Google Shape;5194;p19"/>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195" name="Google Shape;5195;p19"/>
          <p:cNvGrpSpPr/>
          <p:nvPr/>
        </p:nvGrpSpPr>
        <p:grpSpPr>
          <a:xfrm rot="10800000" flipH="1">
            <a:off x="177003" y="5539114"/>
            <a:ext cx="206779" cy="188116"/>
            <a:chOff x="737385" y="1492952"/>
            <a:chExt cx="161913" cy="146935"/>
          </a:xfrm>
        </p:grpSpPr>
        <p:sp>
          <p:nvSpPr>
            <p:cNvPr id="5196" name="Google Shape;5196;p19"/>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7" name="Google Shape;5197;p19"/>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8" name="Google Shape;5198;p19"/>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199" name="Google Shape;5199;p19"/>
          <p:cNvSpPr/>
          <p:nvPr/>
        </p:nvSpPr>
        <p:spPr>
          <a:xfrm rot="10800000" flipH="1">
            <a:off x="-293721" y="-52518"/>
            <a:ext cx="5434934" cy="85030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00" name="Google Shape;5200;p19"/>
          <p:cNvSpPr/>
          <p:nvPr/>
        </p:nvSpPr>
        <p:spPr>
          <a:xfrm rot="10800000" flipH="1">
            <a:off x="6014701" y="5966589"/>
            <a:ext cx="6193908" cy="96963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201" name="Google Shape;5201;p19"/>
          <p:cNvGrpSpPr/>
          <p:nvPr/>
        </p:nvGrpSpPr>
        <p:grpSpPr>
          <a:xfrm rot="10800000" flipH="1">
            <a:off x="2170139" y="5727057"/>
            <a:ext cx="553188" cy="1437668"/>
            <a:chOff x="1823086" y="-208516"/>
            <a:chExt cx="433159" cy="1122944"/>
          </a:xfrm>
        </p:grpSpPr>
        <p:sp>
          <p:nvSpPr>
            <p:cNvPr id="5202" name="Google Shape;5202;p19"/>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3" name="Google Shape;5203;p19"/>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4" name="Google Shape;5204;p19"/>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5" name="Google Shape;5205;p19"/>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6" name="Google Shape;5206;p19"/>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7" name="Google Shape;5207;p19"/>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8" name="Google Shape;5208;p19"/>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9" name="Google Shape;5209;p19"/>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0" name="Google Shape;5210;p19"/>
          <p:cNvGrpSpPr/>
          <p:nvPr/>
        </p:nvGrpSpPr>
        <p:grpSpPr>
          <a:xfrm rot="10800000" flipH="1">
            <a:off x="-421546" y="5291232"/>
            <a:ext cx="1796014" cy="1151152"/>
            <a:chOff x="-206267" y="355694"/>
            <a:chExt cx="1406323" cy="899150"/>
          </a:xfrm>
        </p:grpSpPr>
        <p:sp>
          <p:nvSpPr>
            <p:cNvPr id="5211" name="Google Shape;5211;p19"/>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2" name="Google Shape;5212;p19"/>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3" name="Google Shape;5213;p19"/>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4" name="Google Shape;5214;p19"/>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5" name="Google Shape;5215;p19"/>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6" name="Google Shape;5216;p19"/>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7" name="Google Shape;5217;p19"/>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8" name="Google Shape;5218;p19"/>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9" name="Google Shape;5219;p19"/>
          <p:cNvGrpSpPr/>
          <p:nvPr/>
        </p:nvGrpSpPr>
        <p:grpSpPr>
          <a:xfrm rot="10800000" flipH="1">
            <a:off x="-223787" y="5924229"/>
            <a:ext cx="1150745" cy="1115511"/>
            <a:chOff x="-168381" y="-168706"/>
            <a:chExt cx="901061" cy="871312"/>
          </a:xfrm>
        </p:grpSpPr>
        <p:sp>
          <p:nvSpPr>
            <p:cNvPr id="5220" name="Google Shape;5220;p19"/>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1" name="Google Shape;5221;p19"/>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2" name="Google Shape;5222;p19"/>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3" name="Google Shape;5223;p19"/>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4" name="Google Shape;5224;p19"/>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5" name="Google Shape;5225;p19"/>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6" name="Google Shape;5226;p19"/>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7" name="Google Shape;5227;p19"/>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8" name="Google Shape;5228;p19"/>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9" name="Google Shape;5229;p19"/>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0" name="Google Shape;5230;p19"/>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1" name="Google Shape;5231;p19"/>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2" name="Google Shape;5232;p19"/>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3" name="Google Shape;5233;p19"/>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4" name="Google Shape;5234;p19"/>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5" name="Google Shape;5235;p19"/>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6" name="Google Shape;5236;p19"/>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7" name="Google Shape;5237;p19"/>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8" name="Google Shape;5238;p19"/>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39" name="Google Shape;5239;p19"/>
          <p:cNvGrpSpPr/>
          <p:nvPr/>
        </p:nvGrpSpPr>
        <p:grpSpPr>
          <a:xfrm rot="10800000" flipH="1">
            <a:off x="996984" y="5690299"/>
            <a:ext cx="559973" cy="1519333"/>
            <a:chOff x="904476" y="-243594"/>
            <a:chExt cx="438472" cy="1186732"/>
          </a:xfrm>
        </p:grpSpPr>
        <p:sp>
          <p:nvSpPr>
            <p:cNvPr id="5240" name="Google Shape;5240;p19"/>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1" name="Google Shape;5241;p19"/>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2" name="Google Shape;5242;p19"/>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3" name="Google Shape;5243;p19"/>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4" name="Google Shape;5244;p19"/>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5" name="Google Shape;5245;p19"/>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6" name="Google Shape;5246;p19"/>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7" name="Google Shape;5247;p19"/>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8" name="Google Shape;5248;p19"/>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9" name="Google Shape;5249;p19"/>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0" name="Google Shape;5250;p19"/>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1" name="Google Shape;5251;p19"/>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2" name="Google Shape;5252;p19"/>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3" name="Google Shape;5253;p19"/>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4" name="Google Shape;5254;p19"/>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5" name="Google Shape;5255;p19"/>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6" name="Google Shape;5256;p19"/>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7" name="Google Shape;5257;p19"/>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8" name="Google Shape;5258;p19"/>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9" name="Google Shape;5259;p19"/>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0" name="Google Shape;5260;p19"/>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1" name="Google Shape;5261;p19"/>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2" name="Google Shape;5262;p19"/>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3" name="Google Shape;5263;p19"/>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4" name="Google Shape;5264;p19"/>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5" name="Google Shape;5265;p19"/>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6" name="Google Shape;5266;p19"/>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67" name="Google Shape;5267;p19"/>
          <p:cNvGrpSpPr/>
          <p:nvPr/>
        </p:nvGrpSpPr>
        <p:grpSpPr>
          <a:xfrm rot="10800000" flipH="1">
            <a:off x="1701121" y="5995617"/>
            <a:ext cx="843750" cy="1453939"/>
            <a:chOff x="1455834" y="-430995"/>
            <a:chExt cx="660677" cy="1135653"/>
          </a:xfrm>
        </p:grpSpPr>
        <p:sp>
          <p:nvSpPr>
            <p:cNvPr id="5268" name="Google Shape;5268;p19"/>
            <p:cNvSpPr/>
            <p:nvPr/>
          </p:nvSpPr>
          <p:spPr>
            <a:xfrm>
              <a:off x="1455834" y="-342088"/>
              <a:ext cx="651576" cy="1046745"/>
            </a:xfrm>
            <a:custGeom>
              <a:avLst/>
              <a:gdLst/>
              <a:ahLst/>
              <a:cxnLst/>
              <a:rect l="l" t="t" r="r" b="b"/>
              <a:pathLst>
                <a:path w="21750" h="34941" extrusionOk="0">
                  <a:moveTo>
                    <a:pt x="16913" y="1"/>
                  </a:moveTo>
                  <a:cubicBezTo>
                    <a:pt x="14337" y="1"/>
                    <a:pt x="10562" y="1386"/>
                    <a:pt x="8840" y="2318"/>
                  </a:cubicBezTo>
                  <a:cubicBezTo>
                    <a:pt x="5904" y="3852"/>
                    <a:pt x="3603" y="5920"/>
                    <a:pt x="2202" y="8856"/>
                  </a:cubicBezTo>
                  <a:cubicBezTo>
                    <a:pt x="0" y="13192"/>
                    <a:pt x="334" y="18396"/>
                    <a:pt x="667" y="23199"/>
                  </a:cubicBezTo>
                  <a:cubicBezTo>
                    <a:pt x="901" y="27102"/>
                    <a:pt x="1535" y="31138"/>
                    <a:pt x="901" y="34941"/>
                  </a:cubicBezTo>
                  <a:cubicBezTo>
                    <a:pt x="6338" y="32439"/>
                    <a:pt x="12843" y="29704"/>
                    <a:pt x="16445" y="24600"/>
                  </a:cubicBezTo>
                  <a:cubicBezTo>
                    <a:pt x="20248" y="19163"/>
                    <a:pt x="21749" y="14159"/>
                    <a:pt x="20548" y="7521"/>
                  </a:cubicBezTo>
                  <a:cubicBezTo>
                    <a:pt x="20148" y="5153"/>
                    <a:pt x="18380" y="2084"/>
                    <a:pt x="18513" y="49"/>
                  </a:cubicBezTo>
                  <a:lnTo>
                    <a:pt x="18513" y="49"/>
                  </a:lnTo>
                  <a:lnTo>
                    <a:pt x="18180" y="149"/>
                  </a:lnTo>
                  <a:cubicBezTo>
                    <a:pt x="17810" y="47"/>
                    <a:pt x="17382" y="1"/>
                    <a:pt x="169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9" name="Google Shape;5269;p19"/>
            <p:cNvSpPr/>
            <p:nvPr/>
          </p:nvSpPr>
          <p:spPr>
            <a:xfrm>
              <a:off x="1538301" y="-430995"/>
              <a:ext cx="578210" cy="1060406"/>
            </a:xfrm>
            <a:custGeom>
              <a:avLst/>
              <a:gdLst/>
              <a:ahLst/>
              <a:cxnLst/>
              <a:rect l="l" t="t" r="r" b="b"/>
              <a:pathLst>
                <a:path w="19301" h="35397" extrusionOk="0">
                  <a:moveTo>
                    <a:pt x="18677" y="0"/>
                  </a:moveTo>
                  <a:cubicBezTo>
                    <a:pt x="18582" y="0"/>
                    <a:pt x="18484" y="34"/>
                    <a:pt x="18396" y="115"/>
                  </a:cubicBezTo>
                  <a:cubicBezTo>
                    <a:pt x="15027" y="2917"/>
                    <a:pt x="12191" y="6153"/>
                    <a:pt x="10490" y="10256"/>
                  </a:cubicBezTo>
                  <a:cubicBezTo>
                    <a:pt x="9423" y="12824"/>
                    <a:pt x="8622" y="15459"/>
                    <a:pt x="7588" y="18061"/>
                  </a:cubicBezTo>
                  <a:cubicBezTo>
                    <a:pt x="6520" y="20730"/>
                    <a:pt x="5420" y="23365"/>
                    <a:pt x="4252" y="26000"/>
                  </a:cubicBezTo>
                  <a:cubicBezTo>
                    <a:pt x="2951" y="28936"/>
                    <a:pt x="1584" y="31871"/>
                    <a:pt x="183" y="34773"/>
                  </a:cubicBezTo>
                  <a:cubicBezTo>
                    <a:pt x="0" y="35093"/>
                    <a:pt x="286" y="35397"/>
                    <a:pt x="559" y="35397"/>
                  </a:cubicBezTo>
                  <a:cubicBezTo>
                    <a:pt x="686" y="35397"/>
                    <a:pt x="809" y="35332"/>
                    <a:pt x="883" y="35174"/>
                  </a:cubicBezTo>
                  <a:cubicBezTo>
                    <a:pt x="3352" y="30103"/>
                    <a:pt x="5687" y="25000"/>
                    <a:pt x="7788" y="19763"/>
                  </a:cubicBezTo>
                  <a:cubicBezTo>
                    <a:pt x="8855" y="17161"/>
                    <a:pt x="9823" y="14525"/>
                    <a:pt x="10757" y="11857"/>
                  </a:cubicBezTo>
                  <a:cubicBezTo>
                    <a:pt x="11524" y="9789"/>
                    <a:pt x="12525" y="7787"/>
                    <a:pt x="13826" y="5986"/>
                  </a:cubicBezTo>
                  <a:cubicBezTo>
                    <a:pt x="15293" y="3985"/>
                    <a:pt x="17095" y="2283"/>
                    <a:pt x="18963" y="682"/>
                  </a:cubicBezTo>
                  <a:cubicBezTo>
                    <a:pt x="19301" y="422"/>
                    <a:pt x="19011" y="0"/>
                    <a:pt x="18677"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0" name="Google Shape;5270;p19"/>
            <p:cNvSpPr/>
            <p:nvPr/>
          </p:nvSpPr>
          <p:spPr>
            <a:xfrm>
              <a:off x="1524162" y="373308"/>
              <a:ext cx="201494" cy="167043"/>
            </a:xfrm>
            <a:custGeom>
              <a:avLst/>
              <a:gdLst/>
              <a:ahLst/>
              <a:cxnLst/>
              <a:rect l="l" t="t" r="r" b="b"/>
              <a:pathLst>
                <a:path w="6726" h="5576" extrusionOk="0">
                  <a:moveTo>
                    <a:pt x="4720" y="0"/>
                  </a:moveTo>
                  <a:cubicBezTo>
                    <a:pt x="4637" y="0"/>
                    <a:pt x="4555" y="19"/>
                    <a:pt x="4491" y="51"/>
                  </a:cubicBezTo>
                  <a:cubicBezTo>
                    <a:pt x="3156" y="651"/>
                    <a:pt x="1855" y="1385"/>
                    <a:pt x="454" y="1852"/>
                  </a:cubicBezTo>
                  <a:cubicBezTo>
                    <a:pt x="1" y="2003"/>
                    <a:pt x="123" y="2676"/>
                    <a:pt x="523" y="2676"/>
                  </a:cubicBezTo>
                  <a:cubicBezTo>
                    <a:pt x="564" y="2676"/>
                    <a:pt x="608" y="2668"/>
                    <a:pt x="655" y="2653"/>
                  </a:cubicBezTo>
                  <a:cubicBezTo>
                    <a:pt x="1941" y="2214"/>
                    <a:pt x="3150" y="1597"/>
                    <a:pt x="4372" y="1002"/>
                  </a:cubicBezTo>
                  <a:lnTo>
                    <a:pt x="4372" y="1002"/>
                  </a:lnTo>
                  <a:cubicBezTo>
                    <a:pt x="4665" y="2485"/>
                    <a:pt x="5313" y="3873"/>
                    <a:pt x="5825" y="5288"/>
                  </a:cubicBezTo>
                  <a:cubicBezTo>
                    <a:pt x="5891" y="5488"/>
                    <a:pt x="6059" y="5576"/>
                    <a:pt x="6225" y="5576"/>
                  </a:cubicBezTo>
                  <a:cubicBezTo>
                    <a:pt x="6476" y="5576"/>
                    <a:pt x="6726" y="5375"/>
                    <a:pt x="6626" y="5055"/>
                  </a:cubicBezTo>
                  <a:cubicBezTo>
                    <a:pt x="6058" y="3487"/>
                    <a:pt x="5325" y="1952"/>
                    <a:pt x="5091" y="284"/>
                  </a:cubicBezTo>
                  <a:cubicBezTo>
                    <a:pt x="5069" y="81"/>
                    <a:pt x="4893" y="0"/>
                    <a:pt x="4720"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1" name="Google Shape;5271;p19"/>
            <p:cNvSpPr/>
            <p:nvPr/>
          </p:nvSpPr>
          <p:spPr>
            <a:xfrm>
              <a:off x="1522934" y="228264"/>
              <a:ext cx="280103" cy="217881"/>
            </a:xfrm>
            <a:custGeom>
              <a:avLst/>
              <a:gdLst/>
              <a:ahLst/>
              <a:cxnLst/>
              <a:rect l="l" t="t" r="r" b="b"/>
              <a:pathLst>
                <a:path w="9350" h="7273" extrusionOk="0">
                  <a:moveTo>
                    <a:pt x="6183" y="0"/>
                  </a:moveTo>
                  <a:cubicBezTo>
                    <a:pt x="4107" y="0"/>
                    <a:pt x="2152" y="1072"/>
                    <a:pt x="395" y="2058"/>
                  </a:cubicBezTo>
                  <a:cubicBezTo>
                    <a:pt x="1" y="2283"/>
                    <a:pt x="225" y="2818"/>
                    <a:pt x="586" y="2818"/>
                  </a:cubicBezTo>
                  <a:cubicBezTo>
                    <a:pt x="652" y="2818"/>
                    <a:pt x="723" y="2800"/>
                    <a:pt x="796" y="2758"/>
                  </a:cubicBezTo>
                  <a:cubicBezTo>
                    <a:pt x="2474" y="1857"/>
                    <a:pt x="4326" y="840"/>
                    <a:pt x="6270" y="840"/>
                  </a:cubicBezTo>
                  <a:cubicBezTo>
                    <a:pt x="6287" y="840"/>
                    <a:pt x="6304" y="840"/>
                    <a:pt x="6321" y="840"/>
                  </a:cubicBezTo>
                  <a:lnTo>
                    <a:pt x="6321" y="840"/>
                  </a:lnTo>
                  <a:cubicBezTo>
                    <a:pt x="6680" y="2983"/>
                    <a:pt x="7901" y="4885"/>
                    <a:pt x="8468" y="6995"/>
                  </a:cubicBezTo>
                  <a:cubicBezTo>
                    <a:pt x="8520" y="7189"/>
                    <a:pt x="8673" y="7273"/>
                    <a:pt x="8832" y="7273"/>
                  </a:cubicBezTo>
                  <a:cubicBezTo>
                    <a:pt x="9083" y="7273"/>
                    <a:pt x="9350" y="7067"/>
                    <a:pt x="9268" y="6761"/>
                  </a:cubicBezTo>
                  <a:cubicBezTo>
                    <a:pt x="8701" y="4626"/>
                    <a:pt x="7367" y="2691"/>
                    <a:pt x="7100" y="456"/>
                  </a:cubicBezTo>
                  <a:cubicBezTo>
                    <a:pt x="7067" y="223"/>
                    <a:pt x="6933" y="56"/>
                    <a:pt x="6700" y="23"/>
                  </a:cubicBezTo>
                  <a:cubicBezTo>
                    <a:pt x="6527" y="8"/>
                    <a:pt x="6355" y="0"/>
                    <a:pt x="6183"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2" name="Google Shape;5272;p19"/>
            <p:cNvSpPr/>
            <p:nvPr/>
          </p:nvSpPr>
          <p:spPr>
            <a:xfrm>
              <a:off x="1512719" y="76270"/>
              <a:ext cx="388219" cy="265753"/>
            </a:xfrm>
            <a:custGeom>
              <a:avLst/>
              <a:gdLst/>
              <a:ahLst/>
              <a:cxnLst/>
              <a:rect l="l" t="t" r="r" b="b"/>
              <a:pathLst>
                <a:path w="12959" h="8871" extrusionOk="0">
                  <a:moveTo>
                    <a:pt x="9243" y="1"/>
                  </a:moveTo>
                  <a:cubicBezTo>
                    <a:pt x="9197" y="1"/>
                    <a:pt x="9152" y="9"/>
                    <a:pt x="9109" y="27"/>
                  </a:cubicBezTo>
                  <a:cubicBezTo>
                    <a:pt x="6240" y="794"/>
                    <a:pt x="3438" y="1761"/>
                    <a:pt x="503" y="2295"/>
                  </a:cubicBezTo>
                  <a:cubicBezTo>
                    <a:pt x="0" y="2389"/>
                    <a:pt x="178" y="3104"/>
                    <a:pt x="646" y="3104"/>
                  </a:cubicBezTo>
                  <a:cubicBezTo>
                    <a:pt x="675" y="3104"/>
                    <a:pt x="705" y="3101"/>
                    <a:pt x="736" y="3095"/>
                  </a:cubicBezTo>
                  <a:cubicBezTo>
                    <a:pt x="3528" y="2582"/>
                    <a:pt x="6226" y="1668"/>
                    <a:pt x="8981" y="916"/>
                  </a:cubicBezTo>
                  <a:lnTo>
                    <a:pt x="8981" y="916"/>
                  </a:lnTo>
                  <a:cubicBezTo>
                    <a:pt x="10166" y="3393"/>
                    <a:pt x="11307" y="5933"/>
                    <a:pt x="12078" y="8566"/>
                  </a:cubicBezTo>
                  <a:cubicBezTo>
                    <a:pt x="12131" y="8779"/>
                    <a:pt x="12291" y="8870"/>
                    <a:pt x="12456" y="8870"/>
                  </a:cubicBezTo>
                  <a:cubicBezTo>
                    <a:pt x="12702" y="8870"/>
                    <a:pt x="12958" y="8666"/>
                    <a:pt x="12878" y="8366"/>
                  </a:cubicBezTo>
                  <a:cubicBezTo>
                    <a:pt x="12078" y="5530"/>
                    <a:pt x="10810" y="2862"/>
                    <a:pt x="9576" y="193"/>
                  </a:cubicBezTo>
                  <a:cubicBezTo>
                    <a:pt x="9502" y="70"/>
                    <a:pt x="9373" y="1"/>
                    <a:pt x="9243"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3" name="Google Shape;5273;p19"/>
            <p:cNvSpPr/>
            <p:nvPr/>
          </p:nvSpPr>
          <p:spPr>
            <a:xfrm>
              <a:off x="1532699" y="-106248"/>
              <a:ext cx="446786" cy="249426"/>
            </a:xfrm>
            <a:custGeom>
              <a:avLst/>
              <a:gdLst/>
              <a:ahLst/>
              <a:cxnLst/>
              <a:rect l="l" t="t" r="r" b="b"/>
              <a:pathLst>
                <a:path w="14914" h="8326" extrusionOk="0">
                  <a:moveTo>
                    <a:pt x="10815" y="0"/>
                  </a:moveTo>
                  <a:cubicBezTo>
                    <a:pt x="10781" y="0"/>
                    <a:pt x="10746" y="5"/>
                    <a:pt x="10710" y="15"/>
                  </a:cubicBezTo>
                  <a:cubicBezTo>
                    <a:pt x="7308" y="1349"/>
                    <a:pt x="4139" y="3351"/>
                    <a:pt x="503" y="4051"/>
                  </a:cubicBezTo>
                  <a:cubicBezTo>
                    <a:pt x="1" y="4146"/>
                    <a:pt x="178" y="4861"/>
                    <a:pt x="618" y="4861"/>
                  </a:cubicBezTo>
                  <a:cubicBezTo>
                    <a:pt x="645" y="4861"/>
                    <a:pt x="674" y="4858"/>
                    <a:pt x="703" y="4852"/>
                  </a:cubicBezTo>
                  <a:cubicBezTo>
                    <a:pt x="4210" y="4176"/>
                    <a:pt x="7282" y="2291"/>
                    <a:pt x="10577" y="961"/>
                  </a:cubicBezTo>
                  <a:lnTo>
                    <a:pt x="10577" y="961"/>
                  </a:lnTo>
                  <a:cubicBezTo>
                    <a:pt x="11592" y="3362"/>
                    <a:pt x="13160" y="5527"/>
                    <a:pt x="14013" y="8021"/>
                  </a:cubicBezTo>
                  <a:cubicBezTo>
                    <a:pt x="14079" y="8234"/>
                    <a:pt x="14248" y="8325"/>
                    <a:pt x="14415" y="8325"/>
                  </a:cubicBezTo>
                  <a:cubicBezTo>
                    <a:pt x="14665" y="8325"/>
                    <a:pt x="14913" y="8121"/>
                    <a:pt x="14813" y="7821"/>
                  </a:cubicBezTo>
                  <a:cubicBezTo>
                    <a:pt x="13913" y="5186"/>
                    <a:pt x="12211" y="2917"/>
                    <a:pt x="11211" y="315"/>
                  </a:cubicBezTo>
                  <a:cubicBezTo>
                    <a:pt x="11154" y="146"/>
                    <a:pt x="11002" y="0"/>
                    <a:pt x="108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4" name="Google Shape;5274;p19"/>
            <p:cNvSpPr/>
            <p:nvPr/>
          </p:nvSpPr>
          <p:spPr>
            <a:xfrm>
              <a:off x="1720100" y="-252581"/>
              <a:ext cx="279863" cy="178007"/>
            </a:xfrm>
            <a:custGeom>
              <a:avLst/>
              <a:gdLst/>
              <a:ahLst/>
              <a:cxnLst/>
              <a:rect l="l" t="t" r="r" b="b"/>
              <a:pathLst>
                <a:path w="9342" h="5942" extrusionOk="0">
                  <a:moveTo>
                    <a:pt x="7095" y="0"/>
                  </a:moveTo>
                  <a:cubicBezTo>
                    <a:pt x="7051" y="0"/>
                    <a:pt x="7004" y="9"/>
                    <a:pt x="6956" y="30"/>
                  </a:cubicBezTo>
                  <a:cubicBezTo>
                    <a:pt x="4688" y="797"/>
                    <a:pt x="2653" y="2065"/>
                    <a:pt x="418" y="2965"/>
                  </a:cubicBezTo>
                  <a:cubicBezTo>
                    <a:pt x="1" y="3115"/>
                    <a:pt x="116" y="3797"/>
                    <a:pt x="503" y="3797"/>
                  </a:cubicBezTo>
                  <a:cubicBezTo>
                    <a:pt x="549" y="3797"/>
                    <a:pt x="599" y="3787"/>
                    <a:pt x="652" y="3766"/>
                  </a:cubicBezTo>
                  <a:cubicBezTo>
                    <a:pt x="2725" y="2918"/>
                    <a:pt x="4680" y="1744"/>
                    <a:pt x="6795" y="970"/>
                  </a:cubicBezTo>
                  <a:lnTo>
                    <a:pt x="6795" y="970"/>
                  </a:lnTo>
                  <a:cubicBezTo>
                    <a:pt x="7288" y="2577"/>
                    <a:pt x="7663" y="4267"/>
                    <a:pt x="8457" y="5734"/>
                  </a:cubicBezTo>
                  <a:cubicBezTo>
                    <a:pt x="8530" y="5880"/>
                    <a:pt x="8652" y="5941"/>
                    <a:pt x="8777" y="5941"/>
                  </a:cubicBezTo>
                  <a:cubicBezTo>
                    <a:pt x="9052" y="5941"/>
                    <a:pt x="9341" y="5645"/>
                    <a:pt x="9158" y="5300"/>
                  </a:cubicBezTo>
                  <a:cubicBezTo>
                    <a:pt x="8357" y="3766"/>
                    <a:pt x="8024" y="1965"/>
                    <a:pt x="7456" y="297"/>
                  </a:cubicBezTo>
                  <a:cubicBezTo>
                    <a:pt x="7403" y="138"/>
                    <a:pt x="7266" y="0"/>
                    <a:pt x="709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5" name="Google Shape;5275;p19"/>
            <p:cNvSpPr/>
            <p:nvPr/>
          </p:nvSpPr>
          <p:spPr>
            <a:xfrm>
              <a:off x="1919452" y="216941"/>
              <a:ext cx="31006" cy="24026"/>
            </a:xfrm>
            <a:custGeom>
              <a:avLst/>
              <a:gdLst/>
              <a:ahLst/>
              <a:cxnLst/>
              <a:rect l="l" t="t" r="r" b="b"/>
              <a:pathLst>
                <a:path w="1035" h="802" extrusionOk="0">
                  <a:moveTo>
                    <a:pt x="535" y="1"/>
                  </a:moveTo>
                  <a:cubicBezTo>
                    <a:pt x="1" y="1"/>
                    <a:pt x="1" y="801"/>
                    <a:pt x="535" y="801"/>
                  </a:cubicBezTo>
                  <a:cubicBezTo>
                    <a:pt x="1035" y="801"/>
                    <a:pt x="1035"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6" name="Google Shape;5276;p19"/>
            <p:cNvSpPr/>
            <p:nvPr/>
          </p:nvSpPr>
          <p:spPr>
            <a:xfrm>
              <a:off x="1955429" y="183960"/>
              <a:ext cx="31006" cy="24026"/>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7" name="Google Shape;5277;p19"/>
            <p:cNvSpPr/>
            <p:nvPr/>
          </p:nvSpPr>
          <p:spPr>
            <a:xfrm>
              <a:off x="1968429" y="242912"/>
              <a:ext cx="31006" cy="24026"/>
            </a:xfrm>
            <a:custGeom>
              <a:avLst/>
              <a:gdLst/>
              <a:ahLst/>
              <a:cxnLst/>
              <a:rect l="l" t="t" r="r" b="b"/>
              <a:pathLst>
                <a:path w="1035" h="802" extrusionOk="0">
                  <a:moveTo>
                    <a:pt x="501" y="1"/>
                  </a:moveTo>
                  <a:cubicBezTo>
                    <a:pt x="0" y="1"/>
                    <a:pt x="0" y="801"/>
                    <a:pt x="501" y="801"/>
                  </a:cubicBezTo>
                  <a:cubicBezTo>
                    <a:pt x="1034" y="801"/>
                    <a:pt x="1034"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8" name="Google Shape;5278;p19"/>
            <p:cNvSpPr/>
            <p:nvPr/>
          </p:nvSpPr>
          <p:spPr>
            <a:xfrm>
              <a:off x="1586709" y="67044"/>
              <a:ext cx="32025" cy="24026"/>
            </a:xfrm>
            <a:custGeom>
              <a:avLst/>
              <a:gdLst/>
              <a:ahLst/>
              <a:cxnLst/>
              <a:rect l="l" t="t" r="r" b="b"/>
              <a:pathLst>
                <a:path w="1069" h="802" extrusionOk="0">
                  <a:moveTo>
                    <a:pt x="535" y="1"/>
                  </a:moveTo>
                  <a:cubicBezTo>
                    <a:pt x="1" y="1"/>
                    <a:pt x="1" y="802"/>
                    <a:pt x="535" y="802"/>
                  </a:cubicBezTo>
                  <a:cubicBezTo>
                    <a:pt x="1068" y="802"/>
                    <a:pt x="1068"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9" name="Google Shape;5279;p19"/>
            <p:cNvSpPr/>
            <p:nvPr/>
          </p:nvSpPr>
          <p:spPr>
            <a:xfrm>
              <a:off x="1625681" y="37088"/>
              <a:ext cx="32025" cy="25015"/>
            </a:xfrm>
            <a:custGeom>
              <a:avLst/>
              <a:gdLst/>
              <a:ahLst/>
              <a:cxnLst/>
              <a:rect l="l" t="t" r="r" b="b"/>
              <a:pathLst>
                <a:path w="1069" h="835" extrusionOk="0">
                  <a:moveTo>
                    <a:pt x="535" y="0"/>
                  </a:moveTo>
                  <a:cubicBezTo>
                    <a:pt x="1" y="0"/>
                    <a:pt x="1" y="834"/>
                    <a:pt x="535" y="834"/>
                  </a:cubicBezTo>
                  <a:cubicBezTo>
                    <a:pt x="1068" y="834"/>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0" name="Google Shape;5280;p19"/>
            <p:cNvSpPr/>
            <p:nvPr/>
          </p:nvSpPr>
          <p:spPr>
            <a:xfrm>
              <a:off x="1736605" y="-219720"/>
              <a:ext cx="31995" cy="24026"/>
            </a:xfrm>
            <a:custGeom>
              <a:avLst/>
              <a:gdLst/>
              <a:ahLst/>
              <a:cxnLst/>
              <a:rect l="l" t="t" r="r" b="b"/>
              <a:pathLst>
                <a:path w="1068" h="802" extrusionOk="0">
                  <a:moveTo>
                    <a:pt x="534" y="0"/>
                  </a:moveTo>
                  <a:cubicBezTo>
                    <a:pt x="1" y="0"/>
                    <a:pt x="1"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1" name="Google Shape;5281;p19"/>
            <p:cNvSpPr/>
            <p:nvPr/>
          </p:nvSpPr>
          <p:spPr>
            <a:xfrm>
              <a:off x="1779561" y="-252701"/>
              <a:ext cx="31006" cy="25015"/>
            </a:xfrm>
            <a:custGeom>
              <a:avLst/>
              <a:gdLst/>
              <a:ahLst/>
              <a:cxnLst/>
              <a:rect l="l" t="t" r="r" b="b"/>
              <a:pathLst>
                <a:path w="1035" h="835" extrusionOk="0">
                  <a:moveTo>
                    <a:pt x="501" y="1"/>
                  </a:moveTo>
                  <a:cubicBezTo>
                    <a:pt x="1" y="1"/>
                    <a:pt x="1" y="835"/>
                    <a:pt x="501" y="835"/>
                  </a:cubicBezTo>
                  <a:cubicBezTo>
                    <a:pt x="1035" y="835"/>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2" name="Google Shape;5282;p19"/>
            <p:cNvSpPr/>
            <p:nvPr/>
          </p:nvSpPr>
          <p:spPr>
            <a:xfrm>
              <a:off x="1785582" y="265918"/>
              <a:ext cx="31995" cy="23996"/>
            </a:xfrm>
            <a:custGeom>
              <a:avLst/>
              <a:gdLst/>
              <a:ahLst/>
              <a:cxnLst/>
              <a:rect l="l" t="t" r="r" b="b"/>
              <a:pathLst>
                <a:path w="1068" h="801" extrusionOk="0">
                  <a:moveTo>
                    <a:pt x="534" y="0"/>
                  </a:moveTo>
                  <a:cubicBezTo>
                    <a:pt x="0" y="0"/>
                    <a:pt x="0" y="801"/>
                    <a:pt x="534" y="801"/>
                  </a:cubicBezTo>
                  <a:cubicBezTo>
                    <a:pt x="1067" y="801"/>
                    <a:pt x="1067"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3" name="Google Shape;5283;p19"/>
            <p:cNvSpPr/>
            <p:nvPr/>
          </p:nvSpPr>
          <p:spPr>
            <a:xfrm>
              <a:off x="1808558" y="323852"/>
              <a:ext cx="31995" cy="25015"/>
            </a:xfrm>
            <a:custGeom>
              <a:avLst/>
              <a:gdLst/>
              <a:ahLst/>
              <a:cxnLst/>
              <a:rect l="l" t="t" r="r" b="b"/>
              <a:pathLst>
                <a:path w="1068" h="835" extrusionOk="0">
                  <a:moveTo>
                    <a:pt x="534" y="1"/>
                  </a:moveTo>
                  <a:cubicBezTo>
                    <a:pt x="0" y="1"/>
                    <a:pt x="0"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4" name="Google Shape;5284;p19"/>
            <p:cNvSpPr/>
            <p:nvPr/>
          </p:nvSpPr>
          <p:spPr>
            <a:xfrm>
              <a:off x="1524761" y="369833"/>
              <a:ext cx="32025" cy="23996"/>
            </a:xfrm>
            <a:custGeom>
              <a:avLst/>
              <a:gdLst/>
              <a:ahLst/>
              <a:cxnLst/>
              <a:rect l="l" t="t" r="r" b="b"/>
              <a:pathLst>
                <a:path w="1069" h="801" extrusionOk="0">
                  <a:moveTo>
                    <a:pt x="535" y="0"/>
                  </a:moveTo>
                  <a:cubicBezTo>
                    <a:pt x="1" y="0"/>
                    <a:pt x="1" y="801"/>
                    <a:pt x="535" y="801"/>
                  </a:cubicBezTo>
                  <a:cubicBezTo>
                    <a:pt x="1068" y="801"/>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5" name="Google Shape;5285;p19"/>
            <p:cNvSpPr/>
            <p:nvPr/>
          </p:nvSpPr>
          <p:spPr>
            <a:xfrm>
              <a:off x="1573738" y="333857"/>
              <a:ext cx="31995" cy="23996"/>
            </a:xfrm>
            <a:custGeom>
              <a:avLst/>
              <a:gdLst/>
              <a:ahLst/>
              <a:cxnLst/>
              <a:rect l="l" t="t" r="r" b="b"/>
              <a:pathLst>
                <a:path w="1068" h="801" extrusionOk="0">
                  <a:moveTo>
                    <a:pt x="534" y="0"/>
                  </a:moveTo>
                  <a:cubicBezTo>
                    <a:pt x="0" y="0"/>
                    <a:pt x="0"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6" name="Google Shape;5286;p19"/>
            <p:cNvSpPr/>
            <p:nvPr/>
          </p:nvSpPr>
          <p:spPr>
            <a:xfrm>
              <a:off x="1632690" y="545701"/>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7" name="Google Shape;5287;p19"/>
            <p:cNvSpPr/>
            <p:nvPr/>
          </p:nvSpPr>
          <p:spPr>
            <a:xfrm>
              <a:off x="1599709" y="597644"/>
              <a:ext cx="32025" cy="25015"/>
            </a:xfrm>
            <a:custGeom>
              <a:avLst/>
              <a:gdLst/>
              <a:ahLst/>
              <a:cxnLst/>
              <a:rect l="l" t="t" r="r" b="b"/>
              <a:pathLst>
                <a:path w="1069" h="835" extrusionOk="0">
                  <a:moveTo>
                    <a:pt x="534" y="1"/>
                  </a:moveTo>
                  <a:cubicBezTo>
                    <a:pt x="1" y="1"/>
                    <a:pt x="1"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88" name="Google Shape;5288;p19"/>
          <p:cNvGrpSpPr/>
          <p:nvPr/>
        </p:nvGrpSpPr>
        <p:grpSpPr>
          <a:xfrm rot="10800000" flipH="1">
            <a:off x="2265167" y="6029216"/>
            <a:ext cx="1041403" cy="1459267"/>
            <a:chOff x="1897495" y="-461400"/>
            <a:chExt cx="815443" cy="1139815"/>
          </a:xfrm>
        </p:grpSpPr>
        <p:sp>
          <p:nvSpPr>
            <p:cNvPr id="5289" name="Google Shape;5289;p19"/>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0" name="Google Shape;5290;p19"/>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1" name="Google Shape;5291;p19"/>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2" name="Google Shape;5292;p19"/>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3" name="Google Shape;5293;p19"/>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4" name="Google Shape;5294;p19"/>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5" name="Google Shape;5295;p19"/>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6" name="Google Shape;5296;p19"/>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7" name="Google Shape;5297;p19"/>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8" name="Google Shape;5298;p19"/>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9" name="Google Shape;5299;p19"/>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0" name="Google Shape;5300;p19"/>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1" name="Google Shape;5301;p19"/>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2" name="Google Shape;5302;p19"/>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3" name="Google Shape;5303;p19"/>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4" name="Google Shape;5304;p19"/>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5" name="Google Shape;5305;p19"/>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6" name="Google Shape;5306;p19"/>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7" name="Google Shape;5307;p19"/>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8" name="Google Shape;5308;p19"/>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9" name="Google Shape;5309;p19"/>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0" name="Google Shape;5310;p19"/>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11" name="Google Shape;5311;p19"/>
          <p:cNvGrpSpPr/>
          <p:nvPr/>
        </p:nvGrpSpPr>
        <p:grpSpPr>
          <a:xfrm>
            <a:off x="667143" y="3922163"/>
            <a:ext cx="557465" cy="729171"/>
            <a:chOff x="1304140" y="978228"/>
            <a:chExt cx="436509" cy="569545"/>
          </a:xfrm>
        </p:grpSpPr>
        <p:sp>
          <p:nvSpPr>
            <p:cNvPr id="5312" name="Google Shape;5312;p19"/>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3" name="Google Shape;5313;p19"/>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4" name="Google Shape;5314;p19"/>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5" name="Google Shape;5315;p19"/>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6" name="Google Shape;5316;p19"/>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7" name="Google Shape;5317;p19"/>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8" name="Google Shape;5318;p19"/>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9" name="Google Shape;5319;p19"/>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0" name="Google Shape;5320;p19"/>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1" name="Google Shape;5321;p19"/>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2" name="Google Shape;5322;p19"/>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3" name="Google Shape;5323;p19"/>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4" name="Google Shape;5324;p19"/>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5" name="Google Shape;5325;p19"/>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6" name="Google Shape;5326;p19"/>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7" name="Google Shape;5327;p19"/>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8" name="Google Shape;5328;p19"/>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9" name="Google Shape;5329;p19"/>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0" name="Google Shape;5330;p19"/>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1" name="Google Shape;5331;p19"/>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2" name="Google Shape;5332;p19"/>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3" name="Google Shape;5333;p19"/>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34" name="Google Shape;5334;p19"/>
          <p:cNvGrpSpPr/>
          <p:nvPr/>
        </p:nvGrpSpPr>
        <p:grpSpPr>
          <a:xfrm rot="10800000" flipH="1">
            <a:off x="10999345" y="1058000"/>
            <a:ext cx="1582768" cy="1009432"/>
            <a:chOff x="7742212" y="3926048"/>
            <a:chExt cx="1414838" cy="900099"/>
          </a:xfrm>
        </p:grpSpPr>
        <p:sp>
          <p:nvSpPr>
            <p:cNvPr id="5335" name="Google Shape;5335;p19"/>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6" name="Google Shape;5336;p19"/>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7" name="Google Shape;5337;p19"/>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8" name="Google Shape;5338;p19"/>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9" name="Google Shape;5339;p19"/>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0" name="Google Shape;5340;p19"/>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1" name="Google Shape;5341;p19"/>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2" name="Google Shape;5342;p19"/>
            <p:cNvSpPr/>
            <p:nvPr/>
          </p:nvSpPr>
          <p:spPr>
            <a:xfrm>
              <a:off x="7742212" y="3936832"/>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43" name="Google Shape;5343;p19"/>
          <p:cNvGrpSpPr/>
          <p:nvPr/>
        </p:nvGrpSpPr>
        <p:grpSpPr>
          <a:xfrm rot="10800000" flipH="1">
            <a:off x="11366212" y="259356"/>
            <a:ext cx="1386241" cy="1396017"/>
            <a:chOff x="8276926" y="3750868"/>
            <a:chExt cx="1239162" cy="1244814"/>
          </a:xfrm>
        </p:grpSpPr>
        <p:sp>
          <p:nvSpPr>
            <p:cNvPr id="5344" name="Google Shape;5344;p19"/>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5" name="Google Shape;5345;p19"/>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6" name="Google Shape;5346;p19"/>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7" name="Google Shape;5347;p19"/>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8" name="Google Shape;5348;p19"/>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9" name="Google Shape;5349;p19"/>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0" name="Google Shape;5350;p19"/>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1" name="Google Shape;5351;p19"/>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2" name="Google Shape;5352;p19"/>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3" name="Google Shape;5353;p19"/>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4" name="Google Shape;5354;p19"/>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5" name="Google Shape;5355;p19"/>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6" name="Google Shape;5356;p19"/>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7" name="Google Shape;5357;p19"/>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8" name="Google Shape;5358;p19"/>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9" name="Google Shape;5359;p19"/>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0" name="Google Shape;5360;p19"/>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1" name="Google Shape;5361;p19"/>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2" name="Google Shape;5362;p19"/>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3" name="Google Shape;5363;p19"/>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4" name="Google Shape;5364;p19"/>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5" name="Google Shape;5365;p19"/>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6" name="Google Shape;5366;p19"/>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7" name="Google Shape;5367;p19"/>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8" name="Google Shape;5368;p19"/>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9" name="Google Shape;5369;p19"/>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0" name="Google Shape;5370;p19"/>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71" name="Google Shape;5371;p19"/>
          <p:cNvGrpSpPr/>
          <p:nvPr/>
        </p:nvGrpSpPr>
        <p:grpSpPr>
          <a:xfrm rot="10800000" flipH="1">
            <a:off x="11284594" y="-360494"/>
            <a:ext cx="490006" cy="1330575"/>
            <a:chOff x="7607455" y="4238363"/>
            <a:chExt cx="438017" cy="1186459"/>
          </a:xfrm>
        </p:grpSpPr>
        <p:sp>
          <p:nvSpPr>
            <p:cNvPr id="5372" name="Google Shape;5372;p1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3" name="Google Shape;5373;p1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4" name="Google Shape;5374;p1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5" name="Google Shape;5375;p1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6" name="Google Shape;5376;p1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7" name="Google Shape;5377;p1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8" name="Google Shape;5378;p1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9" name="Google Shape;5379;p1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0" name="Google Shape;5380;p1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1" name="Google Shape;5381;p1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2" name="Google Shape;5382;p1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3" name="Google Shape;5383;p1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4" name="Google Shape;5384;p1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5" name="Google Shape;5385;p1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6" name="Google Shape;5386;p1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7" name="Google Shape;5387;p1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8" name="Google Shape;5388;p1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9" name="Google Shape;5389;p1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0" name="Google Shape;5390;p1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1" name="Google Shape;5391;p1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2" name="Google Shape;5392;p1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3" name="Google Shape;5393;p1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4" name="Google Shape;5394;p1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5" name="Google Shape;5395;p1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96" name="Google Shape;5396;p19"/>
          <p:cNvGrpSpPr/>
          <p:nvPr/>
        </p:nvGrpSpPr>
        <p:grpSpPr>
          <a:xfrm rot="-4992369">
            <a:off x="9617436" y="-342915"/>
            <a:ext cx="485747" cy="1256211"/>
            <a:chOff x="7916001" y="4222802"/>
            <a:chExt cx="364302" cy="944474"/>
          </a:xfrm>
        </p:grpSpPr>
        <p:sp>
          <p:nvSpPr>
            <p:cNvPr id="5397" name="Google Shape;5397;p19"/>
            <p:cNvSpPr/>
            <p:nvPr/>
          </p:nvSpPr>
          <p:spPr>
            <a:xfrm>
              <a:off x="7954650" y="4270825"/>
              <a:ext cx="325652" cy="896451"/>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8" name="Google Shape;5398;p19"/>
            <p:cNvSpPr/>
            <p:nvPr/>
          </p:nvSpPr>
          <p:spPr>
            <a:xfrm>
              <a:off x="8159489" y="4463672"/>
              <a:ext cx="54905" cy="89149"/>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9" name="Google Shape;5399;p19"/>
            <p:cNvSpPr/>
            <p:nvPr/>
          </p:nvSpPr>
          <p:spPr>
            <a:xfrm>
              <a:off x="8053845" y="4468005"/>
              <a:ext cx="86579" cy="46918"/>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0" name="Google Shape;5400;p19"/>
            <p:cNvSpPr/>
            <p:nvPr/>
          </p:nvSpPr>
          <p:spPr>
            <a:xfrm>
              <a:off x="8092495" y="4353366"/>
              <a:ext cx="52134" cy="86805"/>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1" name="Google Shape;5401;p19"/>
            <p:cNvSpPr/>
            <p:nvPr/>
          </p:nvSpPr>
          <p:spPr>
            <a:xfrm>
              <a:off x="7991637" y="4373446"/>
              <a:ext cx="80733" cy="48404"/>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2" name="Google Shape;5402;p19"/>
            <p:cNvSpPr/>
            <p:nvPr/>
          </p:nvSpPr>
          <p:spPr>
            <a:xfrm>
              <a:off x="8010231" y="4260999"/>
              <a:ext cx="36914" cy="74131"/>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3" name="Google Shape;5403;p19"/>
            <p:cNvSpPr/>
            <p:nvPr/>
          </p:nvSpPr>
          <p:spPr>
            <a:xfrm>
              <a:off x="7937845" y="4303554"/>
              <a:ext cx="68966" cy="47119"/>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4" name="Google Shape;5404;p19"/>
            <p:cNvSpPr/>
            <p:nvPr/>
          </p:nvSpPr>
          <p:spPr>
            <a:xfrm>
              <a:off x="7916001" y="4222802"/>
              <a:ext cx="62238" cy="61910"/>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405" name="Google Shape;5405;p19"/>
          <p:cNvSpPr/>
          <p:nvPr/>
        </p:nvSpPr>
        <p:spPr>
          <a:xfrm rot="10800000" flipH="1">
            <a:off x="10628412" y="-166611"/>
            <a:ext cx="728920" cy="1173464"/>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6" name="Google Shape;5406;p19"/>
          <p:cNvSpPr/>
          <p:nvPr/>
        </p:nvSpPr>
        <p:spPr>
          <a:xfrm rot="10800000" flipH="1">
            <a:off x="10618963" y="-266318"/>
            <a:ext cx="646443" cy="1188751"/>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7" name="Google Shape;5407;p19"/>
          <p:cNvSpPr/>
          <p:nvPr/>
        </p:nvSpPr>
        <p:spPr>
          <a:xfrm rot="10800000" flipH="1">
            <a:off x="11055808" y="635525"/>
            <a:ext cx="226150" cy="187436"/>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8" name="Google Shape;5408;p19"/>
          <p:cNvSpPr/>
          <p:nvPr/>
        </p:nvSpPr>
        <p:spPr>
          <a:xfrm rot="10800000" flipH="1">
            <a:off x="10969350" y="473731"/>
            <a:ext cx="314056" cy="243576"/>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9" name="Google Shape;5409;p19"/>
          <p:cNvSpPr/>
          <p:nvPr/>
        </p:nvSpPr>
        <p:spPr>
          <a:xfrm rot="10800000" flipH="1">
            <a:off x="10859804" y="302767"/>
            <a:ext cx="433867" cy="29800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0" name="Google Shape;5410;p19"/>
          <p:cNvSpPr/>
          <p:nvPr/>
        </p:nvSpPr>
        <p:spPr>
          <a:xfrm rot="10800000" flipH="1">
            <a:off x="10771939" y="98214"/>
            <a:ext cx="500491" cy="279557"/>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1" name="Google Shape;5411;p19"/>
          <p:cNvSpPr/>
          <p:nvPr/>
        </p:nvSpPr>
        <p:spPr>
          <a:xfrm rot="10800000" flipH="1">
            <a:off x="10749721" y="-66189"/>
            <a:ext cx="312849" cy="19922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2" name="Google Shape;5412;p19"/>
          <p:cNvSpPr/>
          <p:nvPr/>
        </p:nvSpPr>
        <p:spPr>
          <a:xfrm rot="10800000" flipH="1">
            <a:off x="10803908" y="459940"/>
            <a:ext cx="35793" cy="28053"/>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3" name="Google Shape;5413;p19"/>
          <p:cNvSpPr/>
          <p:nvPr/>
        </p:nvSpPr>
        <p:spPr>
          <a:xfrm rot="10800000" flipH="1">
            <a:off x="10764801" y="422987"/>
            <a:ext cx="34686" cy="28053"/>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4" name="Google Shape;5414;p19"/>
          <p:cNvSpPr/>
          <p:nvPr/>
        </p:nvSpPr>
        <p:spPr>
          <a:xfrm rot="10800000" flipH="1">
            <a:off x="10749151" y="489100"/>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5" name="Google Shape;5415;p19"/>
          <p:cNvSpPr/>
          <p:nvPr/>
        </p:nvSpPr>
        <p:spPr>
          <a:xfrm rot="10800000" flipH="1">
            <a:off x="11176146" y="291870"/>
            <a:ext cx="34686" cy="28053"/>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6" name="Google Shape;5416;p19"/>
          <p:cNvSpPr/>
          <p:nvPr/>
        </p:nvSpPr>
        <p:spPr>
          <a:xfrm rot="10800000" flipH="1">
            <a:off x="11132549" y="259351"/>
            <a:ext cx="34686" cy="26944"/>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7" name="Google Shape;5417;p19"/>
          <p:cNvSpPr/>
          <p:nvPr/>
        </p:nvSpPr>
        <p:spPr>
          <a:xfrm rot="10800000" flipH="1">
            <a:off x="10953702" y="514867"/>
            <a:ext cx="34686" cy="26911"/>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8" name="Google Shape;5418;p19"/>
          <p:cNvSpPr/>
          <p:nvPr/>
        </p:nvSpPr>
        <p:spPr>
          <a:xfrm rot="10800000" flipH="1">
            <a:off x="10927998" y="580980"/>
            <a:ext cx="35793" cy="26944"/>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9" name="Google Shape;5419;p19"/>
          <p:cNvSpPr/>
          <p:nvPr/>
        </p:nvSpPr>
        <p:spPr>
          <a:xfrm rot="10800000" flipH="1">
            <a:off x="11245446" y="631404"/>
            <a:ext cx="34686" cy="28053"/>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0" name="Google Shape;5420;p19"/>
          <p:cNvSpPr/>
          <p:nvPr/>
        </p:nvSpPr>
        <p:spPr>
          <a:xfrm rot="10800000" flipH="1">
            <a:off x="11190690" y="591059"/>
            <a:ext cx="34686" cy="28053"/>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1" name="Google Shape;5421;p19"/>
          <p:cNvSpPr/>
          <p:nvPr/>
        </p:nvSpPr>
        <p:spPr>
          <a:xfrm rot="10800000" flipH="1">
            <a:off x="11124740" y="828635"/>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2" name="Google Shape;5422;p19"/>
          <p:cNvSpPr/>
          <p:nvPr/>
        </p:nvSpPr>
        <p:spPr>
          <a:xfrm rot="10800000" flipH="1">
            <a:off x="11161602" y="886921"/>
            <a:ext cx="34686" cy="28020"/>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3" name="Google Shape;5423;p19"/>
          <p:cNvSpPr/>
          <p:nvPr/>
        </p:nvSpPr>
        <p:spPr>
          <a:xfrm rot="-10392468" flipH="1">
            <a:off x="9782758" y="-141511"/>
            <a:ext cx="912550" cy="1148001"/>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4" name="Google Shape;5424;p19"/>
          <p:cNvSpPr/>
          <p:nvPr/>
        </p:nvSpPr>
        <p:spPr>
          <a:xfrm rot="-10392468" flipH="1">
            <a:off x="9880450" y="-277317"/>
            <a:ext cx="642874" cy="1175953"/>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5" name="Google Shape;5425;p19"/>
          <p:cNvSpPr/>
          <p:nvPr/>
        </p:nvSpPr>
        <p:spPr>
          <a:xfrm rot="-10392468" flipH="1">
            <a:off x="10318692" y="-79104"/>
            <a:ext cx="185895" cy="177823"/>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6" name="Google Shape;5426;p19"/>
          <p:cNvSpPr/>
          <p:nvPr/>
        </p:nvSpPr>
        <p:spPr>
          <a:xfrm rot="-10392468" flipH="1">
            <a:off x="10147992" y="98471"/>
            <a:ext cx="256339" cy="255765"/>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7" name="Google Shape;5427;p19"/>
          <p:cNvSpPr/>
          <p:nvPr/>
        </p:nvSpPr>
        <p:spPr>
          <a:xfrm rot="-10392468" flipH="1">
            <a:off x="10020170" y="219972"/>
            <a:ext cx="287673" cy="365355"/>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8" name="Google Shape;5428;p19"/>
          <p:cNvSpPr/>
          <p:nvPr/>
        </p:nvSpPr>
        <p:spPr>
          <a:xfrm rot="-10392468" flipH="1">
            <a:off x="10028149" y="393774"/>
            <a:ext cx="148192" cy="192705"/>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9" name="Google Shape;5429;p19"/>
          <p:cNvSpPr/>
          <p:nvPr/>
        </p:nvSpPr>
        <p:spPr>
          <a:xfrm rot="-10392468" flipH="1">
            <a:off x="9860913" y="549537"/>
            <a:ext cx="189983" cy="228116"/>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0" name="Google Shape;5430;p19"/>
          <p:cNvSpPr/>
          <p:nvPr/>
        </p:nvSpPr>
        <p:spPr>
          <a:xfrm rot="-10392468" flipH="1">
            <a:off x="9819325" y="682735"/>
            <a:ext cx="135660" cy="158035"/>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1" name="Google Shape;5431;p19"/>
          <p:cNvSpPr/>
          <p:nvPr/>
        </p:nvSpPr>
        <p:spPr>
          <a:xfrm rot="10800000" flipH="1">
            <a:off x="10620570" y="529448"/>
            <a:ext cx="38071" cy="29161"/>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2" name="Google Shape;5432;p19"/>
          <p:cNvSpPr/>
          <p:nvPr/>
        </p:nvSpPr>
        <p:spPr>
          <a:xfrm rot="-10392468" flipH="1">
            <a:off x="10388737" y="625982"/>
            <a:ext cx="38036" cy="29161"/>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3" name="Google Shape;5433;p19"/>
          <p:cNvSpPr/>
          <p:nvPr/>
        </p:nvSpPr>
        <p:spPr>
          <a:xfrm rot="-10392468" flipH="1">
            <a:off x="10381000" y="558443"/>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4" name="Google Shape;5434;p19"/>
          <p:cNvSpPr/>
          <p:nvPr/>
        </p:nvSpPr>
        <p:spPr>
          <a:xfrm rot="-10392468" flipH="1">
            <a:off x="9886542" y="219540"/>
            <a:ext cx="38036" cy="29161"/>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5" name="Google Shape;5435;p19"/>
          <p:cNvSpPr/>
          <p:nvPr/>
        </p:nvSpPr>
        <p:spPr>
          <a:xfrm rot="-10392468" flipH="1">
            <a:off x="9890252" y="283180"/>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6" name="Google Shape;5436;p19"/>
          <p:cNvSpPr/>
          <p:nvPr/>
        </p:nvSpPr>
        <p:spPr>
          <a:xfrm rot="-10392468" flipH="1">
            <a:off x="9957964" y="243868"/>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7" name="Google Shape;5437;p19"/>
          <p:cNvSpPr/>
          <p:nvPr/>
        </p:nvSpPr>
        <p:spPr>
          <a:xfrm rot="-10392468" flipH="1">
            <a:off x="9977284" y="877032"/>
            <a:ext cx="38036" cy="29161"/>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8" name="Google Shape;5438;p19"/>
          <p:cNvSpPr/>
          <p:nvPr/>
        </p:nvSpPr>
        <p:spPr>
          <a:xfrm rot="-10392468" flipH="1">
            <a:off x="9932847" y="890842"/>
            <a:ext cx="36931" cy="29161"/>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9" name="Google Shape;5439;p19"/>
          <p:cNvSpPr/>
          <p:nvPr/>
        </p:nvSpPr>
        <p:spPr>
          <a:xfrm rot="-10392468" flipH="1">
            <a:off x="9797858" y="634414"/>
            <a:ext cx="38036" cy="29161"/>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0" name="Google Shape;5440;p19"/>
          <p:cNvSpPr/>
          <p:nvPr/>
        </p:nvSpPr>
        <p:spPr>
          <a:xfrm rot="-10392468" flipH="1">
            <a:off x="9802488" y="595452"/>
            <a:ext cx="38036" cy="29161"/>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1" name="Google Shape;5441;p19"/>
          <p:cNvSpPr/>
          <p:nvPr/>
        </p:nvSpPr>
        <p:spPr>
          <a:xfrm rot="-10392468" flipH="1">
            <a:off x="10437664" y="214241"/>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2" name="Google Shape;5442;p19"/>
          <p:cNvSpPr/>
          <p:nvPr/>
        </p:nvSpPr>
        <p:spPr>
          <a:xfrm rot="-10392468" flipH="1">
            <a:off x="10064841" y="339013"/>
            <a:ext cx="38071" cy="29161"/>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3" name="Google Shape;5443;p19"/>
          <p:cNvSpPr/>
          <p:nvPr/>
        </p:nvSpPr>
        <p:spPr>
          <a:xfrm rot="-10392468" flipH="1">
            <a:off x="10352430" y="400459"/>
            <a:ext cx="38036" cy="30269"/>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444" name="Google Shape;5444;p19"/>
          <p:cNvGrpSpPr/>
          <p:nvPr/>
        </p:nvGrpSpPr>
        <p:grpSpPr>
          <a:xfrm rot="10800000" flipH="1">
            <a:off x="9539075" y="5783899"/>
            <a:ext cx="580563" cy="758991"/>
            <a:chOff x="3289399" y="3455662"/>
            <a:chExt cx="436502" cy="569243"/>
          </a:xfrm>
        </p:grpSpPr>
        <p:sp>
          <p:nvSpPr>
            <p:cNvPr id="5445" name="Google Shape;5445;p19"/>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6" name="Google Shape;5446;p19"/>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7" name="Google Shape;5447;p19"/>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8" name="Google Shape;5448;p19"/>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9" name="Google Shape;5449;p19"/>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0" name="Google Shape;5450;p19"/>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1" name="Google Shape;5451;p19"/>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2" name="Google Shape;5452;p19"/>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3" name="Google Shape;5453;p19"/>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4" name="Google Shape;5454;p19"/>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5" name="Google Shape;5455;p19"/>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6" name="Google Shape;5456;p19"/>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7" name="Google Shape;5457;p19"/>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8" name="Google Shape;5458;p19"/>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9" name="Google Shape;5459;p19"/>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0" name="Google Shape;5460;p19"/>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1" name="Google Shape;5461;p19"/>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2" name="Google Shape;5462;p19"/>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3" name="Google Shape;5463;p19"/>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4" name="Google Shape;5464;p19"/>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5" name="Google Shape;5465;p19"/>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6" name="Google Shape;5466;p19"/>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67" name="Google Shape;5467;p19"/>
          <p:cNvGrpSpPr/>
          <p:nvPr/>
        </p:nvGrpSpPr>
        <p:grpSpPr>
          <a:xfrm rot="10800000" flipH="1">
            <a:off x="-294312" y="-248785"/>
            <a:ext cx="1995365" cy="1947369"/>
            <a:chOff x="-181020" y="4253777"/>
            <a:chExt cx="1117161" cy="1087511"/>
          </a:xfrm>
        </p:grpSpPr>
        <p:sp>
          <p:nvSpPr>
            <p:cNvPr id="5468" name="Google Shape;5468;p19"/>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9" name="Google Shape;5469;p19"/>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0" name="Google Shape;5470;p19"/>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1" name="Google Shape;5471;p19"/>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2" name="Google Shape;5472;p19"/>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3" name="Google Shape;5473;p19"/>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4" name="Google Shape;5474;p19"/>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5" name="Google Shape;5475;p19"/>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6" name="Google Shape;5476;p19"/>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7" name="Google Shape;5477;p19"/>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8" name="Google Shape;5478;p19"/>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9" name="Google Shape;5479;p19"/>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0" name="Google Shape;5480;p19"/>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1" name="Google Shape;5481;p19"/>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82" name="Google Shape;5482;p19"/>
          <p:cNvGrpSpPr/>
          <p:nvPr/>
        </p:nvGrpSpPr>
        <p:grpSpPr>
          <a:xfrm rot="10800000" flipH="1">
            <a:off x="-341423" y="245521"/>
            <a:ext cx="1579122" cy="2123636"/>
            <a:chOff x="-168050" y="4195214"/>
            <a:chExt cx="719519" cy="965231"/>
          </a:xfrm>
        </p:grpSpPr>
        <p:sp>
          <p:nvSpPr>
            <p:cNvPr id="5483" name="Google Shape;5483;p19"/>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4" name="Google Shape;5484;p19"/>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5" name="Google Shape;5485;p19"/>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6" name="Google Shape;5486;p19"/>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7" name="Google Shape;5487;p19"/>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8" name="Google Shape;5488;p19"/>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9" name="Google Shape;5489;p19"/>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0" name="Google Shape;5490;p19"/>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1" name="Google Shape;5491;p19"/>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2" name="Google Shape;5492;p19"/>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3" name="Google Shape;5493;p19"/>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4" name="Google Shape;5494;p19"/>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5" name="Google Shape;5495;p19"/>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6" name="Google Shape;5496;p19"/>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7" name="Google Shape;5497;p19"/>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8" name="Google Shape;5498;p19"/>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9" name="Google Shape;5499;p19"/>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0" name="Google Shape;5500;p19"/>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1" name="Google Shape;5501;p19"/>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2" name="Google Shape;5502;p19"/>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3" name="Google Shape;5503;p19"/>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4" name="Google Shape;5504;p19"/>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5" name="Google Shape;5505;p19"/>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6" name="Google Shape;5506;p19"/>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7" name="Google Shape;5507;p19"/>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8" name="Google Shape;5508;p19"/>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9" name="Google Shape;5509;p19"/>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0" name="Google Shape;5510;p19"/>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1" name="Google Shape;5511;p19"/>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2" name="Google Shape;5512;p19"/>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3" name="Google Shape;5513;p19"/>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4" name="Google Shape;5514;p19"/>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5" name="Google Shape;5515;p19"/>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6" name="Google Shape;5516;p19"/>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7" name="Google Shape;5517;p19"/>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8" name="Google Shape;5518;p19"/>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9" name="Google Shape;5519;p19"/>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0" name="Google Shape;5520;p19"/>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1" name="Google Shape;5521;p19"/>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2" name="Google Shape;5522;p19"/>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3" name="Google Shape;5523;p19"/>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4" name="Google Shape;5524;p19"/>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5" name="Google Shape;5525;p19"/>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6" name="Google Shape;5526;p19"/>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7" name="Google Shape;5527;p19"/>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8" name="Google Shape;5528;p19"/>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9" name="Google Shape;5529;p19"/>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30" name="Google Shape;5530;p19"/>
          <p:cNvGrpSpPr/>
          <p:nvPr/>
        </p:nvGrpSpPr>
        <p:grpSpPr>
          <a:xfrm rot="10800000" flipH="1">
            <a:off x="10538979" y="5614394"/>
            <a:ext cx="1485316" cy="1527017"/>
            <a:chOff x="7973149" y="-201092"/>
            <a:chExt cx="1116750" cy="1145263"/>
          </a:xfrm>
        </p:grpSpPr>
        <p:sp>
          <p:nvSpPr>
            <p:cNvPr id="5531" name="Google Shape;5531;p19"/>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2" name="Google Shape;5532;p19"/>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3" name="Google Shape;5533;p19"/>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4" name="Google Shape;5534;p19"/>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5" name="Google Shape;5535;p19"/>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6" name="Google Shape;5536;p19"/>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7" name="Google Shape;5537;p19"/>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8" name="Google Shape;5538;p19"/>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9" name="Google Shape;5539;p19"/>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0" name="Google Shape;5540;p19"/>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1" name="Google Shape;5541;p19"/>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2" name="Google Shape;5542;p19"/>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3" name="Google Shape;5543;p19"/>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4" name="Google Shape;5544;p19"/>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5" name="Google Shape;5545;p19"/>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6" name="Google Shape;5546;p19"/>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7" name="Google Shape;5547;p19"/>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8" name="Google Shape;5548;p19"/>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9" name="Google Shape;5549;p19"/>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0" name="Google Shape;5550;p19"/>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1" name="Google Shape;5551;p19"/>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2" name="Google Shape;5552;p19"/>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3" name="Google Shape;5553;p19"/>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4" name="Google Shape;5554;p19"/>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5" name="Google Shape;5555;p19"/>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6" name="Google Shape;5556;p19"/>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7" name="Google Shape;5557;p19"/>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8" name="Google Shape;5558;p19"/>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9" name="Google Shape;5559;p19"/>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0" name="Google Shape;5560;p19"/>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1" name="Google Shape;5561;p19"/>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2" name="Google Shape;5562;p19"/>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3" name="Google Shape;5563;p19"/>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4" name="Google Shape;5564;p19"/>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5" name="Google Shape;5565;p19"/>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6" name="Google Shape;5566;p19"/>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7" name="Google Shape;5567;p19"/>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8" name="Google Shape;5568;p19"/>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9" name="Google Shape;5569;p19"/>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0" name="Google Shape;5570;p19"/>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1" name="Google Shape;5571;p19"/>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2" name="Google Shape;5572;p19"/>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3" name="Google Shape;5573;p19"/>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4" name="Google Shape;5574;p19"/>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5" name="Google Shape;5575;p19"/>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6" name="Google Shape;5576;p19"/>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7" name="Google Shape;5577;p19"/>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8" name="Google Shape;5578;p19"/>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9" name="Google Shape;5579;p19"/>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0" name="Google Shape;5580;p19"/>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1" name="Google Shape;5581;p19"/>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2" name="Google Shape;5582;p19"/>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3" name="Google Shape;5583;p19"/>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4" name="Google Shape;5584;p19"/>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5" name="Google Shape;5585;p19"/>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6" name="Google Shape;5586;p19"/>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7" name="Google Shape;5587;p19"/>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8" name="Google Shape;5588;p19"/>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9" name="Google Shape;5589;p19"/>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0" name="Google Shape;5590;p19"/>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1" name="Google Shape;5591;p19"/>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92" name="Google Shape;5592;p19"/>
          <p:cNvGrpSpPr/>
          <p:nvPr/>
        </p:nvGrpSpPr>
        <p:grpSpPr>
          <a:xfrm rot="-5400000">
            <a:off x="7396700" y="6042699"/>
            <a:ext cx="1342667" cy="1119551"/>
            <a:chOff x="3579657" y="4246288"/>
            <a:chExt cx="1007000" cy="841746"/>
          </a:xfrm>
        </p:grpSpPr>
        <p:sp>
          <p:nvSpPr>
            <p:cNvPr id="5593" name="Google Shape;5593;p19"/>
            <p:cNvSpPr/>
            <p:nvPr/>
          </p:nvSpPr>
          <p:spPr>
            <a:xfrm>
              <a:off x="4009156" y="4502305"/>
              <a:ext cx="66985" cy="52006"/>
            </a:xfrm>
            <a:custGeom>
              <a:avLst/>
              <a:gdLst/>
              <a:ahLst/>
              <a:cxnLst/>
              <a:rect l="l" t="t" r="r" b="b"/>
              <a:pathLst>
                <a:path w="2236" h="1736" extrusionOk="0">
                  <a:moveTo>
                    <a:pt x="1101" y="1"/>
                  </a:moveTo>
                  <a:cubicBezTo>
                    <a:pt x="0" y="1"/>
                    <a:pt x="0" y="1736"/>
                    <a:pt x="1101" y="1736"/>
                  </a:cubicBezTo>
                  <a:cubicBezTo>
                    <a:pt x="2235" y="1736"/>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4" name="Google Shape;5594;p19"/>
            <p:cNvSpPr/>
            <p:nvPr/>
          </p:nvSpPr>
          <p:spPr>
            <a:xfrm>
              <a:off x="4169028" y="4467347"/>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5" name="Google Shape;5595;p19"/>
            <p:cNvSpPr/>
            <p:nvPr/>
          </p:nvSpPr>
          <p:spPr>
            <a:xfrm>
              <a:off x="4273931" y="4614248"/>
              <a:ext cx="68004" cy="51976"/>
            </a:xfrm>
            <a:custGeom>
              <a:avLst/>
              <a:gdLst/>
              <a:ahLst/>
              <a:cxnLst/>
              <a:rect l="l" t="t" r="r" b="b"/>
              <a:pathLst>
                <a:path w="2270" h="1735" extrusionOk="0">
                  <a:moveTo>
                    <a:pt x="1135" y="0"/>
                  </a:moveTo>
                  <a:cubicBezTo>
                    <a:pt x="1" y="0"/>
                    <a:pt x="1"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6" name="Google Shape;5596;p19"/>
            <p:cNvSpPr/>
            <p:nvPr/>
          </p:nvSpPr>
          <p:spPr>
            <a:xfrm>
              <a:off x="4434821" y="4579260"/>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7" name="Google Shape;5597;p19"/>
            <p:cNvSpPr/>
            <p:nvPr/>
          </p:nvSpPr>
          <p:spPr>
            <a:xfrm>
              <a:off x="4483768" y="471915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8" name="Google Shape;5598;p19"/>
            <p:cNvSpPr/>
            <p:nvPr/>
          </p:nvSpPr>
          <p:spPr>
            <a:xfrm>
              <a:off x="3682270" y="4246288"/>
              <a:ext cx="904387" cy="841746"/>
            </a:xfrm>
            <a:custGeom>
              <a:avLst/>
              <a:gdLst/>
              <a:ahLst/>
              <a:cxnLst/>
              <a:rect l="l" t="t" r="r" b="b"/>
              <a:pathLst>
                <a:path w="30189" h="28098" extrusionOk="0">
                  <a:moveTo>
                    <a:pt x="27654" y="1"/>
                  </a:moveTo>
                  <a:lnTo>
                    <a:pt x="27654" y="1"/>
                  </a:lnTo>
                  <a:cubicBezTo>
                    <a:pt x="22517" y="368"/>
                    <a:pt x="16379" y="1468"/>
                    <a:pt x="12977" y="5138"/>
                  </a:cubicBezTo>
                  <a:cubicBezTo>
                    <a:pt x="11642" y="3870"/>
                    <a:pt x="10875" y="2069"/>
                    <a:pt x="9741" y="768"/>
                  </a:cubicBezTo>
                  <a:cubicBezTo>
                    <a:pt x="6505" y="4404"/>
                    <a:pt x="4904" y="7506"/>
                    <a:pt x="4304" y="12309"/>
                  </a:cubicBezTo>
                  <a:cubicBezTo>
                    <a:pt x="3070" y="11976"/>
                    <a:pt x="2636" y="11209"/>
                    <a:pt x="668" y="9841"/>
                  </a:cubicBezTo>
                  <a:lnTo>
                    <a:pt x="668" y="9841"/>
                  </a:lnTo>
                  <a:cubicBezTo>
                    <a:pt x="1" y="13377"/>
                    <a:pt x="1735" y="19248"/>
                    <a:pt x="7306" y="23851"/>
                  </a:cubicBezTo>
                  <a:cubicBezTo>
                    <a:pt x="9275" y="26312"/>
                    <a:pt x="13384" y="28098"/>
                    <a:pt x="16996" y="28098"/>
                  </a:cubicBezTo>
                  <a:cubicBezTo>
                    <a:pt x="18525" y="28098"/>
                    <a:pt x="19965" y="27778"/>
                    <a:pt x="21116" y="27053"/>
                  </a:cubicBezTo>
                  <a:cubicBezTo>
                    <a:pt x="20182" y="25953"/>
                    <a:pt x="18814" y="25152"/>
                    <a:pt x="17680" y="24218"/>
                  </a:cubicBezTo>
                  <a:cubicBezTo>
                    <a:pt x="22850" y="23184"/>
                    <a:pt x="28488" y="21516"/>
                    <a:pt x="30189" y="16079"/>
                  </a:cubicBezTo>
                  <a:cubicBezTo>
                    <a:pt x="28955" y="15745"/>
                    <a:pt x="27387" y="15645"/>
                    <a:pt x="26286" y="14911"/>
                  </a:cubicBezTo>
                  <a:cubicBezTo>
                    <a:pt x="28354" y="10842"/>
                    <a:pt x="28988" y="4671"/>
                    <a:pt x="27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9" name="Google Shape;5599;p19"/>
            <p:cNvSpPr/>
            <p:nvPr/>
          </p:nvSpPr>
          <p:spPr>
            <a:xfrm>
              <a:off x="3579657" y="4381465"/>
              <a:ext cx="817960" cy="704930"/>
            </a:xfrm>
            <a:custGeom>
              <a:avLst/>
              <a:gdLst/>
              <a:ahLst/>
              <a:cxnLst/>
              <a:rect l="l" t="t" r="r" b="b"/>
              <a:pathLst>
                <a:path w="27304" h="23531" extrusionOk="0">
                  <a:moveTo>
                    <a:pt x="26708" y="0"/>
                  </a:moveTo>
                  <a:cubicBezTo>
                    <a:pt x="26616" y="0"/>
                    <a:pt x="26524" y="39"/>
                    <a:pt x="26447" y="132"/>
                  </a:cubicBezTo>
                  <a:cubicBezTo>
                    <a:pt x="20676" y="7137"/>
                    <a:pt x="15372" y="15076"/>
                    <a:pt x="7500" y="19846"/>
                  </a:cubicBezTo>
                  <a:cubicBezTo>
                    <a:pt x="5298" y="21181"/>
                    <a:pt x="2963" y="22181"/>
                    <a:pt x="495" y="22715"/>
                  </a:cubicBezTo>
                  <a:cubicBezTo>
                    <a:pt x="1" y="22808"/>
                    <a:pt x="164" y="23530"/>
                    <a:pt x="589" y="23530"/>
                  </a:cubicBezTo>
                  <a:cubicBezTo>
                    <a:pt x="623" y="23530"/>
                    <a:pt x="658" y="23525"/>
                    <a:pt x="695" y="23516"/>
                  </a:cubicBezTo>
                  <a:cubicBezTo>
                    <a:pt x="9935" y="21514"/>
                    <a:pt x="16606" y="13709"/>
                    <a:pt x="22244" y="6704"/>
                  </a:cubicBezTo>
                  <a:cubicBezTo>
                    <a:pt x="23845" y="4702"/>
                    <a:pt x="25413" y="2701"/>
                    <a:pt x="27047" y="733"/>
                  </a:cubicBezTo>
                  <a:cubicBezTo>
                    <a:pt x="27303" y="425"/>
                    <a:pt x="27009" y="0"/>
                    <a:pt x="267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0" name="Google Shape;5600;p19"/>
            <p:cNvSpPr/>
            <p:nvPr/>
          </p:nvSpPr>
          <p:spPr>
            <a:xfrm>
              <a:off x="4189966" y="4386347"/>
              <a:ext cx="263776" cy="238072"/>
            </a:xfrm>
            <a:custGeom>
              <a:avLst/>
              <a:gdLst/>
              <a:ahLst/>
              <a:cxnLst/>
              <a:rect l="l" t="t" r="r" b="b"/>
              <a:pathLst>
                <a:path w="8805" h="7947" extrusionOk="0">
                  <a:moveTo>
                    <a:pt x="1751" y="1"/>
                  </a:moveTo>
                  <a:cubicBezTo>
                    <a:pt x="1591" y="1"/>
                    <a:pt x="1442" y="92"/>
                    <a:pt x="1403" y="303"/>
                  </a:cubicBezTo>
                  <a:cubicBezTo>
                    <a:pt x="936" y="2671"/>
                    <a:pt x="1103" y="5173"/>
                    <a:pt x="135" y="7441"/>
                  </a:cubicBezTo>
                  <a:cubicBezTo>
                    <a:pt x="1" y="7737"/>
                    <a:pt x="300" y="7946"/>
                    <a:pt x="578" y="7946"/>
                  </a:cubicBezTo>
                  <a:cubicBezTo>
                    <a:pt x="645" y="7946"/>
                    <a:pt x="711" y="7934"/>
                    <a:pt x="769" y="7908"/>
                  </a:cubicBezTo>
                  <a:cubicBezTo>
                    <a:pt x="3237" y="6774"/>
                    <a:pt x="6039" y="6407"/>
                    <a:pt x="8408" y="4939"/>
                  </a:cubicBezTo>
                  <a:cubicBezTo>
                    <a:pt x="8805" y="4713"/>
                    <a:pt x="8551" y="4148"/>
                    <a:pt x="8199" y="4148"/>
                  </a:cubicBezTo>
                  <a:cubicBezTo>
                    <a:pt x="8137" y="4148"/>
                    <a:pt x="8072" y="4166"/>
                    <a:pt x="8008" y="4206"/>
                  </a:cubicBezTo>
                  <a:cubicBezTo>
                    <a:pt x="5925" y="5496"/>
                    <a:pt x="3483" y="5935"/>
                    <a:pt x="1245" y="6816"/>
                  </a:cubicBezTo>
                  <a:lnTo>
                    <a:pt x="1245" y="6816"/>
                  </a:lnTo>
                  <a:cubicBezTo>
                    <a:pt x="1872" y="4766"/>
                    <a:pt x="1794" y="2613"/>
                    <a:pt x="2203" y="536"/>
                  </a:cubicBezTo>
                  <a:cubicBezTo>
                    <a:pt x="2264" y="214"/>
                    <a:pt x="1995" y="1"/>
                    <a:pt x="1751"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1" name="Google Shape;5601;p19"/>
            <p:cNvSpPr/>
            <p:nvPr/>
          </p:nvSpPr>
          <p:spPr>
            <a:xfrm>
              <a:off x="4058343" y="4475345"/>
              <a:ext cx="296190" cy="306345"/>
            </a:xfrm>
            <a:custGeom>
              <a:avLst/>
              <a:gdLst/>
              <a:ahLst/>
              <a:cxnLst/>
              <a:rect l="l" t="t" r="r" b="b"/>
              <a:pathLst>
                <a:path w="9887" h="10226" extrusionOk="0">
                  <a:moveTo>
                    <a:pt x="752" y="0"/>
                  </a:moveTo>
                  <a:cubicBezTo>
                    <a:pt x="543" y="0"/>
                    <a:pt x="343" y="134"/>
                    <a:pt x="360" y="401"/>
                  </a:cubicBezTo>
                  <a:cubicBezTo>
                    <a:pt x="460" y="3503"/>
                    <a:pt x="593" y="6638"/>
                    <a:pt x="59" y="9707"/>
                  </a:cubicBezTo>
                  <a:cubicBezTo>
                    <a:pt x="1" y="9941"/>
                    <a:pt x="173" y="10226"/>
                    <a:pt x="440" y="10226"/>
                  </a:cubicBezTo>
                  <a:cubicBezTo>
                    <a:pt x="478" y="10226"/>
                    <a:pt x="518" y="10220"/>
                    <a:pt x="560" y="10208"/>
                  </a:cubicBezTo>
                  <a:cubicBezTo>
                    <a:pt x="3462" y="9240"/>
                    <a:pt x="6497" y="8940"/>
                    <a:pt x="9433" y="8039"/>
                  </a:cubicBezTo>
                  <a:cubicBezTo>
                    <a:pt x="9886" y="7888"/>
                    <a:pt x="9737" y="7216"/>
                    <a:pt x="9332" y="7216"/>
                  </a:cubicBezTo>
                  <a:cubicBezTo>
                    <a:pt x="9290" y="7216"/>
                    <a:pt x="9246" y="7223"/>
                    <a:pt x="9199" y="7239"/>
                  </a:cubicBezTo>
                  <a:cubicBezTo>
                    <a:pt x="6513" y="8073"/>
                    <a:pt x="3684" y="8392"/>
                    <a:pt x="976" y="9202"/>
                  </a:cubicBezTo>
                  <a:lnTo>
                    <a:pt x="976" y="9202"/>
                  </a:lnTo>
                  <a:cubicBezTo>
                    <a:pt x="1407" y="6292"/>
                    <a:pt x="1286" y="3332"/>
                    <a:pt x="1194" y="401"/>
                  </a:cubicBezTo>
                  <a:cubicBezTo>
                    <a:pt x="1177" y="134"/>
                    <a:pt x="960" y="0"/>
                    <a:pt x="75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2" name="Google Shape;5602;p19"/>
            <p:cNvSpPr/>
            <p:nvPr/>
          </p:nvSpPr>
          <p:spPr>
            <a:xfrm>
              <a:off x="3910423" y="4490263"/>
              <a:ext cx="447505" cy="405894"/>
            </a:xfrm>
            <a:custGeom>
              <a:avLst/>
              <a:gdLst/>
              <a:ahLst/>
              <a:cxnLst/>
              <a:rect l="l" t="t" r="r" b="b"/>
              <a:pathLst>
                <a:path w="14938" h="13549" extrusionOk="0">
                  <a:moveTo>
                    <a:pt x="513" y="1"/>
                  </a:moveTo>
                  <a:cubicBezTo>
                    <a:pt x="269" y="1"/>
                    <a:pt x="0" y="214"/>
                    <a:pt x="61" y="536"/>
                  </a:cubicBezTo>
                  <a:cubicBezTo>
                    <a:pt x="928" y="4673"/>
                    <a:pt x="861" y="8942"/>
                    <a:pt x="1061" y="13145"/>
                  </a:cubicBezTo>
                  <a:cubicBezTo>
                    <a:pt x="1061" y="13333"/>
                    <a:pt x="1207" y="13549"/>
                    <a:pt x="1444" y="13549"/>
                  </a:cubicBezTo>
                  <a:cubicBezTo>
                    <a:pt x="1461" y="13549"/>
                    <a:pt x="1478" y="13548"/>
                    <a:pt x="1495" y="13546"/>
                  </a:cubicBezTo>
                  <a:cubicBezTo>
                    <a:pt x="3429" y="13364"/>
                    <a:pt x="5378" y="13306"/>
                    <a:pt x="7330" y="13306"/>
                  </a:cubicBezTo>
                  <a:cubicBezTo>
                    <a:pt x="9687" y="13306"/>
                    <a:pt x="12051" y="13391"/>
                    <a:pt x="14404" y="13446"/>
                  </a:cubicBezTo>
                  <a:cubicBezTo>
                    <a:pt x="14938" y="13446"/>
                    <a:pt x="14938" y="12612"/>
                    <a:pt x="14404" y="12612"/>
                  </a:cubicBezTo>
                  <a:cubicBezTo>
                    <a:pt x="12123" y="12541"/>
                    <a:pt x="9832" y="12461"/>
                    <a:pt x="7546" y="12461"/>
                  </a:cubicBezTo>
                  <a:cubicBezTo>
                    <a:pt x="5649" y="12461"/>
                    <a:pt x="3755" y="12516"/>
                    <a:pt x="1874" y="12678"/>
                  </a:cubicBezTo>
                  <a:lnTo>
                    <a:pt x="1874" y="12678"/>
                  </a:lnTo>
                  <a:cubicBezTo>
                    <a:pt x="1699" y="8531"/>
                    <a:pt x="1729" y="4386"/>
                    <a:pt x="861" y="303"/>
                  </a:cubicBezTo>
                  <a:cubicBezTo>
                    <a:pt x="822" y="92"/>
                    <a:pt x="672"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3" name="Google Shape;5603;p19"/>
            <p:cNvSpPr/>
            <p:nvPr/>
          </p:nvSpPr>
          <p:spPr>
            <a:xfrm>
              <a:off x="3830293" y="4714539"/>
              <a:ext cx="315872" cy="302691"/>
            </a:xfrm>
            <a:custGeom>
              <a:avLst/>
              <a:gdLst/>
              <a:ahLst/>
              <a:cxnLst/>
              <a:rect l="l" t="t" r="r" b="b"/>
              <a:pathLst>
                <a:path w="10544" h="10104" extrusionOk="0">
                  <a:moveTo>
                    <a:pt x="515" y="0"/>
                  </a:moveTo>
                  <a:cubicBezTo>
                    <a:pt x="261" y="0"/>
                    <a:pt x="0" y="201"/>
                    <a:pt x="100" y="521"/>
                  </a:cubicBezTo>
                  <a:cubicBezTo>
                    <a:pt x="734" y="2957"/>
                    <a:pt x="968" y="5458"/>
                    <a:pt x="1101" y="7960"/>
                  </a:cubicBezTo>
                  <a:cubicBezTo>
                    <a:pt x="1101" y="8127"/>
                    <a:pt x="1234" y="8294"/>
                    <a:pt x="1401" y="8360"/>
                  </a:cubicBezTo>
                  <a:cubicBezTo>
                    <a:pt x="4137" y="9228"/>
                    <a:pt x="7039" y="9461"/>
                    <a:pt x="9841" y="10095"/>
                  </a:cubicBezTo>
                  <a:cubicBezTo>
                    <a:pt x="9870" y="10101"/>
                    <a:pt x="9898" y="10104"/>
                    <a:pt x="9926" y="10104"/>
                  </a:cubicBezTo>
                  <a:cubicBezTo>
                    <a:pt x="10366" y="10104"/>
                    <a:pt x="10543" y="9389"/>
                    <a:pt x="10041" y="9294"/>
                  </a:cubicBezTo>
                  <a:cubicBezTo>
                    <a:pt x="7335" y="8682"/>
                    <a:pt x="4568" y="8444"/>
                    <a:pt x="1918" y="7647"/>
                  </a:cubicBezTo>
                  <a:lnTo>
                    <a:pt x="1918" y="7647"/>
                  </a:lnTo>
                  <a:cubicBezTo>
                    <a:pt x="1780" y="5152"/>
                    <a:pt x="1509" y="2689"/>
                    <a:pt x="901" y="288"/>
                  </a:cubicBezTo>
                  <a:cubicBezTo>
                    <a:pt x="848" y="88"/>
                    <a:pt x="683" y="0"/>
                    <a:pt x="515"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4" name="Google Shape;5604;p19"/>
            <p:cNvSpPr/>
            <p:nvPr/>
          </p:nvSpPr>
          <p:spPr>
            <a:xfrm>
              <a:off x="4387132" y="4769447"/>
              <a:ext cx="30437" cy="21330"/>
            </a:xfrm>
            <a:custGeom>
              <a:avLst/>
              <a:gdLst/>
              <a:ahLst/>
              <a:cxnLst/>
              <a:rect l="l" t="t" r="r" b="b"/>
              <a:pathLst>
                <a:path w="1016" h="712" extrusionOk="0">
                  <a:moveTo>
                    <a:pt x="509" y="1"/>
                  </a:moveTo>
                  <a:cubicBezTo>
                    <a:pt x="234" y="1"/>
                    <a:pt x="1" y="385"/>
                    <a:pt x="291" y="623"/>
                  </a:cubicBezTo>
                  <a:cubicBezTo>
                    <a:pt x="361" y="685"/>
                    <a:pt x="436" y="712"/>
                    <a:pt x="508" y="712"/>
                  </a:cubicBezTo>
                  <a:cubicBezTo>
                    <a:pt x="783" y="712"/>
                    <a:pt x="1016" y="327"/>
                    <a:pt x="725" y="89"/>
                  </a:cubicBezTo>
                  <a:cubicBezTo>
                    <a:pt x="656" y="27"/>
                    <a:pt x="581" y="1"/>
                    <a:pt x="50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5" name="Google Shape;5605;p19"/>
            <p:cNvSpPr/>
            <p:nvPr/>
          </p:nvSpPr>
          <p:spPr>
            <a:xfrm>
              <a:off x="4371046" y="4822528"/>
              <a:ext cx="30647" cy="22109"/>
            </a:xfrm>
            <a:custGeom>
              <a:avLst/>
              <a:gdLst/>
              <a:ahLst/>
              <a:cxnLst/>
              <a:rect l="l" t="t" r="r" b="b"/>
              <a:pathLst>
                <a:path w="1023" h="738" extrusionOk="0">
                  <a:moveTo>
                    <a:pt x="508" y="0"/>
                  </a:moveTo>
                  <a:cubicBezTo>
                    <a:pt x="221" y="0"/>
                    <a:pt x="1" y="412"/>
                    <a:pt x="295" y="652"/>
                  </a:cubicBezTo>
                  <a:cubicBezTo>
                    <a:pt x="361" y="712"/>
                    <a:pt x="433" y="738"/>
                    <a:pt x="502" y="738"/>
                  </a:cubicBezTo>
                  <a:cubicBezTo>
                    <a:pt x="781" y="738"/>
                    <a:pt x="1022" y="326"/>
                    <a:pt x="728" y="85"/>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6" name="Google Shape;5606;p19"/>
            <p:cNvSpPr/>
            <p:nvPr/>
          </p:nvSpPr>
          <p:spPr>
            <a:xfrm>
              <a:off x="4424037" y="4805514"/>
              <a:ext cx="30497" cy="21240"/>
            </a:xfrm>
            <a:custGeom>
              <a:avLst/>
              <a:gdLst/>
              <a:ahLst/>
              <a:cxnLst/>
              <a:rect l="l" t="t" r="r" b="b"/>
              <a:pathLst>
                <a:path w="1018" h="709" extrusionOk="0">
                  <a:moveTo>
                    <a:pt x="519" y="1"/>
                  </a:moveTo>
                  <a:cubicBezTo>
                    <a:pt x="240" y="1"/>
                    <a:pt x="0" y="407"/>
                    <a:pt x="294" y="620"/>
                  </a:cubicBezTo>
                  <a:cubicBezTo>
                    <a:pt x="363" y="682"/>
                    <a:pt x="438" y="709"/>
                    <a:pt x="510" y="709"/>
                  </a:cubicBezTo>
                  <a:cubicBezTo>
                    <a:pt x="785" y="709"/>
                    <a:pt x="1018" y="324"/>
                    <a:pt x="727" y="86"/>
                  </a:cubicBezTo>
                  <a:cubicBezTo>
                    <a:pt x="661" y="26"/>
                    <a:pt x="588" y="1"/>
                    <a:pt x="51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7" name="Google Shape;5607;p19"/>
            <p:cNvSpPr/>
            <p:nvPr/>
          </p:nvSpPr>
          <p:spPr>
            <a:xfrm>
              <a:off x="3935406" y="4418819"/>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7"/>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8" name="Google Shape;5608;p19"/>
            <p:cNvSpPr/>
            <p:nvPr/>
          </p:nvSpPr>
          <p:spPr>
            <a:xfrm>
              <a:off x="3967368" y="4406837"/>
              <a:ext cx="31725" cy="21749"/>
            </a:xfrm>
            <a:custGeom>
              <a:avLst/>
              <a:gdLst/>
              <a:ahLst/>
              <a:cxnLst/>
              <a:rect l="l" t="t" r="r" b="b"/>
              <a:pathLst>
                <a:path w="1059" h="726" extrusionOk="0">
                  <a:moveTo>
                    <a:pt x="538" y="1"/>
                  </a:moveTo>
                  <a:cubicBezTo>
                    <a:pt x="242" y="1"/>
                    <a:pt x="0" y="412"/>
                    <a:pt x="294" y="653"/>
                  </a:cubicBezTo>
                  <a:cubicBezTo>
                    <a:pt x="364" y="704"/>
                    <a:pt x="437" y="725"/>
                    <a:pt x="508" y="725"/>
                  </a:cubicBezTo>
                  <a:cubicBezTo>
                    <a:pt x="809" y="725"/>
                    <a:pt x="1059" y="329"/>
                    <a:pt x="761" y="86"/>
                  </a:cubicBezTo>
                  <a:cubicBezTo>
                    <a:pt x="688" y="26"/>
                    <a:pt x="611" y="1"/>
                    <a:pt x="538"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9" name="Google Shape;5609;p19"/>
            <p:cNvSpPr/>
            <p:nvPr/>
          </p:nvSpPr>
          <p:spPr>
            <a:xfrm>
              <a:off x="3955386" y="4468785"/>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6"/>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0" name="Google Shape;5610;p19"/>
            <p:cNvSpPr/>
            <p:nvPr/>
          </p:nvSpPr>
          <p:spPr>
            <a:xfrm>
              <a:off x="4413822" y="4345878"/>
              <a:ext cx="30736" cy="21240"/>
            </a:xfrm>
            <a:custGeom>
              <a:avLst/>
              <a:gdLst/>
              <a:ahLst/>
              <a:cxnLst/>
              <a:rect l="l" t="t" r="r" b="b"/>
              <a:pathLst>
                <a:path w="1026" h="709" extrusionOk="0">
                  <a:moveTo>
                    <a:pt x="513" y="1"/>
                  </a:moveTo>
                  <a:cubicBezTo>
                    <a:pt x="225" y="1"/>
                    <a:pt x="1" y="406"/>
                    <a:pt x="268" y="620"/>
                  </a:cubicBezTo>
                  <a:cubicBezTo>
                    <a:pt x="344" y="682"/>
                    <a:pt x="424" y="708"/>
                    <a:pt x="501" y="708"/>
                  </a:cubicBezTo>
                  <a:cubicBezTo>
                    <a:pt x="793" y="708"/>
                    <a:pt x="1025" y="324"/>
                    <a:pt x="735" y="86"/>
                  </a:cubicBezTo>
                  <a:cubicBezTo>
                    <a:pt x="661" y="26"/>
                    <a:pt x="585"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1" name="Google Shape;5611;p19"/>
            <p:cNvSpPr/>
            <p:nvPr/>
          </p:nvSpPr>
          <p:spPr>
            <a:xfrm>
              <a:off x="4416908" y="4409743"/>
              <a:ext cx="30736" cy="21210"/>
            </a:xfrm>
            <a:custGeom>
              <a:avLst/>
              <a:gdLst/>
              <a:ahLst/>
              <a:cxnLst/>
              <a:rect l="l" t="t" r="r" b="b"/>
              <a:pathLst>
                <a:path w="1026" h="708" extrusionOk="0">
                  <a:moveTo>
                    <a:pt x="502" y="0"/>
                  </a:moveTo>
                  <a:cubicBezTo>
                    <a:pt x="218" y="0"/>
                    <a:pt x="0" y="385"/>
                    <a:pt x="265" y="623"/>
                  </a:cubicBezTo>
                  <a:cubicBezTo>
                    <a:pt x="338" y="683"/>
                    <a:pt x="416" y="708"/>
                    <a:pt x="489" y="708"/>
                  </a:cubicBezTo>
                  <a:cubicBezTo>
                    <a:pt x="785" y="708"/>
                    <a:pt x="1025" y="302"/>
                    <a:pt x="732" y="89"/>
                  </a:cubicBezTo>
                  <a:cubicBezTo>
                    <a:pt x="656" y="27"/>
                    <a:pt x="577" y="0"/>
                    <a:pt x="50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2" name="Google Shape;5612;p19"/>
            <p:cNvSpPr/>
            <p:nvPr/>
          </p:nvSpPr>
          <p:spPr>
            <a:xfrm>
              <a:off x="4456000" y="4374874"/>
              <a:ext cx="30617" cy="22109"/>
            </a:xfrm>
            <a:custGeom>
              <a:avLst/>
              <a:gdLst/>
              <a:ahLst/>
              <a:cxnLst/>
              <a:rect l="l" t="t" r="r" b="b"/>
              <a:pathLst>
                <a:path w="1022" h="738" extrusionOk="0">
                  <a:moveTo>
                    <a:pt x="520" y="0"/>
                  </a:moveTo>
                  <a:cubicBezTo>
                    <a:pt x="241" y="0"/>
                    <a:pt x="0" y="412"/>
                    <a:pt x="294" y="652"/>
                  </a:cubicBezTo>
                  <a:cubicBezTo>
                    <a:pt x="360" y="712"/>
                    <a:pt x="432" y="738"/>
                    <a:pt x="501" y="738"/>
                  </a:cubicBezTo>
                  <a:cubicBezTo>
                    <a:pt x="780" y="738"/>
                    <a:pt x="1022" y="326"/>
                    <a:pt x="728" y="85"/>
                  </a:cubicBezTo>
                  <a:cubicBezTo>
                    <a:pt x="661" y="26"/>
                    <a:pt x="590" y="0"/>
                    <a:pt x="520"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3" name="Google Shape;5613;p19"/>
            <p:cNvSpPr/>
            <p:nvPr/>
          </p:nvSpPr>
          <p:spPr>
            <a:xfrm>
              <a:off x="3999450" y="4672542"/>
              <a:ext cx="30497" cy="21210"/>
            </a:xfrm>
            <a:custGeom>
              <a:avLst/>
              <a:gdLst/>
              <a:ahLst/>
              <a:cxnLst/>
              <a:rect l="l" t="t" r="r" b="b"/>
              <a:pathLst>
                <a:path w="1018" h="708" extrusionOk="0">
                  <a:moveTo>
                    <a:pt x="508" y="0"/>
                  </a:moveTo>
                  <a:cubicBezTo>
                    <a:pt x="233" y="0"/>
                    <a:pt x="0" y="385"/>
                    <a:pt x="291" y="623"/>
                  </a:cubicBezTo>
                  <a:cubicBezTo>
                    <a:pt x="358" y="683"/>
                    <a:pt x="430" y="708"/>
                    <a:pt x="499" y="708"/>
                  </a:cubicBezTo>
                  <a:cubicBezTo>
                    <a:pt x="778" y="708"/>
                    <a:pt x="1018" y="302"/>
                    <a:pt x="724" y="89"/>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4" name="Google Shape;5614;p19"/>
            <p:cNvSpPr/>
            <p:nvPr/>
          </p:nvSpPr>
          <p:spPr>
            <a:xfrm>
              <a:off x="3998222" y="4721489"/>
              <a:ext cx="30736" cy="21240"/>
            </a:xfrm>
            <a:custGeom>
              <a:avLst/>
              <a:gdLst/>
              <a:ahLst/>
              <a:cxnLst/>
              <a:rect l="l" t="t" r="r" b="b"/>
              <a:pathLst>
                <a:path w="1026" h="709" extrusionOk="0">
                  <a:moveTo>
                    <a:pt x="502" y="1"/>
                  </a:moveTo>
                  <a:cubicBezTo>
                    <a:pt x="218" y="1"/>
                    <a:pt x="1" y="385"/>
                    <a:pt x="265" y="623"/>
                  </a:cubicBezTo>
                  <a:cubicBezTo>
                    <a:pt x="338" y="683"/>
                    <a:pt x="416" y="708"/>
                    <a:pt x="490" y="708"/>
                  </a:cubicBezTo>
                  <a:cubicBezTo>
                    <a:pt x="785" y="708"/>
                    <a:pt x="1026" y="303"/>
                    <a:pt x="732" y="89"/>
                  </a:cubicBezTo>
                  <a:cubicBezTo>
                    <a:pt x="656" y="27"/>
                    <a:pt x="577" y="1"/>
                    <a:pt x="502"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5" name="Google Shape;5615;p19"/>
            <p:cNvSpPr/>
            <p:nvPr/>
          </p:nvSpPr>
          <p:spPr>
            <a:xfrm>
              <a:off x="4158034" y="4797546"/>
              <a:ext cx="30706" cy="21210"/>
            </a:xfrm>
            <a:custGeom>
              <a:avLst/>
              <a:gdLst/>
              <a:ahLst/>
              <a:cxnLst/>
              <a:rect l="l" t="t" r="r" b="b"/>
              <a:pathLst>
                <a:path w="1025" h="708" extrusionOk="0">
                  <a:moveTo>
                    <a:pt x="513" y="0"/>
                  </a:moveTo>
                  <a:cubicBezTo>
                    <a:pt x="225" y="0"/>
                    <a:pt x="0" y="406"/>
                    <a:pt x="267" y="619"/>
                  </a:cubicBezTo>
                  <a:cubicBezTo>
                    <a:pt x="343" y="681"/>
                    <a:pt x="424" y="708"/>
                    <a:pt x="500" y="708"/>
                  </a:cubicBezTo>
                  <a:cubicBezTo>
                    <a:pt x="792" y="708"/>
                    <a:pt x="1025" y="323"/>
                    <a:pt x="734" y="85"/>
                  </a:cubicBezTo>
                  <a:cubicBezTo>
                    <a:pt x="661" y="25"/>
                    <a:pt x="585" y="0"/>
                    <a:pt x="513"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6" name="Google Shape;5616;p19"/>
            <p:cNvSpPr/>
            <p:nvPr/>
          </p:nvSpPr>
          <p:spPr>
            <a:xfrm>
              <a:off x="4200211" y="4799523"/>
              <a:ext cx="31515" cy="21240"/>
            </a:xfrm>
            <a:custGeom>
              <a:avLst/>
              <a:gdLst/>
              <a:ahLst/>
              <a:cxnLst/>
              <a:rect l="l" t="t" r="r" b="b"/>
              <a:pathLst>
                <a:path w="1052" h="709" extrusionOk="0">
                  <a:moveTo>
                    <a:pt x="536" y="1"/>
                  </a:moveTo>
                  <a:cubicBezTo>
                    <a:pt x="240" y="1"/>
                    <a:pt x="0" y="406"/>
                    <a:pt x="294" y="620"/>
                  </a:cubicBezTo>
                  <a:cubicBezTo>
                    <a:pt x="370" y="682"/>
                    <a:pt x="450" y="709"/>
                    <a:pt x="527" y="709"/>
                  </a:cubicBezTo>
                  <a:cubicBezTo>
                    <a:pt x="818" y="709"/>
                    <a:pt x="1051" y="324"/>
                    <a:pt x="761" y="86"/>
                  </a:cubicBezTo>
                  <a:cubicBezTo>
                    <a:pt x="687" y="26"/>
                    <a:pt x="610" y="1"/>
                    <a:pt x="53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7" name="Google Shape;5617;p19"/>
            <p:cNvSpPr/>
            <p:nvPr/>
          </p:nvSpPr>
          <p:spPr>
            <a:xfrm>
              <a:off x="4230975" y="4634678"/>
              <a:ext cx="30826" cy="22109"/>
            </a:xfrm>
            <a:custGeom>
              <a:avLst/>
              <a:gdLst/>
              <a:ahLst/>
              <a:cxnLst/>
              <a:rect l="l" t="t" r="r" b="b"/>
              <a:pathLst>
                <a:path w="1029" h="738" extrusionOk="0">
                  <a:moveTo>
                    <a:pt x="514" y="0"/>
                  </a:moveTo>
                  <a:cubicBezTo>
                    <a:pt x="225" y="0"/>
                    <a:pt x="0" y="412"/>
                    <a:pt x="267" y="652"/>
                  </a:cubicBezTo>
                  <a:cubicBezTo>
                    <a:pt x="340" y="712"/>
                    <a:pt x="417" y="737"/>
                    <a:pt x="491" y="737"/>
                  </a:cubicBezTo>
                  <a:cubicBezTo>
                    <a:pt x="787" y="737"/>
                    <a:pt x="1028" y="326"/>
                    <a:pt x="734" y="85"/>
                  </a:cubicBezTo>
                  <a:cubicBezTo>
                    <a:pt x="661" y="25"/>
                    <a:pt x="586" y="0"/>
                    <a:pt x="514"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8" name="Google Shape;5618;p19"/>
            <p:cNvSpPr/>
            <p:nvPr/>
          </p:nvSpPr>
          <p:spPr>
            <a:xfrm>
              <a:off x="4138144" y="4564103"/>
              <a:ext cx="30916" cy="21749"/>
            </a:xfrm>
            <a:custGeom>
              <a:avLst/>
              <a:gdLst/>
              <a:ahLst/>
              <a:cxnLst/>
              <a:rect l="l" t="t" r="r" b="b"/>
              <a:pathLst>
                <a:path w="1032" h="726" extrusionOk="0">
                  <a:moveTo>
                    <a:pt x="551" y="0"/>
                  </a:moveTo>
                  <a:cubicBezTo>
                    <a:pt x="250" y="0"/>
                    <a:pt x="0" y="397"/>
                    <a:pt x="297" y="640"/>
                  </a:cubicBezTo>
                  <a:cubicBezTo>
                    <a:pt x="370" y="700"/>
                    <a:pt x="446" y="725"/>
                    <a:pt x="518" y="725"/>
                  </a:cubicBezTo>
                  <a:cubicBezTo>
                    <a:pt x="807"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9" name="Google Shape;5619;p19"/>
            <p:cNvSpPr/>
            <p:nvPr/>
          </p:nvSpPr>
          <p:spPr>
            <a:xfrm>
              <a:off x="3722573" y="4683625"/>
              <a:ext cx="30736" cy="21240"/>
            </a:xfrm>
            <a:custGeom>
              <a:avLst/>
              <a:gdLst/>
              <a:ahLst/>
              <a:cxnLst/>
              <a:rect l="l" t="t" r="r" b="b"/>
              <a:pathLst>
                <a:path w="1026" h="709" extrusionOk="0">
                  <a:moveTo>
                    <a:pt x="536" y="0"/>
                  </a:moveTo>
                  <a:cubicBezTo>
                    <a:pt x="240" y="0"/>
                    <a:pt x="0" y="406"/>
                    <a:pt x="294" y="619"/>
                  </a:cubicBezTo>
                  <a:cubicBezTo>
                    <a:pt x="370" y="682"/>
                    <a:pt x="449" y="708"/>
                    <a:pt x="524" y="708"/>
                  </a:cubicBezTo>
                  <a:cubicBezTo>
                    <a:pt x="808" y="708"/>
                    <a:pt x="1025" y="324"/>
                    <a:pt x="761" y="86"/>
                  </a:cubicBezTo>
                  <a:cubicBezTo>
                    <a:pt x="687" y="26"/>
                    <a:pt x="610" y="0"/>
                    <a:pt x="536"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0" name="Google Shape;5620;p19"/>
            <p:cNvSpPr/>
            <p:nvPr/>
          </p:nvSpPr>
          <p:spPr>
            <a:xfrm>
              <a:off x="3767237" y="4670025"/>
              <a:ext cx="30916" cy="21719"/>
            </a:xfrm>
            <a:custGeom>
              <a:avLst/>
              <a:gdLst/>
              <a:ahLst/>
              <a:cxnLst/>
              <a:rect l="l" t="t" r="r" b="b"/>
              <a:pathLst>
                <a:path w="1032" h="725" extrusionOk="0">
                  <a:moveTo>
                    <a:pt x="527" y="0"/>
                  </a:moveTo>
                  <a:cubicBezTo>
                    <a:pt x="234" y="0"/>
                    <a:pt x="0" y="397"/>
                    <a:pt x="271" y="640"/>
                  </a:cubicBezTo>
                  <a:cubicBezTo>
                    <a:pt x="344" y="700"/>
                    <a:pt x="421" y="725"/>
                    <a:pt x="494" y="725"/>
                  </a:cubicBezTo>
                  <a:cubicBezTo>
                    <a:pt x="790" y="725"/>
                    <a:pt x="1032" y="313"/>
                    <a:pt x="738" y="73"/>
                  </a:cubicBezTo>
                  <a:cubicBezTo>
                    <a:pt x="668" y="22"/>
                    <a:pt x="596" y="0"/>
                    <a:pt x="527"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1" name="Google Shape;5621;p19"/>
            <p:cNvSpPr/>
            <p:nvPr/>
          </p:nvSpPr>
          <p:spPr>
            <a:xfrm>
              <a:off x="3757441" y="4728978"/>
              <a:ext cx="30916" cy="21719"/>
            </a:xfrm>
            <a:custGeom>
              <a:avLst/>
              <a:gdLst/>
              <a:ahLst/>
              <a:cxnLst/>
              <a:rect l="l" t="t" r="r" b="b"/>
              <a:pathLst>
                <a:path w="1032" h="725" extrusionOk="0">
                  <a:moveTo>
                    <a:pt x="551" y="0"/>
                  </a:moveTo>
                  <a:cubicBezTo>
                    <a:pt x="250" y="0"/>
                    <a:pt x="0" y="397"/>
                    <a:pt x="297" y="640"/>
                  </a:cubicBezTo>
                  <a:cubicBezTo>
                    <a:pt x="370" y="700"/>
                    <a:pt x="446" y="725"/>
                    <a:pt x="518" y="725"/>
                  </a:cubicBezTo>
                  <a:cubicBezTo>
                    <a:pt x="806"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2" name="Google Shape;5622;p19"/>
            <p:cNvSpPr/>
            <p:nvPr/>
          </p:nvSpPr>
          <p:spPr>
            <a:xfrm>
              <a:off x="4099351" y="5044229"/>
              <a:ext cx="30437" cy="21360"/>
            </a:xfrm>
            <a:custGeom>
              <a:avLst/>
              <a:gdLst/>
              <a:ahLst/>
              <a:cxnLst/>
              <a:rect l="l" t="t" r="r" b="b"/>
              <a:pathLst>
                <a:path w="1016" h="713" extrusionOk="0">
                  <a:moveTo>
                    <a:pt x="496" y="1"/>
                  </a:moveTo>
                  <a:cubicBezTo>
                    <a:pt x="213" y="1"/>
                    <a:pt x="1" y="385"/>
                    <a:pt x="292" y="623"/>
                  </a:cubicBezTo>
                  <a:cubicBezTo>
                    <a:pt x="361" y="686"/>
                    <a:pt x="436" y="712"/>
                    <a:pt x="508" y="712"/>
                  </a:cubicBezTo>
                  <a:cubicBezTo>
                    <a:pt x="783" y="712"/>
                    <a:pt x="1016" y="328"/>
                    <a:pt x="725" y="90"/>
                  </a:cubicBezTo>
                  <a:cubicBezTo>
                    <a:pt x="649" y="27"/>
                    <a:pt x="570" y="1"/>
                    <a:pt x="49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3" name="Google Shape;5623;p19"/>
            <p:cNvSpPr/>
            <p:nvPr/>
          </p:nvSpPr>
          <p:spPr>
            <a:xfrm>
              <a:off x="4148029" y="5045337"/>
              <a:ext cx="30826" cy="22139"/>
            </a:xfrm>
            <a:custGeom>
              <a:avLst/>
              <a:gdLst/>
              <a:ahLst/>
              <a:cxnLst/>
              <a:rect l="l" t="t" r="r" b="b"/>
              <a:pathLst>
                <a:path w="1029" h="739" extrusionOk="0">
                  <a:moveTo>
                    <a:pt x="514" y="1"/>
                  </a:moveTo>
                  <a:cubicBezTo>
                    <a:pt x="226" y="1"/>
                    <a:pt x="0" y="413"/>
                    <a:pt x="268" y="653"/>
                  </a:cubicBezTo>
                  <a:cubicBezTo>
                    <a:pt x="341" y="713"/>
                    <a:pt x="418" y="738"/>
                    <a:pt x="491" y="738"/>
                  </a:cubicBezTo>
                  <a:cubicBezTo>
                    <a:pt x="787" y="738"/>
                    <a:pt x="1029" y="327"/>
                    <a:pt x="735" y="86"/>
                  </a:cubicBezTo>
                  <a:cubicBezTo>
                    <a:pt x="662" y="26"/>
                    <a:pt x="586" y="1"/>
                    <a:pt x="514"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38749" y="704000"/>
            <a:ext cx="9288165" cy="129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1pPr>
            <a:lvl2pPr lvl="1">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2pPr>
            <a:lvl3pPr lvl="2">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3pPr>
            <a:lvl4pPr lvl="3">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4pPr>
            <a:lvl5pPr lvl="4">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5pPr>
            <a:lvl6pPr lvl="5">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6pPr>
            <a:lvl7pPr lvl="6">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7pPr>
            <a:lvl8pPr lvl="7">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8pPr>
            <a:lvl9pPr lvl="8">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753232" y="3487367"/>
            <a:ext cx="9173649" cy="2730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1pPr>
            <a:lvl2pPr marL="914400" lvl="1"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2pPr>
            <a:lvl3pPr marL="1371600" lvl="2"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3pPr>
            <a:lvl4pPr marL="1828800" lvl="3"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4pPr>
            <a:lvl5pPr marL="2286000" lvl="4"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5pPr>
            <a:lvl6pPr marL="2743200" lvl="5"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6pPr>
            <a:lvl7pPr marL="3200400" lvl="6"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7pPr>
            <a:lvl8pPr marL="3657600" lvl="7"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8pPr>
            <a:lvl9pPr marL="4114800" lvl="8"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 id="2147483658" r:id="rId6"/>
    <p:sldLayoutId id="2147483659" r:id="rId7"/>
    <p:sldLayoutId id="2147483660" r:id="rId8"/>
    <p:sldLayoutId id="2147483665" r:id="rId9"/>
    <p:sldLayoutId id="214748367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6.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1.wav"/><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audio" Target="../media/audio3.wav"/><Relationship Id="rId4" Type="http://schemas.openxmlformats.org/officeDocument/2006/relationships/audio" Target="../media/audio2.wav"/></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1.wav"/><Relationship Id="rId7"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audio" Target="../media/audio3.wav"/><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1.wav"/><Relationship Id="rId7"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audio" Target="../media/audio3.wav"/><Relationship Id="rId4" Type="http://schemas.openxmlformats.org/officeDocument/2006/relationships/audio" Target="../media/audio2.wav"/></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POINSET2">
            <a:extLst>
              <a:ext uri="{FF2B5EF4-FFF2-40B4-BE49-F238E27FC236}">
                <a16:creationId xmlns:a16="http://schemas.microsoft.com/office/drawing/2014/main" id="{CA6D6BC8-9AEE-7FD8-0A05-F418AFEDA7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919" y="163514"/>
            <a:ext cx="1257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8" descr="21">
            <a:extLst>
              <a:ext uri="{FF2B5EF4-FFF2-40B4-BE49-F238E27FC236}">
                <a16:creationId xmlns:a16="http://schemas.microsoft.com/office/drawing/2014/main" id="{58FC5557-0D6B-97C7-15AD-0F56654C8A7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08920" y="4924426"/>
            <a:ext cx="1979613"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POINSET3">
            <a:extLst>
              <a:ext uri="{FF2B5EF4-FFF2-40B4-BE49-F238E27FC236}">
                <a16:creationId xmlns:a16="http://schemas.microsoft.com/office/drawing/2014/main" id="{97DBB232-44EE-25F4-0DB1-4536F008E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7795" y="5268914"/>
            <a:ext cx="163512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cac hanh tinh">
            <a:extLst>
              <a:ext uri="{FF2B5EF4-FFF2-40B4-BE49-F238E27FC236}">
                <a16:creationId xmlns:a16="http://schemas.microsoft.com/office/drawing/2014/main" id="{D3616DC8-03B7-1B2F-A025-337F5D86C94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623719" y="525464"/>
            <a:ext cx="10668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8" descr="cac hanh tinh">
            <a:extLst>
              <a:ext uri="{FF2B5EF4-FFF2-40B4-BE49-F238E27FC236}">
                <a16:creationId xmlns:a16="http://schemas.microsoft.com/office/drawing/2014/main" id="{43758213-39DD-FD88-8146-45B3F755D8E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14319" y="5751514"/>
            <a:ext cx="838200"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9" descr="cac hanh tinh">
            <a:extLst>
              <a:ext uri="{FF2B5EF4-FFF2-40B4-BE49-F238E27FC236}">
                <a16:creationId xmlns:a16="http://schemas.microsoft.com/office/drawing/2014/main" id="{8343291A-BE4C-4CC0-3B68-3B0D1C30DE4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1469710">
            <a:off x="2423319" y="4008438"/>
            <a:ext cx="6858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0" name="AutoShape 10">
            <a:extLst>
              <a:ext uri="{FF2B5EF4-FFF2-40B4-BE49-F238E27FC236}">
                <a16:creationId xmlns:a16="http://schemas.microsoft.com/office/drawing/2014/main" id="{F607FDF0-3196-6BE4-A900-ACBF9D2B67A2}"/>
              </a:ext>
            </a:extLst>
          </p:cNvPr>
          <p:cNvSpPr>
            <a:spLocks noChangeArrowheads="1"/>
          </p:cNvSpPr>
          <p:nvPr/>
        </p:nvSpPr>
        <p:spPr bwMode="auto">
          <a:xfrm>
            <a:off x="4480719" y="2921001"/>
            <a:ext cx="304800" cy="144463"/>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1" name="AutoShape 11">
            <a:extLst>
              <a:ext uri="{FF2B5EF4-FFF2-40B4-BE49-F238E27FC236}">
                <a16:creationId xmlns:a16="http://schemas.microsoft.com/office/drawing/2014/main" id="{A7F9B14D-BB7A-8576-428A-393E69C72F55}"/>
              </a:ext>
            </a:extLst>
          </p:cNvPr>
          <p:cNvSpPr>
            <a:spLocks noChangeArrowheads="1"/>
          </p:cNvSpPr>
          <p:nvPr/>
        </p:nvSpPr>
        <p:spPr bwMode="auto">
          <a:xfrm>
            <a:off x="7681119" y="815976"/>
            <a:ext cx="304800" cy="219075"/>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2" name="AutoShape 12">
            <a:extLst>
              <a:ext uri="{FF2B5EF4-FFF2-40B4-BE49-F238E27FC236}">
                <a16:creationId xmlns:a16="http://schemas.microsoft.com/office/drawing/2014/main" id="{D410FE59-C84B-9FA9-6611-DA968D8F7223}"/>
              </a:ext>
            </a:extLst>
          </p:cNvPr>
          <p:cNvSpPr>
            <a:spLocks noChangeArrowheads="1"/>
          </p:cNvSpPr>
          <p:nvPr/>
        </p:nvSpPr>
        <p:spPr bwMode="auto">
          <a:xfrm>
            <a:off x="9890919" y="3282950"/>
            <a:ext cx="304800" cy="146050"/>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3" name="AutoShape 13">
            <a:extLst>
              <a:ext uri="{FF2B5EF4-FFF2-40B4-BE49-F238E27FC236}">
                <a16:creationId xmlns:a16="http://schemas.microsoft.com/office/drawing/2014/main" id="{B636EB24-28DE-E096-81CE-C886D70108FA}"/>
              </a:ext>
            </a:extLst>
          </p:cNvPr>
          <p:cNvSpPr>
            <a:spLocks noChangeArrowheads="1"/>
          </p:cNvSpPr>
          <p:nvPr/>
        </p:nvSpPr>
        <p:spPr bwMode="auto">
          <a:xfrm>
            <a:off x="2118519" y="3575051"/>
            <a:ext cx="228600" cy="288925"/>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4" name="AutoShape 14">
            <a:extLst>
              <a:ext uri="{FF2B5EF4-FFF2-40B4-BE49-F238E27FC236}">
                <a16:creationId xmlns:a16="http://schemas.microsoft.com/office/drawing/2014/main" id="{E5E59C5B-24CD-E244-E107-F6FD9145275B}"/>
              </a:ext>
            </a:extLst>
          </p:cNvPr>
          <p:cNvSpPr>
            <a:spLocks noChangeArrowheads="1"/>
          </p:cNvSpPr>
          <p:nvPr/>
        </p:nvSpPr>
        <p:spPr bwMode="auto">
          <a:xfrm>
            <a:off x="4175919" y="815976"/>
            <a:ext cx="228600" cy="219075"/>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5" name="AutoShape 15">
            <a:extLst>
              <a:ext uri="{FF2B5EF4-FFF2-40B4-BE49-F238E27FC236}">
                <a16:creationId xmlns:a16="http://schemas.microsoft.com/office/drawing/2014/main" id="{9B4D118C-FEA4-FD75-8E58-1220BF245626}"/>
              </a:ext>
            </a:extLst>
          </p:cNvPr>
          <p:cNvSpPr>
            <a:spLocks noChangeArrowheads="1"/>
          </p:cNvSpPr>
          <p:nvPr/>
        </p:nvSpPr>
        <p:spPr bwMode="auto">
          <a:xfrm>
            <a:off x="5852319" y="4227514"/>
            <a:ext cx="228600" cy="217487"/>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6" name="AutoShape 16">
            <a:extLst>
              <a:ext uri="{FF2B5EF4-FFF2-40B4-BE49-F238E27FC236}">
                <a16:creationId xmlns:a16="http://schemas.microsoft.com/office/drawing/2014/main" id="{C821D95F-76C1-5E54-EE5D-94260B705AB2}"/>
              </a:ext>
            </a:extLst>
          </p:cNvPr>
          <p:cNvSpPr>
            <a:spLocks noChangeArrowheads="1"/>
          </p:cNvSpPr>
          <p:nvPr/>
        </p:nvSpPr>
        <p:spPr bwMode="auto">
          <a:xfrm>
            <a:off x="5928519" y="6042025"/>
            <a:ext cx="304800" cy="217488"/>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7" name="AutoShape 17">
            <a:extLst>
              <a:ext uri="{FF2B5EF4-FFF2-40B4-BE49-F238E27FC236}">
                <a16:creationId xmlns:a16="http://schemas.microsoft.com/office/drawing/2014/main" id="{35CA5DE0-C9F0-7E37-EEB3-9C4802F1618A}"/>
              </a:ext>
            </a:extLst>
          </p:cNvPr>
          <p:cNvSpPr>
            <a:spLocks noChangeArrowheads="1"/>
          </p:cNvSpPr>
          <p:nvPr/>
        </p:nvSpPr>
        <p:spPr bwMode="auto">
          <a:xfrm>
            <a:off x="2194719" y="1541463"/>
            <a:ext cx="304800" cy="290512"/>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8" name="AutoShape 18">
            <a:extLst>
              <a:ext uri="{FF2B5EF4-FFF2-40B4-BE49-F238E27FC236}">
                <a16:creationId xmlns:a16="http://schemas.microsoft.com/office/drawing/2014/main" id="{3321E1C4-64F4-5821-DD9B-8B651DDE5ACD}"/>
              </a:ext>
            </a:extLst>
          </p:cNvPr>
          <p:cNvSpPr>
            <a:spLocks noChangeArrowheads="1"/>
          </p:cNvSpPr>
          <p:nvPr/>
        </p:nvSpPr>
        <p:spPr bwMode="auto">
          <a:xfrm>
            <a:off x="9357519" y="4445000"/>
            <a:ext cx="228600" cy="217488"/>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39" name="AutoShape 19">
            <a:extLst>
              <a:ext uri="{FF2B5EF4-FFF2-40B4-BE49-F238E27FC236}">
                <a16:creationId xmlns:a16="http://schemas.microsoft.com/office/drawing/2014/main" id="{50480C9B-EA7C-9074-3906-CC40FF845608}"/>
              </a:ext>
            </a:extLst>
          </p:cNvPr>
          <p:cNvSpPr>
            <a:spLocks noChangeArrowheads="1"/>
          </p:cNvSpPr>
          <p:nvPr/>
        </p:nvSpPr>
        <p:spPr bwMode="auto">
          <a:xfrm>
            <a:off x="9357519" y="1614489"/>
            <a:ext cx="304800" cy="217487"/>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40" name="AutoShape 20">
            <a:extLst>
              <a:ext uri="{FF2B5EF4-FFF2-40B4-BE49-F238E27FC236}">
                <a16:creationId xmlns:a16="http://schemas.microsoft.com/office/drawing/2014/main" id="{70B6F27D-B9BA-D9C0-7C6F-96DE7884F01A}"/>
              </a:ext>
            </a:extLst>
          </p:cNvPr>
          <p:cNvSpPr>
            <a:spLocks noChangeArrowheads="1"/>
          </p:cNvSpPr>
          <p:nvPr/>
        </p:nvSpPr>
        <p:spPr bwMode="auto">
          <a:xfrm>
            <a:off x="4023519" y="4591050"/>
            <a:ext cx="152400" cy="215900"/>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41" name="AutoShape 21">
            <a:extLst>
              <a:ext uri="{FF2B5EF4-FFF2-40B4-BE49-F238E27FC236}">
                <a16:creationId xmlns:a16="http://schemas.microsoft.com/office/drawing/2014/main" id="{AC35953D-672B-ED60-8E31-1DF9DD8FD277}"/>
              </a:ext>
            </a:extLst>
          </p:cNvPr>
          <p:cNvSpPr>
            <a:spLocks noChangeArrowheads="1"/>
          </p:cNvSpPr>
          <p:nvPr/>
        </p:nvSpPr>
        <p:spPr bwMode="auto">
          <a:xfrm>
            <a:off x="3490119" y="5751514"/>
            <a:ext cx="152400" cy="217487"/>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42" name="AutoShape 22">
            <a:extLst>
              <a:ext uri="{FF2B5EF4-FFF2-40B4-BE49-F238E27FC236}">
                <a16:creationId xmlns:a16="http://schemas.microsoft.com/office/drawing/2014/main" id="{13AC2DB4-4491-FA15-06CF-FABF22618307}"/>
              </a:ext>
            </a:extLst>
          </p:cNvPr>
          <p:cNvSpPr>
            <a:spLocks noChangeArrowheads="1"/>
          </p:cNvSpPr>
          <p:nvPr/>
        </p:nvSpPr>
        <p:spPr bwMode="auto">
          <a:xfrm>
            <a:off x="7909719" y="5895976"/>
            <a:ext cx="152400" cy="219075"/>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107543" name="AutoShape 23">
            <a:extLst>
              <a:ext uri="{FF2B5EF4-FFF2-40B4-BE49-F238E27FC236}">
                <a16:creationId xmlns:a16="http://schemas.microsoft.com/office/drawing/2014/main" id="{EF310EC8-0BD5-590E-BC99-F02F25978E65}"/>
              </a:ext>
            </a:extLst>
          </p:cNvPr>
          <p:cNvSpPr>
            <a:spLocks noChangeArrowheads="1"/>
          </p:cNvSpPr>
          <p:nvPr/>
        </p:nvSpPr>
        <p:spPr bwMode="auto">
          <a:xfrm>
            <a:off x="3109119" y="1179514"/>
            <a:ext cx="152400" cy="217487"/>
          </a:xfrm>
          <a:prstGeom prst="star5">
            <a:avLst/>
          </a:prstGeom>
          <a:solidFill>
            <a:srgbClr val="FFFF00"/>
          </a:solidFill>
          <a:ln w="9525">
            <a:solidFill>
              <a:schemeClr val="tx1"/>
            </a:solidFill>
            <a:miter lim="800000"/>
            <a:headEnd/>
            <a:tailEnd/>
          </a:ln>
          <a:effectLst/>
        </p:spPr>
        <p:txBody>
          <a:bodyPr wrap="none" lIns="89568" tIns="44784" rIns="89568" bIns="44784" anchor="ctr"/>
          <a:lstStyle/>
          <a:p>
            <a:pPr>
              <a:defRPr/>
            </a:pPr>
            <a:endParaRPr lang="en-US">
              <a:latin typeface=".VnArial" pitchFamily="34" charset="0"/>
              <a:cs typeface="Arial" charset="0"/>
            </a:endParaRPr>
          </a:p>
        </p:txBody>
      </p:sp>
      <p:sp>
        <p:nvSpPr>
          <p:cNvPr id="4118" name="Text Box 24">
            <a:extLst>
              <a:ext uri="{FF2B5EF4-FFF2-40B4-BE49-F238E27FC236}">
                <a16:creationId xmlns:a16="http://schemas.microsoft.com/office/drawing/2014/main" id="{25431F97-41AB-53F4-B2FC-0D679AABB8E9}"/>
              </a:ext>
            </a:extLst>
          </p:cNvPr>
          <p:cNvSpPr txBox="1">
            <a:spLocks noChangeArrowheads="1"/>
          </p:cNvSpPr>
          <p:nvPr/>
        </p:nvSpPr>
        <p:spPr bwMode="auto">
          <a:xfrm>
            <a:off x="2933330" y="3836669"/>
            <a:ext cx="6858000" cy="2716213"/>
          </a:xfrm>
          <a:prstGeom prst="rect">
            <a:avLst/>
          </a:prstGeom>
          <a:noFill/>
          <a:ln>
            <a:noFill/>
          </a:ln>
        </p:spPr>
        <p:txBody>
          <a:bodyPr lIns="89568" tIns="44784" rIns="89568" bIns="44784">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10000"/>
              </a:spcBef>
              <a:defRPr/>
            </a:pPr>
            <a:r>
              <a:rPr lang="en-US" altLang="en-US" sz="3600" b="1" dirty="0" err="1">
                <a:solidFill>
                  <a:srgbClr val="000099"/>
                </a:solidFill>
                <a:latin typeface="Times New Roman" panose="02020603050405020304" pitchFamily="18" charset="0"/>
                <a:cs typeface="Times New Roman" panose="02020603050405020304" pitchFamily="18" charset="0"/>
              </a:rPr>
              <a:t>Môn</a:t>
            </a:r>
            <a:r>
              <a:rPr lang="en-US" altLang="en-US" sz="3600" b="1" dirty="0">
                <a:solidFill>
                  <a:srgbClr val="000099"/>
                </a:solidFill>
                <a:latin typeface="Times New Roman" panose="02020603050405020304" pitchFamily="18" charset="0"/>
                <a:cs typeface="Times New Roman" panose="02020603050405020304" pitchFamily="18" charset="0"/>
              </a:rPr>
              <a:t>:  </a:t>
            </a:r>
            <a:r>
              <a:rPr lang="vi-VN" altLang="en-US" sz="3600" b="1" dirty="0">
                <a:solidFill>
                  <a:srgbClr val="000099"/>
                </a:solidFill>
                <a:latin typeface="Times New Roman" panose="02020603050405020304" pitchFamily="18" charset="0"/>
                <a:cs typeface="Times New Roman" panose="02020603050405020304" pitchFamily="18" charset="0"/>
              </a:rPr>
              <a:t>T</a:t>
            </a:r>
            <a:r>
              <a:rPr lang="en-US" altLang="en-US" sz="3600" b="1" dirty="0" err="1">
                <a:solidFill>
                  <a:srgbClr val="000099"/>
                </a:solidFill>
                <a:latin typeface="Times New Roman" panose="02020603050405020304" pitchFamily="18" charset="0"/>
                <a:cs typeface="Times New Roman" panose="02020603050405020304" pitchFamily="18" charset="0"/>
              </a:rPr>
              <a:t>ập</a:t>
            </a:r>
            <a:r>
              <a:rPr lang="en-US" altLang="en-US" sz="3600" b="1" dirty="0">
                <a:solidFill>
                  <a:srgbClr val="000099"/>
                </a:solidFill>
                <a:latin typeface="Times New Roman" panose="02020603050405020304" pitchFamily="18" charset="0"/>
                <a:cs typeface="Times New Roman" panose="02020603050405020304" pitchFamily="18" charset="0"/>
              </a:rPr>
              <a:t> </a:t>
            </a:r>
            <a:r>
              <a:rPr lang="en-US" altLang="en-US" sz="3600" b="1" dirty="0" err="1">
                <a:solidFill>
                  <a:srgbClr val="000099"/>
                </a:solidFill>
                <a:latin typeface="Times New Roman" panose="02020603050405020304" pitchFamily="18" charset="0"/>
                <a:cs typeface="Times New Roman" panose="02020603050405020304" pitchFamily="18" charset="0"/>
              </a:rPr>
              <a:t>đọc</a:t>
            </a:r>
            <a:endParaRPr lang="en-US" altLang="en-US" sz="3600" b="1" dirty="0">
              <a:solidFill>
                <a:srgbClr val="000099"/>
              </a:solidFill>
              <a:latin typeface="Times New Roman" panose="02020603050405020304" pitchFamily="18" charset="0"/>
              <a:cs typeface="Times New Roman" panose="02020603050405020304" pitchFamily="18" charset="0"/>
            </a:endParaRPr>
          </a:p>
          <a:p>
            <a:pPr algn="ctr" eaLnBrk="1" hangingPunct="1">
              <a:spcBef>
                <a:spcPct val="10000"/>
              </a:spcBef>
              <a:defRPr/>
            </a:pPr>
            <a:r>
              <a:rPr lang="en-US" altLang="en-US" sz="3600" b="1" dirty="0" err="1">
                <a:solidFill>
                  <a:srgbClr val="000099"/>
                </a:solidFill>
                <a:latin typeface="Times New Roman" panose="02020603050405020304" pitchFamily="18" charset="0"/>
                <a:cs typeface="Times New Roman" panose="02020603050405020304" pitchFamily="18" charset="0"/>
              </a:rPr>
              <a:t>Giáo</a:t>
            </a:r>
            <a:r>
              <a:rPr lang="en-US" altLang="en-US" sz="3600" b="1" dirty="0">
                <a:solidFill>
                  <a:srgbClr val="000099"/>
                </a:solidFill>
                <a:latin typeface="Times New Roman" panose="02020603050405020304" pitchFamily="18" charset="0"/>
                <a:cs typeface="Times New Roman" panose="02020603050405020304" pitchFamily="18" charset="0"/>
              </a:rPr>
              <a:t> </a:t>
            </a:r>
            <a:r>
              <a:rPr lang="en-US" altLang="en-US" sz="3600" b="1" dirty="0" err="1">
                <a:solidFill>
                  <a:srgbClr val="000099"/>
                </a:solidFill>
                <a:latin typeface="Times New Roman" panose="02020603050405020304" pitchFamily="18" charset="0"/>
                <a:cs typeface="Times New Roman" panose="02020603050405020304" pitchFamily="18" charset="0"/>
              </a:rPr>
              <a:t>viên</a:t>
            </a:r>
            <a:r>
              <a:rPr lang="en-US" altLang="en-US" sz="3600" b="1" dirty="0">
                <a:solidFill>
                  <a:srgbClr val="000099"/>
                </a:solidFill>
                <a:latin typeface="Times New Roman" panose="02020603050405020304" pitchFamily="18" charset="0"/>
                <a:cs typeface="Times New Roman" panose="02020603050405020304" pitchFamily="18" charset="0"/>
              </a:rPr>
              <a:t> : </a:t>
            </a:r>
            <a:r>
              <a:rPr lang="en-US" altLang="en-US" sz="3600" b="1" dirty="0" err="1">
                <a:solidFill>
                  <a:srgbClr val="000099"/>
                </a:solidFill>
                <a:latin typeface="Times New Roman" panose="02020603050405020304" pitchFamily="18" charset="0"/>
                <a:cs typeface="Times New Roman" panose="02020603050405020304" pitchFamily="18" charset="0"/>
              </a:rPr>
              <a:t>Nguyễn</a:t>
            </a:r>
            <a:r>
              <a:rPr lang="en-US" altLang="en-US" sz="3600" b="1" dirty="0">
                <a:solidFill>
                  <a:srgbClr val="000099"/>
                </a:solidFill>
                <a:latin typeface="Times New Roman" panose="02020603050405020304" pitchFamily="18" charset="0"/>
                <a:cs typeface="Times New Roman" panose="02020603050405020304" pitchFamily="18" charset="0"/>
              </a:rPr>
              <a:t> Thanh </a:t>
            </a:r>
            <a:r>
              <a:rPr lang="en-US" altLang="en-US" sz="3600" b="1" dirty="0" err="1">
                <a:solidFill>
                  <a:srgbClr val="000099"/>
                </a:solidFill>
                <a:latin typeface="Times New Roman" panose="02020603050405020304" pitchFamily="18" charset="0"/>
                <a:cs typeface="Times New Roman" panose="02020603050405020304" pitchFamily="18" charset="0"/>
              </a:rPr>
              <a:t>Xuân</a:t>
            </a:r>
            <a:endParaRPr lang="en-US" altLang="en-US" sz="3600" b="1" dirty="0">
              <a:solidFill>
                <a:srgbClr val="000099"/>
              </a:solidFill>
              <a:latin typeface="Times New Roman" panose="02020603050405020304" pitchFamily="18" charset="0"/>
              <a:cs typeface="Times New Roman" panose="02020603050405020304" pitchFamily="18" charset="0"/>
            </a:endParaRPr>
          </a:p>
          <a:p>
            <a:pPr algn="ctr" eaLnBrk="1" hangingPunct="1">
              <a:spcBef>
                <a:spcPct val="10000"/>
              </a:spcBef>
              <a:defRPr/>
            </a:pPr>
            <a:r>
              <a:rPr lang="en-US" altLang="en-US" sz="3600" b="1" dirty="0">
                <a:solidFill>
                  <a:srgbClr val="000099"/>
                </a:solidFill>
                <a:latin typeface="Times New Roman" panose="02020603050405020304" pitchFamily="18" charset="0"/>
                <a:cs typeface="Times New Roman" panose="02020603050405020304" pitchFamily="18" charset="0"/>
              </a:rPr>
              <a:t>       </a:t>
            </a:r>
            <a:endParaRPr lang="vi-VN" altLang="en-US" sz="3600" b="1" dirty="0">
              <a:solidFill>
                <a:srgbClr val="000099"/>
              </a:solidFill>
              <a:latin typeface="Times New Roman" panose="02020603050405020304" pitchFamily="18" charset="0"/>
              <a:cs typeface="Times New Roman" panose="02020603050405020304" pitchFamily="18" charset="0"/>
            </a:endParaRPr>
          </a:p>
          <a:p>
            <a:pPr algn="ctr" eaLnBrk="1" hangingPunct="1">
              <a:spcBef>
                <a:spcPct val="10000"/>
              </a:spcBef>
              <a:defRPr/>
            </a:pPr>
            <a:r>
              <a:rPr lang="en-US" altLang="en-US" sz="2707" b="1" dirty="0">
                <a:solidFill>
                  <a:srgbClr val="000099"/>
                </a:solidFill>
              </a:rPr>
              <a:t>      </a:t>
            </a:r>
            <a:r>
              <a:rPr lang="en-US" altLang="en-US" sz="752" b="1" dirty="0">
                <a:solidFill>
                  <a:srgbClr val="000099"/>
                </a:solidFill>
              </a:rPr>
              <a:t>         </a:t>
            </a:r>
            <a:r>
              <a:rPr lang="en-US" altLang="en-US" sz="2707" b="1" dirty="0">
                <a:solidFill>
                  <a:srgbClr val="000099"/>
                </a:solidFill>
              </a:rPr>
              <a:t>          </a:t>
            </a:r>
          </a:p>
          <a:p>
            <a:pPr algn="ctr" eaLnBrk="1" hangingPunct="1">
              <a:spcBef>
                <a:spcPct val="10000"/>
              </a:spcBef>
              <a:defRPr/>
            </a:pPr>
            <a:endParaRPr lang="en-US" altLang="en-US" sz="2331" b="1" dirty="0">
              <a:solidFill>
                <a:srgbClr val="FF00FF"/>
              </a:solidFill>
              <a:latin typeface="Times New Roman" panose="02020603050405020304" pitchFamily="18" charset="0"/>
            </a:endParaRPr>
          </a:p>
        </p:txBody>
      </p:sp>
      <p:sp>
        <p:nvSpPr>
          <p:cNvPr id="3095" name="WordArt 25">
            <a:extLst>
              <a:ext uri="{FF2B5EF4-FFF2-40B4-BE49-F238E27FC236}">
                <a16:creationId xmlns:a16="http://schemas.microsoft.com/office/drawing/2014/main" id="{425762AD-01CA-2D4C-63A1-FA22D44397A6}"/>
              </a:ext>
            </a:extLst>
          </p:cNvPr>
          <p:cNvSpPr>
            <a:spLocks noChangeArrowheads="1" noChangeShapeType="1" noTextEdit="1"/>
          </p:cNvSpPr>
          <p:nvPr/>
        </p:nvSpPr>
        <p:spPr bwMode="auto">
          <a:xfrm>
            <a:off x="2852155" y="2799657"/>
            <a:ext cx="6629400" cy="1038225"/>
          </a:xfrm>
          <a:prstGeom prst="rect">
            <a:avLst/>
          </a:prstGeom>
        </p:spPr>
        <p:txBody>
          <a:bodyPr wrap="none" fromWordArt="1">
            <a:prstTxWarp prst="textWave1">
              <a:avLst>
                <a:gd name="adj1" fmla="val 13005"/>
                <a:gd name="adj2" fmla="val 0"/>
              </a:avLst>
            </a:prstTxWarp>
          </a:bodyPr>
          <a:lstStyle/>
          <a:p>
            <a:pPr algn="ctr"/>
            <a:r>
              <a:rPr lang="en-US" sz="3534" b="1" kern="10" dirty="0">
                <a:ln w="9525">
                  <a:solidFill>
                    <a:srgbClr val="FF6600"/>
                  </a:solidFill>
                  <a:round/>
                  <a:headEnd/>
                  <a:tailEnd/>
                </a:ln>
                <a:solidFill>
                  <a:srgbClr val="0000FF"/>
                </a:soli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VỀ DỰ GIỜ LỚP 3A2</a:t>
            </a:r>
          </a:p>
        </p:txBody>
      </p:sp>
      <p:sp>
        <p:nvSpPr>
          <p:cNvPr id="3096" name="WordArt 26">
            <a:extLst>
              <a:ext uri="{FF2B5EF4-FFF2-40B4-BE49-F238E27FC236}">
                <a16:creationId xmlns:a16="http://schemas.microsoft.com/office/drawing/2014/main" id="{DE3179A2-4661-CEFF-A767-33EE052C6912}"/>
              </a:ext>
            </a:extLst>
          </p:cNvPr>
          <p:cNvSpPr>
            <a:spLocks noChangeArrowheads="1" noChangeShapeType="1" noTextEdit="1"/>
          </p:cNvSpPr>
          <p:nvPr/>
        </p:nvSpPr>
        <p:spPr bwMode="auto">
          <a:xfrm>
            <a:off x="1736624" y="991743"/>
            <a:ext cx="8382000" cy="2176462"/>
          </a:xfrm>
          <a:prstGeom prst="rect">
            <a:avLst/>
          </a:prstGeom>
        </p:spPr>
        <p:txBody>
          <a:bodyPr wrap="none" fromWordArt="1">
            <a:prstTxWarp prst="textWave1">
              <a:avLst>
                <a:gd name="adj1" fmla="val 13005"/>
                <a:gd name="adj2" fmla="val 0"/>
              </a:avLst>
            </a:prstTxWarp>
          </a:bodyPr>
          <a:lstStyle/>
          <a:p>
            <a:pPr algn="ctr"/>
            <a:r>
              <a:rPr lang="en-US" sz="3534" b="1" kern="10" dirty="0">
                <a:ln w="9525">
                  <a:solidFill>
                    <a:srgbClr val="FF6600"/>
                  </a:solidFill>
                  <a:round/>
                  <a:headEnd/>
                  <a:tailEnd/>
                </a:ln>
                <a:solidFill>
                  <a:srgbClr val="9900CC"/>
                </a:soli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NHIỆT LIỆT CHÀO MỪNG CÁC THẦY CÔ</a:t>
            </a:r>
          </a:p>
        </p:txBody>
      </p:sp>
      <p:pic>
        <p:nvPicPr>
          <p:cNvPr id="3097" name="Picture 33" descr="image">
            <a:extLst>
              <a:ext uri="{FF2B5EF4-FFF2-40B4-BE49-F238E27FC236}">
                <a16:creationId xmlns:a16="http://schemas.microsoft.com/office/drawing/2014/main" id="{5D5FA433-AA16-7083-199F-6F011354B19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9281319" y="236538"/>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8" name="Picture 34" descr="image">
            <a:extLst>
              <a:ext uri="{FF2B5EF4-FFF2-40B4-BE49-F238E27FC236}">
                <a16:creationId xmlns:a16="http://schemas.microsoft.com/office/drawing/2014/main" id="{335F4FC7-16C1-793E-354C-AD1C9E1682AD}"/>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9586119" y="1746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Picture 35" descr="image">
            <a:extLst>
              <a:ext uri="{FF2B5EF4-FFF2-40B4-BE49-F238E27FC236}">
                <a16:creationId xmlns:a16="http://schemas.microsoft.com/office/drawing/2014/main" id="{87F5BDA2-931D-0E40-0F85-F0906A4436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1280319" y="321151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Picture 36" descr="image">
            <a:extLst>
              <a:ext uri="{FF2B5EF4-FFF2-40B4-BE49-F238E27FC236}">
                <a16:creationId xmlns:a16="http://schemas.microsoft.com/office/drawing/2014/main" id="{68A47986-0E25-AAB8-AE56-BB60C7B21D8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1737519" y="408146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37" descr="image">
            <a:extLst>
              <a:ext uri="{FF2B5EF4-FFF2-40B4-BE49-F238E27FC236}">
                <a16:creationId xmlns:a16="http://schemas.microsoft.com/office/drawing/2014/main" id="{A6CBD262-FAFE-ED69-79A7-D475A563379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2194719" y="4518026"/>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 name="Picture 38" descr="image">
            <a:extLst>
              <a:ext uri="{FF2B5EF4-FFF2-40B4-BE49-F238E27FC236}">
                <a16:creationId xmlns:a16="http://schemas.microsoft.com/office/drawing/2014/main" id="{C7817FDF-81FE-B9BD-BE5C-EC9647F4C1C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1508919" y="3937001"/>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3" name="Picture 39" descr="image">
            <a:extLst>
              <a:ext uri="{FF2B5EF4-FFF2-40B4-BE49-F238E27FC236}">
                <a16:creationId xmlns:a16="http://schemas.microsoft.com/office/drawing/2014/main" id="{090B9AB9-868C-BA83-F3A3-B29CE6F9742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2728119" y="509746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4" name="Picture 40" descr="image">
            <a:extLst>
              <a:ext uri="{FF2B5EF4-FFF2-40B4-BE49-F238E27FC236}">
                <a16:creationId xmlns:a16="http://schemas.microsoft.com/office/drawing/2014/main" id="{6258D715-0617-569D-65D3-0868717EE5E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6198394" y="5340351"/>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41" descr="image">
            <a:extLst>
              <a:ext uri="{FF2B5EF4-FFF2-40B4-BE49-F238E27FC236}">
                <a16:creationId xmlns:a16="http://schemas.microsoft.com/office/drawing/2014/main" id="{54AAA89A-B620-91F9-381A-88A4255FBA1B}"/>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2499519" y="473551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42" descr="image">
            <a:extLst>
              <a:ext uri="{FF2B5EF4-FFF2-40B4-BE49-F238E27FC236}">
                <a16:creationId xmlns:a16="http://schemas.microsoft.com/office/drawing/2014/main" id="{742BBD54-AFCF-EE0C-2776-E2F6B13180C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3337719" y="5305426"/>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7" name="Picture 43" descr="image">
            <a:extLst>
              <a:ext uri="{FF2B5EF4-FFF2-40B4-BE49-F238E27FC236}">
                <a16:creationId xmlns:a16="http://schemas.microsoft.com/office/drawing/2014/main" id="{1F2D0A67-E6F5-67A4-F7DC-F4561A80C79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4175919" y="5305426"/>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8" name="Picture 44" descr="image">
            <a:extLst>
              <a:ext uri="{FF2B5EF4-FFF2-40B4-BE49-F238E27FC236}">
                <a16:creationId xmlns:a16="http://schemas.microsoft.com/office/drawing/2014/main" id="{C6A3590E-F95E-59C3-6A10-16FFC3BE89A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4785519" y="5305426"/>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9" name="Picture 45" descr="image">
            <a:extLst>
              <a:ext uri="{FF2B5EF4-FFF2-40B4-BE49-F238E27FC236}">
                <a16:creationId xmlns:a16="http://schemas.microsoft.com/office/drawing/2014/main" id="{CAB73822-1A00-F660-C6E8-63FBD462A751}"/>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5547519" y="5305426"/>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0" name="Picture 46" descr="image">
            <a:extLst>
              <a:ext uri="{FF2B5EF4-FFF2-40B4-BE49-F238E27FC236}">
                <a16:creationId xmlns:a16="http://schemas.microsoft.com/office/drawing/2014/main" id="{C7268161-5E2A-FB1D-725F-CADC7CE646E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7657307" y="537051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1" name="Picture 47" descr="image">
            <a:extLst>
              <a:ext uri="{FF2B5EF4-FFF2-40B4-BE49-F238E27FC236}">
                <a16:creationId xmlns:a16="http://schemas.microsoft.com/office/drawing/2014/main" id="{6D9EE930-2433-38E2-D291-D51FE271700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8249444" y="5310188"/>
            <a:ext cx="10668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2" name="Picture 49" descr="image">
            <a:extLst>
              <a:ext uri="{FF2B5EF4-FFF2-40B4-BE49-F238E27FC236}">
                <a16:creationId xmlns:a16="http://schemas.microsoft.com/office/drawing/2014/main" id="{8B23A212-4BE4-FE8B-049E-C1419945F07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6877844" y="5370513"/>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 name="Picture 51" descr="image">
            <a:extLst>
              <a:ext uri="{FF2B5EF4-FFF2-40B4-BE49-F238E27FC236}">
                <a16:creationId xmlns:a16="http://schemas.microsoft.com/office/drawing/2014/main" id="{F4358D3B-6CD6-A441-DA77-F63B76ED89D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8833644" y="4802188"/>
            <a:ext cx="1066800"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4" name="Picture 52" descr="image">
            <a:extLst>
              <a:ext uri="{FF2B5EF4-FFF2-40B4-BE49-F238E27FC236}">
                <a16:creationId xmlns:a16="http://schemas.microsoft.com/office/drawing/2014/main" id="{64AB12C6-CE36-82A7-A413-6B57EF09395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9398794" y="4279901"/>
            <a:ext cx="10668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5" name="Picture 53" descr="image">
            <a:extLst>
              <a:ext uri="{FF2B5EF4-FFF2-40B4-BE49-F238E27FC236}">
                <a16:creationId xmlns:a16="http://schemas.microsoft.com/office/drawing/2014/main" id="{09DD9E4D-AB6D-79DE-5E26-16E6F834BC9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4840">
            <a:off x="9763919" y="3816351"/>
            <a:ext cx="10668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nodeType="afterEffect">
                                  <p:stCondLst>
                                    <p:cond delay="500"/>
                                  </p:stCondLst>
                                  <p:endCondLst>
                                    <p:cond evt="onNext" delay="0">
                                      <p:tgtEl>
                                        <p:sldTgt/>
                                      </p:tgtEl>
                                    </p:cond>
                                  </p:endCondLst>
                                  <p:childTnLst>
                                    <p:anim calcmode="discrete" valueType="str">
                                      <p:cBhvr>
                                        <p:cTn id="6" dur="1000" fill="hold"/>
                                        <p:tgtEl>
                                          <p:spTgt spid="107530"/>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1500"/>
                            </p:stCondLst>
                            <p:childTnLst>
                              <p:par>
                                <p:cTn id="8" presetID="35" presetClass="emph" presetSubtype="0" repeatCount="indefinite" fill="hold" nodeType="afterEffect">
                                  <p:stCondLst>
                                    <p:cond delay="500"/>
                                  </p:stCondLst>
                                  <p:endCondLst>
                                    <p:cond evt="onNext" delay="0">
                                      <p:tgtEl>
                                        <p:sldTgt/>
                                      </p:tgtEl>
                                    </p:cond>
                                  </p:endCondLst>
                                  <p:childTnLst>
                                    <p:anim calcmode="discrete" valueType="str">
                                      <p:cBhvr>
                                        <p:cTn id="9" dur="1000" fill="hold"/>
                                        <p:tgtEl>
                                          <p:spTgt spid="107531"/>
                                        </p:tgtEl>
                                        <p:attrNameLst>
                                          <p:attrName>style.visibility</p:attrName>
                                        </p:attrNameLst>
                                      </p:cBhvr>
                                      <p:tavLst>
                                        <p:tav tm="0">
                                          <p:val>
                                            <p:strVal val="hidden"/>
                                          </p:val>
                                        </p:tav>
                                        <p:tav tm="50000">
                                          <p:val>
                                            <p:strVal val="visible"/>
                                          </p:val>
                                        </p:tav>
                                      </p:tavLst>
                                    </p:anim>
                                  </p:childTnLst>
                                </p:cTn>
                              </p:par>
                            </p:childTnLst>
                          </p:cTn>
                        </p:par>
                        <p:par>
                          <p:cTn id="10" fill="hold" nodeType="afterGroup">
                            <p:stCondLst>
                              <p:cond delay="3000"/>
                            </p:stCondLst>
                            <p:childTnLst>
                              <p:par>
                                <p:cTn id="11" presetID="35" presetClass="emph" presetSubtype="0" repeatCount="indefinite" fill="hold" nodeType="afterEffect">
                                  <p:stCondLst>
                                    <p:cond delay="500"/>
                                  </p:stCondLst>
                                  <p:endCondLst>
                                    <p:cond evt="onNext" delay="0">
                                      <p:tgtEl>
                                        <p:sldTgt/>
                                      </p:tgtEl>
                                    </p:cond>
                                  </p:endCondLst>
                                  <p:childTnLst>
                                    <p:anim calcmode="discrete" valueType="str">
                                      <p:cBhvr>
                                        <p:cTn id="12" dur="1000" fill="hold"/>
                                        <p:tgtEl>
                                          <p:spTgt spid="107532"/>
                                        </p:tgtEl>
                                        <p:attrNameLst>
                                          <p:attrName>style.visibility</p:attrName>
                                        </p:attrNameLst>
                                      </p:cBhvr>
                                      <p:tavLst>
                                        <p:tav tm="0">
                                          <p:val>
                                            <p:strVal val="hidden"/>
                                          </p:val>
                                        </p:tav>
                                        <p:tav tm="50000">
                                          <p:val>
                                            <p:strVal val="visible"/>
                                          </p:val>
                                        </p:tav>
                                      </p:tavLst>
                                    </p:anim>
                                  </p:childTnLst>
                                </p:cTn>
                              </p:par>
                            </p:childTnLst>
                          </p:cTn>
                        </p:par>
                        <p:par>
                          <p:cTn id="13" fill="hold" nodeType="afterGroup">
                            <p:stCondLst>
                              <p:cond delay="4500"/>
                            </p:stCondLst>
                            <p:childTnLst>
                              <p:par>
                                <p:cTn id="14" presetID="35" presetClass="emph" presetSubtype="0" repeatCount="indefinite" fill="hold" nodeType="afterEffect">
                                  <p:stCondLst>
                                    <p:cond delay="500"/>
                                  </p:stCondLst>
                                  <p:endCondLst>
                                    <p:cond evt="onNext" delay="0">
                                      <p:tgtEl>
                                        <p:sldTgt/>
                                      </p:tgtEl>
                                    </p:cond>
                                  </p:endCondLst>
                                  <p:childTnLst>
                                    <p:anim calcmode="discrete" valueType="str">
                                      <p:cBhvr>
                                        <p:cTn id="15" dur="1000" fill="hold"/>
                                        <p:tgtEl>
                                          <p:spTgt spid="107533"/>
                                        </p:tgtEl>
                                        <p:attrNameLst>
                                          <p:attrName>style.visibility</p:attrName>
                                        </p:attrNameLst>
                                      </p:cBhvr>
                                      <p:tavLst>
                                        <p:tav tm="0">
                                          <p:val>
                                            <p:strVal val="hidden"/>
                                          </p:val>
                                        </p:tav>
                                        <p:tav tm="50000">
                                          <p:val>
                                            <p:strVal val="visible"/>
                                          </p:val>
                                        </p:tav>
                                      </p:tavLst>
                                    </p:anim>
                                  </p:childTnLst>
                                </p:cTn>
                              </p:par>
                            </p:childTnLst>
                          </p:cTn>
                        </p:par>
                        <p:par>
                          <p:cTn id="16" fill="hold" nodeType="afterGroup">
                            <p:stCondLst>
                              <p:cond delay="6000"/>
                            </p:stCondLst>
                            <p:childTnLst>
                              <p:par>
                                <p:cTn id="17" presetID="35" presetClass="emph" presetSubtype="0" repeatCount="indefinite" fill="hold" nodeType="afterEffect">
                                  <p:stCondLst>
                                    <p:cond delay="500"/>
                                  </p:stCondLst>
                                  <p:endCondLst>
                                    <p:cond evt="onNext" delay="0">
                                      <p:tgtEl>
                                        <p:sldTgt/>
                                      </p:tgtEl>
                                    </p:cond>
                                  </p:endCondLst>
                                  <p:childTnLst>
                                    <p:anim calcmode="discrete" valueType="str">
                                      <p:cBhvr>
                                        <p:cTn id="18" dur="1000" fill="hold"/>
                                        <p:tgtEl>
                                          <p:spTgt spid="107534"/>
                                        </p:tgtEl>
                                        <p:attrNameLst>
                                          <p:attrName>style.visibility</p:attrName>
                                        </p:attrNameLst>
                                      </p:cBhvr>
                                      <p:tavLst>
                                        <p:tav tm="0">
                                          <p:val>
                                            <p:strVal val="hidden"/>
                                          </p:val>
                                        </p:tav>
                                        <p:tav tm="50000">
                                          <p:val>
                                            <p:strVal val="visible"/>
                                          </p:val>
                                        </p:tav>
                                      </p:tavLst>
                                    </p:anim>
                                  </p:childTnLst>
                                </p:cTn>
                              </p:par>
                            </p:childTnLst>
                          </p:cTn>
                        </p:par>
                        <p:par>
                          <p:cTn id="19" fill="hold" nodeType="afterGroup">
                            <p:stCondLst>
                              <p:cond delay="7500"/>
                            </p:stCondLst>
                            <p:childTnLst>
                              <p:par>
                                <p:cTn id="20" presetID="35" presetClass="emph" presetSubtype="0" repeatCount="indefinite" fill="hold" nodeType="afterEffect">
                                  <p:stCondLst>
                                    <p:cond delay="500"/>
                                  </p:stCondLst>
                                  <p:endCondLst>
                                    <p:cond evt="onNext" delay="0">
                                      <p:tgtEl>
                                        <p:sldTgt/>
                                      </p:tgtEl>
                                    </p:cond>
                                  </p:endCondLst>
                                  <p:childTnLst>
                                    <p:anim calcmode="discrete" valueType="str">
                                      <p:cBhvr>
                                        <p:cTn id="21" dur="1000" fill="hold"/>
                                        <p:tgtEl>
                                          <p:spTgt spid="107535"/>
                                        </p:tgtEl>
                                        <p:attrNameLst>
                                          <p:attrName>style.visibility</p:attrName>
                                        </p:attrNameLst>
                                      </p:cBhvr>
                                      <p:tavLst>
                                        <p:tav tm="0">
                                          <p:val>
                                            <p:strVal val="hidden"/>
                                          </p:val>
                                        </p:tav>
                                        <p:tav tm="50000">
                                          <p:val>
                                            <p:strVal val="visible"/>
                                          </p:val>
                                        </p:tav>
                                      </p:tavLst>
                                    </p:anim>
                                  </p:childTnLst>
                                </p:cTn>
                              </p:par>
                            </p:childTnLst>
                          </p:cTn>
                        </p:par>
                        <p:par>
                          <p:cTn id="22" fill="hold" nodeType="afterGroup">
                            <p:stCondLst>
                              <p:cond delay="9000"/>
                            </p:stCondLst>
                            <p:childTnLst>
                              <p:par>
                                <p:cTn id="23" presetID="35" presetClass="emph" presetSubtype="0" repeatCount="indefinite" fill="hold" nodeType="afterEffect">
                                  <p:stCondLst>
                                    <p:cond delay="500"/>
                                  </p:stCondLst>
                                  <p:endCondLst>
                                    <p:cond evt="onNext" delay="0">
                                      <p:tgtEl>
                                        <p:sldTgt/>
                                      </p:tgtEl>
                                    </p:cond>
                                  </p:endCondLst>
                                  <p:childTnLst>
                                    <p:anim calcmode="discrete" valueType="str">
                                      <p:cBhvr>
                                        <p:cTn id="24" dur="1000" fill="hold"/>
                                        <p:tgtEl>
                                          <p:spTgt spid="107536"/>
                                        </p:tgtEl>
                                        <p:attrNameLst>
                                          <p:attrName>style.visibility</p:attrName>
                                        </p:attrNameLst>
                                      </p:cBhvr>
                                      <p:tavLst>
                                        <p:tav tm="0">
                                          <p:val>
                                            <p:strVal val="hidden"/>
                                          </p:val>
                                        </p:tav>
                                        <p:tav tm="50000">
                                          <p:val>
                                            <p:strVal val="visible"/>
                                          </p:val>
                                        </p:tav>
                                      </p:tavLst>
                                    </p:anim>
                                  </p:childTnLst>
                                </p:cTn>
                              </p:par>
                            </p:childTnLst>
                          </p:cTn>
                        </p:par>
                        <p:par>
                          <p:cTn id="25" fill="hold" nodeType="afterGroup">
                            <p:stCondLst>
                              <p:cond delay="10500"/>
                            </p:stCondLst>
                            <p:childTnLst>
                              <p:par>
                                <p:cTn id="26" presetID="35" presetClass="emph" presetSubtype="0" repeatCount="indefinite" fill="hold" nodeType="afterEffect">
                                  <p:stCondLst>
                                    <p:cond delay="500"/>
                                  </p:stCondLst>
                                  <p:endCondLst>
                                    <p:cond evt="onNext" delay="0">
                                      <p:tgtEl>
                                        <p:sldTgt/>
                                      </p:tgtEl>
                                    </p:cond>
                                  </p:endCondLst>
                                  <p:childTnLst>
                                    <p:anim calcmode="discrete" valueType="str">
                                      <p:cBhvr>
                                        <p:cTn id="27" dur="1000" fill="hold"/>
                                        <p:tgtEl>
                                          <p:spTgt spid="107537"/>
                                        </p:tgtEl>
                                        <p:attrNameLst>
                                          <p:attrName>style.visibility</p:attrName>
                                        </p:attrNameLst>
                                      </p:cBhvr>
                                      <p:tavLst>
                                        <p:tav tm="0">
                                          <p:val>
                                            <p:strVal val="hidden"/>
                                          </p:val>
                                        </p:tav>
                                        <p:tav tm="50000">
                                          <p:val>
                                            <p:strVal val="visible"/>
                                          </p:val>
                                        </p:tav>
                                      </p:tavLst>
                                    </p:anim>
                                  </p:childTnLst>
                                </p:cTn>
                              </p:par>
                            </p:childTnLst>
                          </p:cTn>
                        </p:par>
                        <p:par>
                          <p:cTn id="28" fill="hold" nodeType="afterGroup">
                            <p:stCondLst>
                              <p:cond delay="12000"/>
                            </p:stCondLst>
                            <p:childTnLst>
                              <p:par>
                                <p:cTn id="29" presetID="35" presetClass="emph" presetSubtype="0" repeatCount="indefinite" fill="hold" nodeType="afterEffect">
                                  <p:stCondLst>
                                    <p:cond delay="500"/>
                                  </p:stCondLst>
                                  <p:endCondLst>
                                    <p:cond evt="onNext" delay="0">
                                      <p:tgtEl>
                                        <p:sldTgt/>
                                      </p:tgtEl>
                                    </p:cond>
                                  </p:endCondLst>
                                  <p:childTnLst>
                                    <p:anim calcmode="discrete" valueType="str">
                                      <p:cBhvr>
                                        <p:cTn id="30" dur="1000" fill="hold"/>
                                        <p:tgtEl>
                                          <p:spTgt spid="107538"/>
                                        </p:tgtEl>
                                        <p:attrNameLst>
                                          <p:attrName>style.visibility</p:attrName>
                                        </p:attrNameLst>
                                      </p:cBhvr>
                                      <p:tavLst>
                                        <p:tav tm="0">
                                          <p:val>
                                            <p:strVal val="hidden"/>
                                          </p:val>
                                        </p:tav>
                                        <p:tav tm="50000">
                                          <p:val>
                                            <p:strVal val="visible"/>
                                          </p:val>
                                        </p:tav>
                                      </p:tavLst>
                                    </p:anim>
                                  </p:childTnLst>
                                </p:cTn>
                              </p:par>
                            </p:childTnLst>
                          </p:cTn>
                        </p:par>
                        <p:par>
                          <p:cTn id="31" fill="hold" nodeType="afterGroup">
                            <p:stCondLst>
                              <p:cond delay="13500"/>
                            </p:stCondLst>
                            <p:childTnLst>
                              <p:par>
                                <p:cTn id="32" presetID="35" presetClass="emph" presetSubtype="0" repeatCount="indefinite" fill="hold" nodeType="afterEffect">
                                  <p:stCondLst>
                                    <p:cond delay="500"/>
                                  </p:stCondLst>
                                  <p:endCondLst>
                                    <p:cond evt="onNext" delay="0">
                                      <p:tgtEl>
                                        <p:sldTgt/>
                                      </p:tgtEl>
                                    </p:cond>
                                  </p:endCondLst>
                                  <p:childTnLst>
                                    <p:anim calcmode="discrete" valueType="str">
                                      <p:cBhvr>
                                        <p:cTn id="33" dur="1000" fill="hold"/>
                                        <p:tgtEl>
                                          <p:spTgt spid="107539"/>
                                        </p:tgtEl>
                                        <p:attrNameLst>
                                          <p:attrName>style.visibility</p:attrName>
                                        </p:attrNameLst>
                                      </p:cBhvr>
                                      <p:tavLst>
                                        <p:tav tm="0">
                                          <p:val>
                                            <p:strVal val="hidden"/>
                                          </p:val>
                                        </p:tav>
                                        <p:tav tm="50000">
                                          <p:val>
                                            <p:strVal val="visible"/>
                                          </p:val>
                                        </p:tav>
                                      </p:tavLst>
                                    </p:anim>
                                  </p:childTnLst>
                                </p:cTn>
                              </p:par>
                            </p:childTnLst>
                          </p:cTn>
                        </p:par>
                        <p:par>
                          <p:cTn id="34" fill="hold" nodeType="afterGroup">
                            <p:stCondLst>
                              <p:cond delay="15000"/>
                            </p:stCondLst>
                            <p:childTnLst>
                              <p:par>
                                <p:cTn id="35" presetID="35" presetClass="emph" presetSubtype="0" repeatCount="indefinite" fill="hold" nodeType="afterEffect">
                                  <p:stCondLst>
                                    <p:cond delay="500"/>
                                  </p:stCondLst>
                                  <p:endCondLst>
                                    <p:cond evt="onNext" delay="0">
                                      <p:tgtEl>
                                        <p:sldTgt/>
                                      </p:tgtEl>
                                    </p:cond>
                                  </p:endCondLst>
                                  <p:childTnLst>
                                    <p:anim calcmode="discrete" valueType="str">
                                      <p:cBhvr>
                                        <p:cTn id="36" dur="1000" fill="hold"/>
                                        <p:tgtEl>
                                          <p:spTgt spid="107540"/>
                                        </p:tgtEl>
                                        <p:attrNameLst>
                                          <p:attrName>style.visibility</p:attrName>
                                        </p:attrNameLst>
                                      </p:cBhvr>
                                      <p:tavLst>
                                        <p:tav tm="0">
                                          <p:val>
                                            <p:strVal val="hidden"/>
                                          </p:val>
                                        </p:tav>
                                        <p:tav tm="50000">
                                          <p:val>
                                            <p:strVal val="visible"/>
                                          </p:val>
                                        </p:tav>
                                      </p:tavLst>
                                    </p:anim>
                                  </p:childTnLst>
                                </p:cTn>
                              </p:par>
                            </p:childTnLst>
                          </p:cTn>
                        </p:par>
                        <p:par>
                          <p:cTn id="37" fill="hold" nodeType="afterGroup">
                            <p:stCondLst>
                              <p:cond delay="16500"/>
                            </p:stCondLst>
                            <p:childTnLst>
                              <p:par>
                                <p:cTn id="38" presetID="35" presetClass="emph" presetSubtype="0" repeatCount="indefinite" fill="hold" nodeType="afterEffect">
                                  <p:stCondLst>
                                    <p:cond delay="500"/>
                                  </p:stCondLst>
                                  <p:endCondLst>
                                    <p:cond evt="onNext" delay="0">
                                      <p:tgtEl>
                                        <p:sldTgt/>
                                      </p:tgtEl>
                                    </p:cond>
                                  </p:endCondLst>
                                  <p:childTnLst>
                                    <p:anim calcmode="discrete" valueType="str">
                                      <p:cBhvr>
                                        <p:cTn id="39" dur="1000" fill="hold"/>
                                        <p:tgtEl>
                                          <p:spTgt spid="107541"/>
                                        </p:tgtEl>
                                        <p:attrNameLst>
                                          <p:attrName>style.visibility</p:attrName>
                                        </p:attrNameLst>
                                      </p:cBhvr>
                                      <p:tavLst>
                                        <p:tav tm="0">
                                          <p:val>
                                            <p:strVal val="hidden"/>
                                          </p:val>
                                        </p:tav>
                                        <p:tav tm="50000">
                                          <p:val>
                                            <p:strVal val="visible"/>
                                          </p:val>
                                        </p:tav>
                                      </p:tavLst>
                                    </p:anim>
                                  </p:childTnLst>
                                </p:cTn>
                              </p:par>
                            </p:childTnLst>
                          </p:cTn>
                        </p:par>
                        <p:par>
                          <p:cTn id="40" fill="hold" nodeType="afterGroup">
                            <p:stCondLst>
                              <p:cond delay="18000"/>
                            </p:stCondLst>
                            <p:childTnLst>
                              <p:par>
                                <p:cTn id="41" presetID="35" presetClass="emph" presetSubtype="0" repeatCount="indefinite" fill="hold" nodeType="afterEffect">
                                  <p:stCondLst>
                                    <p:cond delay="500"/>
                                  </p:stCondLst>
                                  <p:endCondLst>
                                    <p:cond evt="onNext" delay="0">
                                      <p:tgtEl>
                                        <p:sldTgt/>
                                      </p:tgtEl>
                                    </p:cond>
                                  </p:endCondLst>
                                  <p:childTnLst>
                                    <p:anim calcmode="discrete" valueType="str">
                                      <p:cBhvr>
                                        <p:cTn id="42" dur="1000" fill="hold"/>
                                        <p:tgtEl>
                                          <p:spTgt spid="107542"/>
                                        </p:tgtEl>
                                        <p:attrNameLst>
                                          <p:attrName>style.visibility</p:attrName>
                                        </p:attrNameLst>
                                      </p:cBhvr>
                                      <p:tavLst>
                                        <p:tav tm="0">
                                          <p:val>
                                            <p:strVal val="hidden"/>
                                          </p:val>
                                        </p:tav>
                                        <p:tav tm="50000">
                                          <p:val>
                                            <p:strVal val="visible"/>
                                          </p:val>
                                        </p:tav>
                                      </p:tavLst>
                                    </p:anim>
                                  </p:childTnLst>
                                </p:cTn>
                              </p:par>
                            </p:childTnLst>
                          </p:cTn>
                        </p:par>
                        <p:par>
                          <p:cTn id="43" fill="hold" nodeType="afterGroup">
                            <p:stCondLst>
                              <p:cond delay="19500"/>
                            </p:stCondLst>
                            <p:childTnLst>
                              <p:par>
                                <p:cTn id="44" presetID="35" presetClass="emph" presetSubtype="0" repeatCount="indefinite" fill="hold" nodeType="afterEffect">
                                  <p:stCondLst>
                                    <p:cond delay="500"/>
                                  </p:stCondLst>
                                  <p:endCondLst>
                                    <p:cond evt="onNext" delay="0">
                                      <p:tgtEl>
                                        <p:sldTgt/>
                                      </p:tgtEl>
                                    </p:cond>
                                  </p:endCondLst>
                                  <p:childTnLst>
                                    <p:anim calcmode="discrete" valueType="str">
                                      <p:cBhvr>
                                        <p:cTn id="45" dur="1000" fill="hold"/>
                                        <p:tgtEl>
                                          <p:spTgt spid="10754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763259" y="675520"/>
            <a:ext cx="6911703" cy="646331"/>
          </a:xfrm>
          <a:prstGeom prst="rect">
            <a:avLst/>
          </a:prstGeom>
          <a:noFill/>
          <a:ln>
            <a:solidFill>
              <a:srgbClr val="0070C0"/>
            </a:solidFill>
          </a:ln>
        </p:spPr>
        <p:txBody>
          <a:bodyPr wrap="square" rtlCol="0">
            <a:spAutoFit/>
          </a:bodyPr>
          <a:lstStyle/>
          <a:p>
            <a:pPr algn="ctr"/>
            <a:r>
              <a:rPr lang="en-US" sz="3600" b="1" dirty="0" err="1">
                <a:solidFill>
                  <a:srgbClr val="0070C0"/>
                </a:solidFill>
              </a:rPr>
              <a:t>Cùng</a:t>
            </a:r>
            <a:r>
              <a:rPr lang="en-US" sz="3600" b="1" dirty="0">
                <a:solidFill>
                  <a:srgbClr val="0070C0"/>
                </a:solidFill>
              </a:rPr>
              <a:t> chia </a:t>
            </a:r>
            <a:r>
              <a:rPr lang="en-US" sz="3600" b="1" dirty="0" err="1">
                <a:solidFill>
                  <a:srgbClr val="0070C0"/>
                </a:solidFill>
              </a:rPr>
              <a:t>đoạn</a:t>
            </a:r>
            <a:endParaRPr lang="en-US" sz="3600" b="1" dirty="0">
              <a:solidFill>
                <a:srgbClr val="0070C0"/>
              </a:solidFill>
            </a:endParaRPr>
          </a:p>
        </p:txBody>
      </p:sp>
      <p:pic>
        <p:nvPicPr>
          <p:cNvPr id="2050" name="Picture 2" descr="Expo Recap: Education and Literacy 📚 | King County Employee Giving Program">
            <a:extLst>
              <a:ext uri="{FF2B5EF4-FFF2-40B4-BE49-F238E27FC236}">
                <a16:creationId xmlns:a16="http://schemas.microsoft.com/office/drawing/2014/main" id="{205FC177-FDD0-4D12-2F77-908AD1185C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6317" y="1465501"/>
            <a:ext cx="4469203" cy="4469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15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0AC9B03-2FBE-4878-D006-F9D928C8F5B2}"/>
              </a:ext>
            </a:extLst>
          </p:cNvPr>
          <p:cNvGrpSpPr/>
          <p:nvPr/>
        </p:nvGrpSpPr>
        <p:grpSpPr>
          <a:xfrm>
            <a:off x="239150" y="210174"/>
            <a:ext cx="11683537" cy="6463308"/>
            <a:chOff x="239150" y="210174"/>
            <a:chExt cx="11683537" cy="6463308"/>
          </a:xfrm>
          <a:solidFill>
            <a:srgbClr val="FFFFFF"/>
          </a:solidFill>
        </p:grpSpPr>
        <p:sp>
          <p:nvSpPr>
            <p:cNvPr id="5" name="TextBox 4">
              <a:extLst>
                <a:ext uri="{FF2B5EF4-FFF2-40B4-BE49-F238E27FC236}">
                  <a16:creationId xmlns:a16="http://schemas.microsoft.com/office/drawing/2014/main" id="{B7136ED8-C8E5-CF72-A871-F95919E09819}"/>
                </a:ext>
              </a:extLst>
            </p:cNvPr>
            <p:cNvSpPr txBox="1"/>
            <p:nvPr/>
          </p:nvSpPr>
          <p:spPr>
            <a:xfrm>
              <a:off x="239150" y="733394"/>
              <a:ext cx="11683537" cy="5940088"/>
            </a:xfrm>
            <a:prstGeom prst="rect">
              <a:avLst/>
            </a:prstGeom>
            <a:grpFill/>
          </p:spPr>
          <p:txBody>
            <a:bodyPr wrap="square" rtlCol="0">
              <a:spAutoFit/>
            </a:bodyPr>
            <a:lstStyle/>
            <a:p>
              <a:pPr algn="just"/>
              <a:r>
                <a:rPr lang="en-US" sz="2000">
                  <a:latin typeface="+mn-lt"/>
                </a:rPr>
                <a:t>      </a:t>
              </a:r>
              <a:r>
                <a:rPr lang="vi-VN" sz="2000" b="0" i="0">
                  <a:solidFill>
                    <a:srgbClr val="C00000"/>
                  </a:solidFill>
                  <a:effectLst/>
                  <a:latin typeface="+mn-lt"/>
                </a:rPr>
                <a:t>Chi mở tung cửa sổ đón những tia nắng đầu thu. Thế là hết hè rồi. Ngày mai bắt đầu năm học mới.</a:t>
              </a:r>
            </a:p>
            <a:p>
              <a:pPr algn="just"/>
              <a:r>
                <a:rPr lang="en-US" sz="2000">
                  <a:solidFill>
                    <a:srgbClr val="C00000"/>
                  </a:solidFill>
                  <a:latin typeface="+mn-lt"/>
                </a:rPr>
                <a:t>      </a:t>
              </a:r>
              <a:r>
                <a:rPr lang="vi-VN" sz="2000" b="0" i="0">
                  <a:solidFill>
                    <a:srgbClr val="C00000"/>
                  </a:solidFill>
                  <a:effectLst/>
                  <a:latin typeface="+mn-lt"/>
                </a:rPr>
                <a:t>Có tiếng gọi ngoài cổng. Chi nhìn ra, thấy Sơn giơ chiếc diều rất xinh, vẫy rối rít:</a:t>
              </a:r>
            </a:p>
            <a:p>
              <a:pPr algn="just"/>
              <a:r>
                <a:rPr lang="en-US" sz="2000" b="0" i="0">
                  <a:solidFill>
                    <a:srgbClr val="C00000"/>
                  </a:solidFill>
                  <a:effectLst/>
                  <a:latin typeface="+mn-lt"/>
                </a:rPr>
                <a:t>      </a:t>
              </a:r>
              <a:r>
                <a:rPr lang="vi-VN" sz="2000" b="0" i="0">
                  <a:solidFill>
                    <a:srgbClr val="C00000"/>
                  </a:solidFill>
                  <a:effectLst/>
                  <a:latin typeface="+mn-lt"/>
                </a:rPr>
                <a:t>- Cho cậu này.</a:t>
              </a:r>
            </a:p>
            <a:p>
              <a:pPr algn="just"/>
              <a:r>
                <a:rPr lang="en-US" sz="2000" b="0" i="0">
                  <a:solidFill>
                    <a:srgbClr val="000000"/>
                  </a:solidFill>
                  <a:effectLst/>
                  <a:latin typeface="+mn-lt"/>
                </a:rPr>
                <a:t>      </a:t>
              </a:r>
              <a:r>
                <a:rPr lang="vi-VN" sz="2000" b="0" i="0">
                  <a:solidFill>
                    <a:srgbClr val="0070C0"/>
                  </a:solidFill>
                  <a:effectLst/>
                  <a:latin typeface="+mn-lt"/>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algn="just"/>
              <a:r>
                <a:rPr lang="vi-VN" sz="2000" b="0" i="0">
                  <a:solidFill>
                    <a:srgbClr val="7030A0"/>
                  </a:solidFill>
                  <a:effectLst/>
                  <a:latin typeface="+mn-lt"/>
                </a:rPr>
                <a:t>Nhìn Sơn đen nhẻm, mắt lấp lánh khi kể chuyện, Chi chợt thấy buồn:</a:t>
              </a:r>
            </a:p>
            <a:p>
              <a:pPr algn="just"/>
              <a:r>
                <a:rPr lang="en-US" sz="2000" b="0" i="0">
                  <a:solidFill>
                    <a:srgbClr val="7030A0"/>
                  </a:solidFill>
                  <a:effectLst/>
                  <a:latin typeface="+mn-lt"/>
                </a:rPr>
                <a:t>      </a:t>
              </a:r>
              <a:r>
                <a:rPr lang="vi-VN" sz="2000" b="0" i="0">
                  <a:solidFill>
                    <a:srgbClr val="7030A0"/>
                  </a:solidFill>
                  <a:effectLst/>
                  <a:latin typeface="+mn-lt"/>
                </a:rPr>
                <a:t>- Tớ chẳng được đi đâu.</a:t>
              </a:r>
            </a:p>
            <a:p>
              <a:pPr algn="just"/>
              <a:r>
                <a:rPr lang="en-US" sz="2000" b="0" i="0">
                  <a:solidFill>
                    <a:srgbClr val="7030A0"/>
                  </a:solidFill>
                  <a:effectLst/>
                  <a:latin typeface="+mn-lt"/>
                </a:rPr>
                <a:t>      </a:t>
              </a:r>
              <a:r>
                <a:rPr lang="vi-VN" sz="2000" b="0" i="0">
                  <a:solidFill>
                    <a:srgbClr val="7030A0"/>
                  </a:solidFill>
                  <a:effectLst/>
                  <a:latin typeface="+mn-lt"/>
                </a:rPr>
                <a:t>- Nhưng mẹ tớ bảo cậu biết đi xe đạp rồi.</a:t>
              </a:r>
            </a:p>
            <a:p>
              <a:pPr algn="just"/>
              <a:r>
                <a:rPr lang="en-US" sz="2000" b="0" i="0">
                  <a:solidFill>
                    <a:srgbClr val="7030A0"/>
                  </a:solidFill>
                  <a:effectLst/>
                  <a:latin typeface="+mn-lt"/>
                </a:rPr>
                <a:t>      </a:t>
              </a:r>
              <a:r>
                <a:rPr lang="vi-VN" sz="2000" b="0" i="0">
                  <a:solidFill>
                    <a:srgbClr val="7030A0"/>
                  </a:solidFill>
                  <a:effectLst/>
                  <a:latin typeface="+mn-lt"/>
                </a:rPr>
                <a:t>- Ừ, tớ ở nhà tập xe thôi.</a:t>
              </a:r>
            </a:p>
            <a:p>
              <a:pPr algn="just"/>
              <a:r>
                <a:rPr lang="en-US" sz="2000" b="0" i="0">
                  <a:solidFill>
                    <a:srgbClr val="7030A0"/>
                  </a:solidFill>
                  <a:effectLst/>
                  <a:latin typeface="+mn-lt"/>
                </a:rPr>
                <a:t>      </a:t>
              </a:r>
              <a:r>
                <a:rPr lang="vi-VN" sz="2000" b="0" i="0">
                  <a:solidFill>
                    <a:srgbClr val="7030A0"/>
                  </a:solidFill>
                  <a:effectLst/>
                  <a:latin typeface="+mn-lt"/>
                </a:rPr>
                <a:t>- Thế cậu được đạp xe đi khắp nơi mà.</a:t>
              </a:r>
            </a:p>
            <a:p>
              <a:pPr algn="just"/>
              <a:r>
                <a:rPr lang="en-US" sz="2000" b="0" i="0">
                  <a:solidFill>
                    <a:srgbClr val="7030A0"/>
                  </a:solidFill>
                  <a:effectLst/>
                  <a:latin typeface="+mn-lt"/>
                </a:rPr>
                <a:t>      </a:t>
              </a:r>
              <a:r>
                <a:rPr lang="vi-VN" sz="2000" b="0" i="0">
                  <a:solidFill>
                    <a:srgbClr val="7030A0"/>
                  </a:solidFill>
                  <a:effectLst/>
                  <a:latin typeface="+mn-lt"/>
                </a:rPr>
                <a:t>Chi cười:</a:t>
              </a:r>
            </a:p>
            <a:p>
              <a:pPr algn="just"/>
              <a:r>
                <a:rPr lang="en-US" sz="2000" b="0" i="0">
                  <a:solidFill>
                    <a:srgbClr val="7030A0"/>
                  </a:solidFill>
                  <a:effectLst/>
                  <a:latin typeface="+mn-lt"/>
                </a:rPr>
                <a:t>      </a:t>
              </a:r>
              <a:r>
                <a:rPr lang="vi-VN" sz="2000" b="0" i="0">
                  <a:solidFill>
                    <a:srgbClr val="7030A0"/>
                  </a:solidFill>
                  <a:effectLst/>
                  <a:latin typeface="+mn-lt"/>
                </a:rPr>
                <a:t>- Ừ nhỉ.</a:t>
              </a:r>
            </a:p>
            <a:p>
              <a:pPr algn="just"/>
              <a:r>
                <a:rPr lang="en-US" sz="2000" b="0" i="0">
                  <a:solidFill>
                    <a:srgbClr val="000000"/>
                  </a:solidFill>
                  <a:effectLst/>
                  <a:latin typeface="+mn-lt"/>
                </a:rPr>
                <a:t>      </a:t>
              </a:r>
              <a:r>
                <a:rPr lang="vi-VN" sz="2000" b="0" i="0">
                  <a:solidFill>
                    <a:srgbClr val="00B050"/>
                  </a:solidFill>
                  <a:effectLst/>
                  <a:latin typeface="+mn-lt"/>
                </a:rPr>
                <a:t>Thế là Chi kể bố dạy Chi đi xe đạp. Bây giờ, Chi đã đạp xe bon bon. Con đường quen thuộc bỗng trở nên mới mẻ.</a:t>
              </a:r>
            </a:p>
            <a:p>
              <a:pPr algn="just"/>
              <a:r>
                <a:rPr lang="en-US" sz="2000" b="0" i="0">
                  <a:solidFill>
                    <a:srgbClr val="00B050"/>
                  </a:solidFill>
                  <a:effectLst/>
                  <a:latin typeface="+mn-lt"/>
                </a:rPr>
                <a:t>      </a:t>
              </a:r>
              <a:r>
                <a:rPr lang="vi-VN" sz="2000" b="0" i="0">
                  <a:solidFill>
                    <a:srgbClr val="00B050"/>
                  </a:solidFill>
                  <a:effectLst/>
                  <a:latin typeface="+mn-lt"/>
                </a:rPr>
                <a:t>Cứ thế, hai bạn thi nhau kể những trải nghiệm mùa hè.</a:t>
              </a:r>
            </a:p>
            <a:p>
              <a:pPr algn="just"/>
              <a:r>
                <a:rPr lang="en-US" sz="2000" b="0" i="0">
                  <a:solidFill>
                    <a:srgbClr val="00B050"/>
                  </a:solidFill>
                  <a:effectLst/>
                  <a:latin typeface="+mn-lt"/>
                </a:rPr>
                <a:t>      </a:t>
              </a:r>
              <a:r>
                <a:rPr lang="vi-VN" sz="2000" b="0" i="0">
                  <a:solidFill>
                    <a:srgbClr val="00B050"/>
                  </a:solidFill>
                  <a:effectLst/>
                  <a:latin typeface="+mn-lt"/>
                </a:rPr>
                <a:t>Ngày mai đi học rồi, nhưng mùa hè chắc sẽ theo các bạn vào lớp học.</a:t>
              </a:r>
              <a:endParaRPr lang="en-US" sz="2000" b="0" i="0">
                <a:solidFill>
                  <a:srgbClr val="00B050"/>
                </a:solidFill>
                <a:effectLst/>
                <a:latin typeface="+mn-lt"/>
              </a:endParaRPr>
            </a:p>
            <a:p>
              <a:pPr algn="r"/>
              <a:r>
                <a:rPr lang="en-US" sz="2000">
                  <a:latin typeface="+mn-lt"/>
                </a:rPr>
                <a:t>(Minh Dương)</a:t>
              </a:r>
              <a:endParaRPr lang="vi-VN" sz="2000" b="0" i="0">
                <a:solidFill>
                  <a:srgbClr val="000000"/>
                </a:solidFill>
                <a:effectLst/>
                <a:latin typeface="+mn-lt"/>
              </a:endParaRPr>
            </a:p>
          </p:txBody>
        </p:sp>
        <p:sp>
          <p:nvSpPr>
            <p:cNvPr id="6" name="TextBox 5">
              <a:extLst>
                <a:ext uri="{FF2B5EF4-FFF2-40B4-BE49-F238E27FC236}">
                  <a16:creationId xmlns:a16="http://schemas.microsoft.com/office/drawing/2014/main" id="{BAB54CE3-5B4F-938A-DB6F-2EB3F559AAF2}"/>
                </a:ext>
              </a:extLst>
            </p:cNvPr>
            <p:cNvSpPr txBox="1"/>
            <p:nvPr/>
          </p:nvSpPr>
          <p:spPr>
            <a:xfrm>
              <a:off x="4482972" y="210174"/>
              <a:ext cx="3195892" cy="523220"/>
            </a:xfrm>
            <a:prstGeom prst="rect">
              <a:avLst/>
            </a:prstGeom>
            <a:grpFill/>
          </p:spPr>
          <p:txBody>
            <a:bodyPr wrap="square" rtlCol="0">
              <a:spAutoFit/>
            </a:bodyPr>
            <a:lstStyle/>
            <a:p>
              <a:pPr algn="ctr"/>
              <a:r>
                <a:rPr lang="en-US" sz="2800">
                  <a:latin typeface="+mn-lt"/>
                </a:rPr>
                <a:t>NGÀY GẶP LẠI</a:t>
              </a:r>
              <a:endParaRPr lang="vi-VN" sz="2800" b="0" i="0">
                <a:solidFill>
                  <a:srgbClr val="000000"/>
                </a:solidFill>
                <a:effectLst/>
                <a:latin typeface="+mn-lt"/>
              </a:endParaRPr>
            </a:p>
          </p:txBody>
        </p:sp>
      </p:grpSp>
    </p:spTree>
    <p:extLst>
      <p:ext uri="{BB962C8B-B14F-4D97-AF65-F5344CB8AC3E}">
        <p14:creationId xmlns:p14="http://schemas.microsoft.com/office/powerpoint/2010/main" val="128213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763259" y="352355"/>
            <a:ext cx="6911703" cy="646331"/>
          </a:xfrm>
          <a:prstGeom prst="rect">
            <a:avLst/>
          </a:prstGeom>
          <a:noFill/>
          <a:ln>
            <a:solidFill>
              <a:srgbClr val="0070C0"/>
            </a:solidFill>
          </a:ln>
        </p:spPr>
        <p:txBody>
          <a:bodyPr wrap="square" rtlCol="0">
            <a:spAutoFit/>
          </a:bodyPr>
          <a:lstStyle/>
          <a:p>
            <a:pPr algn="ctr"/>
            <a:r>
              <a:rPr lang="en-US" sz="3600" b="1" dirty="0" err="1">
                <a:solidFill>
                  <a:srgbClr val="0070C0"/>
                </a:solidFill>
              </a:rPr>
              <a:t>Đọc</a:t>
            </a:r>
            <a:r>
              <a:rPr lang="en-US" sz="3600" b="1" dirty="0">
                <a:solidFill>
                  <a:srgbClr val="0070C0"/>
                </a:solidFill>
              </a:rPr>
              <a:t> </a:t>
            </a:r>
            <a:r>
              <a:rPr lang="en-US" sz="3600" b="1" dirty="0" err="1">
                <a:solidFill>
                  <a:srgbClr val="0070C0"/>
                </a:solidFill>
              </a:rPr>
              <a:t>nối</a:t>
            </a:r>
            <a:r>
              <a:rPr lang="en-US" sz="3600" b="1" dirty="0">
                <a:solidFill>
                  <a:srgbClr val="0070C0"/>
                </a:solidFill>
              </a:rPr>
              <a:t> </a:t>
            </a:r>
            <a:r>
              <a:rPr lang="en-US" sz="3600" b="1" dirty="0" err="1">
                <a:solidFill>
                  <a:srgbClr val="0070C0"/>
                </a:solidFill>
              </a:rPr>
              <a:t>tiếp</a:t>
            </a:r>
            <a:r>
              <a:rPr lang="en-US" sz="3600" b="1" dirty="0">
                <a:solidFill>
                  <a:srgbClr val="0070C0"/>
                </a:solidFill>
              </a:rPr>
              <a:t> </a:t>
            </a:r>
            <a:r>
              <a:rPr lang="en-US" sz="3600" b="1" dirty="0" err="1">
                <a:solidFill>
                  <a:srgbClr val="0070C0"/>
                </a:solidFill>
              </a:rPr>
              <a:t>theo</a:t>
            </a:r>
            <a:r>
              <a:rPr lang="en-US" sz="3600" b="1" dirty="0">
                <a:solidFill>
                  <a:srgbClr val="0070C0"/>
                </a:solidFill>
              </a:rPr>
              <a:t> </a:t>
            </a:r>
            <a:r>
              <a:rPr lang="en-US" sz="3600" b="1" dirty="0" err="1">
                <a:solidFill>
                  <a:srgbClr val="0070C0"/>
                </a:solidFill>
              </a:rPr>
              <a:t>đoạn</a:t>
            </a:r>
            <a:endParaRPr lang="en-US" sz="3600" b="1" dirty="0">
              <a:solidFill>
                <a:srgbClr val="0070C0"/>
              </a:solidFill>
            </a:endParaRPr>
          </a:p>
        </p:txBody>
      </p:sp>
      <p:pic>
        <p:nvPicPr>
          <p:cNvPr id="5" name="Picture 4">
            <a:extLst>
              <a:ext uri="{FF2B5EF4-FFF2-40B4-BE49-F238E27FC236}">
                <a16:creationId xmlns:a16="http://schemas.microsoft.com/office/drawing/2014/main" id="{FC31A596-7BD5-4B23-6B40-F76A262AF8D6}"/>
              </a:ext>
            </a:extLst>
          </p:cNvPr>
          <p:cNvPicPr>
            <a:picLocks noChangeAspect="1"/>
          </p:cNvPicPr>
          <p:nvPr/>
        </p:nvPicPr>
        <p:blipFill>
          <a:blip r:embed="rId3"/>
          <a:stretch>
            <a:fillRect/>
          </a:stretch>
        </p:blipFill>
        <p:spPr>
          <a:xfrm>
            <a:off x="1927072" y="1826426"/>
            <a:ext cx="8307693" cy="3747354"/>
          </a:xfrm>
          <a:prstGeom prst="rect">
            <a:avLst/>
          </a:prstGeom>
        </p:spPr>
      </p:pic>
    </p:spTree>
    <p:extLst>
      <p:ext uri="{BB962C8B-B14F-4D97-AF65-F5344CB8AC3E}">
        <p14:creationId xmlns:p14="http://schemas.microsoft.com/office/powerpoint/2010/main" val="2629253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819D99-AF47-1553-B51C-D1ABF0042A68}"/>
              </a:ext>
            </a:extLst>
          </p:cNvPr>
          <p:cNvSpPr txBox="1"/>
          <p:nvPr/>
        </p:nvSpPr>
        <p:spPr>
          <a:xfrm>
            <a:off x="1539836" y="199716"/>
            <a:ext cx="4771023" cy="646331"/>
          </a:xfrm>
          <a:prstGeom prst="rect">
            <a:avLst/>
          </a:prstGeom>
          <a:noFill/>
          <a:ln>
            <a:solidFill>
              <a:srgbClr val="0070C0"/>
            </a:solidFill>
          </a:ln>
        </p:spPr>
        <p:txBody>
          <a:bodyPr wrap="square" rtlCol="0">
            <a:spAutoFit/>
          </a:bodyPr>
          <a:lstStyle/>
          <a:p>
            <a:pPr algn="ctr"/>
            <a:r>
              <a:rPr lang="en-US" sz="3600" b="1" dirty="0" err="1">
                <a:solidFill>
                  <a:srgbClr val="0070C0"/>
                </a:solidFill>
              </a:rPr>
              <a:t>Lưu</a:t>
            </a:r>
            <a:r>
              <a:rPr lang="en-US" sz="3600" b="1" dirty="0">
                <a:solidFill>
                  <a:srgbClr val="0070C0"/>
                </a:solidFill>
              </a:rPr>
              <a:t> ý </a:t>
            </a:r>
            <a:r>
              <a:rPr lang="en-US" sz="3600" b="1" dirty="0" err="1">
                <a:solidFill>
                  <a:srgbClr val="0070C0"/>
                </a:solidFill>
              </a:rPr>
              <a:t>từ</a:t>
            </a:r>
            <a:r>
              <a:rPr lang="en-US" sz="3600" b="1" dirty="0">
                <a:solidFill>
                  <a:srgbClr val="0070C0"/>
                </a:solidFill>
              </a:rPr>
              <a:t> </a:t>
            </a:r>
            <a:r>
              <a:rPr lang="en-US" sz="3600" b="1" dirty="0" err="1">
                <a:solidFill>
                  <a:srgbClr val="0070C0"/>
                </a:solidFill>
              </a:rPr>
              <a:t>khó</a:t>
            </a:r>
            <a:r>
              <a:rPr lang="en-US" sz="3600" b="1" dirty="0">
                <a:solidFill>
                  <a:srgbClr val="0070C0"/>
                </a:solidFill>
              </a:rPr>
              <a:t> </a:t>
            </a:r>
            <a:r>
              <a:rPr lang="en-US" sz="3600" b="1" dirty="0" err="1">
                <a:solidFill>
                  <a:srgbClr val="0070C0"/>
                </a:solidFill>
              </a:rPr>
              <a:t>đọc</a:t>
            </a:r>
            <a:endParaRPr lang="en-US" sz="3600" b="1" dirty="0">
              <a:solidFill>
                <a:srgbClr val="0070C0"/>
              </a:solidFill>
            </a:endParaRPr>
          </a:p>
        </p:txBody>
      </p:sp>
      <p:sp>
        <p:nvSpPr>
          <p:cNvPr id="3" name="TextBox 2">
            <a:extLst>
              <a:ext uri="{FF2B5EF4-FFF2-40B4-BE49-F238E27FC236}">
                <a16:creationId xmlns:a16="http://schemas.microsoft.com/office/drawing/2014/main" id="{E457798A-EC1D-B2F8-AAFD-3438F28CD34D}"/>
              </a:ext>
            </a:extLst>
          </p:cNvPr>
          <p:cNvSpPr txBox="1"/>
          <p:nvPr/>
        </p:nvSpPr>
        <p:spPr>
          <a:xfrm>
            <a:off x="2113436" y="1796418"/>
            <a:ext cx="3370463" cy="923330"/>
          </a:xfrm>
          <a:prstGeom prst="rect">
            <a:avLst/>
          </a:prstGeom>
          <a:noFill/>
        </p:spPr>
        <p:txBody>
          <a:bodyPr wrap="square" rtlCol="0">
            <a:spAutoFit/>
          </a:bodyPr>
          <a:lstStyle/>
          <a:p>
            <a:pPr algn="just"/>
            <a:r>
              <a:rPr lang="en-US" sz="5400" dirty="0" err="1">
                <a:solidFill>
                  <a:srgbClr val="0070C0"/>
                </a:solidFill>
              </a:rPr>
              <a:t>cửa</a:t>
            </a:r>
            <a:r>
              <a:rPr lang="en-US" sz="5400" dirty="0">
                <a:solidFill>
                  <a:srgbClr val="0070C0"/>
                </a:solidFill>
              </a:rPr>
              <a:t> </a:t>
            </a:r>
            <a:r>
              <a:rPr lang="en-US" sz="5400" dirty="0" err="1">
                <a:solidFill>
                  <a:srgbClr val="0070C0"/>
                </a:solidFill>
              </a:rPr>
              <a:t>sổ</a:t>
            </a:r>
            <a:endParaRPr lang="en-US" sz="5400" dirty="0">
              <a:solidFill>
                <a:srgbClr val="0070C0"/>
              </a:solidFill>
            </a:endParaRPr>
          </a:p>
        </p:txBody>
      </p:sp>
      <p:cxnSp>
        <p:nvCxnSpPr>
          <p:cNvPr id="6" name="Straight Connector 5">
            <a:extLst>
              <a:ext uri="{FF2B5EF4-FFF2-40B4-BE49-F238E27FC236}">
                <a16:creationId xmlns:a16="http://schemas.microsoft.com/office/drawing/2014/main" id="{9A72E638-AD41-3053-CFEF-C65E80E40326}"/>
              </a:ext>
            </a:extLst>
          </p:cNvPr>
          <p:cNvCxnSpPr/>
          <p:nvPr/>
        </p:nvCxnSpPr>
        <p:spPr>
          <a:xfrm>
            <a:off x="3537679" y="2599828"/>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9A22ADE-8AA2-CA91-D607-ADA3EFCE7829}"/>
              </a:ext>
            </a:extLst>
          </p:cNvPr>
          <p:cNvSpPr txBox="1"/>
          <p:nvPr/>
        </p:nvSpPr>
        <p:spPr>
          <a:xfrm>
            <a:off x="2113436" y="2967335"/>
            <a:ext cx="3370463" cy="923330"/>
          </a:xfrm>
          <a:prstGeom prst="rect">
            <a:avLst/>
          </a:prstGeom>
          <a:noFill/>
        </p:spPr>
        <p:txBody>
          <a:bodyPr wrap="square" rtlCol="0">
            <a:spAutoFit/>
          </a:bodyPr>
          <a:lstStyle/>
          <a:p>
            <a:pPr algn="just"/>
            <a:r>
              <a:rPr lang="en-US" sz="5400" dirty="0" err="1">
                <a:solidFill>
                  <a:srgbClr val="0070C0"/>
                </a:solidFill>
              </a:rPr>
              <a:t>năm</a:t>
            </a:r>
            <a:r>
              <a:rPr lang="en-US" sz="5400" dirty="0">
                <a:solidFill>
                  <a:srgbClr val="0070C0"/>
                </a:solidFill>
              </a:rPr>
              <a:t> </a:t>
            </a:r>
            <a:r>
              <a:rPr lang="en-US" sz="5400" dirty="0" err="1">
                <a:solidFill>
                  <a:srgbClr val="0070C0"/>
                </a:solidFill>
              </a:rPr>
              <a:t>học</a:t>
            </a:r>
            <a:endParaRPr lang="en-US" sz="5400" dirty="0">
              <a:solidFill>
                <a:srgbClr val="0070C0"/>
              </a:solidFill>
            </a:endParaRPr>
          </a:p>
        </p:txBody>
      </p:sp>
      <p:cxnSp>
        <p:nvCxnSpPr>
          <p:cNvPr id="8" name="Straight Connector 7">
            <a:extLst>
              <a:ext uri="{FF2B5EF4-FFF2-40B4-BE49-F238E27FC236}">
                <a16:creationId xmlns:a16="http://schemas.microsoft.com/office/drawing/2014/main" id="{14A3D6D9-21C0-48BE-0DC7-70ECE3BADC3B}"/>
              </a:ext>
            </a:extLst>
          </p:cNvPr>
          <p:cNvCxnSpPr>
            <a:cxnSpLocks/>
          </p:cNvCxnSpPr>
          <p:nvPr/>
        </p:nvCxnSpPr>
        <p:spPr>
          <a:xfrm>
            <a:off x="2159486" y="3886382"/>
            <a:ext cx="469946" cy="122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CFBB91D-25A7-9E71-0E2C-9279F3A902BA}"/>
              </a:ext>
            </a:extLst>
          </p:cNvPr>
          <p:cNvSpPr txBox="1"/>
          <p:nvPr/>
        </p:nvSpPr>
        <p:spPr>
          <a:xfrm>
            <a:off x="2194717" y="4074210"/>
            <a:ext cx="3370463" cy="923330"/>
          </a:xfrm>
          <a:prstGeom prst="rect">
            <a:avLst/>
          </a:prstGeom>
          <a:noFill/>
        </p:spPr>
        <p:txBody>
          <a:bodyPr wrap="square" rtlCol="0">
            <a:spAutoFit/>
          </a:bodyPr>
          <a:lstStyle/>
          <a:p>
            <a:pPr algn="just"/>
            <a:r>
              <a:rPr lang="en-US" sz="5400" dirty="0" err="1">
                <a:solidFill>
                  <a:srgbClr val="0070C0"/>
                </a:solidFill>
              </a:rPr>
              <a:t>rối</a:t>
            </a:r>
            <a:r>
              <a:rPr lang="en-US" sz="5400" dirty="0">
                <a:solidFill>
                  <a:srgbClr val="0070C0"/>
                </a:solidFill>
              </a:rPr>
              <a:t> </a:t>
            </a:r>
            <a:r>
              <a:rPr lang="en-US" sz="5400" dirty="0" err="1">
                <a:solidFill>
                  <a:srgbClr val="0070C0"/>
                </a:solidFill>
              </a:rPr>
              <a:t>rít</a:t>
            </a:r>
            <a:endParaRPr lang="en-US" sz="5400" dirty="0">
              <a:solidFill>
                <a:srgbClr val="0070C0"/>
              </a:solidFill>
            </a:endParaRPr>
          </a:p>
        </p:txBody>
      </p:sp>
      <p:cxnSp>
        <p:nvCxnSpPr>
          <p:cNvPr id="10" name="Straight Connector 9">
            <a:extLst>
              <a:ext uri="{FF2B5EF4-FFF2-40B4-BE49-F238E27FC236}">
                <a16:creationId xmlns:a16="http://schemas.microsoft.com/office/drawing/2014/main" id="{8044B18C-AD39-04B0-BEA0-49E4DBA20292}"/>
              </a:ext>
            </a:extLst>
          </p:cNvPr>
          <p:cNvCxnSpPr/>
          <p:nvPr/>
        </p:nvCxnSpPr>
        <p:spPr>
          <a:xfrm>
            <a:off x="2194717" y="4997540"/>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5FBA592-B34A-AEA4-D957-D800317D26A5}"/>
              </a:ext>
            </a:extLst>
          </p:cNvPr>
          <p:cNvCxnSpPr/>
          <p:nvPr/>
        </p:nvCxnSpPr>
        <p:spPr>
          <a:xfrm>
            <a:off x="3102964" y="4997540"/>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9E08A30-DDE0-A9BE-6890-82685BA395FE}"/>
              </a:ext>
            </a:extLst>
          </p:cNvPr>
          <p:cNvSpPr txBox="1"/>
          <p:nvPr/>
        </p:nvSpPr>
        <p:spPr>
          <a:xfrm>
            <a:off x="6677939" y="1676498"/>
            <a:ext cx="3370463" cy="923330"/>
          </a:xfrm>
          <a:prstGeom prst="rect">
            <a:avLst/>
          </a:prstGeom>
          <a:noFill/>
        </p:spPr>
        <p:txBody>
          <a:bodyPr wrap="square" rtlCol="0">
            <a:spAutoFit/>
          </a:bodyPr>
          <a:lstStyle/>
          <a:p>
            <a:pPr algn="just"/>
            <a:r>
              <a:rPr lang="en-US" sz="5400" dirty="0" err="1">
                <a:solidFill>
                  <a:srgbClr val="0070C0"/>
                </a:solidFill>
              </a:rPr>
              <a:t>trời</a:t>
            </a:r>
            <a:r>
              <a:rPr lang="en-US" sz="5400" dirty="0">
                <a:solidFill>
                  <a:srgbClr val="0070C0"/>
                </a:solidFill>
              </a:rPr>
              <a:t> </a:t>
            </a:r>
            <a:r>
              <a:rPr lang="en-US" sz="5400" dirty="0" err="1">
                <a:solidFill>
                  <a:srgbClr val="0070C0"/>
                </a:solidFill>
              </a:rPr>
              <a:t>xanh</a:t>
            </a:r>
            <a:endParaRPr lang="en-US" sz="5400" dirty="0">
              <a:solidFill>
                <a:srgbClr val="0070C0"/>
              </a:solidFill>
            </a:endParaRPr>
          </a:p>
        </p:txBody>
      </p:sp>
      <p:cxnSp>
        <p:nvCxnSpPr>
          <p:cNvPr id="13" name="Straight Connector 12">
            <a:extLst>
              <a:ext uri="{FF2B5EF4-FFF2-40B4-BE49-F238E27FC236}">
                <a16:creationId xmlns:a16="http://schemas.microsoft.com/office/drawing/2014/main" id="{E2171CF6-02DC-3ED2-7777-C397F8DC7D46}"/>
              </a:ext>
            </a:extLst>
          </p:cNvPr>
          <p:cNvCxnSpPr/>
          <p:nvPr/>
        </p:nvCxnSpPr>
        <p:spPr>
          <a:xfrm>
            <a:off x="6835354" y="2599828"/>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D77B852-BBEB-B4AF-A4EF-E25DDF198FB1}"/>
              </a:ext>
            </a:extLst>
          </p:cNvPr>
          <p:cNvCxnSpPr/>
          <p:nvPr/>
        </p:nvCxnSpPr>
        <p:spPr>
          <a:xfrm>
            <a:off x="7884983" y="2599828"/>
            <a:ext cx="478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AA0C5DF-E2C4-BE6C-4138-AA9ACC93CB1F}"/>
              </a:ext>
            </a:extLst>
          </p:cNvPr>
          <p:cNvSpPr txBox="1"/>
          <p:nvPr/>
        </p:nvSpPr>
        <p:spPr>
          <a:xfrm>
            <a:off x="6677939" y="3015905"/>
            <a:ext cx="4167441" cy="923330"/>
          </a:xfrm>
          <a:prstGeom prst="rect">
            <a:avLst/>
          </a:prstGeom>
          <a:noFill/>
        </p:spPr>
        <p:txBody>
          <a:bodyPr wrap="square" rtlCol="0">
            <a:spAutoFit/>
          </a:bodyPr>
          <a:lstStyle/>
          <a:p>
            <a:pPr algn="just"/>
            <a:r>
              <a:rPr lang="en-US" sz="5400" dirty="0" err="1">
                <a:solidFill>
                  <a:srgbClr val="0070C0"/>
                </a:solidFill>
              </a:rPr>
              <a:t>lấp</a:t>
            </a:r>
            <a:r>
              <a:rPr lang="en-US" sz="5400" dirty="0">
                <a:solidFill>
                  <a:srgbClr val="0070C0"/>
                </a:solidFill>
              </a:rPr>
              <a:t> </a:t>
            </a:r>
            <a:r>
              <a:rPr lang="en-US" sz="5400" dirty="0" err="1">
                <a:solidFill>
                  <a:srgbClr val="0070C0"/>
                </a:solidFill>
              </a:rPr>
              <a:t>lánh</a:t>
            </a:r>
            <a:endParaRPr lang="en-US" sz="5400" dirty="0">
              <a:solidFill>
                <a:srgbClr val="0070C0"/>
              </a:solidFill>
            </a:endParaRPr>
          </a:p>
        </p:txBody>
      </p:sp>
      <p:cxnSp>
        <p:nvCxnSpPr>
          <p:cNvPr id="16" name="Straight Connector 15">
            <a:extLst>
              <a:ext uri="{FF2B5EF4-FFF2-40B4-BE49-F238E27FC236}">
                <a16:creationId xmlns:a16="http://schemas.microsoft.com/office/drawing/2014/main" id="{28795F0C-02E8-1588-B035-5ECE04C748EE}"/>
              </a:ext>
            </a:extLst>
          </p:cNvPr>
          <p:cNvCxnSpPr>
            <a:cxnSpLocks/>
          </p:cNvCxnSpPr>
          <p:nvPr/>
        </p:nvCxnSpPr>
        <p:spPr>
          <a:xfrm>
            <a:off x="6735560" y="3890665"/>
            <a:ext cx="31715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3FDA932-11CB-04DF-E64C-688396540748}"/>
              </a:ext>
            </a:extLst>
          </p:cNvPr>
          <p:cNvCxnSpPr>
            <a:cxnSpLocks/>
          </p:cNvCxnSpPr>
          <p:nvPr/>
        </p:nvCxnSpPr>
        <p:spPr>
          <a:xfrm>
            <a:off x="7859539" y="3890665"/>
            <a:ext cx="26453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D7D66CA-4425-5984-6288-171126A6D3B8}"/>
              </a:ext>
            </a:extLst>
          </p:cNvPr>
          <p:cNvSpPr txBox="1"/>
          <p:nvPr/>
        </p:nvSpPr>
        <p:spPr>
          <a:xfrm>
            <a:off x="6596660" y="4156841"/>
            <a:ext cx="3370463" cy="923330"/>
          </a:xfrm>
          <a:prstGeom prst="rect">
            <a:avLst/>
          </a:prstGeom>
          <a:noFill/>
        </p:spPr>
        <p:txBody>
          <a:bodyPr wrap="square" rtlCol="0">
            <a:spAutoFit/>
          </a:bodyPr>
          <a:lstStyle/>
          <a:p>
            <a:pPr algn="just"/>
            <a:r>
              <a:rPr lang="en-US" sz="5400" dirty="0" err="1">
                <a:solidFill>
                  <a:srgbClr val="0070C0"/>
                </a:solidFill>
              </a:rPr>
              <a:t>mừng</a:t>
            </a:r>
            <a:r>
              <a:rPr lang="en-US" sz="5400" dirty="0">
                <a:solidFill>
                  <a:srgbClr val="0070C0"/>
                </a:solidFill>
              </a:rPr>
              <a:t> </a:t>
            </a:r>
            <a:r>
              <a:rPr lang="en-US" sz="5400" dirty="0" err="1">
                <a:solidFill>
                  <a:srgbClr val="0070C0"/>
                </a:solidFill>
              </a:rPr>
              <a:t>rỡ</a:t>
            </a:r>
            <a:endParaRPr lang="en-US" sz="5400" dirty="0">
              <a:solidFill>
                <a:srgbClr val="0070C0"/>
              </a:solidFill>
            </a:endParaRPr>
          </a:p>
        </p:txBody>
      </p:sp>
      <p:cxnSp>
        <p:nvCxnSpPr>
          <p:cNvPr id="19" name="Straight Connector 18">
            <a:extLst>
              <a:ext uri="{FF2B5EF4-FFF2-40B4-BE49-F238E27FC236}">
                <a16:creationId xmlns:a16="http://schemas.microsoft.com/office/drawing/2014/main" id="{BD85B04C-91B0-9A62-CD9C-D88BD6315F3F}"/>
              </a:ext>
            </a:extLst>
          </p:cNvPr>
          <p:cNvCxnSpPr>
            <a:cxnSpLocks/>
          </p:cNvCxnSpPr>
          <p:nvPr/>
        </p:nvCxnSpPr>
        <p:spPr>
          <a:xfrm flipV="1">
            <a:off x="8620427" y="4997540"/>
            <a:ext cx="282463" cy="74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85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2" grpId="0"/>
      <p:bldP spid="15"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91985ED-A3F2-7944-27FC-AE5E72654034}"/>
              </a:ext>
            </a:extLst>
          </p:cNvPr>
          <p:cNvSpPr txBox="1"/>
          <p:nvPr/>
        </p:nvSpPr>
        <p:spPr>
          <a:xfrm>
            <a:off x="922093" y="5018407"/>
            <a:ext cx="10584293" cy="1323439"/>
          </a:xfrm>
          <a:prstGeom prst="rect">
            <a:avLst/>
          </a:prstGeom>
          <a:noFill/>
        </p:spPr>
        <p:txBody>
          <a:bodyPr wrap="square" rtlCol="0">
            <a:spAutoFit/>
          </a:bodyPr>
          <a:lstStyle/>
          <a:p>
            <a:pPr algn="just"/>
            <a:r>
              <a:rPr lang="vi-VN" sz="4000" b="0" i="0" dirty="0">
                <a:solidFill>
                  <a:srgbClr val="0070C0"/>
                </a:solidFill>
                <a:effectLst/>
                <a:latin typeface="+mn-lt"/>
              </a:rPr>
              <a:t>Ngày mai đi học rồi, nhưng mùa hè chắc sẽ theo các bạn vào lớp học.</a:t>
            </a:r>
            <a:endParaRPr lang="en-US" sz="4000" b="0" i="0" dirty="0">
              <a:solidFill>
                <a:srgbClr val="0070C0"/>
              </a:solidFill>
              <a:effectLst/>
              <a:latin typeface="+mn-lt"/>
            </a:endParaRPr>
          </a:p>
        </p:txBody>
      </p:sp>
      <p:sp>
        <p:nvSpPr>
          <p:cNvPr id="4" name="TextBox 3">
            <a:extLst>
              <a:ext uri="{FF2B5EF4-FFF2-40B4-BE49-F238E27FC236}">
                <a16:creationId xmlns:a16="http://schemas.microsoft.com/office/drawing/2014/main" id="{69E3FDE6-1A8C-AFE2-C1E0-B49C73DE583A}"/>
              </a:ext>
            </a:extLst>
          </p:cNvPr>
          <p:cNvSpPr txBox="1"/>
          <p:nvPr/>
        </p:nvSpPr>
        <p:spPr>
          <a:xfrm>
            <a:off x="1408441" y="369792"/>
            <a:ext cx="5998542" cy="646331"/>
          </a:xfrm>
          <a:prstGeom prst="rect">
            <a:avLst/>
          </a:prstGeom>
          <a:noFill/>
          <a:ln>
            <a:solidFill>
              <a:srgbClr val="0070C0"/>
            </a:solidFill>
          </a:ln>
        </p:spPr>
        <p:txBody>
          <a:bodyPr wrap="square" rtlCol="0">
            <a:spAutoFit/>
          </a:bodyPr>
          <a:lstStyle/>
          <a:p>
            <a:pPr algn="ctr"/>
            <a:r>
              <a:rPr lang="en-US" sz="3600" b="1" dirty="0" err="1">
                <a:solidFill>
                  <a:srgbClr val="0070C0"/>
                </a:solidFill>
              </a:rPr>
              <a:t>Câu</a:t>
            </a:r>
            <a:r>
              <a:rPr lang="en-US" sz="3600" b="1" dirty="0">
                <a:solidFill>
                  <a:srgbClr val="0070C0"/>
                </a:solidFill>
              </a:rPr>
              <a:t> </a:t>
            </a:r>
            <a:r>
              <a:rPr lang="en-US" sz="3600" b="1" dirty="0" err="1">
                <a:solidFill>
                  <a:srgbClr val="0070C0"/>
                </a:solidFill>
              </a:rPr>
              <a:t>dài</a:t>
            </a:r>
            <a:endParaRPr lang="en-US" sz="3600" b="1" dirty="0">
              <a:solidFill>
                <a:srgbClr val="0070C0"/>
              </a:solidFill>
            </a:endParaRPr>
          </a:p>
        </p:txBody>
      </p:sp>
      <p:sp>
        <p:nvSpPr>
          <p:cNvPr id="5" name="TextBox 4">
            <a:extLst>
              <a:ext uri="{FF2B5EF4-FFF2-40B4-BE49-F238E27FC236}">
                <a16:creationId xmlns:a16="http://schemas.microsoft.com/office/drawing/2014/main" id="{41FFBA65-88BF-79BE-B8D8-1B4B9E9A7A99}"/>
              </a:ext>
            </a:extLst>
          </p:cNvPr>
          <p:cNvSpPr txBox="1"/>
          <p:nvPr/>
        </p:nvSpPr>
        <p:spPr>
          <a:xfrm>
            <a:off x="950326" y="1635513"/>
            <a:ext cx="10584293" cy="3170099"/>
          </a:xfrm>
          <a:prstGeom prst="rect">
            <a:avLst/>
          </a:prstGeom>
          <a:noFill/>
        </p:spPr>
        <p:txBody>
          <a:bodyPr wrap="square" rtlCol="0">
            <a:spAutoFit/>
          </a:bodyPr>
          <a:lstStyle/>
          <a:p>
            <a:pPr algn="just"/>
            <a:r>
              <a:rPr lang="vi-VN" sz="4000" dirty="0">
                <a:solidFill>
                  <a:srgbClr val="0070C0"/>
                </a:solidFill>
              </a:rPr>
              <a:t>Sơn về quê từ đầu hè, giờ gặp lại, hai bạn có bao nhiêu chuyện. </a:t>
            </a:r>
            <a:endParaRPr lang="en-US" sz="4000" dirty="0">
              <a:solidFill>
                <a:srgbClr val="0070C0"/>
              </a:solidFill>
            </a:endParaRPr>
          </a:p>
          <a:p>
            <a:pPr algn="just"/>
            <a:endParaRPr lang="en-US" sz="4000" dirty="0">
              <a:solidFill>
                <a:srgbClr val="0070C0"/>
              </a:solidFill>
            </a:endParaRPr>
          </a:p>
          <a:p>
            <a:pPr algn="just"/>
            <a:r>
              <a:rPr lang="vi-VN" sz="4000" dirty="0">
                <a:solidFill>
                  <a:srgbClr val="0070C0"/>
                </a:solidFill>
              </a:rPr>
              <a:t>Sơn kể ở quê, cậu được theo ông bà đi trồng rau, câu cá.</a:t>
            </a:r>
            <a:endParaRPr lang="en-US" sz="4000" dirty="0">
              <a:solidFill>
                <a:srgbClr val="0070C0"/>
              </a:solidFill>
            </a:endParaRPr>
          </a:p>
        </p:txBody>
      </p:sp>
      <p:cxnSp>
        <p:nvCxnSpPr>
          <p:cNvPr id="14" name="Straight Connector 13">
            <a:extLst>
              <a:ext uri="{FF2B5EF4-FFF2-40B4-BE49-F238E27FC236}">
                <a16:creationId xmlns:a16="http://schemas.microsoft.com/office/drawing/2014/main" id="{83938573-A6B2-E0AB-637A-988D450DC714}"/>
              </a:ext>
            </a:extLst>
          </p:cNvPr>
          <p:cNvCxnSpPr>
            <a:cxnSpLocks/>
          </p:cNvCxnSpPr>
          <p:nvPr/>
        </p:nvCxnSpPr>
        <p:spPr>
          <a:xfrm flipH="1">
            <a:off x="6214240" y="1663620"/>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C0BE7F8-7920-2D64-A088-12A8EC659C60}"/>
              </a:ext>
            </a:extLst>
          </p:cNvPr>
          <p:cNvCxnSpPr>
            <a:cxnSpLocks/>
          </p:cNvCxnSpPr>
          <p:nvPr/>
        </p:nvCxnSpPr>
        <p:spPr>
          <a:xfrm flipH="1">
            <a:off x="8919249" y="1647717"/>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0675F21-4E80-3577-F2FE-391D9B2F2AD0}"/>
              </a:ext>
            </a:extLst>
          </p:cNvPr>
          <p:cNvCxnSpPr>
            <a:cxnSpLocks/>
          </p:cNvCxnSpPr>
          <p:nvPr/>
        </p:nvCxnSpPr>
        <p:spPr>
          <a:xfrm flipH="1">
            <a:off x="10818684" y="1635513"/>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7A9850A4-F2A8-2C2C-D151-0F3D6DFD4AA0}"/>
              </a:ext>
            </a:extLst>
          </p:cNvPr>
          <p:cNvGrpSpPr/>
          <p:nvPr/>
        </p:nvGrpSpPr>
        <p:grpSpPr>
          <a:xfrm>
            <a:off x="5266056" y="2254766"/>
            <a:ext cx="214596" cy="591146"/>
            <a:chOff x="5362265" y="2534436"/>
            <a:chExt cx="259662" cy="591146"/>
          </a:xfrm>
        </p:grpSpPr>
        <p:cxnSp>
          <p:nvCxnSpPr>
            <p:cNvPr id="31" name="Straight Connector 30">
              <a:extLst>
                <a:ext uri="{FF2B5EF4-FFF2-40B4-BE49-F238E27FC236}">
                  <a16:creationId xmlns:a16="http://schemas.microsoft.com/office/drawing/2014/main" id="{B4AD2E73-9114-3D4E-B818-7F9849011404}"/>
                </a:ext>
              </a:extLst>
            </p:cNvPr>
            <p:cNvCxnSpPr>
              <a:cxnSpLocks/>
            </p:cNvCxnSpPr>
            <p:nvPr/>
          </p:nvCxnSpPr>
          <p:spPr>
            <a:xfrm flipH="1">
              <a:off x="5362265"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4C35B65-C19F-7EF1-B4FE-5BD9753F71C5}"/>
                </a:ext>
              </a:extLst>
            </p:cNvPr>
            <p:cNvCxnSpPr>
              <a:cxnSpLocks/>
            </p:cNvCxnSpPr>
            <p:nvPr/>
          </p:nvCxnSpPr>
          <p:spPr>
            <a:xfrm flipH="1">
              <a:off x="5486396"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4167E66E-7517-AF59-FFDD-4E40FF98D785}"/>
              </a:ext>
            </a:extLst>
          </p:cNvPr>
          <p:cNvCxnSpPr>
            <a:cxnSpLocks/>
          </p:cNvCxnSpPr>
          <p:nvPr/>
        </p:nvCxnSpPr>
        <p:spPr>
          <a:xfrm flipH="1">
            <a:off x="4339946" y="3504718"/>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D74623-2F0A-C950-39B2-5C234B1CCC0F}"/>
              </a:ext>
            </a:extLst>
          </p:cNvPr>
          <p:cNvCxnSpPr>
            <a:cxnSpLocks/>
          </p:cNvCxnSpPr>
          <p:nvPr/>
        </p:nvCxnSpPr>
        <p:spPr>
          <a:xfrm flipH="1">
            <a:off x="5809486" y="5030171"/>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187740-9B5E-2F98-BE15-8AE513DD483F}"/>
              </a:ext>
            </a:extLst>
          </p:cNvPr>
          <p:cNvCxnSpPr>
            <a:cxnSpLocks/>
          </p:cNvCxnSpPr>
          <p:nvPr/>
        </p:nvCxnSpPr>
        <p:spPr>
          <a:xfrm flipH="1">
            <a:off x="1976384" y="4095864"/>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03DCA31-65E1-BE5B-3AA6-B9D7882F3898}"/>
              </a:ext>
            </a:extLst>
          </p:cNvPr>
          <p:cNvGrpSpPr/>
          <p:nvPr/>
        </p:nvGrpSpPr>
        <p:grpSpPr>
          <a:xfrm>
            <a:off x="3714062" y="4087354"/>
            <a:ext cx="214596" cy="591146"/>
            <a:chOff x="5362265" y="2534436"/>
            <a:chExt cx="259662" cy="591146"/>
          </a:xfrm>
        </p:grpSpPr>
        <p:cxnSp>
          <p:nvCxnSpPr>
            <p:cNvPr id="38" name="Straight Connector 37">
              <a:extLst>
                <a:ext uri="{FF2B5EF4-FFF2-40B4-BE49-F238E27FC236}">
                  <a16:creationId xmlns:a16="http://schemas.microsoft.com/office/drawing/2014/main" id="{D4CA4116-B006-BFA4-ABBC-11EF62AFAD0C}"/>
                </a:ext>
              </a:extLst>
            </p:cNvPr>
            <p:cNvCxnSpPr>
              <a:cxnSpLocks/>
            </p:cNvCxnSpPr>
            <p:nvPr/>
          </p:nvCxnSpPr>
          <p:spPr>
            <a:xfrm flipH="1">
              <a:off x="5362265"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53D7051-7320-F549-EF93-690F44905971}"/>
                </a:ext>
              </a:extLst>
            </p:cNvPr>
            <p:cNvCxnSpPr>
              <a:cxnSpLocks/>
            </p:cNvCxnSpPr>
            <p:nvPr/>
          </p:nvCxnSpPr>
          <p:spPr>
            <a:xfrm flipH="1">
              <a:off x="5486396"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EAA26BE5-B4CA-B18B-11A4-6D1514F949CE}"/>
              </a:ext>
            </a:extLst>
          </p:cNvPr>
          <p:cNvCxnSpPr>
            <a:cxnSpLocks/>
          </p:cNvCxnSpPr>
          <p:nvPr/>
        </p:nvCxnSpPr>
        <p:spPr>
          <a:xfrm flipH="1">
            <a:off x="9455198" y="5088980"/>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3A4928E8-EB32-F2F7-27A7-E2C589AF1481}"/>
              </a:ext>
            </a:extLst>
          </p:cNvPr>
          <p:cNvGrpSpPr/>
          <p:nvPr/>
        </p:nvGrpSpPr>
        <p:grpSpPr>
          <a:xfrm>
            <a:off x="6893823" y="5680126"/>
            <a:ext cx="214596" cy="591146"/>
            <a:chOff x="5362265" y="2534436"/>
            <a:chExt cx="259662" cy="591146"/>
          </a:xfrm>
        </p:grpSpPr>
        <p:cxnSp>
          <p:nvCxnSpPr>
            <p:cNvPr id="43" name="Straight Connector 42">
              <a:extLst>
                <a:ext uri="{FF2B5EF4-FFF2-40B4-BE49-F238E27FC236}">
                  <a16:creationId xmlns:a16="http://schemas.microsoft.com/office/drawing/2014/main" id="{E787FC7B-1E91-44FD-FF9E-D4661E98BFBD}"/>
                </a:ext>
              </a:extLst>
            </p:cNvPr>
            <p:cNvCxnSpPr>
              <a:cxnSpLocks/>
            </p:cNvCxnSpPr>
            <p:nvPr/>
          </p:nvCxnSpPr>
          <p:spPr>
            <a:xfrm flipH="1">
              <a:off x="5362265"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DACB42C-6729-E39D-0200-F7490B4FFEC7}"/>
                </a:ext>
              </a:extLst>
            </p:cNvPr>
            <p:cNvCxnSpPr>
              <a:cxnSpLocks/>
            </p:cNvCxnSpPr>
            <p:nvPr/>
          </p:nvCxnSpPr>
          <p:spPr>
            <a:xfrm flipH="1">
              <a:off x="5486396"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018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fade">
                                      <p:cBhvr>
                                        <p:cTn id="5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717B6D-07A2-71A1-1A85-3D2CEF170B1D}"/>
              </a:ext>
            </a:extLst>
          </p:cNvPr>
          <p:cNvSpPr txBox="1"/>
          <p:nvPr/>
        </p:nvSpPr>
        <p:spPr>
          <a:xfrm>
            <a:off x="622709" y="2705725"/>
            <a:ext cx="10916419" cy="1446550"/>
          </a:xfrm>
          <a:prstGeom prst="rect">
            <a:avLst/>
          </a:prstGeom>
          <a:noFill/>
        </p:spPr>
        <p:txBody>
          <a:bodyPr wrap="square" rtlCol="0">
            <a:spAutoFit/>
          </a:bodyPr>
          <a:lstStyle/>
          <a:p>
            <a:pPr algn="ctr"/>
            <a:r>
              <a:rPr lang="en-US" sz="8800" b="1" dirty="0">
                <a:solidFill>
                  <a:srgbClr val="0070C0"/>
                </a:solidFill>
              </a:rPr>
              <a:t>3. </a:t>
            </a:r>
            <a:r>
              <a:rPr lang="en-US" sz="8800" b="1" dirty="0" err="1">
                <a:solidFill>
                  <a:srgbClr val="0070C0"/>
                </a:solidFill>
              </a:rPr>
              <a:t>Trả</a:t>
            </a:r>
            <a:r>
              <a:rPr lang="en-US" sz="8800" b="1" dirty="0">
                <a:solidFill>
                  <a:srgbClr val="0070C0"/>
                </a:solidFill>
              </a:rPr>
              <a:t> </a:t>
            </a:r>
            <a:r>
              <a:rPr lang="en-US" sz="8800" b="1" dirty="0" err="1">
                <a:solidFill>
                  <a:srgbClr val="0070C0"/>
                </a:solidFill>
              </a:rPr>
              <a:t>lời</a:t>
            </a:r>
            <a:r>
              <a:rPr lang="en-US" sz="8800" b="1" dirty="0">
                <a:solidFill>
                  <a:srgbClr val="0070C0"/>
                </a:solidFill>
              </a:rPr>
              <a:t> </a:t>
            </a:r>
            <a:r>
              <a:rPr lang="en-US" sz="8800" b="1" dirty="0" err="1">
                <a:solidFill>
                  <a:srgbClr val="0070C0"/>
                </a:solidFill>
              </a:rPr>
              <a:t>câu</a:t>
            </a:r>
            <a:r>
              <a:rPr lang="en-US" sz="8800" b="1" dirty="0">
                <a:solidFill>
                  <a:srgbClr val="0070C0"/>
                </a:solidFill>
              </a:rPr>
              <a:t> </a:t>
            </a:r>
            <a:r>
              <a:rPr lang="en-US" sz="8800" b="1" dirty="0" err="1">
                <a:solidFill>
                  <a:srgbClr val="0070C0"/>
                </a:solidFill>
              </a:rPr>
              <a:t>hỏi</a:t>
            </a:r>
            <a:endParaRPr lang="en-US" sz="8800" b="1" dirty="0">
              <a:solidFill>
                <a:srgbClr val="0070C0"/>
              </a:solidFill>
            </a:endParaRPr>
          </a:p>
        </p:txBody>
      </p:sp>
    </p:spTree>
    <p:extLst>
      <p:ext uri="{BB962C8B-B14F-4D97-AF65-F5344CB8AC3E}">
        <p14:creationId xmlns:p14="http://schemas.microsoft.com/office/powerpoint/2010/main" val="4006440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07"/>
        <p:cNvGrpSpPr/>
        <p:nvPr/>
      </p:nvGrpSpPr>
      <p:grpSpPr>
        <a:xfrm>
          <a:off x="0" y="0"/>
          <a:ext cx="0" cy="0"/>
          <a:chOff x="0" y="0"/>
          <a:chExt cx="0" cy="0"/>
        </a:xfrm>
      </p:grpSpPr>
      <p:grpSp>
        <p:nvGrpSpPr>
          <p:cNvPr id="7" name="Group 6">
            <a:extLst>
              <a:ext uri="{FF2B5EF4-FFF2-40B4-BE49-F238E27FC236}">
                <a16:creationId xmlns:a16="http://schemas.microsoft.com/office/drawing/2014/main" id="{43BC280A-1B11-C35E-E7E4-2333785429E9}"/>
              </a:ext>
            </a:extLst>
          </p:cNvPr>
          <p:cNvGrpSpPr/>
          <p:nvPr/>
        </p:nvGrpSpPr>
        <p:grpSpPr>
          <a:xfrm>
            <a:off x="239150" y="210174"/>
            <a:ext cx="11683537" cy="6463308"/>
            <a:chOff x="239150" y="210174"/>
            <a:chExt cx="11683537" cy="6463308"/>
          </a:xfrm>
          <a:solidFill>
            <a:srgbClr val="FFFFFF"/>
          </a:solidFill>
        </p:grpSpPr>
        <p:sp>
          <p:nvSpPr>
            <p:cNvPr id="6" name="TextBox 5">
              <a:extLst>
                <a:ext uri="{FF2B5EF4-FFF2-40B4-BE49-F238E27FC236}">
                  <a16:creationId xmlns:a16="http://schemas.microsoft.com/office/drawing/2014/main" id="{0058C64B-71E6-6640-96B2-78519B6845E6}"/>
                </a:ext>
              </a:extLst>
            </p:cNvPr>
            <p:cNvSpPr txBox="1"/>
            <p:nvPr/>
          </p:nvSpPr>
          <p:spPr>
            <a:xfrm>
              <a:off x="239150" y="733394"/>
              <a:ext cx="11683537" cy="5940088"/>
            </a:xfrm>
            <a:prstGeom prst="rect">
              <a:avLst/>
            </a:prstGeom>
            <a:grpFill/>
          </p:spPr>
          <p:txBody>
            <a:bodyPr wrap="square" rtlCol="0">
              <a:spAutoFit/>
            </a:bodyPr>
            <a:lstStyle/>
            <a:p>
              <a:pPr algn="just"/>
              <a:r>
                <a:rPr lang="en-US" sz="2000">
                  <a:latin typeface="+mn-lt"/>
                </a:rPr>
                <a:t>      </a:t>
              </a:r>
              <a:r>
                <a:rPr lang="vi-VN" sz="2000" b="0" i="0">
                  <a:solidFill>
                    <a:srgbClr val="000000"/>
                  </a:solidFill>
                  <a:effectLst/>
                  <a:latin typeface="+mn-lt"/>
                </a:rPr>
                <a:t>Chi mở tung cửa sổ đón những tia nắng đầu thu. Thế là hết hè rồi. Ngày mai bắt đầu năm học mới.</a:t>
              </a:r>
            </a:p>
            <a:p>
              <a:pPr algn="just"/>
              <a:r>
                <a:rPr lang="en-US" sz="2000">
                  <a:latin typeface="+mn-lt"/>
                </a:rPr>
                <a:t>      </a:t>
              </a:r>
              <a:r>
                <a:rPr lang="vi-VN" sz="2000" b="0" i="0">
                  <a:solidFill>
                    <a:srgbClr val="000000"/>
                  </a:solidFill>
                  <a:effectLst/>
                  <a:latin typeface="+mn-lt"/>
                </a:rPr>
                <a:t>Có tiếng gọi ngoài cổng. Chi nhìn ra, thấy Sơn giơ chiếc diều rất xinh, vẫy rối rít:</a:t>
              </a:r>
            </a:p>
            <a:p>
              <a:pPr algn="just"/>
              <a:r>
                <a:rPr lang="en-US" sz="2000" b="0" i="0">
                  <a:solidFill>
                    <a:srgbClr val="000000"/>
                  </a:solidFill>
                  <a:effectLst/>
                  <a:latin typeface="+mn-lt"/>
                </a:rPr>
                <a:t>      </a:t>
              </a:r>
              <a:r>
                <a:rPr lang="vi-VN" sz="2000" b="0" i="0">
                  <a:solidFill>
                    <a:srgbClr val="000000"/>
                  </a:solidFill>
                  <a:effectLst/>
                  <a:latin typeface="+mn-lt"/>
                </a:rPr>
                <a:t>- Cho cậu này.</a:t>
              </a:r>
            </a:p>
            <a:p>
              <a:pPr algn="just"/>
              <a:r>
                <a:rPr lang="en-US" sz="2000" b="0" i="0">
                  <a:solidFill>
                    <a:srgbClr val="000000"/>
                  </a:solidFill>
                  <a:effectLst/>
                  <a:latin typeface="+mn-lt"/>
                </a:rPr>
                <a:t>      </a:t>
              </a:r>
              <a:r>
                <a:rPr lang="vi-VN" sz="2000" b="0" i="0">
                  <a:solidFill>
                    <a:srgbClr val="000000"/>
                  </a:solidFill>
                  <a:effectLst/>
                  <a:latin typeface="+mn-lt"/>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algn="just"/>
              <a:r>
                <a:rPr lang="vi-VN" sz="2000" b="0" i="0">
                  <a:solidFill>
                    <a:srgbClr val="000000"/>
                  </a:solidFill>
                  <a:effectLst/>
                  <a:latin typeface="+mn-lt"/>
                </a:rPr>
                <a:t>Nhìn Sơn đen nhẻm, mắt lấp lánh khi kể chuyện, Chi chợt thấy buồn:</a:t>
              </a:r>
            </a:p>
            <a:p>
              <a:pPr algn="just"/>
              <a:r>
                <a:rPr lang="en-US" sz="2000" b="0" i="0">
                  <a:solidFill>
                    <a:srgbClr val="000000"/>
                  </a:solidFill>
                  <a:effectLst/>
                  <a:latin typeface="+mn-lt"/>
                </a:rPr>
                <a:t>      </a:t>
              </a:r>
              <a:r>
                <a:rPr lang="vi-VN" sz="2000" b="0" i="0">
                  <a:solidFill>
                    <a:srgbClr val="000000"/>
                  </a:solidFill>
                  <a:effectLst/>
                  <a:latin typeface="+mn-lt"/>
                </a:rPr>
                <a:t>- Tớ chẳng được đi đâu.</a:t>
              </a:r>
            </a:p>
            <a:p>
              <a:pPr algn="just"/>
              <a:r>
                <a:rPr lang="en-US" sz="2000" b="0" i="0">
                  <a:solidFill>
                    <a:srgbClr val="000000"/>
                  </a:solidFill>
                  <a:effectLst/>
                  <a:latin typeface="+mn-lt"/>
                </a:rPr>
                <a:t>      </a:t>
              </a:r>
              <a:r>
                <a:rPr lang="vi-VN" sz="2000" b="0" i="0">
                  <a:solidFill>
                    <a:srgbClr val="000000"/>
                  </a:solidFill>
                  <a:effectLst/>
                  <a:latin typeface="+mn-lt"/>
                </a:rPr>
                <a:t>- Nhưng mẹ tớ bảo cậu biết đi xe đạp rồi.</a:t>
              </a:r>
            </a:p>
            <a:p>
              <a:pPr algn="just"/>
              <a:r>
                <a:rPr lang="en-US" sz="2000" b="0" i="0">
                  <a:solidFill>
                    <a:srgbClr val="000000"/>
                  </a:solidFill>
                  <a:effectLst/>
                  <a:latin typeface="+mn-lt"/>
                </a:rPr>
                <a:t>      </a:t>
              </a:r>
              <a:r>
                <a:rPr lang="vi-VN" sz="2000" b="0" i="0">
                  <a:solidFill>
                    <a:srgbClr val="000000"/>
                  </a:solidFill>
                  <a:effectLst/>
                  <a:latin typeface="+mn-lt"/>
                </a:rPr>
                <a:t>- Ừ, tớ ở nhà tập xe thôi.</a:t>
              </a:r>
            </a:p>
            <a:p>
              <a:pPr algn="just"/>
              <a:r>
                <a:rPr lang="en-US" sz="2000" b="0" i="0">
                  <a:solidFill>
                    <a:srgbClr val="000000"/>
                  </a:solidFill>
                  <a:effectLst/>
                  <a:latin typeface="+mn-lt"/>
                </a:rPr>
                <a:t>      </a:t>
              </a:r>
              <a:r>
                <a:rPr lang="vi-VN" sz="2000" b="0" i="0">
                  <a:solidFill>
                    <a:srgbClr val="000000"/>
                  </a:solidFill>
                  <a:effectLst/>
                  <a:latin typeface="+mn-lt"/>
                </a:rPr>
                <a:t>- Thế cậu được đạp xe đi khắp nơi mà.</a:t>
              </a:r>
            </a:p>
            <a:p>
              <a:pPr algn="just"/>
              <a:r>
                <a:rPr lang="en-US" sz="2000" b="0" i="0">
                  <a:solidFill>
                    <a:srgbClr val="000000"/>
                  </a:solidFill>
                  <a:effectLst/>
                  <a:latin typeface="+mn-lt"/>
                </a:rPr>
                <a:t>      </a:t>
              </a:r>
              <a:r>
                <a:rPr lang="vi-VN" sz="2000" b="0" i="0">
                  <a:solidFill>
                    <a:srgbClr val="000000"/>
                  </a:solidFill>
                  <a:effectLst/>
                  <a:latin typeface="+mn-lt"/>
                </a:rPr>
                <a:t>Chi cười:</a:t>
              </a:r>
            </a:p>
            <a:p>
              <a:pPr algn="just"/>
              <a:r>
                <a:rPr lang="en-US" sz="2000" b="0" i="0">
                  <a:solidFill>
                    <a:srgbClr val="000000"/>
                  </a:solidFill>
                  <a:effectLst/>
                  <a:latin typeface="+mn-lt"/>
                </a:rPr>
                <a:t>      </a:t>
              </a:r>
              <a:r>
                <a:rPr lang="vi-VN" sz="2000" b="0" i="0">
                  <a:solidFill>
                    <a:srgbClr val="000000"/>
                  </a:solidFill>
                  <a:effectLst/>
                  <a:latin typeface="+mn-lt"/>
                </a:rPr>
                <a:t>- Ừ nhỉ.</a:t>
              </a:r>
            </a:p>
            <a:p>
              <a:pPr algn="just"/>
              <a:r>
                <a:rPr lang="en-US" sz="2000" b="0" i="0">
                  <a:solidFill>
                    <a:srgbClr val="000000"/>
                  </a:solidFill>
                  <a:effectLst/>
                  <a:latin typeface="+mn-lt"/>
                </a:rPr>
                <a:t>      </a:t>
              </a:r>
              <a:r>
                <a:rPr lang="vi-VN" sz="2000" b="0" i="0">
                  <a:solidFill>
                    <a:srgbClr val="000000"/>
                  </a:solidFill>
                  <a:effectLst/>
                  <a:latin typeface="+mn-lt"/>
                </a:rPr>
                <a:t>Thế là Chi kể bố dạy Chi đi xe đạp. Bây giờ, Chi đã đạp xe bon bon. Con đường quen thuộc bỗng trở nên mới mẻ.</a:t>
              </a:r>
            </a:p>
            <a:p>
              <a:pPr algn="just"/>
              <a:r>
                <a:rPr lang="en-US" sz="2000" b="0" i="0">
                  <a:solidFill>
                    <a:srgbClr val="000000"/>
                  </a:solidFill>
                  <a:effectLst/>
                  <a:latin typeface="+mn-lt"/>
                </a:rPr>
                <a:t>      </a:t>
              </a:r>
              <a:r>
                <a:rPr lang="vi-VN" sz="2000" b="0" i="0">
                  <a:solidFill>
                    <a:srgbClr val="000000"/>
                  </a:solidFill>
                  <a:effectLst/>
                  <a:latin typeface="+mn-lt"/>
                </a:rPr>
                <a:t>Cứ thế, hai bạn thi nhau kể những trải nghiệm mùa hè.</a:t>
              </a:r>
            </a:p>
            <a:p>
              <a:pPr algn="just"/>
              <a:r>
                <a:rPr lang="en-US" sz="2000" b="0" i="0">
                  <a:solidFill>
                    <a:srgbClr val="000000"/>
                  </a:solidFill>
                  <a:effectLst/>
                  <a:latin typeface="+mn-lt"/>
                </a:rPr>
                <a:t>      </a:t>
              </a:r>
              <a:r>
                <a:rPr lang="vi-VN" sz="2000" b="0" i="0">
                  <a:solidFill>
                    <a:srgbClr val="000000"/>
                  </a:solidFill>
                  <a:effectLst/>
                  <a:latin typeface="+mn-lt"/>
                </a:rPr>
                <a:t>Ngày mai đi học rồi, nhưng mùa hè chắc sẽ theo các bạn vào lớp học.</a:t>
              </a:r>
              <a:endParaRPr lang="en-US" sz="2000" b="0" i="0">
                <a:solidFill>
                  <a:srgbClr val="000000"/>
                </a:solidFill>
                <a:effectLst/>
                <a:latin typeface="+mn-lt"/>
              </a:endParaRPr>
            </a:p>
            <a:p>
              <a:pPr algn="r"/>
              <a:r>
                <a:rPr lang="en-US" sz="2000">
                  <a:latin typeface="+mn-lt"/>
                </a:rPr>
                <a:t>(Minh Dương)</a:t>
              </a:r>
              <a:endParaRPr lang="vi-VN" sz="2000" b="0" i="0">
                <a:solidFill>
                  <a:srgbClr val="000000"/>
                </a:solidFill>
                <a:effectLst/>
                <a:latin typeface="+mn-lt"/>
              </a:endParaRPr>
            </a:p>
          </p:txBody>
        </p:sp>
        <p:sp>
          <p:nvSpPr>
            <p:cNvPr id="9" name="TextBox 8">
              <a:extLst>
                <a:ext uri="{FF2B5EF4-FFF2-40B4-BE49-F238E27FC236}">
                  <a16:creationId xmlns:a16="http://schemas.microsoft.com/office/drawing/2014/main" id="{78AA7019-15F0-E0B4-B7B8-5FEC4AF39094}"/>
                </a:ext>
              </a:extLst>
            </p:cNvPr>
            <p:cNvSpPr txBox="1"/>
            <p:nvPr/>
          </p:nvSpPr>
          <p:spPr>
            <a:xfrm>
              <a:off x="4482972" y="210174"/>
              <a:ext cx="3195892" cy="523220"/>
            </a:xfrm>
            <a:prstGeom prst="rect">
              <a:avLst/>
            </a:prstGeom>
            <a:grpFill/>
          </p:spPr>
          <p:txBody>
            <a:bodyPr wrap="square" rtlCol="0">
              <a:spAutoFit/>
            </a:bodyPr>
            <a:lstStyle/>
            <a:p>
              <a:pPr algn="ctr"/>
              <a:r>
                <a:rPr lang="en-US" sz="2800">
                  <a:latin typeface="+mn-lt"/>
                </a:rPr>
                <a:t>NGÀY GẶP LẠI</a:t>
              </a:r>
              <a:endParaRPr lang="vi-VN" sz="2800" b="0" i="0">
                <a:solidFill>
                  <a:srgbClr val="000000"/>
                </a:solidFill>
                <a:effectLst/>
                <a:latin typeface="+mn-lt"/>
              </a:endParaRPr>
            </a:p>
          </p:txBody>
        </p:sp>
      </p:grpSp>
    </p:spTree>
    <p:extLst>
      <p:ext uri="{BB962C8B-B14F-4D97-AF65-F5344CB8AC3E}">
        <p14:creationId xmlns:p14="http://schemas.microsoft.com/office/powerpoint/2010/main" val="4058125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C1C6B9-1A41-4644-BB43-A6A99D9A529C}"/>
              </a:ext>
            </a:extLst>
          </p:cNvPr>
          <p:cNvSpPr txBox="1"/>
          <p:nvPr/>
        </p:nvSpPr>
        <p:spPr>
          <a:xfrm>
            <a:off x="542184" y="1086872"/>
            <a:ext cx="11131366" cy="1200329"/>
          </a:xfrm>
          <a:prstGeom prst="rect">
            <a:avLst/>
          </a:prstGeom>
          <a:noFill/>
          <a:ln>
            <a:solidFill>
              <a:srgbClr val="0070C0"/>
            </a:solidFill>
          </a:ln>
        </p:spPr>
        <p:txBody>
          <a:bodyPr wrap="square" rtlCol="0">
            <a:spAutoFit/>
          </a:bodyPr>
          <a:lstStyle/>
          <a:p>
            <a:pPr algn="just"/>
            <a:r>
              <a:rPr lang="en-US" sz="3600" dirty="0" err="1">
                <a:solidFill>
                  <a:srgbClr val="0070C0"/>
                </a:solidFill>
              </a:rPr>
              <a:t>Câu</a:t>
            </a:r>
            <a:r>
              <a:rPr lang="en-US" sz="3600" dirty="0">
                <a:solidFill>
                  <a:srgbClr val="0070C0"/>
                </a:solidFill>
              </a:rPr>
              <a:t> 1. </a:t>
            </a:r>
            <a:r>
              <a:rPr lang="en-US" sz="3600" dirty="0" err="1">
                <a:solidFill>
                  <a:srgbClr val="0070C0"/>
                </a:solidFill>
              </a:rPr>
              <a:t>Tìm</a:t>
            </a:r>
            <a:r>
              <a:rPr lang="en-US" sz="3600" dirty="0">
                <a:solidFill>
                  <a:srgbClr val="0070C0"/>
                </a:solidFill>
              </a:rPr>
              <a:t> </a:t>
            </a:r>
            <a:r>
              <a:rPr lang="en-US" sz="3600" dirty="0" err="1">
                <a:solidFill>
                  <a:srgbClr val="0070C0"/>
                </a:solidFill>
              </a:rPr>
              <a:t>những</a:t>
            </a:r>
            <a:r>
              <a:rPr lang="en-US" sz="3600" dirty="0">
                <a:solidFill>
                  <a:srgbClr val="0070C0"/>
                </a:solidFill>
              </a:rPr>
              <a:t> chi </a:t>
            </a:r>
            <a:r>
              <a:rPr lang="en-US" sz="3600" dirty="0" err="1">
                <a:solidFill>
                  <a:srgbClr val="0070C0"/>
                </a:solidFill>
              </a:rPr>
              <a:t>tiết</a:t>
            </a:r>
            <a:r>
              <a:rPr lang="en-US" sz="3600" dirty="0">
                <a:solidFill>
                  <a:srgbClr val="0070C0"/>
                </a:solidFill>
              </a:rPr>
              <a:t> </a:t>
            </a:r>
            <a:r>
              <a:rPr lang="en-US" sz="3600" dirty="0" err="1">
                <a:solidFill>
                  <a:srgbClr val="0070C0"/>
                </a:solidFill>
              </a:rPr>
              <a:t>thể</a:t>
            </a:r>
            <a:r>
              <a:rPr lang="en-US" sz="3600" dirty="0">
                <a:solidFill>
                  <a:srgbClr val="0070C0"/>
                </a:solidFill>
              </a:rPr>
              <a:t> </a:t>
            </a:r>
            <a:r>
              <a:rPr lang="en-US" sz="3600" dirty="0" err="1">
                <a:solidFill>
                  <a:srgbClr val="0070C0"/>
                </a:solidFill>
              </a:rPr>
              <a:t>hiện</a:t>
            </a:r>
            <a:r>
              <a:rPr lang="en-US" sz="3600" dirty="0">
                <a:solidFill>
                  <a:srgbClr val="0070C0"/>
                </a:solidFill>
              </a:rPr>
              <a:t> </a:t>
            </a:r>
            <a:r>
              <a:rPr lang="en-US" sz="3600" dirty="0" err="1">
                <a:solidFill>
                  <a:srgbClr val="0070C0"/>
                </a:solidFill>
              </a:rPr>
              <a:t>niềm</a:t>
            </a:r>
            <a:r>
              <a:rPr lang="en-US" sz="3600" dirty="0">
                <a:solidFill>
                  <a:srgbClr val="0070C0"/>
                </a:solidFill>
              </a:rPr>
              <a:t> </a:t>
            </a:r>
            <a:r>
              <a:rPr lang="en-US" sz="3600" dirty="0" err="1">
                <a:solidFill>
                  <a:srgbClr val="0070C0"/>
                </a:solidFill>
              </a:rPr>
              <a:t>vui</a:t>
            </a:r>
            <a:r>
              <a:rPr lang="en-US" sz="3600" dirty="0">
                <a:solidFill>
                  <a:srgbClr val="0070C0"/>
                </a:solidFill>
              </a:rPr>
              <a:t> </a:t>
            </a:r>
            <a:r>
              <a:rPr lang="en-US" sz="3600" dirty="0" err="1">
                <a:solidFill>
                  <a:srgbClr val="0070C0"/>
                </a:solidFill>
              </a:rPr>
              <a:t>khi</a:t>
            </a:r>
            <a:r>
              <a:rPr lang="en-US" sz="3600" dirty="0">
                <a:solidFill>
                  <a:srgbClr val="0070C0"/>
                </a:solidFill>
              </a:rPr>
              <a:t> </a:t>
            </a:r>
            <a:r>
              <a:rPr lang="en-US" sz="3600" dirty="0" err="1">
                <a:solidFill>
                  <a:srgbClr val="0070C0"/>
                </a:solidFill>
              </a:rPr>
              <a:t>gặp</a:t>
            </a:r>
            <a:r>
              <a:rPr lang="en-US" sz="3600" dirty="0">
                <a:solidFill>
                  <a:srgbClr val="0070C0"/>
                </a:solidFill>
              </a:rPr>
              <a:t> </a:t>
            </a:r>
            <a:r>
              <a:rPr lang="en-US" sz="3600" dirty="0" err="1">
                <a:solidFill>
                  <a:srgbClr val="0070C0"/>
                </a:solidFill>
              </a:rPr>
              <a:t>lại</a:t>
            </a:r>
            <a:r>
              <a:rPr lang="en-US" sz="3600" dirty="0">
                <a:solidFill>
                  <a:srgbClr val="0070C0"/>
                </a:solidFill>
              </a:rPr>
              <a:t> </a:t>
            </a:r>
            <a:r>
              <a:rPr lang="en-US" sz="3600" dirty="0" err="1">
                <a:solidFill>
                  <a:srgbClr val="0070C0"/>
                </a:solidFill>
              </a:rPr>
              <a:t>nhau</a:t>
            </a:r>
            <a:r>
              <a:rPr lang="en-US" sz="3600" dirty="0">
                <a:solidFill>
                  <a:srgbClr val="0070C0"/>
                </a:solidFill>
              </a:rPr>
              <a:t> </a:t>
            </a:r>
            <a:r>
              <a:rPr lang="en-US" sz="3600" dirty="0" err="1">
                <a:solidFill>
                  <a:srgbClr val="0070C0"/>
                </a:solidFill>
              </a:rPr>
              <a:t>của</a:t>
            </a:r>
            <a:r>
              <a:rPr lang="en-US" sz="3600" dirty="0">
                <a:solidFill>
                  <a:srgbClr val="0070C0"/>
                </a:solidFill>
              </a:rPr>
              <a:t> Chi </a:t>
            </a:r>
            <a:r>
              <a:rPr lang="en-US" sz="3600" dirty="0" err="1">
                <a:solidFill>
                  <a:srgbClr val="0070C0"/>
                </a:solidFill>
              </a:rPr>
              <a:t>và</a:t>
            </a:r>
            <a:r>
              <a:rPr lang="en-US" sz="3600" dirty="0">
                <a:solidFill>
                  <a:srgbClr val="0070C0"/>
                </a:solidFill>
              </a:rPr>
              <a:t> </a:t>
            </a:r>
            <a:r>
              <a:rPr lang="en-US" sz="3600" dirty="0" err="1">
                <a:solidFill>
                  <a:srgbClr val="0070C0"/>
                </a:solidFill>
              </a:rPr>
              <a:t>Sơn</a:t>
            </a:r>
            <a:r>
              <a:rPr lang="en-US" sz="3600" dirty="0">
                <a:solidFill>
                  <a:srgbClr val="0070C0"/>
                </a:solidFill>
              </a:rPr>
              <a:t>.</a:t>
            </a:r>
          </a:p>
        </p:txBody>
      </p:sp>
      <p:sp>
        <p:nvSpPr>
          <p:cNvPr id="4" name="Arrow: Left 3">
            <a:extLst>
              <a:ext uri="{FF2B5EF4-FFF2-40B4-BE49-F238E27FC236}">
                <a16:creationId xmlns:a16="http://schemas.microsoft.com/office/drawing/2014/main" id="{BE5A4720-2DE5-520E-7199-7B3AC2B64574}"/>
              </a:ext>
            </a:extLst>
          </p:cNvPr>
          <p:cNvSpPr/>
          <p:nvPr/>
        </p:nvSpPr>
        <p:spPr>
          <a:xfrm rot="16200000">
            <a:off x="5710628" y="2354658"/>
            <a:ext cx="794479" cy="6595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EB25618-3627-F982-2CD1-EEA52974FC35}"/>
              </a:ext>
            </a:extLst>
          </p:cNvPr>
          <p:cNvSpPr txBox="1"/>
          <p:nvPr/>
        </p:nvSpPr>
        <p:spPr>
          <a:xfrm>
            <a:off x="515236" y="3081681"/>
            <a:ext cx="11131366" cy="2862322"/>
          </a:xfrm>
          <a:prstGeom prst="rect">
            <a:avLst/>
          </a:prstGeom>
          <a:noFill/>
          <a:ln>
            <a:solidFill>
              <a:srgbClr val="0070C0"/>
            </a:solidFill>
          </a:ln>
        </p:spPr>
        <p:txBody>
          <a:bodyPr wrap="square" rtlCol="0">
            <a:spAutoFit/>
          </a:bodyPr>
          <a:lstStyle/>
          <a:p>
            <a:pPr algn="just"/>
            <a:r>
              <a:rPr lang="en-US" sz="3600" dirty="0">
                <a:solidFill>
                  <a:srgbClr val="002060"/>
                </a:solidFill>
              </a:rPr>
              <a:t>	</a:t>
            </a:r>
            <a:r>
              <a:rPr lang="en-US" sz="3600" dirty="0" err="1">
                <a:solidFill>
                  <a:srgbClr val="002060"/>
                </a:solidFill>
              </a:rPr>
              <a:t>Nh</a:t>
            </a:r>
            <a:r>
              <a:rPr lang="en-US" sz="3600" dirty="0" err="1">
                <a:solidFill>
                  <a:srgbClr val="002060"/>
                </a:solidFill>
                <a:latin typeface="+mj-lt"/>
              </a:rPr>
              <a:t>ững</a:t>
            </a:r>
            <a:r>
              <a:rPr lang="en-US" sz="3600" dirty="0">
                <a:solidFill>
                  <a:srgbClr val="002060"/>
                </a:solidFill>
                <a:latin typeface="+mj-lt"/>
              </a:rPr>
              <a:t> chi </a:t>
            </a:r>
            <a:r>
              <a:rPr lang="en-US" sz="3600" dirty="0" err="1">
                <a:solidFill>
                  <a:srgbClr val="002060"/>
                </a:solidFill>
                <a:latin typeface="+mj-lt"/>
              </a:rPr>
              <a:t>tiết</a:t>
            </a:r>
            <a:r>
              <a:rPr lang="en-US" sz="3600" dirty="0">
                <a:solidFill>
                  <a:srgbClr val="002060"/>
                </a:solidFill>
                <a:latin typeface="+mj-lt"/>
              </a:rPr>
              <a:t> </a:t>
            </a:r>
            <a:r>
              <a:rPr lang="en-US" sz="3600" dirty="0" err="1">
                <a:solidFill>
                  <a:srgbClr val="002060"/>
                </a:solidFill>
                <a:latin typeface="+mj-lt"/>
              </a:rPr>
              <a:t>thể</a:t>
            </a:r>
            <a:r>
              <a:rPr lang="en-US" sz="3600" dirty="0">
                <a:solidFill>
                  <a:srgbClr val="002060"/>
                </a:solidFill>
                <a:latin typeface="+mj-lt"/>
              </a:rPr>
              <a:t> </a:t>
            </a:r>
            <a:r>
              <a:rPr lang="en-US" sz="3600" dirty="0" err="1">
                <a:solidFill>
                  <a:srgbClr val="002060"/>
                </a:solidFill>
                <a:latin typeface="+mj-lt"/>
              </a:rPr>
              <a:t>hiện</a:t>
            </a:r>
            <a:r>
              <a:rPr lang="en-US" sz="3600" dirty="0">
                <a:solidFill>
                  <a:srgbClr val="002060"/>
                </a:solidFill>
                <a:latin typeface="+mj-lt"/>
              </a:rPr>
              <a:t> </a:t>
            </a:r>
            <a:r>
              <a:rPr lang="en-US" sz="3600" dirty="0" err="1">
                <a:solidFill>
                  <a:srgbClr val="002060"/>
                </a:solidFill>
                <a:latin typeface="+mj-lt"/>
              </a:rPr>
              <a:t>niềm</a:t>
            </a:r>
            <a:r>
              <a:rPr lang="en-US" sz="3600" dirty="0">
                <a:solidFill>
                  <a:srgbClr val="002060"/>
                </a:solidFill>
                <a:latin typeface="+mj-lt"/>
              </a:rPr>
              <a:t> </a:t>
            </a:r>
            <a:r>
              <a:rPr lang="en-US" sz="3600" dirty="0" err="1">
                <a:solidFill>
                  <a:srgbClr val="002060"/>
                </a:solidFill>
                <a:latin typeface="+mj-lt"/>
              </a:rPr>
              <a:t>vui</a:t>
            </a:r>
            <a:r>
              <a:rPr lang="en-US" sz="3600" dirty="0">
                <a:solidFill>
                  <a:srgbClr val="002060"/>
                </a:solidFill>
                <a:latin typeface="+mj-lt"/>
              </a:rPr>
              <a:t> </a:t>
            </a:r>
            <a:r>
              <a:rPr lang="en-US" sz="3600" dirty="0" err="1">
                <a:solidFill>
                  <a:srgbClr val="002060"/>
                </a:solidFill>
                <a:latin typeface="+mj-lt"/>
              </a:rPr>
              <a:t>khi</a:t>
            </a:r>
            <a:r>
              <a:rPr lang="en-US" sz="3600" dirty="0">
                <a:solidFill>
                  <a:srgbClr val="002060"/>
                </a:solidFill>
                <a:latin typeface="+mj-lt"/>
              </a:rPr>
              <a:t> </a:t>
            </a:r>
            <a:r>
              <a:rPr lang="en-US" sz="3600" dirty="0" err="1">
                <a:solidFill>
                  <a:srgbClr val="002060"/>
                </a:solidFill>
                <a:latin typeface="+mj-lt"/>
              </a:rPr>
              <a:t>gặp</a:t>
            </a:r>
            <a:r>
              <a:rPr lang="en-US" sz="3600" dirty="0">
                <a:solidFill>
                  <a:srgbClr val="002060"/>
                </a:solidFill>
                <a:latin typeface="+mj-lt"/>
              </a:rPr>
              <a:t> </a:t>
            </a:r>
            <a:r>
              <a:rPr lang="en-US" sz="3600" dirty="0" err="1">
                <a:solidFill>
                  <a:srgbClr val="002060"/>
                </a:solidFill>
                <a:latin typeface="+mj-lt"/>
              </a:rPr>
              <a:t>lại</a:t>
            </a:r>
            <a:r>
              <a:rPr lang="en-US" sz="3600" dirty="0">
                <a:solidFill>
                  <a:srgbClr val="002060"/>
                </a:solidFill>
                <a:latin typeface="+mj-lt"/>
              </a:rPr>
              <a:t> </a:t>
            </a:r>
            <a:r>
              <a:rPr lang="en-US" sz="3600" dirty="0" err="1">
                <a:solidFill>
                  <a:srgbClr val="002060"/>
                </a:solidFill>
                <a:latin typeface="+mj-lt"/>
              </a:rPr>
              <a:t>nhau</a:t>
            </a:r>
            <a:r>
              <a:rPr lang="en-US" sz="3600" dirty="0">
                <a:solidFill>
                  <a:srgbClr val="002060"/>
                </a:solidFill>
                <a:latin typeface="+mj-lt"/>
              </a:rPr>
              <a:t> </a:t>
            </a:r>
            <a:r>
              <a:rPr lang="en-US" sz="3600" dirty="0" err="1">
                <a:solidFill>
                  <a:srgbClr val="002060"/>
                </a:solidFill>
                <a:latin typeface="+mj-lt"/>
              </a:rPr>
              <a:t>của</a:t>
            </a:r>
            <a:r>
              <a:rPr lang="en-US" sz="3600" dirty="0">
                <a:solidFill>
                  <a:srgbClr val="002060"/>
                </a:solidFill>
                <a:latin typeface="+mj-lt"/>
              </a:rPr>
              <a:t> Chi </a:t>
            </a:r>
            <a:r>
              <a:rPr lang="en-US" sz="3600" dirty="0" err="1">
                <a:solidFill>
                  <a:srgbClr val="002060"/>
                </a:solidFill>
                <a:latin typeface="+mj-lt"/>
              </a:rPr>
              <a:t>và</a:t>
            </a:r>
            <a:r>
              <a:rPr lang="en-US" sz="3600" dirty="0">
                <a:solidFill>
                  <a:srgbClr val="002060"/>
                </a:solidFill>
                <a:latin typeface="+mj-lt"/>
              </a:rPr>
              <a:t> </a:t>
            </a:r>
            <a:r>
              <a:rPr lang="en-US" sz="3600" dirty="0" err="1">
                <a:solidFill>
                  <a:srgbClr val="002060"/>
                </a:solidFill>
                <a:latin typeface="+mj-lt"/>
              </a:rPr>
              <a:t>Sơn</a:t>
            </a:r>
            <a:r>
              <a:rPr lang="en-US" sz="3600" dirty="0">
                <a:solidFill>
                  <a:srgbClr val="002060"/>
                </a:solidFill>
                <a:latin typeface="+mj-lt"/>
              </a:rPr>
              <a:t> </a:t>
            </a:r>
            <a:r>
              <a:rPr lang="en-US" sz="3600" dirty="0" err="1">
                <a:solidFill>
                  <a:srgbClr val="002060"/>
                </a:solidFill>
                <a:latin typeface="+mj-lt"/>
              </a:rPr>
              <a:t>là</a:t>
            </a:r>
            <a:r>
              <a:rPr lang="en-US" sz="3600" dirty="0">
                <a:solidFill>
                  <a:srgbClr val="002060"/>
                </a:solidFill>
                <a:latin typeface="+mj-lt"/>
              </a:rPr>
              <a:t>:</a:t>
            </a:r>
            <a:r>
              <a:rPr lang="en-US" sz="3600" b="0" i="0" dirty="0">
                <a:solidFill>
                  <a:srgbClr val="000000"/>
                </a:solidFill>
                <a:effectLst/>
                <a:latin typeface="+mn-lt"/>
              </a:rPr>
              <a:t> </a:t>
            </a:r>
            <a:r>
              <a:rPr lang="en-US" sz="3600" i="0" dirty="0">
                <a:solidFill>
                  <a:srgbClr val="002060"/>
                </a:solidFill>
                <a:effectLst/>
                <a:latin typeface="+mn-lt"/>
              </a:rPr>
              <a:t>“</a:t>
            </a:r>
            <a:r>
              <a:rPr lang="vi-VN" sz="3600" i="0" dirty="0">
                <a:solidFill>
                  <a:srgbClr val="002060"/>
                </a:solidFill>
                <a:effectLst/>
                <a:latin typeface="+mn-lt"/>
              </a:rPr>
              <a:t>Sơn giơ chiếc diều rất xinh ra</a:t>
            </a:r>
            <a:r>
              <a:rPr lang="en-US" sz="3600" i="0" dirty="0">
                <a:solidFill>
                  <a:srgbClr val="002060"/>
                </a:solidFill>
                <a:effectLst/>
                <a:latin typeface="+mn-lt"/>
              </a:rPr>
              <a:t>,</a:t>
            </a:r>
            <a:r>
              <a:rPr lang="vi-VN" sz="3600" i="0" dirty="0">
                <a:solidFill>
                  <a:srgbClr val="002060"/>
                </a:solidFill>
                <a:effectLst/>
                <a:latin typeface="+mn-lt"/>
              </a:rPr>
              <a:t> vẫy Chi rối rít</a:t>
            </a:r>
            <a:r>
              <a:rPr lang="en-US" sz="3600" i="0" dirty="0">
                <a:solidFill>
                  <a:srgbClr val="002060"/>
                </a:solidFill>
                <a:effectLst/>
                <a:latin typeface="+mn-lt"/>
              </a:rPr>
              <a:t>; </a:t>
            </a:r>
            <a:r>
              <a:rPr lang="en-US" sz="3600" i="0" dirty="0" err="1">
                <a:solidFill>
                  <a:srgbClr val="002060"/>
                </a:solidFill>
                <a:effectLst/>
                <a:latin typeface="+mn-lt"/>
              </a:rPr>
              <a:t>Sơn</a:t>
            </a:r>
            <a:r>
              <a:rPr lang="en-US" sz="3600" i="0" dirty="0">
                <a:solidFill>
                  <a:srgbClr val="002060"/>
                </a:solidFill>
                <a:effectLst/>
                <a:latin typeface="+mn-lt"/>
              </a:rPr>
              <a:t> </a:t>
            </a:r>
            <a:r>
              <a:rPr lang="en-US" sz="3600" i="0" dirty="0" err="1">
                <a:solidFill>
                  <a:srgbClr val="002060"/>
                </a:solidFill>
                <a:effectLst/>
                <a:latin typeface="+mn-lt"/>
              </a:rPr>
              <a:t>cho</a:t>
            </a:r>
            <a:r>
              <a:rPr lang="en-US" sz="3600" i="0" dirty="0">
                <a:solidFill>
                  <a:srgbClr val="002060"/>
                </a:solidFill>
                <a:effectLst/>
                <a:latin typeface="+mn-lt"/>
              </a:rPr>
              <a:t> Chi </a:t>
            </a:r>
            <a:r>
              <a:rPr lang="en-US" sz="3600" i="0" dirty="0" err="1">
                <a:solidFill>
                  <a:srgbClr val="002060"/>
                </a:solidFill>
                <a:effectLst/>
                <a:latin typeface="+mn-lt"/>
              </a:rPr>
              <a:t>một</a:t>
            </a:r>
            <a:r>
              <a:rPr lang="en-US" sz="3600" i="0" dirty="0">
                <a:solidFill>
                  <a:srgbClr val="002060"/>
                </a:solidFill>
                <a:effectLst/>
                <a:latin typeface="+mn-lt"/>
              </a:rPr>
              <a:t> </a:t>
            </a:r>
            <a:r>
              <a:rPr lang="en-US" sz="3600" i="0" dirty="0" err="1">
                <a:solidFill>
                  <a:srgbClr val="002060"/>
                </a:solidFill>
                <a:effectLst/>
                <a:latin typeface="+mn-lt"/>
              </a:rPr>
              <a:t>chiếc</a:t>
            </a:r>
            <a:r>
              <a:rPr lang="en-US" sz="3600" i="0" dirty="0">
                <a:solidFill>
                  <a:srgbClr val="002060"/>
                </a:solidFill>
                <a:effectLst/>
                <a:latin typeface="+mn-lt"/>
              </a:rPr>
              <a:t> </a:t>
            </a:r>
            <a:r>
              <a:rPr lang="en-US" sz="3600" i="0" dirty="0" err="1">
                <a:solidFill>
                  <a:srgbClr val="002060"/>
                </a:solidFill>
                <a:effectLst/>
                <a:latin typeface="+mn-lt"/>
              </a:rPr>
              <a:t>diều</a:t>
            </a:r>
            <a:r>
              <a:rPr lang="en-US" sz="3600" i="0" dirty="0">
                <a:solidFill>
                  <a:srgbClr val="002060"/>
                </a:solidFill>
                <a:effectLst/>
                <a:latin typeface="+mn-lt"/>
              </a:rPr>
              <a:t> </a:t>
            </a:r>
            <a:r>
              <a:rPr lang="en-US" sz="3600" i="0" dirty="0" err="1">
                <a:solidFill>
                  <a:srgbClr val="002060"/>
                </a:solidFill>
                <a:effectLst/>
                <a:latin typeface="+mn-lt"/>
              </a:rPr>
              <a:t>rất</a:t>
            </a:r>
            <a:r>
              <a:rPr lang="en-US" sz="3600" i="0" dirty="0">
                <a:solidFill>
                  <a:srgbClr val="002060"/>
                </a:solidFill>
                <a:effectLst/>
                <a:latin typeface="+mn-lt"/>
              </a:rPr>
              <a:t> </a:t>
            </a:r>
            <a:r>
              <a:rPr lang="en-US" sz="3600" i="0" dirty="0" err="1">
                <a:solidFill>
                  <a:srgbClr val="002060"/>
                </a:solidFill>
                <a:effectLst/>
                <a:latin typeface="+mn-lt"/>
              </a:rPr>
              <a:t>xinh</a:t>
            </a:r>
            <a:r>
              <a:rPr lang="en-US" sz="3600" i="0" dirty="0">
                <a:solidFill>
                  <a:srgbClr val="002060"/>
                </a:solidFill>
                <a:effectLst/>
                <a:latin typeface="+mn-lt"/>
              </a:rPr>
              <a:t>; </a:t>
            </a:r>
            <a:r>
              <a:rPr lang="vi-VN" sz="3600" i="0" dirty="0">
                <a:solidFill>
                  <a:srgbClr val="002060"/>
                </a:solidFill>
                <a:effectLst/>
                <a:latin typeface="+mn-lt"/>
              </a:rPr>
              <a:t>Chi mừng rỡ chạy ra</a:t>
            </a:r>
            <a:r>
              <a:rPr lang="en-US" sz="3600" i="0" dirty="0">
                <a:solidFill>
                  <a:srgbClr val="002060"/>
                </a:solidFill>
                <a:effectLst/>
                <a:latin typeface="+mn-lt"/>
              </a:rPr>
              <a:t>; </a:t>
            </a:r>
            <a:r>
              <a:rPr lang="vi-VN" sz="3600" i="0" dirty="0">
                <a:solidFill>
                  <a:srgbClr val="002060"/>
                </a:solidFill>
                <a:effectLst/>
                <a:latin typeface="+mn-lt"/>
              </a:rPr>
              <a:t>Hai bạn thi nhau kể những trải nghiệm mùa hè.</a:t>
            </a:r>
            <a:endParaRPr lang="en-US" sz="3600" dirty="0">
              <a:solidFill>
                <a:srgbClr val="002060"/>
              </a:solidFill>
              <a:latin typeface="+mj-lt"/>
            </a:endParaRPr>
          </a:p>
        </p:txBody>
      </p:sp>
    </p:spTree>
    <p:extLst>
      <p:ext uri="{BB962C8B-B14F-4D97-AF65-F5344CB8AC3E}">
        <p14:creationId xmlns:p14="http://schemas.microsoft.com/office/powerpoint/2010/main" val="107912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5DF820-998A-7167-AA38-FA3BBE963F2B}"/>
              </a:ext>
            </a:extLst>
          </p:cNvPr>
          <p:cNvSpPr txBox="1"/>
          <p:nvPr/>
        </p:nvSpPr>
        <p:spPr>
          <a:xfrm>
            <a:off x="515236" y="1268165"/>
            <a:ext cx="11131366" cy="1200329"/>
          </a:xfrm>
          <a:prstGeom prst="rect">
            <a:avLst/>
          </a:prstGeom>
          <a:noFill/>
          <a:ln>
            <a:solidFill>
              <a:srgbClr val="0070C0"/>
            </a:solidFill>
          </a:ln>
        </p:spPr>
        <p:txBody>
          <a:bodyPr wrap="square" rtlCol="0">
            <a:spAutoFit/>
          </a:bodyPr>
          <a:lstStyle/>
          <a:p>
            <a:pPr algn="just"/>
            <a:r>
              <a:rPr lang="en-US" sz="3600" dirty="0" err="1">
                <a:solidFill>
                  <a:srgbClr val="0070C0"/>
                </a:solidFill>
              </a:rPr>
              <a:t>Câu</a:t>
            </a:r>
            <a:r>
              <a:rPr lang="en-US" sz="3600" dirty="0">
                <a:solidFill>
                  <a:srgbClr val="0070C0"/>
                </a:solidFill>
              </a:rPr>
              <a:t> 2. </a:t>
            </a:r>
            <a:r>
              <a:rPr lang="en-US" sz="3600" dirty="0" err="1">
                <a:solidFill>
                  <a:srgbClr val="0070C0"/>
                </a:solidFill>
              </a:rPr>
              <a:t>Sơn</a:t>
            </a:r>
            <a:r>
              <a:rPr lang="en-US" sz="3600" dirty="0">
                <a:solidFill>
                  <a:srgbClr val="0070C0"/>
                </a:solidFill>
              </a:rPr>
              <a:t> </a:t>
            </a:r>
            <a:r>
              <a:rPr lang="en-US" sz="3600" dirty="0" err="1">
                <a:solidFill>
                  <a:srgbClr val="0070C0"/>
                </a:solidFill>
              </a:rPr>
              <a:t>đã</a:t>
            </a:r>
            <a:r>
              <a:rPr lang="en-US" sz="3600" dirty="0">
                <a:solidFill>
                  <a:srgbClr val="0070C0"/>
                </a:solidFill>
              </a:rPr>
              <a:t> </a:t>
            </a:r>
            <a:r>
              <a:rPr lang="en-US" sz="3600" dirty="0" err="1">
                <a:solidFill>
                  <a:srgbClr val="0070C0"/>
                </a:solidFill>
              </a:rPr>
              <a:t>có</a:t>
            </a:r>
            <a:r>
              <a:rPr lang="en-US" sz="3600" dirty="0">
                <a:solidFill>
                  <a:srgbClr val="0070C0"/>
                </a:solidFill>
              </a:rPr>
              <a:t> </a:t>
            </a:r>
            <a:r>
              <a:rPr lang="en-US" sz="3600" dirty="0" err="1">
                <a:solidFill>
                  <a:srgbClr val="0070C0"/>
                </a:solidFill>
              </a:rPr>
              <a:t>những</a:t>
            </a:r>
            <a:r>
              <a:rPr lang="en-US" sz="3600" dirty="0">
                <a:solidFill>
                  <a:srgbClr val="0070C0"/>
                </a:solidFill>
              </a:rPr>
              <a:t> </a:t>
            </a:r>
            <a:r>
              <a:rPr lang="en-US" sz="3600" dirty="0" err="1">
                <a:solidFill>
                  <a:srgbClr val="0070C0"/>
                </a:solidFill>
              </a:rPr>
              <a:t>trải</a:t>
            </a:r>
            <a:r>
              <a:rPr lang="en-US" sz="3600" dirty="0">
                <a:solidFill>
                  <a:srgbClr val="0070C0"/>
                </a:solidFill>
              </a:rPr>
              <a:t> </a:t>
            </a:r>
            <a:r>
              <a:rPr lang="en-US" sz="3600" dirty="0" err="1">
                <a:solidFill>
                  <a:srgbClr val="0070C0"/>
                </a:solidFill>
              </a:rPr>
              <a:t>nghiệm</a:t>
            </a:r>
            <a:r>
              <a:rPr lang="en-US" sz="3600" dirty="0">
                <a:solidFill>
                  <a:srgbClr val="0070C0"/>
                </a:solidFill>
              </a:rPr>
              <a:t> </a:t>
            </a:r>
            <a:r>
              <a:rPr lang="en-US" sz="3600" dirty="0" err="1">
                <a:solidFill>
                  <a:srgbClr val="0070C0"/>
                </a:solidFill>
              </a:rPr>
              <a:t>gì</a:t>
            </a:r>
            <a:r>
              <a:rPr lang="en-US" sz="3600" dirty="0">
                <a:solidFill>
                  <a:srgbClr val="0070C0"/>
                </a:solidFill>
              </a:rPr>
              <a:t> </a:t>
            </a:r>
            <a:r>
              <a:rPr lang="en-US" sz="3600" dirty="0" err="1">
                <a:solidFill>
                  <a:srgbClr val="0070C0"/>
                </a:solidFill>
              </a:rPr>
              <a:t>trong</a:t>
            </a:r>
            <a:r>
              <a:rPr lang="en-US" sz="3600" dirty="0">
                <a:solidFill>
                  <a:srgbClr val="0070C0"/>
                </a:solidFill>
              </a:rPr>
              <a:t> </a:t>
            </a:r>
            <a:r>
              <a:rPr lang="en-US" sz="3600" dirty="0" err="1">
                <a:solidFill>
                  <a:srgbClr val="0070C0"/>
                </a:solidFill>
              </a:rPr>
              <a:t>mùa</a:t>
            </a:r>
            <a:r>
              <a:rPr lang="en-US" sz="3600" dirty="0">
                <a:solidFill>
                  <a:srgbClr val="0070C0"/>
                </a:solidFill>
              </a:rPr>
              <a:t> </a:t>
            </a:r>
            <a:r>
              <a:rPr lang="en-US" sz="3600" dirty="0" err="1">
                <a:solidFill>
                  <a:srgbClr val="0070C0"/>
                </a:solidFill>
              </a:rPr>
              <a:t>hè</a:t>
            </a:r>
            <a:r>
              <a:rPr lang="en-US" sz="3600" dirty="0">
                <a:solidFill>
                  <a:srgbClr val="0070C0"/>
                </a:solidFill>
              </a:rPr>
              <a:t>?</a:t>
            </a:r>
          </a:p>
        </p:txBody>
      </p:sp>
      <p:sp>
        <p:nvSpPr>
          <p:cNvPr id="4" name="Arrow: Left 3">
            <a:extLst>
              <a:ext uri="{FF2B5EF4-FFF2-40B4-BE49-F238E27FC236}">
                <a16:creationId xmlns:a16="http://schemas.microsoft.com/office/drawing/2014/main" id="{D56B406C-ED1D-BA3A-3BB3-D8D5CEB27939}"/>
              </a:ext>
            </a:extLst>
          </p:cNvPr>
          <p:cNvSpPr/>
          <p:nvPr/>
        </p:nvSpPr>
        <p:spPr>
          <a:xfrm rot="16200000">
            <a:off x="5683679" y="2618963"/>
            <a:ext cx="794479" cy="6595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B7B1681-B191-6FD5-96D3-33FD1859562F}"/>
              </a:ext>
            </a:extLst>
          </p:cNvPr>
          <p:cNvSpPr txBox="1"/>
          <p:nvPr/>
        </p:nvSpPr>
        <p:spPr>
          <a:xfrm>
            <a:off x="542184" y="3429000"/>
            <a:ext cx="11131366" cy="1754326"/>
          </a:xfrm>
          <a:prstGeom prst="rect">
            <a:avLst/>
          </a:prstGeom>
          <a:noFill/>
          <a:ln>
            <a:solidFill>
              <a:srgbClr val="0070C0"/>
            </a:solidFill>
          </a:ln>
        </p:spPr>
        <p:txBody>
          <a:bodyPr wrap="square" rtlCol="0">
            <a:spAutoFit/>
          </a:bodyPr>
          <a:lstStyle/>
          <a:p>
            <a:pPr algn="just"/>
            <a:r>
              <a:rPr lang="en-US" sz="3600" dirty="0">
                <a:solidFill>
                  <a:srgbClr val="002060"/>
                </a:solidFill>
              </a:rPr>
              <a:t>	 </a:t>
            </a:r>
            <a:r>
              <a:rPr lang="en-US" sz="3600" dirty="0" err="1">
                <a:solidFill>
                  <a:srgbClr val="002060"/>
                </a:solidFill>
              </a:rPr>
              <a:t>Sơn</a:t>
            </a:r>
            <a:r>
              <a:rPr lang="en-US" sz="3600" dirty="0">
                <a:solidFill>
                  <a:srgbClr val="002060"/>
                </a:solidFill>
              </a:rPr>
              <a:t> </a:t>
            </a:r>
            <a:r>
              <a:rPr lang="en-US" sz="3600" dirty="0" err="1">
                <a:solidFill>
                  <a:srgbClr val="002060"/>
                </a:solidFill>
              </a:rPr>
              <a:t>đã</a:t>
            </a:r>
            <a:r>
              <a:rPr lang="en-US" sz="3600" dirty="0">
                <a:solidFill>
                  <a:srgbClr val="002060"/>
                </a:solidFill>
              </a:rPr>
              <a:t> </a:t>
            </a:r>
            <a:r>
              <a:rPr lang="en-US" sz="3600" dirty="0" err="1">
                <a:solidFill>
                  <a:srgbClr val="002060"/>
                </a:solidFill>
              </a:rPr>
              <a:t>có</a:t>
            </a:r>
            <a:r>
              <a:rPr lang="en-US" sz="3600" dirty="0">
                <a:solidFill>
                  <a:srgbClr val="002060"/>
                </a:solidFill>
              </a:rPr>
              <a:t> </a:t>
            </a:r>
            <a:r>
              <a:rPr lang="en-US" sz="3600" dirty="0" err="1">
                <a:solidFill>
                  <a:srgbClr val="002060"/>
                </a:solidFill>
              </a:rPr>
              <a:t>những</a:t>
            </a:r>
            <a:r>
              <a:rPr lang="en-US" sz="3600" dirty="0">
                <a:solidFill>
                  <a:srgbClr val="002060"/>
                </a:solidFill>
              </a:rPr>
              <a:t> </a:t>
            </a:r>
            <a:r>
              <a:rPr lang="en-US" sz="3600" dirty="0" err="1">
                <a:solidFill>
                  <a:srgbClr val="002060"/>
                </a:solidFill>
              </a:rPr>
              <a:t>trải</a:t>
            </a:r>
            <a:r>
              <a:rPr lang="en-US" sz="3600" dirty="0">
                <a:solidFill>
                  <a:srgbClr val="002060"/>
                </a:solidFill>
              </a:rPr>
              <a:t> </a:t>
            </a:r>
            <a:r>
              <a:rPr lang="en-US" sz="3600" dirty="0" err="1">
                <a:solidFill>
                  <a:srgbClr val="002060"/>
                </a:solidFill>
              </a:rPr>
              <a:t>nghiệm</a:t>
            </a:r>
            <a:r>
              <a:rPr lang="en-US" sz="3600" dirty="0">
                <a:solidFill>
                  <a:srgbClr val="002060"/>
                </a:solidFill>
              </a:rPr>
              <a:t> </a:t>
            </a:r>
            <a:r>
              <a:rPr lang="en-US" sz="3600" dirty="0" err="1">
                <a:solidFill>
                  <a:srgbClr val="002060"/>
                </a:solidFill>
              </a:rPr>
              <a:t>trong</a:t>
            </a:r>
            <a:r>
              <a:rPr lang="en-US" sz="3600" dirty="0">
                <a:solidFill>
                  <a:srgbClr val="002060"/>
                </a:solidFill>
              </a:rPr>
              <a:t> </a:t>
            </a:r>
            <a:r>
              <a:rPr lang="en-US" sz="3600" dirty="0" err="1">
                <a:solidFill>
                  <a:srgbClr val="002060"/>
                </a:solidFill>
              </a:rPr>
              <a:t>mùa</a:t>
            </a:r>
            <a:r>
              <a:rPr lang="en-US" sz="3600" dirty="0">
                <a:solidFill>
                  <a:srgbClr val="002060"/>
                </a:solidFill>
              </a:rPr>
              <a:t> </a:t>
            </a:r>
            <a:r>
              <a:rPr lang="en-US" sz="3600" dirty="0" err="1">
                <a:solidFill>
                  <a:srgbClr val="002060"/>
                </a:solidFill>
              </a:rPr>
              <a:t>hè</a:t>
            </a:r>
            <a:r>
              <a:rPr lang="en-US" sz="3600" dirty="0">
                <a:solidFill>
                  <a:srgbClr val="002060"/>
                </a:solidFill>
              </a:rPr>
              <a:t> </a:t>
            </a:r>
            <a:r>
              <a:rPr lang="en-US" sz="3600" dirty="0" err="1">
                <a:solidFill>
                  <a:srgbClr val="002060"/>
                </a:solidFill>
              </a:rPr>
              <a:t>là</a:t>
            </a:r>
            <a:r>
              <a:rPr lang="en-US" sz="3600" dirty="0">
                <a:solidFill>
                  <a:srgbClr val="002060"/>
                </a:solidFill>
              </a:rPr>
              <a:t>: </a:t>
            </a:r>
            <a:r>
              <a:rPr lang="en-US" sz="3600" dirty="0" err="1">
                <a:solidFill>
                  <a:srgbClr val="002060"/>
                </a:solidFill>
              </a:rPr>
              <a:t>Sơn</a:t>
            </a:r>
            <a:r>
              <a:rPr lang="en-US" sz="3600" dirty="0">
                <a:solidFill>
                  <a:srgbClr val="002060"/>
                </a:solidFill>
              </a:rPr>
              <a:t> </a:t>
            </a:r>
            <a:r>
              <a:rPr lang="en-US" sz="3600" dirty="0" err="1">
                <a:solidFill>
                  <a:srgbClr val="002060"/>
                </a:solidFill>
              </a:rPr>
              <a:t>đã</a:t>
            </a:r>
            <a:r>
              <a:rPr lang="en-US" sz="3600" dirty="0">
                <a:solidFill>
                  <a:srgbClr val="002060"/>
                </a:solidFill>
              </a:rPr>
              <a:t> </a:t>
            </a:r>
            <a:r>
              <a:rPr lang="en-US" sz="3600" dirty="0" err="1">
                <a:solidFill>
                  <a:srgbClr val="002060"/>
                </a:solidFill>
              </a:rPr>
              <a:t>theo</a:t>
            </a:r>
            <a:r>
              <a:rPr lang="en-US" sz="3600" dirty="0">
                <a:solidFill>
                  <a:srgbClr val="002060"/>
                </a:solidFill>
              </a:rPr>
              <a:t> </a:t>
            </a:r>
            <a:r>
              <a:rPr lang="en-US" sz="3600" dirty="0" err="1">
                <a:solidFill>
                  <a:srgbClr val="002060"/>
                </a:solidFill>
              </a:rPr>
              <a:t>ông</a:t>
            </a:r>
            <a:r>
              <a:rPr lang="en-US" sz="3600" dirty="0">
                <a:solidFill>
                  <a:srgbClr val="002060"/>
                </a:solidFill>
              </a:rPr>
              <a:t> </a:t>
            </a:r>
            <a:r>
              <a:rPr lang="en-US" sz="3600" dirty="0" err="1">
                <a:solidFill>
                  <a:srgbClr val="002060"/>
                </a:solidFill>
              </a:rPr>
              <a:t>bà</a:t>
            </a:r>
            <a:r>
              <a:rPr lang="en-US" sz="3600" dirty="0">
                <a:solidFill>
                  <a:srgbClr val="002060"/>
                </a:solidFill>
              </a:rPr>
              <a:t> </a:t>
            </a:r>
            <a:r>
              <a:rPr lang="en-US" sz="3600" dirty="0" err="1">
                <a:solidFill>
                  <a:srgbClr val="002060"/>
                </a:solidFill>
              </a:rPr>
              <a:t>đi</a:t>
            </a:r>
            <a:r>
              <a:rPr lang="en-US" sz="3600" dirty="0">
                <a:solidFill>
                  <a:srgbClr val="002060"/>
                </a:solidFill>
              </a:rPr>
              <a:t> </a:t>
            </a:r>
            <a:r>
              <a:rPr lang="en-US" sz="3600" dirty="0" err="1">
                <a:solidFill>
                  <a:srgbClr val="002060"/>
                </a:solidFill>
              </a:rPr>
              <a:t>trồng</a:t>
            </a:r>
            <a:r>
              <a:rPr lang="en-US" sz="3600" dirty="0">
                <a:solidFill>
                  <a:srgbClr val="002060"/>
                </a:solidFill>
              </a:rPr>
              <a:t> </a:t>
            </a:r>
            <a:r>
              <a:rPr lang="en-US" sz="3600" dirty="0" err="1">
                <a:solidFill>
                  <a:srgbClr val="002060"/>
                </a:solidFill>
              </a:rPr>
              <a:t>rau</a:t>
            </a:r>
            <a:r>
              <a:rPr lang="en-US" sz="3600" dirty="0">
                <a:solidFill>
                  <a:srgbClr val="002060"/>
                </a:solidFill>
              </a:rPr>
              <a:t>, </a:t>
            </a:r>
            <a:r>
              <a:rPr lang="en-US" sz="3600" dirty="0" err="1">
                <a:solidFill>
                  <a:srgbClr val="002060"/>
                </a:solidFill>
              </a:rPr>
              <a:t>câu</a:t>
            </a:r>
            <a:r>
              <a:rPr lang="en-US" sz="3600" dirty="0">
                <a:solidFill>
                  <a:srgbClr val="002060"/>
                </a:solidFill>
              </a:rPr>
              <a:t> </a:t>
            </a:r>
            <a:r>
              <a:rPr lang="en-US" sz="3600" dirty="0" err="1">
                <a:solidFill>
                  <a:srgbClr val="002060"/>
                </a:solidFill>
              </a:rPr>
              <a:t>cá</a:t>
            </a:r>
            <a:r>
              <a:rPr lang="en-US" sz="3600" dirty="0">
                <a:solidFill>
                  <a:srgbClr val="002060"/>
                </a:solidFill>
              </a:rPr>
              <a:t>; </a:t>
            </a:r>
            <a:r>
              <a:rPr lang="en-US" sz="3600" dirty="0" err="1">
                <a:solidFill>
                  <a:srgbClr val="002060"/>
                </a:solidFill>
              </a:rPr>
              <a:t>cùng</a:t>
            </a:r>
            <a:r>
              <a:rPr lang="en-US" sz="3600" dirty="0">
                <a:solidFill>
                  <a:srgbClr val="002060"/>
                </a:solidFill>
              </a:rPr>
              <a:t> </a:t>
            </a:r>
            <a:r>
              <a:rPr lang="en-US" sz="3600" dirty="0" err="1">
                <a:solidFill>
                  <a:srgbClr val="002060"/>
                </a:solidFill>
              </a:rPr>
              <a:t>các</a:t>
            </a:r>
            <a:r>
              <a:rPr lang="en-US" sz="3600" dirty="0">
                <a:solidFill>
                  <a:srgbClr val="002060"/>
                </a:solidFill>
              </a:rPr>
              <a:t> </a:t>
            </a:r>
            <a:r>
              <a:rPr lang="en-US" sz="3600" dirty="0" err="1">
                <a:solidFill>
                  <a:srgbClr val="002060"/>
                </a:solidFill>
              </a:rPr>
              <a:t>bạn</a:t>
            </a:r>
            <a:r>
              <a:rPr lang="en-US" sz="3600" dirty="0">
                <a:solidFill>
                  <a:srgbClr val="002060"/>
                </a:solidFill>
              </a:rPr>
              <a:t> </a:t>
            </a:r>
            <a:r>
              <a:rPr lang="en-US" sz="3600" dirty="0" err="1">
                <a:solidFill>
                  <a:srgbClr val="002060"/>
                </a:solidFill>
              </a:rPr>
              <a:t>đi</a:t>
            </a:r>
            <a:r>
              <a:rPr lang="en-US" sz="3600" dirty="0">
                <a:solidFill>
                  <a:srgbClr val="002060"/>
                </a:solidFill>
              </a:rPr>
              <a:t> </a:t>
            </a:r>
            <a:r>
              <a:rPr lang="en-US" sz="3600" dirty="0" err="1">
                <a:solidFill>
                  <a:srgbClr val="002060"/>
                </a:solidFill>
              </a:rPr>
              <a:t>thả</a:t>
            </a:r>
            <a:r>
              <a:rPr lang="en-US" sz="3600" dirty="0">
                <a:solidFill>
                  <a:srgbClr val="002060"/>
                </a:solidFill>
              </a:rPr>
              <a:t> </a:t>
            </a:r>
            <a:r>
              <a:rPr lang="en-US" sz="3600" dirty="0" err="1">
                <a:solidFill>
                  <a:srgbClr val="002060"/>
                </a:solidFill>
              </a:rPr>
              <a:t>diều</a:t>
            </a:r>
            <a:r>
              <a:rPr lang="en-US" sz="3600" dirty="0">
                <a:solidFill>
                  <a:srgbClr val="002060"/>
                </a:solidFill>
              </a:rPr>
              <a:t>.</a:t>
            </a:r>
            <a:endParaRPr lang="en-US" sz="3600" dirty="0">
              <a:solidFill>
                <a:srgbClr val="002060"/>
              </a:solidFill>
              <a:latin typeface="+mj-lt"/>
            </a:endParaRPr>
          </a:p>
        </p:txBody>
      </p:sp>
    </p:spTree>
    <p:extLst>
      <p:ext uri="{BB962C8B-B14F-4D97-AF65-F5344CB8AC3E}">
        <p14:creationId xmlns:p14="http://schemas.microsoft.com/office/powerpoint/2010/main" val="222400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Videos\MEmu Video\Tranh1_files\t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7334" y="1395249"/>
            <a:ext cx="3934622" cy="406750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strator\Videos\MEmu Video\Tranh1_files\t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1956" y="2790497"/>
            <a:ext cx="4069882" cy="406750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istrator\Videos\MEmu Video\Tranh1_files\rau-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099034" cy="4037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200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39A48A-A19C-1644-8BCE-00E3B1A53C0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09902" y="-1"/>
            <a:ext cx="11351173" cy="7362497"/>
          </a:xfrm>
          <a:prstGeom prst="rect">
            <a:avLst/>
          </a:prstGeom>
          <a:ln>
            <a:noFill/>
          </a:ln>
          <a:effectLst>
            <a:softEdge rad="112500"/>
          </a:effectLst>
        </p:spPr>
      </p:pic>
    </p:spTree>
    <p:extLst>
      <p:ext uri="{BB962C8B-B14F-4D97-AF65-F5344CB8AC3E}">
        <p14:creationId xmlns:p14="http://schemas.microsoft.com/office/powerpoint/2010/main" val="2057478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867D6C-9028-4336-1102-55901ECA3562}"/>
              </a:ext>
            </a:extLst>
          </p:cNvPr>
          <p:cNvSpPr txBox="1"/>
          <p:nvPr/>
        </p:nvSpPr>
        <p:spPr>
          <a:xfrm>
            <a:off x="582300" y="1111224"/>
            <a:ext cx="10524424" cy="584775"/>
          </a:xfrm>
          <a:prstGeom prst="rect">
            <a:avLst/>
          </a:prstGeom>
          <a:noFill/>
          <a:ln>
            <a:solidFill>
              <a:srgbClr val="0070C0"/>
            </a:solidFill>
          </a:ln>
        </p:spPr>
        <p:txBody>
          <a:bodyPr wrap="square" rtlCol="0">
            <a:spAutoFit/>
          </a:bodyPr>
          <a:lstStyle/>
          <a:p>
            <a:pPr algn="just"/>
            <a:r>
              <a:rPr lang="en-US" sz="3200" dirty="0" err="1">
                <a:solidFill>
                  <a:srgbClr val="0070C0"/>
                </a:solidFill>
              </a:rPr>
              <a:t>Câu</a:t>
            </a:r>
            <a:r>
              <a:rPr lang="en-US" sz="3200" dirty="0">
                <a:solidFill>
                  <a:srgbClr val="0070C0"/>
                </a:solidFill>
              </a:rPr>
              <a:t> 3. </a:t>
            </a:r>
            <a:r>
              <a:rPr lang="en-US" sz="3200" dirty="0" err="1">
                <a:solidFill>
                  <a:srgbClr val="0070C0"/>
                </a:solidFill>
              </a:rPr>
              <a:t>Trải</a:t>
            </a:r>
            <a:r>
              <a:rPr lang="en-US" sz="3200" dirty="0">
                <a:solidFill>
                  <a:srgbClr val="0070C0"/>
                </a:solidFill>
              </a:rPr>
              <a:t> </a:t>
            </a:r>
            <a:r>
              <a:rPr lang="en-US" sz="3200" dirty="0" err="1">
                <a:solidFill>
                  <a:srgbClr val="0070C0"/>
                </a:solidFill>
              </a:rPr>
              <a:t>nghiệm</a:t>
            </a:r>
            <a:r>
              <a:rPr lang="en-US" sz="3200" dirty="0">
                <a:solidFill>
                  <a:srgbClr val="0070C0"/>
                </a:solidFill>
              </a:rPr>
              <a:t> </a:t>
            </a:r>
            <a:r>
              <a:rPr lang="en-US" sz="3200" dirty="0" err="1">
                <a:solidFill>
                  <a:srgbClr val="0070C0"/>
                </a:solidFill>
              </a:rPr>
              <a:t>mùa</a:t>
            </a:r>
            <a:r>
              <a:rPr lang="en-US" sz="3200" dirty="0">
                <a:solidFill>
                  <a:srgbClr val="0070C0"/>
                </a:solidFill>
              </a:rPr>
              <a:t> </a:t>
            </a:r>
            <a:r>
              <a:rPr lang="en-US" sz="3200" dirty="0" err="1">
                <a:solidFill>
                  <a:srgbClr val="0070C0"/>
                </a:solidFill>
              </a:rPr>
              <a:t>hè</a:t>
            </a:r>
            <a:r>
              <a:rPr lang="en-US" sz="3200" dirty="0">
                <a:solidFill>
                  <a:srgbClr val="0070C0"/>
                </a:solidFill>
              </a:rPr>
              <a:t> </a:t>
            </a:r>
            <a:r>
              <a:rPr lang="en-US" sz="3200" dirty="0" err="1">
                <a:solidFill>
                  <a:srgbClr val="0070C0"/>
                </a:solidFill>
              </a:rPr>
              <a:t>của</a:t>
            </a:r>
            <a:r>
              <a:rPr lang="en-US" sz="3200" dirty="0">
                <a:solidFill>
                  <a:srgbClr val="0070C0"/>
                </a:solidFill>
              </a:rPr>
              <a:t> Chi </a:t>
            </a:r>
            <a:r>
              <a:rPr lang="en-US" sz="3200" dirty="0" err="1">
                <a:solidFill>
                  <a:srgbClr val="0070C0"/>
                </a:solidFill>
              </a:rPr>
              <a:t>có</a:t>
            </a:r>
            <a:r>
              <a:rPr lang="en-US" sz="3200" dirty="0">
                <a:solidFill>
                  <a:srgbClr val="0070C0"/>
                </a:solidFill>
              </a:rPr>
              <a:t> </a:t>
            </a:r>
            <a:r>
              <a:rPr lang="en-US" sz="3200" dirty="0" err="1">
                <a:solidFill>
                  <a:srgbClr val="0070C0"/>
                </a:solidFill>
              </a:rPr>
              <a:t>gì</a:t>
            </a:r>
            <a:r>
              <a:rPr lang="en-US" sz="3200" dirty="0">
                <a:solidFill>
                  <a:srgbClr val="0070C0"/>
                </a:solidFill>
              </a:rPr>
              <a:t> </a:t>
            </a:r>
            <a:r>
              <a:rPr lang="en-US" sz="3200" dirty="0" err="1">
                <a:solidFill>
                  <a:srgbClr val="0070C0"/>
                </a:solidFill>
              </a:rPr>
              <a:t>khác</a:t>
            </a:r>
            <a:r>
              <a:rPr lang="en-US" sz="3200" dirty="0">
                <a:solidFill>
                  <a:srgbClr val="0070C0"/>
                </a:solidFill>
              </a:rPr>
              <a:t> </a:t>
            </a:r>
            <a:r>
              <a:rPr lang="en-US" sz="3200" dirty="0" err="1">
                <a:solidFill>
                  <a:srgbClr val="0070C0"/>
                </a:solidFill>
              </a:rPr>
              <a:t>với</a:t>
            </a:r>
            <a:r>
              <a:rPr lang="en-US" sz="3200" dirty="0">
                <a:solidFill>
                  <a:srgbClr val="0070C0"/>
                </a:solidFill>
              </a:rPr>
              <a:t> </a:t>
            </a:r>
            <a:r>
              <a:rPr lang="en-US" sz="3200" dirty="0" err="1">
                <a:solidFill>
                  <a:srgbClr val="0070C0"/>
                </a:solidFill>
              </a:rPr>
              <a:t>Sơn</a:t>
            </a:r>
            <a:r>
              <a:rPr lang="en-US" sz="3200" dirty="0">
                <a:solidFill>
                  <a:srgbClr val="0070C0"/>
                </a:solidFill>
              </a:rPr>
              <a:t>?</a:t>
            </a:r>
          </a:p>
        </p:txBody>
      </p:sp>
      <p:sp>
        <p:nvSpPr>
          <p:cNvPr id="4" name="Arrow: Left 3">
            <a:extLst>
              <a:ext uri="{FF2B5EF4-FFF2-40B4-BE49-F238E27FC236}">
                <a16:creationId xmlns:a16="http://schemas.microsoft.com/office/drawing/2014/main" id="{106635D7-D6A2-803D-2704-03083F23E9F2}"/>
              </a:ext>
            </a:extLst>
          </p:cNvPr>
          <p:cNvSpPr/>
          <p:nvPr/>
        </p:nvSpPr>
        <p:spPr>
          <a:xfrm rot="16200000">
            <a:off x="5796156" y="1915832"/>
            <a:ext cx="569526" cy="47281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2">
            <a:extLst>
              <a:ext uri="{FF2B5EF4-FFF2-40B4-BE49-F238E27FC236}">
                <a16:creationId xmlns:a16="http://schemas.microsoft.com/office/drawing/2014/main" id="{E1A28591-5266-CBAA-BA51-18E92AE6FC86}"/>
              </a:ext>
            </a:extLst>
          </p:cNvPr>
          <p:cNvGraphicFramePr>
            <a:graphicFrameLocks noGrp="1"/>
          </p:cNvGraphicFramePr>
          <p:nvPr>
            <p:extLst>
              <p:ext uri="{D42A27DB-BD31-4B8C-83A1-F6EECF244321}">
                <p14:modId xmlns:p14="http://schemas.microsoft.com/office/powerpoint/2010/main" val="1922309259"/>
              </p:ext>
            </p:extLst>
          </p:nvPr>
        </p:nvGraphicFramePr>
        <p:xfrm>
          <a:off x="422510" y="2683588"/>
          <a:ext cx="11316818" cy="3474821"/>
        </p:xfrm>
        <a:graphic>
          <a:graphicData uri="http://schemas.openxmlformats.org/drawingml/2006/table">
            <a:tbl>
              <a:tblPr firstRow="1" bandRow="1">
                <a:tableStyleId>{56F6C592-F131-49C9-92AA-5FE30369D46A}</a:tableStyleId>
              </a:tblPr>
              <a:tblGrid>
                <a:gridCol w="2684486">
                  <a:extLst>
                    <a:ext uri="{9D8B030D-6E8A-4147-A177-3AD203B41FA5}">
                      <a16:colId xmlns:a16="http://schemas.microsoft.com/office/drawing/2014/main" val="3061778652"/>
                    </a:ext>
                  </a:extLst>
                </a:gridCol>
                <a:gridCol w="4316166">
                  <a:extLst>
                    <a:ext uri="{9D8B030D-6E8A-4147-A177-3AD203B41FA5}">
                      <a16:colId xmlns:a16="http://schemas.microsoft.com/office/drawing/2014/main" val="221516216"/>
                    </a:ext>
                  </a:extLst>
                </a:gridCol>
                <a:gridCol w="4316166">
                  <a:extLst>
                    <a:ext uri="{9D8B030D-6E8A-4147-A177-3AD203B41FA5}">
                      <a16:colId xmlns:a16="http://schemas.microsoft.com/office/drawing/2014/main" val="3987223104"/>
                    </a:ext>
                  </a:extLst>
                </a:gridCol>
              </a:tblGrid>
              <a:tr h="602987">
                <a:tc>
                  <a:txBody>
                    <a:bodyPr/>
                    <a:lstStyle/>
                    <a:p>
                      <a:pPr algn="ctr"/>
                      <a:endParaRPr lang="en-US" sz="2800">
                        <a:solidFill>
                          <a:srgbClr val="0070C0"/>
                        </a:solidFill>
                      </a:endParaRPr>
                    </a:p>
                  </a:txBody>
                  <a:tcPr anchor="ctr">
                    <a:lnL w="12700" cap="flat" cmpd="sng" algn="ctr">
                      <a:no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r>
                        <a:rPr lang="en-US" sz="2800">
                          <a:solidFill>
                            <a:srgbClr val="0070C0"/>
                          </a:solidFill>
                        </a:rPr>
                        <a:t>Kì nghỉ hè của Sơn</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tc>
                  <a:txBody>
                    <a:bodyPr/>
                    <a:lstStyle/>
                    <a:p>
                      <a:pPr algn="ctr"/>
                      <a:r>
                        <a:rPr lang="en-US" sz="2800">
                          <a:solidFill>
                            <a:srgbClr val="0070C0"/>
                          </a:solidFill>
                        </a:rPr>
                        <a:t>Kì nghỉ hè của Chi</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707156862"/>
                  </a:ext>
                </a:extLst>
              </a:tr>
              <a:tr h="766752">
                <a:tc>
                  <a:txBody>
                    <a:bodyPr/>
                    <a:lstStyle/>
                    <a:p>
                      <a:pPr algn="ctr"/>
                      <a:r>
                        <a:rPr lang="en-US" sz="2800" dirty="0" err="1">
                          <a:solidFill>
                            <a:srgbClr val="0070C0"/>
                          </a:solidFill>
                        </a:rPr>
                        <a:t>Địa</a:t>
                      </a:r>
                      <a:r>
                        <a:rPr lang="en-US" sz="2800" dirty="0">
                          <a:solidFill>
                            <a:srgbClr val="0070C0"/>
                          </a:solidFill>
                        </a:rPr>
                        <a:t> </a:t>
                      </a:r>
                      <a:r>
                        <a:rPr lang="en-US" sz="2800" dirty="0" err="1">
                          <a:solidFill>
                            <a:srgbClr val="0070C0"/>
                          </a:solidFill>
                        </a:rPr>
                        <a:t>điểm</a:t>
                      </a:r>
                      <a:endParaRPr lang="en-US" sz="2800" dirty="0">
                        <a:solidFill>
                          <a:srgbClr val="0070C0"/>
                        </a:solidFill>
                      </a:endParaRP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tc>
                  <a:txBody>
                    <a:bodyPr/>
                    <a:lstStyle/>
                    <a:p>
                      <a:pPr algn="ctr"/>
                      <a:endParaRPr lang="en-US" sz="2800" dirty="0">
                        <a:solidFill>
                          <a:srgbClr val="0070C0"/>
                        </a:solidFill>
                      </a:endParaRP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tc>
                  <a:txBody>
                    <a:bodyPr/>
                    <a:lstStyle/>
                    <a:p>
                      <a:pPr algn="ctr"/>
                      <a:endParaRPr lang="en-US" sz="2800">
                        <a:solidFill>
                          <a:srgbClr val="0070C0"/>
                        </a:solidFill>
                      </a:endParaRP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1152979660"/>
                  </a:ext>
                </a:extLst>
              </a:tr>
              <a:tr h="2105082">
                <a:tc>
                  <a:txBody>
                    <a:bodyPr/>
                    <a:lstStyle/>
                    <a:p>
                      <a:pPr algn="ctr"/>
                      <a:r>
                        <a:rPr lang="en-US" sz="2800">
                          <a:solidFill>
                            <a:srgbClr val="0070C0"/>
                          </a:solidFill>
                        </a:rPr>
                        <a:t>Hoạt động</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tc>
                  <a:txBody>
                    <a:bodyPr/>
                    <a:lstStyle/>
                    <a:p>
                      <a:pPr algn="ctr"/>
                      <a:endParaRPr lang="en-US" sz="2800">
                        <a:solidFill>
                          <a:srgbClr val="0070C0"/>
                        </a:solidFill>
                      </a:endParaRP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tc>
                  <a:txBody>
                    <a:bodyPr/>
                    <a:lstStyle/>
                    <a:p>
                      <a:pPr algn="ctr"/>
                      <a:endParaRPr lang="en-US" sz="2800" dirty="0">
                        <a:solidFill>
                          <a:srgbClr val="0070C0"/>
                        </a:solidFill>
                      </a:endParaRP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2595083141"/>
                  </a:ext>
                </a:extLst>
              </a:tr>
            </a:tbl>
          </a:graphicData>
        </a:graphic>
      </p:graphicFrame>
      <p:sp>
        <p:nvSpPr>
          <p:cNvPr id="6" name="TextBox 5">
            <a:extLst>
              <a:ext uri="{FF2B5EF4-FFF2-40B4-BE49-F238E27FC236}">
                <a16:creationId xmlns:a16="http://schemas.microsoft.com/office/drawing/2014/main" id="{6F97F9B6-4E5C-516D-B750-62B2446D230E}"/>
              </a:ext>
            </a:extLst>
          </p:cNvPr>
          <p:cNvSpPr txBox="1"/>
          <p:nvPr/>
        </p:nvSpPr>
        <p:spPr>
          <a:xfrm>
            <a:off x="3209993" y="3502389"/>
            <a:ext cx="2409664" cy="523220"/>
          </a:xfrm>
          <a:prstGeom prst="rect">
            <a:avLst/>
          </a:prstGeom>
          <a:noFill/>
          <a:ln>
            <a:noFill/>
          </a:ln>
        </p:spPr>
        <p:txBody>
          <a:bodyPr wrap="square" rtlCol="0">
            <a:spAutoFit/>
          </a:bodyPr>
          <a:lstStyle/>
          <a:p>
            <a:pPr algn="just"/>
            <a:r>
              <a:rPr lang="en-US" sz="2800" dirty="0">
                <a:solidFill>
                  <a:srgbClr val="0070C0"/>
                </a:solidFill>
              </a:rPr>
              <a:t>Ở </a:t>
            </a:r>
            <a:r>
              <a:rPr lang="en-US" sz="2800" dirty="0" err="1">
                <a:solidFill>
                  <a:srgbClr val="0070C0"/>
                </a:solidFill>
              </a:rPr>
              <a:t>quê</a:t>
            </a:r>
            <a:endParaRPr lang="en-US" sz="2800" dirty="0">
              <a:solidFill>
                <a:srgbClr val="0070C0"/>
              </a:solidFill>
            </a:endParaRPr>
          </a:p>
        </p:txBody>
      </p:sp>
      <p:sp>
        <p:nvSpPr>
          <p:cNvPr id="7" name="TextBox 6">
            <a:extLst>
              <a:ext uri="{FF2B5EF4-FFF2-40B4-BE49-F238E27FC236}">
                <a16:creationId xmlns:a16="http://schemas.microsoft.com/office/drawing/2014/main" id="{51DD3D70-2E76-F214-67DF-B78EF8E927A6}"/>
              </a:ext>
            </a:extLst>
          </p:cNvPr>
          <p:cNvSpPr txBox="1"/>
          <p:nvPr/>
        </p:nvSpPr>
        <p:spPr>
          <a:xfrm>
            <a:off x="7589619" y="3502389"/>
            <a:ext cx="2409664" cy="523220"/>
          </a:xfrm>
          <a:prstGeom prst="rect">
            <a:avLst/>
          </a:prstGeom>
          <a:noFill/>
          <a:ln>
            <a:noFill/>
          </a:ln>
        </p:spPr>
        <p:txBody>
          <a:bodyPr wrap="square" rtlCol="0">
            <a:spAutoFit/>
          </a:bodyPr>
          <a:lstStyle/>
          <a:p>
            <a:pPr algn="just"/>
            <a:r>
              <a:rPr lang="en-US" sz="2800">
                <a:solidFill>
                  <a:srgbClr val="0070C0"/>
                </a:solidFill>
              </a:rPr>
              <a:t>Ở nhà</a:t>
            </a:r>
          </a:p>
        </p:txBody>
      </p:sp>
      <p:sp>
        <p:nvSpPr>
          <p:cNvPr id="8" name="TextBox 7">
            <a:extLst>
              <a:ext uri="{FF2B5EF4-FFF2-40B4-BE49-F238E27FC236}">
                <a16:creationId xmlns:a16="http://schemas.microsoft.com/office/drawing/2014/main" id="{358AA2F6-F734-6EE2-FF36-ECEAAF57CABF}"/>
              </a:ext>
            </a:extLst>
          </p:cNvPr>
          <p:cNvSpPr txBox="1"/>
          <p:nvPr/>
        </p:nvSpPr>
        <p:spPr>
          <a:xfrm>
            <a:off x="3209991" y="4078574"/>
            <a:ext cx="3940315" cy="954107"/>
          </a:xfrm>
          <a:prstGeom prst="rect">
            <a:avLst/>
          </a:prstGeom>
          <a:noFill/>
          <a:ln>
            <a:noFill/>
          </a:ln>
        </p:spPr>
        <p:txBody>
          <a:bodyPr wrap="square" rtlCol="0">
            <a:spAutoFit/>
          </a:bodyPr>
          <a:lstStyle/>
          <a:p>
            <a:pPr algn="just"/>
            <a:r>
              <a:rPr lang="en-US" sz="2800" dirty="0">
                <a:solidFill>
                  <a:srgbClr val="0070C0"/>
                </a:solidFill>
              </a:rPr>
              <a:t>- Theo </a:t>
            </a:r>
            <a:r>
              <a:rPr lang="en-US" sz="2800" dirty="0" err="1">
                <a:solidFill>
                  <a:srgbClr val="0070C0"/>
                </a:solidFill>
              </a:rPr>
              <a:t>ông</a:t>
            </a:r>
            <a:r>
              <a:rPr lang="en-US" sz="2800" dirty="0">
                <a:solidFill>
                  <a:srgbClr val="0070C0"/>
                </a:solidFill>
              </a:rPr>
              <a:t> </a:t>
            </a:r>
            <a:r>
              <a:rPr lang="en-US" sz="2800" dirty="0" err="1">
                <a:solidFill>
                  <a:srgbClr val="0070C0"/>
                </a:solidFill>
              </a:rPr>
              <a:t>bà</a:t>
            </a:r>
            <a:r>
              <a:rPr lang="en-US" sz="2800" dirty="0">
                <a:solidFill>
                  <a:srgbClr val="0070C0"/>
                </a:solidFill>
              </a:rPr>
              <a:t> </a:t>
            </a:r>
            <a:r>
              <a:rPr lang="en-US" sz="2800" dirty="0" err="1">
                <a:solidFill>
                  <a:srgbClr val="0070C0"/>
                </a:solidFill>
              </a:rPr>
              <a:t>đi</a:t>
            </a:r>
            <a:r>
              <a:rPr lang="en-US" sz="2800" dirty="0">
                <a:solidFill>
                  <a:srgbClr val="0070C0"/>
                </a:solidFill>
              </a:rPr>
              <a:t> </a:t>
            </a:r>
            <a:r>
              <a:rPr lang="en-US" sz="2800" dirty="0" err="1">
                <a:solidFill>
                  <a:srgbClr val="0070C0"/>
                </a:solidFill>
              </a:rPr>
              <a:t>trồng</a:t>
            </a:r>
            <a:r>
              <a:rPr lang="en-US" sz="2800" dirty="0">
                <a:solidFill>
                  <a:srgbClr val="0070C0"/>
                </a:solidFill>
              </a:rPr>
              <a:t> </a:t>
            </a:r>
            <a:r>
              <a:rPr lang="en-US" sz="2800" dirty="0" err="1">
                <a:solidFill>
                  <a:srgbClr val="0070C0"/>
                </a:solidFill>
              </a:rPr>
              <a:t>rau</a:t>
            </a:r>
            <a:r>
              <a:rPr lang="en-US" sz="2800" dirty="0">
                <a:solidFill>
                  <a:srgbClr val="0070C0"/>
                </a:solidFill>
              </a:rPr>
              <a:t>, </a:t>
            </a:r>
            <a:r>
              <a:rPr lang="en-US" sz="2800" dirty="0" err="1">
                <a:solidFill>
                  <a:srgbClr val="0070C0"/>
                </a:solidFill>
              </a:rPr>
              <a:t>câu</a:t>
            </a:r>
            <a:r>
              <a:rPr lang="en-US" sz="2800" dirty="0">
                <a:solidFill>
                  <a:srgbClr val="0070C0"/>
                </a:solidFill>
              </a:rPr>
              <a:t> </a:t>
            </a:r>
            <a:r>
              <a:rPr lang="en-US" sz="2800" dirty="0" err="1">
                <a:solidFill>
                  <a:srgbClr val="0070C0"/>
                </a:solidFill>
              </a:rPr>
              <a:t>cá</a:t>
            </a:r>
            <a:r>
              <a:rPr lang="en-US" sz="2800" dirty="0">
                <a:solidFill>
                  <a:srgbClr val="0070C0"/>
                </a:solidFill>
              </a:rPr>
              <a:t>.</a:t>
            </a:r>
          </a:p>
        </p:txBody>
      </p:sp>
      <p:sp>
        <p:nvSpPr>
          <p:cNvPr id="9" name="TextBox 8">
            <a:extLst>
              <a:ext uri="{FF2B5EF4-FFF2-40B4-BE49-F238E27FC236}">
                <a16:creationId xmlns:a16="http://schemas.microsoft.com/office/drawing/2014/main" id="{112CD3D3-4B40-7780-2ACE-F3D6C084E36B}"/>
              </a:ext>
            </a:extLst>
          </p:cNvPr>
          <p:cNvSpPr txBox="1"/>
          <p:nvPr/>
        </p:nvSpPr>
        <p:spPr>
          <a:xfrm>
            <a:off x="3209990" y="4943541"/>
            <a:ext cx="3940315" cy="954107"/>
          </a:xfrm>
          <a:prstGeom prst="rect">
            <a:avLst/>
          </a:prstGeom>
          <a:noFill/>
          <a:ln>
            <a:noFill/>
          </a:ln>
        </p:spPr>
        <p:txBody>
          <a:bodyPr wrap="square" rtlCol="0">
            <a:spAutoFit/>
          </a:bodyPr>
          <a:lstStyle/>
          <a:p>
            <a:pPr algn="just"/>
            <a:r>
              <a:rPr lang="en-US" sz="2800" dirty="0">
                <a:solidFill>
                  <a:srgbClr val="0070C0"/>
                </a:solidFill>
              </a:rPr>
              <a:t>- </a:t>
            </a:r>
            <a:r>
              <a:rPr lang="en-US" sz="2800" dirty="0" err="1">
                <a:solidFill>
                  <a:srgbClr val="0070C0"/>
                </a:solidFill>
              </a:rPr>
              <a:t>Chiều</a:t>
            </a:r>
            <a:r>
              <a:rPr lang="en-US" sz="2800" dirty="0">
                <a:solidFill>
                  <a:srgbClr val="0070C0"/>
                </a:solidFill>
              </a:rPr>
              <a:t> </a:t>
            </a:r>
            <a:r>
              <a:rPr lang="en-US" sz="2800" dirty="0" err="1">
                <a:solidFill>
                  <a:srgbClr val="0070C0"/>
                </a:solidFill>
              </a:rPr>
              <a:t>chiều</a:t>
            </a:r>
            <a:r>
              <a:rPr lang="en-US" sz="2800" dirty="0">
                <a:solidFill>
                  <a:srgbClr val="0070C0"/>
                </a:solidFill>
              </a:rPr>
              <a:t> </a:t>
            </a:r>
            <a:r>
              <a:rPr lang="en-US" sz="2800" dirty="0" err="1">
                <a:solidFill>
                  <a:srgbClr val="0070C0"/>
                </a:solidFill>
              </a:rPr>
              <a:t>cùng</a:t>
            </a:r>
            <a:r>
              <a:rPr lang="en-US" sz="2800" dirty="0">
                <a:solidFill>
                  <a:srgbClr val="0070C0"/>
                </a:solidFill>
              </a:rPr>
              <a:t> </a:t>
            </a:r>
            <a:r>
              <a:rPr lang="en-US" sz="2800" dirty="0" err="1">
                <a:solidFill>
                  <a:srgbClr val="0070C0"/>
                </a:solidFill>
              </a:rPr>
              <a:t>bạn</a:t>
            </a:r>
            <a:r>
              <a:rPr lang="en-US" sz="2800" dirty="0">
                <a:solidFill>
                  <a:srgbClr val="0070C0"/>
                </a:solidFill>
              </a:rPr>
              <a:t> </a:t>
            </a:r>
            <a:r>
              <a:rPr lang="en-US" sz="2800" dirty="0" err="1">
                <a:solidFill>
                  <a:srgbClr val="0070C0"/>
                </a:solidFill>
              </a:rPr>
              <a:t>thả</a:t>
            </a:r>
            <a:r>
              <a:rPr lang="en-US" sz="2800" dirty="0">
                <a:solidFill>
                  <a:srgbClr val="0070C0"/>
                </a:solidFill>
              </a:rPr>
              <a:t> </a:t>
            </a:r>
            <a:r>
              <a:rPr lang="en-US" sz="2800" dirty="0" err="1">
                <a:solidFill>
                  <a:srgbClr val="0070C0"/>
                </a:solidFill>
              </a:rPr>
              <a:t>diều</a:t>
            </a:r>
            <a:endParaRPr lang="en-US" sz="2800" dirty="0">
              <a:solidFill>
                <a:srgbClr val="0070C0"/>
              </a:solidFill>
            </a:endParaRPr>
          </a:p>
        </p:txBody>
      </p:sp>
      <p:sp>
        <p:nvSpPr>
          <p:cNvPr id="10" name="TextBox 9">
            <a:extLst>
              <a:ext uri="{FF2B5EF4-FFF2-40B4-BE49-F238E27FC236}">
                <a16:creationId xmlns:a16="http://schemas.microsoft.com/office/drawing/2014/main" id="{2C908A45-69F3-2A9B-371B-D7F9784413C2}"/>
              </a:ext>
            </a:extLst>
          </p:cNvPr>
          <p:cNvSpPr txBox="1"/>
          <p:nvPr/>
        </p:nvSpPr>
        <p:spPr>
          <a:xfrm>
            <a:off x="7589619" y="4096070"/>
            <a:ext cx="3940315" cy="523220"/>
          </a:xfrm>
          <a:prstGeom prst="rect">
            <a:avLst/>
          </a:prstGeom>
          <a:noFill/>
          <a:ln>
            <a:noFill/>
          </a:ln>
        </p:spPr>
        <p:txBody>
          <a:bodyPr wrap="square" rtlCol="0">
            <a:spAutoFit/>
          </a:bodyPr>
          <a:lstStyle/>
          <a:p>
            <a:pPr algn="just"/>
            <a:r>
              <a:rPr lang="en-US" sz="2800">
                <a:solidFill>
                  <a:srgbClr val="0070C0"/>
                </a:solidFill>
              </a:rPr>
              <a:t>- Tập xe đạp cùng bố.</a:t>
            </a:r>
          </a:p>
        </p:txBody>
      </p:sp>
      <p:sp>
        <p:nvSpPr>
          <p:cNvPr id="11" name="TextBox 10">
            <a:extLst>
              <a:ext uri="{FF2B5EF4-FFF2-40B4-BE49-F238E27FC236}">
                <a16:creationId xmlns:a16="http://schemas.microsoft.com/office/drawing/2014/main" id="{11337E00-E22D-57FE-BC2A-F14CE97B089D}"/>
              </a:ext>
            </a:extLst>
          </p:cNvPr>
          <p:cNvSpPr txBox="1"/>
          <p:nvPr/>
        </p:nvSpPr>
        <p:spPr>
          <a:xfrm>
            <a:off x="7589619" y="4921608"/>
            <a:ext cx="3940315" cy="523220"/>
          </a:xfrm>
          <a:prstGeom prst="rect">
            <a:avLst/>
          </a:prstGeom>
          <a:noFill/>
          <a:ln>
            <a:noFill/>
          </a:ln>
        </p:spPr>
        <p:txBody>
          <a:bodyPr wrap="square" rtlCol="0">
            <a:spAutoFit/>
          </a:bodyPr>
          <a:lstStyle/>
          <a:p>
            <a:pPr algn="just"/>
            <a:r>
              <a:rPr lang="en-US" sz="2800" dirty="0">
                <a:solidFill>
                  <a:srgbClr val="0070C0"/>
                </a:solidFill>
              </a:rPr>
              <a:t>- </a:t>
            </a:r>
            <a:r>
              <a:rPr lang="en-US" sz="2800" dirty="0" err="1">
                <a:solidFill>
                  <a:srgbClr val="0070C0"/>
                </a:solidFill>
              </a:rPr>
              <a:t>Đạp</a:t>
            </a:r>
            <a:r>
              <a:rPr lang="en-US" sz="2800" dirty="0">
                <a:solidFill>
                  <a:srgbClr val="0070C0"/>
                </a:solidFill>
              </a:rPr>
              <a:t> </a:t>
            </a:r>
            <a:r>
              <a:rPr lang="en-US" sz="2800" dirty="0" err="1">
                <a:solidFill>
                  <a:srgbClr val="0070C0"/>
                </a:solidFill>
              </a:rPr>
              <a:t>xe</a:t>
            </a:r>
            <a:r>
              <a:rPr lang="en-US" sz="2800" dirty="0">
                <a:solidFill>
                  <a:srgbClr val="0070C0"/>
                </a:solidFill>
              </a:rPr>
              <a:t> </a:t>
            </a:r>
            <a:r>
              <a:rPr lang="en-US" sz="2800" dirty="0" err="1">
                <a:solidFill>
                  <a:srgbClr val="0070C0"/>
                </a:solidFill>
              </a:rPr>
              <a:t>đạp</a:t>
            </a:r>
            <a:r>
              <a:rPr lang="en-US" sz="2800" dirty="0">
                <a:solidFill>
                  <a:srgbClr val="0070C0"/>
                </a:solidFill>
              </a:rPr>
              <a:t> </a:t>
            </a:r>
            <a:r>
              <a:rPr lang="en-US" sz="2800" dirty="0" err="1">
                <a:solidFill>
                  <a:srgbClr val="0070C0"/>
                </a:solidFill>
              </a:rPr>
              <a:t>khắp</a:t>
            </a:r>
            <a:r>
              <a:rPr lang="en-US" sz="2800" dirty="0">
                <a:solidFill>
                  <a:srgbClr val="0070C0"/>
                </a:solidFill>
              </a:rPr>
              <a:t> </a:t>
            </a:r>
            <a:r>
              <a:rPr lang="en-US" sz="2800" dirty="0" err="1">
                <a:solidFill>
                  <a:srgbClr val="0070C0"/>
                </a:solidFill>
              </a:rPr>
              <a:t>nơi</a:t>
            </a:r>
            <a:r>
              <a:rPr lang="en-US" sz="2800" dirty="0">
                <a:solidFill>
                  <a:srgbClr val="0070C0"/>
                </a:solidFill>
              </a:rPr>
              <a:t>.</a:t>
            </a:r>
          </a:p>
        </p:txBody>
      </p:sp>
    </p:spTree>
    <p:extLst>
      <p:ext uri="{BB962C8B-B14F-4D97-AF65-F5344CB8AC3E}">
        <p14:creationId xmlns:p14="http://schemas.microsoft.com/office/powerpoint/2010/main" val="248407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Videos\MEmu Video\Tranh1_files\t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873" y="1645625"/>
            <a:ext cx="3487783" cy="299168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strator\Videos\MEmu Video\Tranh1_files\t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7977" y="2638697"/>
            <a:ext cx="3566160" cy="33571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istrator\Videos\MEmu Video\Tranh1_files\rau-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886" y="468993"/>
            <a:ext cx="3592286" cy="356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257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istrator\Videos\MEmu Video\Tranh1_files\t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248" y="1211579"/>
            <a:ext cx="6337738" cy="4605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982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55B1DD-294B-234B-A643-9A86611C271D}"/>
              </a:ext>
            </a:extLst>
          </p:cNvPr>
          <p:cNvSpPr txBox="1"/>
          <p:nvPr/>
        </p:nvSpPr>
        <p:spPr>
          <a:xfrm>
            <a:off x="515236" y="982179"/>
            <a:ext cx="11131366" cy="1200329"/>
          </a:xfrm>
          <a:prstGeom prst="rect">
            <a:avLst/>
          </a:prstGeom>
          <a:noFill/>
          <a:ln>
            <a:solidFill>
              <a:srgbClr val="0070C0"/>
            </a:solidFill>
          </a:ln>
        </p:spPr>
        <p:txBody>
          <a:bodyPr wrap="square" rtlCol="0">
            <a:spAutoFit/>
          </a:bodyPr>
          <a:lstStyle/>
          <a:p>
            <a:pPr algn="just"/>
            <a:r>
              <a:rPr lang="en-US" sz="3600" dirty="0" err="1">
                <a:solidFill>
                  <a:srgbClr val="0070C0"/>
                </a:solidFill>
              </a:rPr>
              <a:t>Câu</a:t>
            </a:r>
            <a:r>
              <a:rPr lang="en-US" sz="3600" dirty="0">
                <a:solidFill>
                  <a:srgbClr val="0070C0"/>
                </a:solidFill>
              </a:rPr>
              <a:t> 4. Theo </a:t>
            </a:r>
            <a:r>
              <a:rPr lang="en-US" sz="3600" dirty="0" err="1">
                <a:solidFill>
                  <a:srgbClr val="0070C0"/>
                </a:solidFill>
              </a:rPr>
              <a:t>em</a:t>
            </a:r>
            <a:r>
              <a:rPr lang="en-US" sz="3600" dirty="0">
                <a:solidFill>
                  <a:srgbClr val="0070C0"/>
                </a:solidFill>
              </a:rPr>
              <a:t>, </a:t>
            </a:r>
            <a:r>
              <a:rPr lang="en-US" sz="3600" dirty="0" err="1">
                <a:solidFill>
                  <a:srgbClr val="0070C0"/>
                </a:solidFill>
              </a:rPr>
              <a:t>vì</a:t>
            </a:r>
            <a:r>
              <a:rPr lang="en-US" sz="3600" dirty="0">
                <a:solidFill>
                  <a:srgbClr val="0070C0"/>
                </a:solidFill>
              </a:rPr>
              <a:t> </a:t>
            </a:r>
            <a:r>
              <a:rPr lang="en-US" sz="3600" dirty="0" err="1">
                <a:solidFill>
                  <a:srgbClr val="0070C0"/>
                </a:solidFill>
              </a:rPr>
              <a:t>sao</a:t>
            </a:r>
            <a:r>
              <a:rPr lang="en-US" sz="3600" dirty="0">
                <a:solidFill>
                  <a:srgbClr val="0070C0"/>
                </a:solidFill>
              </a:rPr>
              <a:t> </a:t>
            </a:r>
            <a:r>
              <a:rPr lang="en-US" sz="3600" dirty="0" err="1">
                <a:solidFill>
                  <a:srgbClr val="0070C0"/>
                </a:solidFill>
              </a:rPr>
              <a:t>khi</a:t>
            </a:r>
            <a:r>
              <a:rPr lang="en-US" sz="3600" dirty="0">
                <a:solidFill>
                  <a:srgbClr val="0070C0"/>
                </a:solidFill>
              </a:rPr>
              <a:t> </a:t>
            </a:r>
            <a:r>
              <a:rPr lang="en-US" sz="3600" dirty="0" err="1">
                <a:solidFill>
                  <a:srgbClr val="0070C0"/>
                </a:solidFill>
              </a:rPr>
              <a:t>đi</a:t>
            </a:r>
            <a:r>
              <a:rPr lang="en-US" sz="3600" dirty="0">
                <a:solidFill>
                  <a:srgbClr val="0070C0"/>
                </a:solidFill>
              </a:rPr>
              <a:t> </a:t>
            </a:r>
            <a:r>
              <a:rPr lang="en-US" sz="3600" dirty="0" err="1">
                <a:solidFill>
                  <a:srgbClr val="0070C0"/>
                </a:solidFill>
              </a:rPr>
              <a:t>học</a:t>
            </a:r>
            <a:r>
              <a:rPr lang="en-US" sz="3600" dirty="0">
                <a:solidFill>
                  <a:srgbClr val="0070C0"/>
                </a:solidFill>
              </a:rPr>
              <a:t>, </a:t>
            </a:r>
            <a:r>
              <a:rPr lang="en-US" sz="3600" dirty="0" err="1">
                <a:solidFill>
                  <a:srgbClr val="0070C0"/>
                </a:solidFill>
              </a:rPr>
              <a:t>mùa</a:t>
            </a:r>
            <a:r>
              <a:rPr lang="en-US" sz="3600" dirty="0">
                <a:solidFill>
                  <a:srgbClr val="0070C0"/>
                </a:solidFill>
              </a:rPr>
              <a:t> </a:t>
            </a:r>
            <a:r>
              <a:rPr lang="en-US" sz="3600" dirty="0" err="1">
                <a:solidFill>
                  <a:srgbClr val="0070C0"/>
                </a:solidFill>
              </a:rPr>
              <a:t>hè</a:t>
            </a:r>
            <a:r>
              <a:rPr lang="en-US" sz="3600" dirty="0">
                <a:solidFill>
                  <a:srgbClr val="0070C0"/>
                </a:solidFill>
              </a:rPr>
              <a:t> </a:t>
            </a:r>
            <a:r>
              <a:rPr lang="en-US" sz="3600" dirty="0" err="1">
                <a:solidFill>
                  <a:srgbClr val="0070C0"/>
                </a:solidFill>
              </a:rPr>
              <a:t>sẽ</a:t>
            </a:r>
            <a:r>
              <a:rPr lang="en-US" sz="3600" dirty="0">
                <a:solidFill>
                  <a:srgbClr val="0070C0"/>
                </a:solidFill>
              </a:rPr>
              <a:t> </a:t>
            </a:r>
            <a:r>
              <a:rPr lang="en-US" sz="3600" dirty="0" err="1">
                <a:solidFill>
                  <a:srgbClr val="0070C0"/>
                </a:solidFill>
              </a:rPr>
              <a:t>theo</a:t>
            </a:r>
            <a:r>
              <a:rPr lang="en-US" sz="3600" dirty="0">
                <a:solidFill>
                  <a:srgbClr val="0070C0"/>
                </a:solidFill>
              </a:rPr>
              <a:t> </a:t>
            </a:r>
            <a:r>
              <a:rPr lang="en-US" sz="3600" dirty="0" err="1">
                <a:solidFill>
                  <a:srgbClr val="0070C0"/>
                </a:solidFill>
              </a:rPr>
              <a:t>các</a:t>
            </a:r>
            <a:r>
              <a:rPr lang="en-US" sz="3600" dirty="0">
                <a:solidFill>
                  <a:srgbClr val="0070C0"/>
                </a:solidFill>
              </a:rPr>
              <a:t> </a:t>
            </a:r>
            <a:r>
              <a:rPr lang="en-US" sz="3600" dirty="0" err="1">
                <a:solidFill>
                  <a:srgbClr val="0070C0"/>
                </a:solidFill>
              </a:rPr>
              <a:t>bạn</a:t>
            </a:r>
            <a:r>
              <a:rPr lang="en-US" sz="3600" dirty="0">
                <a:solidFill>
                  <a:srgbClr val="0070C0"/>
                </a:solidFill>
              </a:rPr>
              <a:t> </a:t>
            </a:r>
            <a:r>
              <a:rPr lang="en-US" sz="3600" dirty="0" err="1">
                <a:solidFill>
                  <a:srgbClr val="0070C0"/>
                </a:solidFill>
              </a:rPr>
              <a:t>vào</a:t>
            </a:r>
            <a:r>
              <a:rPr lang="en-US" sz="3600" dirty="0">
                <a:solidFill>
                  <a:srgbClr val="0070C0"/>
                </a:solidFill>
              </a:rPr>
              <a:t> </a:t>
            </a:r>
            <a:r>
              <a:rPr lang="en-US" sz="3600" dirty="0" err="1">
                <a:solidFill>
                  <a:srgbClr val="0070C0"/>
                </a:solidFill>
              </a:rPr>
              <a:t>lớp</a:t>
            </a:r>
            <a:r>
              <a:rPr lang="en-US" sz="3600" dirty="0">
                <a:solidFill>
                  <a:srgbClr val="0070C0"/>
                </a:solidFill>
              </a:rPr>
              <a:t>? </a:t>
            </a:r>
          </a:p>
        </p:txBody>
      </p:sp>
      <p:sp>
        <p:nvSpPr>
          <p:cNvPr id="3" name="TextBox 2">
            <a:extLst>
              <a:ext uri="{FF2B5EF4-FFF2-40B4-BE49-F238E27FC236}">
                <a16:creationId xmlns:a16="http://schemas.microsoft.com/office/drawing/2014/main" id="{5788AF99-59DA-0648-691E-F4CFED5E580D}"/>
              </a:ext>
            </a:extLst>
          </p:cNvPr>
          <p:cNvSpPr txBox="1"/>
          <p:nvPr/>
        </p:nvSpPr>
        <p:spPr>
          <a:xfrm>
            <a:off x="515236" y="2621086"/>
            <a:ext cx="11131366" cy="646331"/>
          </a:xfrm>
          <a:prstGeom prst="rect">
            <a:avLst/>
          </a:prstGeom>
          <a:noFill/>
          <a:ln>
            <a:solidFill>
              <a:srgbClr val="0070C0"/>
            </a:solidFill>
          </a:ln>
        </p:spPr>
        <p:txBody>
          <a:bodyPr wrap="square" rtlCol="0">
            <a:spAutoFit/>
          </a:bodyPr>
          <a:lstStyle/>
          <a:p>
            <a:pPr algn="just"/>
            <a:r>
              <a:rPr lang="en-US" sz="3600" dirty="0">
                <a:solidFill>
                  <a:srgbClr val="002060"/>
                </a:solidFill>
              </a:rPr>
              <a:t>a. </a:t>
            </a:r>
            <a:r>
              <a:rPr lang="en-US" sz="3600" dirty="0" err="1">
                <a:solidFill>
                  <a:srgbClr val="002060"/>
                </a:solidFill>
              </a:rPr>
              <a:t>Vì</a:t>
            </a:r>
            <a:r>
              <a:rPr lang="en-US" sz="3600" dirty="0">
                <a:solidFill>
                  <a:srgbClr val="002060"/>
                </a:solidFill>
              </a:rPr>
              <a:t> </a:t>
            </a:r>
            <a:r>
              <a:rPr lang="en-US" sz="3600" dirty="0" err="1">
                <a:solidFill>
                  <a:srgbClr val="002060"/>
                </a:solidFill>
              </a:rPr>
              <a:t>các</a:t>
            </a:r>
            <a:r>
              <a:rPr lang="en-US" sz="3600" dirty="0">
                <a:solidFill>
                  <a:srgbClr val="002060"/>
                </a:solidFill>
              </a:rPr>
              <a:t> </a:t>
            </a:r>
            <a:r>
              <a:rPr lang="en-US" sz="3600" dirty="0" err="1">
                <a:solidFill>
                  <a:srgbClr val="002060"/>
                </a:solidFill>
              </a:rPr>
              <a:t>bạn</a:t>
            </a:r>
            <a:r>
              <a:rPr lang="en-US" sz="3600" dirty="0">
                <a:solidFill>
                  <a:srgbClr val="002060"/>
                </a:solidFill>
              </a:rPr>
              <a:t> </a:t>
            </a:r>
            <a:r>
              <a:rPr lang="en-US" sz="3600" dirty="0" err="1">
                <a:solidFill>
                  <a:srgbClr val="002060"/>
                </a:solidFill>
              </a:rPr>
              <a:t>vẫn</a:t>
            </a:r>
            <a:r>
              <a:rPr lang="en-US" sz="3600" dirty="0">
                <a:solidFill>
                  <a:srgbClr val="002060"/>
                </a:solidFill>
              </a:rPr>
              <a:t> </a:t>
            </a:r>
            <a:r>
              <a:rPr lang="en-US" sz="3600" dirty="0" err="1">
                <a:solidFill>
                  <a:srgbClr val="002060"/>
                </a:solidFill>
              </a:rPr>
              <a:t>nhớ</a:t>
            </a:r>
            <a:r>
              <a:rPr lang="en-US" sz="3600" dirty="0">
                <a:solidFill>
                  <a:srgbClr val="002060"/>
                </a:solidFill>
              </a:rPr>
              <a:t> </a:t>
            </a:r>
            <a:r>
              <a:rPr lang="en-US" sz="3600" dirty="0" err="1">
                <a:solidFill>
                  <a:srgbClr val="002060"/>
                </a:solidFill>
              </a:rPr>
              <a:t>những</a:t>
            </a:r>
            <a:r>
              <a:rPr lang="en-US" sz="3600" dirty="0">
                <a:solidFill>
                  <a:srgbClr val="002060"/>
                </a:solidFill>
              </a:rPr>
              <a:t> </a:t>
            </a:r>
            <a:r>
              <a:rPr lang="en-US" sz="3600" dirty="0" err="1">
                <a:solidFill>
                  <a:srgbClr val="002060"/>
                </a:solidFill>
              </a:rPr>
              <a:t>chuyện</a:t>
            </a:r>
            <a:r>
              <a:rPr lang="en-US" sz="3600" dirty="0">
                <a:solidFill>
                  <a:srgbClr val="002060"/>
                </a:solidFill>
              </a:rPr>
              <a:t> </a:t>
            </a:r>
            <a:r>
              <a:rPr lang="en-US" sz="3600" dirty="0" err="1">
                <a:solidFill>
                  <a:srgbClr val="002060"/>
                </a:solidFill>
              </a:rPr>
              <a:t>về</a:t>
            </a:r>
            <a:r>
              <a:rPr lang="en-US" sz="3600" dirty="0">
                <a:solidFill>
                  <a:srgbClr val="002060"/>
                </a:solidFill>
              </a:rPr>
              <a:t> </a:t>
            </a:r>
            <a:r>
              <a:rPr lang="en-US" sz="3600" dirty="0" err="1">
                <a:solidFill>
                  <a:srgbClr val="002060"/>
                </a:solidFill>
              </a:rPr>
              <a:t>mùa</a:t>
            </a:r>
            <a:r>
              <a:rPr lang="en-US" sz="3600" dirty="0">
                <a:solidFill>
                  <a:srgbClr val="002060"/>
                </a:solidFill>
              </a:rPr>
              <a:t> </a:t>
            </a:r>
            <a:r>
              <a:rPr lang="en-US" sz="3600" dirty="0" err="1">
                <a:solidFill>
                  <a:srgbClr val="002060"/>
                </a:solidFill>
              </a:rPr>
              <a:t>hè</a:t>
            </a:r>
            <a:r>
              <a:rPr lang="en-US" sz="3600" dirty="0">
                <a:solidFill>
                  <a:srgbClr val="002060"/>
                </a:solidFill>
              </a:rPr>
              <a:t>.</a:t>
            </a:r>
            <a:endParaRPr lang="en-US" sz="3600" dirty="0">
              <a:solidFill>
                <a:srgbClr val="002060"/>
              </a:solidFill>
              <a:latin typeface="+mj-lt"/>
            </a:endParaRPr>
          </a:p>
        </p:txBody>
      </p:sp>
      <p:sp>
        <p:nvSpPr>
          <p:cNvPr id="4" name="TextBox 3">
            <a:extLst>
              <a:ext uri="{FF2B5EF4-FFF2-40B4-BE49-F238E27FC236}">
                <a16:creationId xmlns:a16="http://schemas.microsoft.com/office/drawing/2014/main" id="{45C95093-7949-7182-29E0-1A91D4F39990}"/>
              </a:ext>
            </a:extLst>
          </p:cNvPr>
          <p:cNvSpPr txBox="1"/>
          <p:nvPr/>
        </p:nvSpPr>
        <p:spPr>
          <a:xfrm>
            <a:off x="515236" y="3590584"/>
            <a:ext cx="11131366" cy="1200329"/>
          </a:xfrm>
          <a:prstGeom prst="rect">
            <a:avLst/>
          </a:prstGeom>
          <a:noFill/>
          <a:ln>
            <a:solidFill>
              <a:srgbClr val="0070C0"/>
            </a:solidFill>
          </a:ln>
        </p:spPr>
        <p:txBody>
          <a:bodyPr wrap="square" rtlCol="0">
            <a:spAutoFit/>
          </a:bodyPr>
          <a:lstStyle/>
          <a:p>
            <a:pPr algn="just"/>
            <a:r>
              <a:rPr lang="en-US" sz="3600" dirty="0">
                <a:solidFill>
                  <a:srgbClr val="002060"/>
                </a:solidFill>
              </a:rPr>
              <a:t>b. </a:t>
            </a:r>
            <a:r>
              <a:rPr lang="en-US" sz="3600" dirty="0" err="1">
                <a:solidFill>
                  <a:srgbClr val="002060"/>
                </a:solidFill>
              </a:rPr>
              <a:t>Vì</a:t>
            </a:r>
            <a:r>
              <a:rPr lang="en-US" sz="3600" dirty="0">
                <a:solidFill>
                  <a:srgbClr val="002060"/>
                </a:solidFill>
              </a:rPr>
              <a:t> </a:t>
            </a:r>
            <a:r>
              <a:rPr lang="en-US" sz="3600" dirty="0" err="1">
                <a:solidFill>
                  <a:srgbClr val="002060"/>
                </a:solidFill>
              </a:rPr>
              <a:t>các</a:t>
            </a:r>
            <a:r>
              <a:rPr lang="en-US" sz="3600" dirty="0">
                <a:solidFill>
                  <a:srgbClr val="002060"/>
                </a:solidFill>
              </a:rPr>
              <a:t> </a:t>
            </a:r>
            <a:r>
              <a:rPr lang="en-US" sz="3600" dirty="0" err="1">
                <a:solidFill>
                  <a:srgbClr val="002060"/>
                </a:solidFill>
              </a:rPr>
              <a:t>bạn</a:t>
            </a:r>
            <a:r>
              <a:rPr lang="en-US" sz="3600" dirty="0">
                <a:solidFill>
                  <a:srgbClr val="002060"/>
                </a:solidFill>
              </a:rPr>
              <a:t> </a:t>
            </a:r>
            <a:r>
              <a:rPr lang="en-US" sz="3600" dirty="0" err="1">
                <a:solidFill>
                  <a:srgbClr val="002060"/>
                </a:solidFill>
              </a:rPr>
              <a:t>sẽ</a:t>
            </a:r>
            <a:r>
              <a:rPr lang="en-US" sz="3600" dirty="0">
                <a:solidFill>
                  <a:srgbClr val="002060"/>
                </a:solidFill>
              </a:rPr>
              <a:t> </a:t>
            </a:r>
            <a:r>
              <a:rPr lang="en-US" sz="3600" dirty="0" err="1">
                <a:solidFill>
                  <a:srgbClr val="002060"/>
                </a:solidFill>
              </a:rPr>
              <a:t>kể</a:t>
            </a:r>
            <a:r>
              <a:rPr lang="en-US" sz="3600" dirty="0">
                <a:solidFill>
                  <a:srgbClr val="002060"/>
                </a:solidFill>
              </a:rPr>
              <a:t> </a:t>
            </a:r>
            <a:r>
              <a:rPr lang="en-US" sz="3600" dirty="0" err="1">
                <a:solidFill>
                  <a:srgbClr val="002060"/>
                </a:solidFill>
              </a:rPr>
              <a:t>cho</a:t>
            </a:r>
            <a:r>
              <a:rPr lang="en-US" sz="3600" dirty="0">
                <a:solidFill>
                  <a:srgbClr val="002060"/>
                </a:solidFill>
              </a:rPr>
              <a:t> </a:t>
            </a:r>
            <a:r>
              <a:rPr lang="en-US" sz="3600" dirty="0" err="1">
                <a:solidFill>
                  <a:srgbClr val="002060"/>
                </a:solidFill>
              </a:rPr>
              <a:t>nhau</a:t>
            </a:r>
            <a:r>
              <a:rPr lang="en-US" sz="3600" dirty="0">
                <a:solidFill>
                  <a:srgbClr val="002060"/>
                </a:solidFill>
              </a:rPr>
              <a:t> </a:t>
            </a:r>
            <a:r>
              <a:rPr lang="en-US" sz="3600" dirty="0" err="1">
                <a:solidFill>
                  <a:srgbClr val="002060"/>
                </a:solidFill>
              </a:rPr>
              <a:t>nghe</a:t>
            </a:r>
            <a:r>
              <a:rPr lang="en-US" sz="3600" dirty="0">
                <a:solidFill>
                  <a:srgbClr val="002060"/>
                </a:solidFill>
              </a:rPr>
              <a:t> </a:t>
            </a:r>
            <a:r>
              <a:rPr lang="en-US" sz="3600" dirty="0" err="1">
                <a:solidFill>
                  <a:srgbClr val="002060"/>
                </a:solidFill>
              </a:rPr>
              <a:t>những</a:t>
            </a:r>
            <a:r>
              <a:rPr lang="en-US" sz="3600" dirty="0">
                <a:solidFill>
                  <a:srgbClr val="002060"/>
                </a:solidFill>
              </a:rPr>
              <a:t> </a:t>
            </a:r>
            <a:r>
              <a:rPr lang="en-US" sz="3600" dirty="0" err="1">
                <a:solidFill>
                  <a:srgbClr val="002060"/>
                </a:solidFill>
              </a:rPr>
              <a:t>chuyện</a:t>
            </a:r>
            <a:r>
              <a:rPr lang="en-US" sz="3600" dirty="0">
                <a:solidFill>
                  <a:srgbClr val="002060"/>
                </a:solidFill>
              </a:rPr>
              <a:t> </a:t>
            </a:r>
            <a:r>
              <a:rPr lang="en-US" sz="3600" dirty="0" err="1">
                <a:solidFill>
                  <a:srgbClr val="002060"/>
                </a:solidFill>
              </a:rPr>
              <a:t>về</a:t>
            </a:r>
            <a:r>
              <a:rPr lang="en-US" sz="3600" dirty="0">
                <a:solidFill>
                  <a:srgbClr val="002060"/>
                </a:solidFill>
              </a:rPr>
              <a:t> </a:t>
            </a:r>
            <a:r>
              <a:rPr lang="en-US" sz="3600" dirty="0" err="1">
                <a:solidFill>
                  <a:srgbClr val="002060"/>
                </a:solidFill>
              </a:rPr>
              <a:t>mùa</a:t>
            </a:r>
            <a:r>
              <a:rPr lang="en-US" sz="3600" dirty="0">
                <a:solidFill>
                  <a:srgbClr val="002060"/>
                </a:solidFill>
              </a:rPr>
              <a:t> </a:t>
            </a:r>
            <a:r>
              <a:rPr lang="en-US" sz="3600" dirty="0" err="1">
                <a:solidFill>
                  <a:srgbClr val="002060"/>
                </a:solidFill>
              </a:rPr>
              <a:t>hè</a:t>
            </a:r>
            <a:r>
              <a:rPr lang="en-US" sz="3600" dirty="0">
                <a:solidFill>
                  <a:srgbClr val="002060"/>
                </a:solidFill>
              </a:rPr>
              <a:t>.</a:t>
            </a:r>
            <a:endParaRPr lang="en-US" sz="3600" dirty="0">
              <a:solidFill>
                <a:srgbClr val="002060"/>
              </a:solidFill>
              <a:latin typeface="+mj-lt"/>
            </a:endParaRPr>
          </a:p>
        </p:txBody>
      </p:sp>
      <p:sp>
        <p:nvSpPr>
          <p:cNvPr id="5" name="TextBox 4">
            <a:extLst>
              <a:ext uri="{FF2B5EF4-FFF2-40B4-BE49-F238E27FC236}">
                <a16:creationId xmlns:a16="http://schemas.microsoft.com/office/drawing/2014/main" id="{8DD9B314-CF0D-1D64-5561-919512796788}"/>
              </a:ext>
            </a:extLst>
          </p:cNvPr>
          <p:cNvSpPr txBox="1"/>
          <p:nvPr/>
        </p:nvSpPr>
        <p:spPr>
          <a:xfrm>
            <a:off x="515236" y="5009898"/>
            <a:ext cx="11131366" cy="1200329"/>
          </a:xfrm>
          <a:prstGeom prst="rect">
            <a:avLst/>
          </a:prstGeom>
          <a:noFill/>
          <a:ln>
            <a:solidFill>
              <a:srgbClr val="0070C0"/>
            </a:solidFill>
          </a:ln>
        </p:spPr>
        <p:txBody>
          <a:bodyPr wrap="square" rtlCol="0">
            <a:spAutoFit/>
          </a:bodyPr>
          <a:lstStyle/>
          <a:p>
            <a:pPr algn="just"/>
            <a:r>
              <a:rPr lang="en-US" sz="3600">
                <a:solidFill>
                  <a:srgbClr val="002060"/>
                </a:solidFill>
              </a:rPr>
              <a:t>c. Vì các bạn sẽ mang những đồ vật kỉ niệm của mùa hè đến lớp.</a:t>
            </a:r>
            <a:endParaRPr lang="en-US" sz="3600">
              <a:solidFill>
                <a:srgbClr val="002060"/>
              </a:solidFill>
              <a:latin typeface="+mj-lt"/>
            </a:endParaRPr>
          </a:p>
        </p:txBody>
      </p:sp>
    </p:spTree>
    <p:extLst>
      <p:ext uri="{BB962C8B-B14F-4D97-AF65-F5344CB8AC3E}">
        <p14:creationId xmlns:p14="http://schemas.microsoft.com/office/powerpoint/2010/main" val="414989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148"/>
        <p:cNvGrpSpPr/>
        <p:nvPr/>
      </p:nvGrpSpPr>
      <p:grpSpPr>
        <a:xfrm>
          <a:off x="0" y="0"/>
          <a:ext cx="0" cy="0"/>
          <a:chOff x="0" y="0"/>
          <a:chExt cx="0" cy="0"/>
        </a:xfrm>
      </p:grpSpPr>
      <p:grpSp>
        <p:nvGrpSpPr>
          <p:cNvPr id="8151" name="Google Shape;8151;p36"/>
          <p:cNvGrpSpPr/>
          <p:nvPr/>
        </p:nvGrpSpPr>
        <p:grpSpPr>
          <a:xfrm>
            <a:off x="2017444" y="1552067"/>
            <a:ext cx="3968756" cy="3753866"/>
            <a:chOff x="1121526" y="1341074"/>
            <a:chExt cx="3065806" cy="2648383"/>
          </a:xfrm>
        </p:grpSpPr>
        <p:sp>
          <p:nvSpPr>
            <p:cNvPr id="8152" name="Google Shape;8152;p36"/>
            <p:cNvSpPr/>
            <p:nvPr/>
          </p:nvSpPr>
          <p:spPr>
            <a:xfrm rot="1213492">
              <a:off x="1546399"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chemeClr val="dk2">
                <a:alpha val="56250"/>
              </a:schemeClr>
            </a:solidFill>
            <a:ln>
              <a:noFill/>
            </a:ln>
          </p:spPr>
          <p:txBody>
            <a:bodyPr spcFirstLastPara="1" wrap="square" lIns="121598" tIns="121598" rIns="121598" bIns="121598" anchor="ctr" anchorCtr="0">
              <a:noAutofit/>
            </a:bodyPr>
            <a:lstStyle/>
            <a:p>
              <a:endParaRPr sz="2479"/>
            </a:p>
          </p:txBody>
        </p:sp>
        <p:sp>
          <p:nvSpPr>
            <p:cNvPr id="8153" name="Google Shape;8153;p36"/>
            <p:cNvSpPr/>
            <p:nvPr/>
          </p:nvSpPr>
          <p:spPr>
            <a:xfrm rot="1213492">
              <a:off x="1384647"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noFill/>
            <a:ln w="19050" cap="flat" cmpd="sng">
              <a:solidFill>
                <a:schemeClr val="dk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grpSp>
      <p:pic>
        <p:nvPicPr>
          <p:cNvPr id="11" name="Picture 10">
            <a:extLst>
              <a:ext uri="{FF2B5EF4-FFF2-40B4-BE49-F238E27FC236}">
                <a16:creationId xmlns:a16="http://schemas.microsoft.com/office/drawing/2014/main" id="{667FA413-8759-35D9-CFD6-9B54A83F4A49}"/>
              </a:ext>
            </a:extLst>
          </p:cNvPr>
          <p:cNvPicPr>
            <a:picLocks noChangeAspect="1"/>
          </p:cNvPicPr>
          <p:nvPr/>
        </p:nvPicPr>
        <p:blipFill>
          <a:blip r:embed="rId3"/>
          <a:stretch>
            <a:fillRect/>
          </a:stretch>
        </p:blipFill>
        <p:spPr>
          <a:xfrm>
            <a:off x="7564131" y="1838650"/>
            <a:ext cx="3365818" cy="3180698"/>
          </a:xfrm>
          <a:prstGeom prst="rect">
            <a:avLst/>
          </a:prstGeom>
        </p:spPr>
      </p:pic>
      <p:sp>
        <p:nvSpPr>
          <p:cNvPr id="24" name="TextBox 23">
            <a:extLst>
              <a:ext uri="{FF2B5EF4-FFF2-40B4-BE49-F238E27FC236}">
                <a16:creationId xmlns:a16="http://schemas.microsoft.com/office/drawing/2014/main" id="{B78922B8-B69A-A17B-82F8-FEE0BC25FA44}"/>
              </a:ext>
            </a:extLst>
          </p:cNvPr>
          <p:cNvSpPr txBox="1"/>
          <p:nvPr/>
        </p:nvSpPr>
        <p:spPr>
          <a:xfrm>
            <a:off x="339634" y="1968424"/>
            <a:ext cx="6753497" cy="3416320"/>
          </a:xfrm>
          <a:prstGeom prst="rect">
            <a:avLst/>
          </a:prstGeom>
          <a:noFill/>
        </p:spPr>
        <p:txBody>
          <a:bodyPr wrap="square" rtlCol="0">
            <a:spAutoFit/>
          </a:bodyPr>
          <a:lstStyle/>
          <a:p>
            <a:pPr algn="just"/>
            <a:r>
              <a:rPr lang="en-US" sz="3600" b="1" dirty="0" err="1">
                <a:solidFill>
                  <a:srgbClr val="FF0000"/>
                </a:solidFill>
              </a:rPr>
              <a:t>Nội</a:t>
            </a:r>
            <a:r>
              <a:rPr lang="en-US" sz="3600" b="1" dirty="0">
                <a:solidFill>
                  <a:srgbClr val="FF0000"/>
                </a:solidFill>
              </a:rPr>
              <a:t> dung: </a:t>
            </a:r>
            <a:r>
              <a:rPr lang="en-US" sz="3600" b="1" dirty="0" err="1">
                <a:solidFill>
                  <a:srgbClr val="0070C0"/>
                </a:solidFill>
              </a:rPr>
              <a:t>Trải</a:t>
            </a:r>
            <a:r>
              <a:rPr lang="en-US" sz="3600" b="1" dirty="0">
                <a:solidFill>
                  <a:srgbClr val="0070C0"/>
                </a:solidFill>
              </a:rPr>
              <a:t> </a:t>
            </a:r>
            <a:r>
              <a:rPr lang="en-US" sz="3600" b="1" dirty="0" err="1">
                <a:solidFill>
                  <a:srgbClr val="0070C0"/>
                </a:solidFill>
              </a:rPr>
              <a:t>nghiệm</a:t>
            </a:r>
            <a:r>
              <a:rPr lang="en-US" sz="3600" b="1" dirty="0">
                <a:solidFill>
                  <a:srgbClr val="0070C0"/>
                </a:solidFill>
              </a:rPr>
              <a:t> </a:t>
            </a:r>
            <a:r>
              <a:rPr lang="en-US" sz="3600" b="1" dirty="0" err="1">
                <a:solidFill>
                  <a:srgbClr val="0070C0"/>
                </a:solidFill>
              </a:rPr>
              <a:t>mùa</a:t>
            </a:r>
            <a:r>
              <a:rPr lang="en-US" sz="3600" b="1" dirty="0">
                <a:solidFill>
                  <a:srgbClr val="0070C0"/>
                </a:solidFill>
              </a:rPr>
              <a:t> </a:t>
            </a:r>
            <a:r>
              <a:rPr lang="en-US" sz="3600" b="1" dirty="0" err="1">
                <a:solidFill>
                  <a:srgbClr val="0070C0"/>
                </a:solidFill>
              </a:rPr>
              <a:t>hè</a:t>
            </a:r>
            <a:r>
              <a:rPr lang="en-US" sz="3600" b="1" dirty="0">
                <a:solidFill>
                  <a:srgbClr val="0070C0"/>
                </a:solidFill>
              </a:rPr>
              <a:t> </a:t>
            </a:r>
            <a:r>
              <a:rPr lang="en-US" sz="3600" b="1" dirty="0" err="1">
                <a:solidFill>
                  <a:srgbClr val="0070C0"/>
                </a:solidFill>
              </a:rPr>
              <a:t>của</a:t>
            </a:r>
            <a:r>
              <a:rPr lang="en-US" sz="3600" b="1" dirty="0">
                <a:solidFill>
                  <a:srgbClr val="0070C0"/>
                </a:solidFill>
              </a:rPr>
              <a:t> </a:t>
            </a:r>
            <a:r>
              <a:rPr lang="en-US" sz="3600" b="1" dirty="0" err="1">
                <a:solidFill>
                  <a:srgbClr val="0070C0"/>
                </a:solidFill>
              </a:rPr>
              <a:t>bạn</a:t>
            </a:r>
            <a:r>
              <a:rPr lang="en-US" sz="3600" b="1" dirty="0">
                <a:solidFill>
                  <a:srgbClr val="0070C0"/>
                </a:solidFill>
              </a:rPr>
              <a:t> </a:t>
            </a:r>
            <a:r>
              <a:rPr lang="en-US" sz="3600" b="1" dirty="0" err="1">
                <a:solidFill>
                  <a:srgbClr val="0070C0"/>
                </a:solidFill>
              </a:rPr>
              <a:t>nhỏ</a:t>
            </a:r>
            <a:r>
              <a:rPr lang="en-US" sz="3600" b="1" dirty="0">
                <a:solidFill>
                  <a:srgbClr val="0070C0"/>
                </a:solidFill>
              </a:rPr>
              <a:t> </a:t>
            </a:r>
            <a:r>
              <a:rPr lang="en-US" sz="3600" b="1" dirty="0" err="1">
                <a:solidFill>
                  <a:srgbClr val="0070C0"/>
                </a:solidFill>
              </a:rPr>
              <a:t>nào</a:t>
            </a:r>
            <a:r>
              <a:rPr lang="en-US" sz="3600" b="1" dirty="0">
                <a:solidFill>
                  <a:srgbClr val="0070C0"/>
                </a:solidFill>
              </a:rPr>
              <a:t> </a:t>
            </a:r>
            <a:r>
              <a:rPr lang="en-US" sz="3600" b="1" dirty="0" err="1">
                <a:solidFill>
                  <a:srgbClr val="0070C0"/>
                </a:solidFill>
              </a:rPr>
              <a:t>cũng</a:t>
            </a:r>
            <a:r>
              <a:rPr lang="en-US" sz="3600" b="1" dirty="0">
                <a:solidFill>
                  <a:srgbClr val="0070C0"/>
                </a:solidFill>
              </a:rPr>
              <a:t> </a:t>
            </a:r>
            <a:r>
              <a:rPr lang="en-US" sz="3600" b="1" dirty="0" err="1">
                <a:solidFill>
                  <a:srgbClr val="0070C0"/>
                </a:solidFill>
              </a:rPr>
              <a:t>đều</a:t>
            </a:r>
            <a:r>
              <a:rPr lang="en-US" sz="3600" b="1" dirty="0">
                <a:solidFill>
                  <a:srgbClr val="0070C0"/>
                </a:solidFill>
              </a:rPr>
              <a:t> </a:t>
            </a:r>
            <a:r>
              <a:rPr lang="en-US" sz="3600" b="1" dirty="0" err="1">
                <a:solidFill>
                  <a:srgbClr val="0070C0"/>
                </a:solidFill>
              </a:rPr>
              <a:t>rất</a:t>
            </a:r>
            <a:r>
              <a:rPr lang="en-US" sz="3600" b="1" dirty="0">
                <a:solidFill>
                  <a:srgbClr val="0070C0"/>
                </a:solidFill>
              </a:rPr>
              <a:t> </a:t>
            </a:r>
            <a:r>
              <a:rPr lang="en-US" sz="3600" b="1" dirty="0" err="1">
                <a:solidFill>
                  <a:srgbClr val="0070C0"/>
                </a:solidFill>
              </a:rPr>
              <a:t>thú</a:t>
            </a:r>
            <a:r>
              <a:rPr lang="en-US" sz="3600" b="1" dirty="0">
                <a:solidFill>
                  <a:srgbClr val="0070C0"/>
                </a:solidFill>
              </a:rPr>
              <a:t> </a:t>
            </a:r>
            <a:r>
              <a:rPr lang="en-US" sz="3600" b="1" dirty="0" err="1">
                <a:solidFill>
                  <a:srgbClr val="0070C0"/>
                </a:solidFill>
              </a:rPr>
              <a:t>vị</a:t>
            </a:r>
            <a:r>
              <a:rPr lang="en-US" sz="3600" b="1" dirty="0">
                <a:solidFill>
                  <a:srgbClr val="0070C0"/>
                </a:solidFill>
              </a:rPr>
              <a:t> </a:t>
            </a:r>
            <a:r>
              <a:rPr lang="en-US" sz="3600" b="1" dirty="0" err="1">
                <a:solidFill>
                  <a:srgbClr val="0070C0"/>
                </a:solidFill>
              </a:rPr>
              <a:t>và</a:t>
            </a:r>
            <a:r>
              <a:rPr lang="en-US" sz="3600" b="1" dirty="0">
                <a:solidFill>
                  <a:srgbClr val="0070C0"/>
                </a:solidFill>
              </a:rPr>
              <a:t> </a:t>
            </a:r>
            <a:r>
              <a:rPr lang="en-US" sz="3600" b="1" dirty="0" err="1">
                <a:solidFill>
                  <a:srgbClr val="0070C0"/>
                </a:solidFill>
              </a:rPr>
              <a:t>đáng</a:t>
            </a:r>
            <a:r>
              <a:rPr lang="en-US" sz="3600" b="1" dirty="0">
                <a:solidFill>
                  <a:srgbClr val="0070C0"/>
                </a:solidFill>
              </a:rPr>
              <a:t> </a:t>
            </a:r>
            <a:r>
              <a:rPr lang="en-US" sz="3600" b="1" dirty="0" err="1">
                <a:solidFill>
                  <a:srgbClr val="0070C0"/>
                </a:solidFill>
              </a:rPr>
              <a:t>nhớ</a:t>
            </a:r>
            <a:r>
              <a:rPr lang="en-US" sz="3600" b="1" dirty="0">
                <a:solidFill>
                  <a:srgbClr val="0070C0"/>
                </a:solidFill>
              </a:rPr>
              <a:t>, </a:t>
            </a:r>
            <a:r>
              <a:rPr lang="en-US" sz="3600" b="1" dirty="0" err="1">
                <a:solidFill>
                  <a:srgbClr val="0070C0"/>
                </a:solidFill>
              </a:rPr>
              <a:t>dù</a:t>
            </a:r>
            <a:r>
              <a:rPr lang="en-US" sz="3600" b="1" dirty="0">
                <a:solidFill>
                  <a:srgbClr val="0070C0"/>
                </a:solidFill>
              </a:rPr>
              <a:t> </a:t>
            </a:r>
            <a:r>
              <a:rPr lang="en-US" sz="3600" b="1" dirty="0" err="1">
                <a:solidFill>
                  <a:srgbClr val="0070C0"/>
                </a:solidFill>
              </a:rPr>
              <a:t>các</a:t>
            </a:r>
            <a:r>
              <a:rPr lang="en-US" sz="3600" b="1" dirty="0">
                <a:solidFill>
                  <a:srgbClr val="0070C0"/>
                </a:solidFill>
              </a:rPr>
              <a:t> </a:t>
            </a:r>
            <a:r>
              <a:rPr lang="en-US" sz="3600" b="1" dirty="0" err="1">
                <a:solidFill>
                  <a:srgbClr val="0070C0"/>
                </a:solidFill>
              </a:rPr>
              <a:t>bạn</a:t>
            </a:r>
            <a:r>
              <a:rPr lang="en-US" sz="3600" b="1" dirty="0">
                <a:solidFill>
                  <a:srgbClr val="0070C0"/>
                </a:solidFill>
              </a:rPr>
              <a:t> </a:t>
            </a:r>
            <a:r>
              <a:rPr lang="en-US" sz="3600" b="1" dirty="0" err="1">
                <a:solidFill>
                  <a:srgbClr val="0070C0"/>
                </a:solidFill>
              </a:rPr>
              <a:t>chỉ</a:t>
            </a:r>
            <a:r>
              <a:rPr lang="en-US" sz="3600" b="1" dirty="0">
                <a:solidFill>
                  <a:srgbClr val="0070C0"/>
                </a:solidFill>
              </a:rPr>
              <a:t> ở </a:t>
            </a:r>
            <a:r>
              <a:rPr lang="en-US" sz="3600" b="1" dirty="0" err="1">
                <a:solidFill>
                  <a:srgbClr val="0070C0"/>
                </a:solidFill>
              </a:rPr>
              <a:t>nhà</a:t>
            </a:r>
            <a:r>
              <a:rPr lang="en-US" sz="3600" b="1" dirty="0">
                <a:solidFill>
                  <a:srgbClr val="0070C0"/>
                </a:solidFill>
              </a:rPr>
              <a:t> </a:t>
            </a:r>
            <a:r>
              <a:rPr lang="en-US" sz="3600" b="1" dirty="0" err="1">
                <a:solidFill>
                  <a:srgbClr val="0070C0"/>
                </a:solidFill>
              </a:rPr>
              <a:t>hoặc</a:t>
            </a:r>
            <a:r>
              <a:rPr lang="en-US" sz="3600" b="1" dirty="0">
                <a:solidFill>
                  <a:srgbClr val="0070C0"/>
                </a:solidFill>
              </a:rPr>
              <a:t> </a:t>
            </a:r>
            <a:r>
              <a:rPr lang="en-US" sz="3600" b="1" dirty="0" err="1">
                <a:solidFill>
                  <a:srgbClr val="0070C0"/>
                </a:solidFill>
              </a:rPr>
              <a:t>đi</a:t>
            </a:r>
            <a:r>
              <a:rPr lang="en-US" sz="3600" b="1" dirty="0">
                <a:solidFill>
                  <a:srgbClr val="0070C0"/>
                </a:solidFill>
              </a:rPr>
              <a:t> </a:t>
            </a:r>
            <a:r>
              <a:rPr lang="en-US" sz="3600" b="1" dirty="0" err="1">
                <a:solidFill>
                  <a:srgbClr val="0070C0"/>
                </a:solidFill>
              </a:rPr>
              <a:t>được</a:t>
            </a:r>
            <a:r>
              <a:rPr lang="en-US" sz="3600" b="1" dirty="0">
                <a:solidFill>
                  <a:srgbClr val="0070C0"/>
                </a:solidFill>
              </a:rPr>
              <a:t> </a:t>
            </a:r>
            <a:r>
              <a:rPr lang="en-US" sz="3600" b="1" dirty="0" err="1">
                <a:solidFill>
                  <a:srgbClr val="0070C0"/>
                </a:solidFill>
              </a:rPr>
              <a:t>đến</a:t>
            </a:r>
            <a:r>
              <a:rPr lang="en-US" sz="3600" b="1" dirty="0">
                <a:solidFill>
                  <a:srgbClr val="0070C0"/>
                </a:solidFill>
              </a:rPr>
              <a:t> </a:t>
            </a:r>
            <a:r>
              <a:rPr lang="en-US" sz="3600" b="1" dirty="0" err="1">
                <a:solidFill>
                  <a:srgbClr val="0070C0"/>
                </a:solidFill>
              </a:rPr>
              <a:t>những</a:t>
            </a:r>
            <a:r>
              <a:rPr lang="en-US" sz="3600" b="1" dirty="0">
                <a:solidFill>
                  <a:srgbClr val="0070C0"/>
                </a:solidFill>
              </a:rPr>
              <a:t> </a:t>
            </a:r>
            <a:r>
              <a:rPr lang="en-US" sz="3600" b="1" dirty="0" err="1">
                <a:solidFill>
                  <a:srgbClr val="0070C0"/>
                </a:solidFill>
              </a:rPr>
              <a:t>nơi</a:t>
            </a:r>
            <a:r>
              <a:rPr lang="en-US" sz="3600" b="1" dirty="0">
                <a:solidFill>
                  <a:srgbClr val="0070C0"/>
                </a:solidFill>
              </a:rPr>
              <a:t> </a:t>
            </a:r>
            <a:r>
              <a:rPr lang="en-US" sz="3600" b="1" dirty="0" err="1">
                <a:solidFill>
                  <a:srgbClr val="0070C0"/>
                </a:solidFill>
              </a:rPr>
              <a:t>xa</a:t>
            </a:r>
            <a:r>
              <a:rPr lang="en-US" sz="3600" b="1" dirty="0">
                <a:solidFill>
                  <a:srgbClr val="0070C0"/>
                </a:solidFill>
              </a:rPr>
              <a:t>, </a:t>
            </a:r>
            <a:r>
              <a:rPr lang="en-US" sz="3600" b="1" dirty="0" err="1">
                <a:solidFill>
                  <a:srgbClr val="0070C0"/>
                </a:solidFill>
              </a:rPr>
              <a:t>dù</a:t>
            </a:r>
            <a:r>
              <a:rPr lang="en-US" sz="3600" b="1" dirty="0">
                <a:solidFill>
                  <a:srgbClr val="0070C0"/>
                </a:solidFill>
              </a:rPr>
              <a:t> ở </a:t>
            </a:r>
            <a:r>
              <a:rPr lang="en-US" sz="3600" b="1" dirty="0" err="1">
                <a:solidFill>
                  <a:srgbClr val="0070C0"/>
                </a:solidFill>
              </a:rPr>
              <a:t>thành</a:t>
            </a:r>
            <a:r>
              <a:rPr lang="en-US" sz="3600" b="1" dirty="0">
                <a:solidFill>
                  <a:srgbClr val="0070C0"/>
                </a:solidFill>
              </a:rPr>
              <a:t> </a:t>
            </a:r>
            <a:r>
              <a:rPr lang="en-US" sz="3600" b="1" dirty="0" err="1">
                <a:solidFill>
                  <a:srgbClr val="0070C0"/>
                </a:solidFill>
              </a:rPr>
              <a:t>phố</a:t>
            </a:r>
            <a:r>
              <a:rPr lang="en-US" sz="3600" b="1" dirty="0">
                <a:solidFill>
                  <a:srgbClr val="0070C0"/>
                </a:solidFill>
              </a:rPr>
              <a:t> hay </a:t>
            </a:r>
            <a:r>
              <a:rPr lang="en-US" sz="3600" b="1" dirty="0" err="1">
                <a:solidFill>
                  <a:srgbClr val="0070C0"/>
                </a:solidFill>
              </a:rPr>
              <a:t>nông</a:t>
            </a:r>
            <a:r>
              <a:rPr lang="en-US" sz="3600" b="1" dirty="0">
                <a:solidFill>
                  <a:srgbClr val="0070C0"/>
                </a:solidFill>
              </a:rPr>
              <a:t> </a:t>
            </a:r>
            <a:r>
              <a:rPr lang="en-US" sz="3600" b="1" dirty="0" err="1">
                <a:solidFill>
                  <a:srgbClr val="0070C0"/>
                </a:solidFill>
              </a:rPr>
              <a:t>thôn</a:t>
            </a:r>
            <a:r>
              <a:rPr lang="en-US" sz="3600" b="1" dirty="0">
                <a:solidFill>
                  <a:srgbClr val="0070C0"/>
                </a:solidFill>
              </a:rPr>
              <a:t>.</a:t>
            </a:r>
          </a:p>
        </p:txBody>
      </p:sp>
    </p:spTree>
    <p:extLst>
      <p:ext uri="{BB962C8B-B14F-4D97-AF65-F5344CB8AC3E}">
        <p14:creationId xmlns:p14="http://schemas.microsoft.com/office/powerpoint/2010/main" val="17067776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4F0B5F-23CE-13A4-727E-7AC85598048D}"/>
              </a:ext>
            </a:extLst>
          </p:cNvPr>
          <p:cNvSpPr txBox="1"/>
          <p:nvPr/>
        </p:nvSpPr>
        <p:spPr>
          <a:xfrm>
            <a:off x="622709" y="2705725"/>
            <a:ext cx="10916419" cy="1446550"/>
          </a:xfrm>
          <a:prstGeom prst="rect">
            <a:avLst/>
          </a:prstGeom>
          <a:noFill/>
        </p:spPr>
        <p:txBody>
          <a:bodyPr wrap="square" rtlCol="0">
            <a:spAutoFit/>
          </a:bodyPr>
          <a:lstStyle/>
          <a:p>
            <a:pPr algn="ctr"/>
            <a:r>
              <a:rPr lang="en-US" sz="8800" b="1" dirty="0">
                <a:solidFill>
                  <a:srgbClr val="0070C0"/>
                </a:solidFill>
              </a:rPr>
              <a:t>4. </a:t>
            </a:r>
            <a:r>
              <a:rPr lang="en-US" sz="8800" b="1" dirty="0" err="1">
                <a:solidFill>
                  <a:srgbClr val="0070C0"/>
                </a:solidFill>
              </a:rPr>
              <a:t>Luyện</a:t>
            </a:r>
            <a:r>
              <a:rPr lang="en-US" sz="8800" b="1" dirty="0">
                <a:solidFill>
                  <a:srgbClr val="0070C0"/>
                </a:solidFill>
              </a:rPr>
              <a:t> </a:t>
            </a:r>
            <a:r>
              <a:rPr lang="en-US" sz="8800" b="1" dirty="0" err="1">
                <a:solidFill>
                  <a:srgbClr val="0070C0"/>
                </a:solidFill>
              </a:rPr>
              <a:t>đọc</a:t>
            </a:r>
            <a:r>
              <a:rPr lang="en-US" sz="8800" b="1" dirty="0">
                <a:solidFill>
                  <a:srgbClr val="0070C0"/>
                </a:solidFill>
              </a:rPr>
              <a:t> </a:t>
            </a:r>
            <a:r>
              <a:rPr lang="en-US" sz="8800" b="1" dirty="0" err="1">
                <a:solidFill>
                  <a:srgbClr val="0070C0"/>
                </a:solidFill>
              </a:rPr>
              <a:t>lại</a:t>
            </a:r>
            <a:endParaRPr lang="en-US" sz="8800" b="1" dirty="0">
              <a:solidFill>
                <a:srgbClr val="0070C0"/>
              </a:solidFill>
            </a:endParaRPr>
          </a:p>
        </p:txBody>
      </p:sp>
    </p:spTree>
    <p:extLst>
      <p:ext uri="{BB962C8B-B14F-4D97-AF65-F5344CB8AC3E}">
        <p14:creationId xmlns:p14="http://schemas.microsoft.com/office/powerpoint/2010/main" val="139110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F2D9BB-15C7-E587-2E38-B0597F1F0BB3}"/>
              </a:ext>
            </a:extLst>
          </p:cNvPr>
          <p:cNvSpPr txBox="1"/>
          <p:nvPr/>
        </p:nvSpPr>
        <p:spPr>
          <a:xfrm>
            <a:off x="747718" y="1488135"/>
            <a:ext cx="10666401" cy="830997"/>
          </a:xfrm>
          <a:prstGeom prst="rect">
            <a:avLst/>
          </a:prstGeom>
          <a:noFill/>
        </p:spPr>
        <p:txBody>
          <a:bodyPr wrap="square" rtlCol="0">
            <a:spAutoFit/>
          </a:bodyPr>
          <a:lstStyle/>
          <a:p>
            <a:pPr algn="ctr"/>
            <a:r>
              <a:rPr lang="en-US" sz="4800" b="1" dirty="0">
                <a:solidFill>
                  <a:srgbClr val="0070C0"/>
                </a:solidFill>
              </a:rPr>
              <a:t>LUYỆN ĐỌC LẠI</a:t>
            </a:r>
          </a:p>
        </p:txBody>
      </p:sp>
      <p:pic>
        <p:nvPicPr>
          <p:cNvPr id="8" name="Picture 7">
            <a:extLst>
              <a:ext uri="{FF2B5EF4-FFF2-40B4-BE49-F238E27FC236}">
                <a16:creationId xmlns:a16="http://schemas.microsoft.com/office/drawing/2014/main" id="{D864E387-1A73-1DEF-5724-EA51DCF1C99B}"/>
              </a:ext>
            </a:extLst>
          </p:cNvPr>
          <p:cNvPicPr>
            <a:picLocks noChangeAspect="1"/>
          </p:cNvPicPr>
          <p:nvPr/>
        </p:nvPicPr>
        <p:blipFill>
          <a:blip r:embed="rId3"/>
          <a:stretch>
            <a:fillRect/>
          </a:stretch>
        </p:blipFill>
        <p:spPr>
          <a:xfrm>
            <a:off x="5087137" y="3536258"/>
            <a:ext cx="1987562" cy="2713395"/>
          </a:xfrm>
          <a:prstGeom prst="rect">
            <a:avLst/>
          </a:prstGeom>
        </p:spPr>
      </p:pic>
    </p:spTree>
    <p:extLst>
      <p:ext uri="{BB962C8B-B14F-4D97-AF65-F5344CB8AC3E}">
        <p14:creationId xmlns:p14="http://schemas.microsoft.com/office/powerpoint/2010/main" val="2745302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763259" y="352355"/>
            <a:ext cx="6911703" cy="646331"/>
          </a:xfrm>
          <a:prstGeom prst="rect">
            <a:avLst/>
          </a:prstGeom>
          <a:noFill/>
          <a:ln>
            <a:solidFill>
              <a:srgbClr val="0070C0"/>
            </a:solidFill>
          </a:ln>
        </p:spPr>
        <p:txBody>
          <a:bodyPr wrap="square" rtlCol="0">
            <a:spAutoFit/>
          </a:bodyPr>
          <a:lstStyle/>
          <a:p>
            <a:pPr algn="ctr"/>
            <a:r>
              <a:rPr lang="en-US" sz="3600" b="1" dirty="0" err="1">
                <a:solidFill>
                  <a:srgbClr val="0070C0"/>
                </a:solidFill>
              </a:rPr>
              <a:t>Đọc</a:t>
            </a:r>
            <a:r>
              <a:rPr lang="en-US" sz="3600" b="1" dirty="0">
                <a:solidFill>
                  <a:srgbClr val="0070C0"/>
                </a:solidFill>
              </a:rPr>
              <a:t> </a:t>
            </a:r>
            <a:r>
              <a:rPr lang="en-US" sz="3600" b="1" dirty="0" err="1">
                <a:solidFill>
                  <a:srgbClr val="0070C0"/>
                </a:solidFill>
              </a:rPr>
              <a:t>phân</a:t>
            </a:r>
            <a:r>
              <a:rPr lang="en-US" sz="3600" b="1" dirty="0">
                <a:solidFill>
                  <a:srgbClr val="0070C0"/>
                </a:solidFill>
              </a:rPr>
              <a:t> </a:t>
            </a:r>
            <a:r>
              <a:rPr lang="en-US" sz="3600" b="1" dirty="0" err="1">
                <a:solidFill>
                  <a:srgbClr val="0070C0"/>
                </a:solidFill>
              </a:rPr>
              <a:t>vai</a:t>
            </a:r>
            <a:endParaRPr lang="en-US" sz="3600" b="1" dirty="0">
              <a:solidFill>
                <a:srgbClr val="0070C0"/>
              </a:solidFill>
            </a:endParaRPr>
          </a:p>
        </p:txBody>
      </p:sp>
      <p:pic>
        <p:nvPicPr>
          <p:cNvPr id="3074" name="Picture 2" descr="Math Kangaroo – Bright Education Consultant and Travel Company">
            <a:extLst>
              <a:ext uri="{FF2B5EF4-FFF2-40B4-BE49-F238E27FC236}">
                <a16:creationId xmlns:a16="http://schemas.microsoft.com/office/drawing/2014/main" id="{DCF6D6CF-5832-61E2-43F4-6F1C26063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935" y="2093841"/>
            <a:ext cx="2623558" cy="32125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ath Kangaroo – Bright Education Consultant and Travel Company">
            <a:extLst>
              <a:ext uri="{FF2B5EF4-FFF2-40B4-BE49-F238E27FC236}">
                <a16:creationId xmlns:a16="http://schemas.microsoft.com/office/drawing/2014/main" id="{14AC9D61-0794-0693-C71D-94282B103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183" y="2093842"/>
            <a:ext cx="2623558" cy="32125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ath Kangaroo – Bright Education Consultant and Travel Company">
            <a:extLst>
              <a:ext uri="{FF2B5EF4-FFF2-40B4-BE49-F238E27FC236}">
                <a16:creationId xmlns:a16="http://schemas.microsoft.com/office/drawing/2014/main" id="{C8F837C1-DAD1-B72A-3D52-A10861101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320" y="2093843"/>
            <a:ext cx="2623558" cy="3212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924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734208" y="5476506"/>
            <a:ext cx="8986344" cy="1226585"/>
          </a:xfrm>
          <a:prstGeom prst="rect">
            <a:avLst/>
          </a:prstGeom>
          <a:solidFill>
            <a:srgbClr val="FFE285"/>
          </a:solidFill>
          <a:ln w="28575" cap="flat" cmpd="sng" algn="ctr">
            <a:noFill/>
            <a:prstDash val="solid"/>
            <a:miter lim="800000"/>
          </a:ln>
          <a:effectLst/>
        </p:spPr>
        <p:txBody>
          <a:bodyPr lIns="121725" tIns="60862" rIns="121725" bIns="60862" rtlCol="0" anchor="ctr"/>
          <a:lstStyle/>
          <a:p>
            <a:pPr lvl="0">
              <a:buClrTx/>
              <a:defRPr/>
            </a:pPr>
            <a:r>
              <a:rPr lang="en-US" sz="4400" dirty="0">
                <a:solidFill>
                  <a:schemeClr val="accent2"/>
                </a:solidFill>
                <a:latin typeface="+mj-lt"/>
                <a:ea typeface="Arial-Rounded" pitchFamily="34" charset="0"/>
                <a:cs typeface="Arial-Rounded" pitchFamily="34" charset="0"/>
              </a:rPr>
              <a:t>C. </a:t>
            </a:r>
            <a:r>
              <a:rPr lang="en-US" sz="4400" dirty="0" err="1">
                <a:solidFill>
                  <a:schemeClr val="accent2"/>
                </a:solidFill>
                <a:latin typeface="+mj-lt"/>
                <a:ea typeface="Arial-Rounded" pitchFamily="34" charset="0"/>
                <a:cs typeface="Arial-Rounded" pitchFamily="34" charset="0"/>
              </a:rPr>
              <a:t>một</a:t>
            </a:r>
            <a:r>
              <a:rPr lang="en-US" sz="4400" dirty="0">
                <a:solidFill>
                  <a:schemeClr val="accent2"/>
                </a:solidFill>
                <a:latin typeface="+mj-lt"/>
                <a:ea typeface="Arial-Rounded" pitchFamily="34" charset="0"/>
                <a:cs typeface="Arial-Rounded" pitchFamily="34" charset="0"/>
              </a:rPr>
              <a:t> </a:t>
            </a:r>
            <a:r>
              <a:rPr lang="en-US" sz="4400" dirty="0" err="1">
                <a:solidFill>
                  <a:schemeClr val="accent2"/>
                </a:solidFill>
                <a:latin typeface="+mj-lt"/>
                <a:ea typeface="Arial-Rounded" pitchFamily="34" charset="0"/>
                <a:cs typeface="Arial-Rounded" pitchFamily="34" charset="0"/>
              </a:rPr>
              <a:t>chiếc</a:t>
            </a:r>
            <a:r>
              <a:rPr lang="en-US" sz="4400" dirty="0">
                <a:solidFill>
                  <a:schemeClr val="accent2"/>
                </a:solidFill>
                <a:latin typeface="+mj-lt"/>
                <a:ea typeface="Arial-Rounded" pitchFamily="34" charset="0"/>
                <a:cs typeface="Arial-Rounded" pitchFamily="34" charset="0"/>
              </a:rPr>
              <a:t> </a:t>
            </a:r>
            <a:r>
              <a:rPr lang="en-US" sz="4400" dirty="0" err="1">
                <a:solidFill>
                  <a:schemeClr val="accent2"/>
                </a:solidFill>
                <a:latin typeface="+mj-lt"/>
                <a:ea typeface="Arial-Rounded" pitchFamily="34" charset="0"/>
                <a:cs typeface="Arial-Rounded" pitchFamily="34" charset="0"/>
              </a:rPr>
              <a:t>diều</a:t>
            </a:r>
            <a:r>
              <a:rPr lang="en-US" sz="4400" dirty="0">
                <a:solidFill>
                  <a:schemeClr val="accent2"/>
                </a:solidFill>
                <a:latin typeface="+mj-lt"/>
                <a:ea typeface="Arial-Rounded" pitchFamily="34" charset="0"/>
                <a:cs typeface="Arial-Rounded" pitchFamily="34" charset="0"/>
              </a:rPr>
              <a:t> </a:t>
            </a:r>
            <a:r>
              <a:rPr lang="en-US" sz="4400" dirty="0" err="1">
                <a:solidFill>
                  <a:schemeClr val="accent2"/>
                </a:solidFill>
                <a:latin typeface="+mj-lt"/>
                <a:ea typeface="Arial-Rounded" pitchFamily="34" charset="0"/>
                <a:cs typeface="Arial-Rounded" pitchFamily="34" charset="0"/>
              </a:rPr>
              <a:t>rất</a:t>
            </a:r>
            <a:r>
              <a:rPr lang="en-US" sz="4400" dirty="0">
                <a:solidFill>
                  <a:schemeClr val="accent2"/>
                </a:solidFill>
                <a:latin typeface="+mj-lt"/>
                <a:ea typeface="Arial-Rounded" pitchFamily="34" charset="0"/>
                <a:cs typeface="Arial-Rounded" pitchFamily="34" charset="0"/>
              </a:rPr>
              <a:t> </a:t>
            </a:r>
            <a:r>
              <a:rPr lang="en-US" sz="4400" dirty="0" err="1">
                <a:solidFill>
                  <a:schemeClr val="accent2"/>
                </a:solidFill>
                <a:latin typeface="+mj-lt"/>
                <a:ea typeface="Arial-Rounded" pitchFamily="34" charset="0"/>
                <a:cs typeface="Arial-Rounded" pitchFamily="34" charset="0"/>
              </a:rPr>
              <a:t>xinh</a:t>
            </a:r>
            <a:endParaRPr lang="vi-VN" sz="4400" dirty="0">
              <a:solidFill>
                <a:schemeClr val="accent2"/>
              </a:solidFill>
              <a:latin typeface="+mj-lt"/>
              <a:ea typeface="Arial-Rounded" pitchFamily="34" charset="0"/>
              <a:cs typeface="Arial-Rounded" pitchFamily="34" charset="0"/>
            </a:endParaRPr>
          </a:p>
        </p:txBody>
      </p:sp>
      <p:sp>
        <p:nvSpPr>
          <p:cNvPr id="3" name="Rectangle 2"/>
          <p:cNvSpPr/>
          <p:nvPr/>
        </p:nvSpPr>
        <p:spPr>
          <a:xfrm>
            <a:off x="1734207" y="3790960"/>
            <a:ext cx="8986344" cy="1257957"/>
          </a:xfrm>
          <a:prstGeom prst="rect">
            <a:avLst/>
          </a:prstGeom>
          <a:solidFill>
            <a:srgbClr val="FFE285"/>
          </a:solidFill>
          <a:ln w="28575" cap="flat" cmpd="sng" algn="ctr">
            <a:noFill/>
            <a:prstDash val="solid"/>
            <a:miter lim="800000"/>
          </a:ln>
          <a:effectLst/>
        </p:spPr>
        <p:txBody>
          <a:bodyPr lIns="121725" tIns="60862" rIns="121725" bIns="60862" rtlCol="0" anchor="ctr"/>
          <a:lstStyle/>
          <a:p>
            <a:r>
              <a:rPr lang="en-US" sz="4400">
                <a:solidFill>
                  <a:schemeClr val="accent2"/>
                </a:solidFill>
                <a:latin typeface="+mj-lt"/>
                <a:ea typeface="Arial-Rounded" pitchFamily="34" charset="0"/>
                <a:cs typeface="Arial-Rounded" pitchFamily="34" charset="0"/>
              </a:rPr>
              <a:t>B. một chiếc xe đạp</a:t>
            </a:r>
            <a:endParaRPr lang="en-US" sz="4400" dirty="0">
              <a:solidFill>
                <a:schemeClr val="accent2"/>
              </a:solidFill>
              <a:latin typeface="+mj-lt"/>
              <a:ea typeface="Arial-Rounded" pitchFamily="34" charset="0"/>
              <a:cs typeface="Arial-Rounded"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09848" y="5623356"/>
            <a:ext cx="798097" cy="782741"/>
          </a:xfrm>
          <a:prstGeom prst="rect">
            <a:avLst/>
          </a:prstGeom>
          <a:noFill/>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05119" y="3982402"/>
            <a:ext cx="807556" cy="778352"/>
          </a:xfrm>
          <a:prstGeom prst="rect">
            <a:avLst/>
          </a:prstGeom>
          <a:noFill/>
        </p:spPr>
      </p:pic>
      <p:sp>
        <p:nvSpPr>
          <p:cNvPr id="6" name="Rectangle 5"/>
          <p:cNvSpPr/>
          <p:nvPr/>
        </p:nvSpPr>
        <p:spPr>
          <a:xfrm>
            <a:off x="1734207" y="2140687"/>
            <a:ext cx="8986344" cy="1222684"/>
          </a:xfrm>
          <a:prstGeom prst="rect">
            <a:avLst/>
          </a:prstGeom>
          <a:solidFill>
            <a:srgbClr val="FFE285"/>
          </a:solidFill>
          <a:ln w="28575" cap="flat" cmpd="sng" algn="ctr">
            <a:noFill/>
            <a:prstDash val="solid"/>
            <a:miter lim="800000"/>
          </a:ln>
          <a:effectLst/>
        </p:spPr>
        <p:txBody>
          <a:bodyPr lIns="121725" tIns="60862" rIns="121725" bIns="60862" rtlCol="0" anchor="ctr"/>
          <a:lstStyle/>
          <a:p>
            <a:r>
              <a:rPr lang="en-US" sz="4400">
                <a:solidFill>
                  <a:schemeClr val="accent2"/>
                </a:solidFill>
                <a:latin typeface="+mj-lt"/>
                <a:ea typeface="Arial-Rounded" pitchFamily="34" charset="0"/>
                <a:cs typeface="Arial-Rounded" pitchFamily="34" charset="0"/>
              </a:rPr>
              <a:t>A. một bộ đồ chơi mới</a:t>
            </a:r>
            <a:endParaRPr lang="en-US" sz="4400" dirty="0">
              <a:solidFill>
                <a:schemeClr val="accent2"/>
              </a:solidFill>
              <a:latin typeface="+mj-lt"/>
              <a:ea typeface="Arial-Rounded" pitchFamily="34" charset="0"/>
              <a:cs typeface="Arial-Rounded"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05119" y="2362853"/>
            <a:ext cx="807556" cy="778352"/>
          </a:xfrm>
          <a:prstGeom prst="rect">
            <a:avLst/>
          </a:prstGeom>
          <a:noFill/>
        </p:spPr>
      </p:pic>
      <p:sp>
        <p:nvSpPr>
          <p:cNvPr id="8" name="Rectangle 7"/>
          <p:cNvSpPr/>
          <p:nvPr/>
        </p:nvSpPr>
        <p:spPr>
          <a:xfrm>
            <a:off x="1102011" y="652168"/>
            <a:ext cx="9957816" cy="953909"/>
          </a:xfrm>
          <a:prstGeom prst="rect">
            <a:avLst/>
          </a:prstGeom>
          <a:solidFill>
            <a:schemeClr val="accent5">
              <a:lumMod val="60000"/>
              <a:lumOff val="40000"/>
            </a:schemeClr>
          </a:solidFill>
        </p:spPr>
        <p:txBody>
          <a:bodyPr wrap="square" lIns="121725" tIns="60862" rIns="121725" bIns="60862">
            <a:spAutoFit/>
          </a:bodyPr>
          <a:lstStyle/>
          <a:p>
            <a:pPr algn="ctr"/>
            <a:r>
              <a:rPr lang="vi-VN" sz="5400" b="1">
                <a:solidFill>
                  <a:schemeClr val="accent2"/>
                </a:solidFill>
                <a:latin typeface="+mn-lt"/>
                <a:ea typeface="Arial-Rounded" pitchFamily="34" charset="0"/>
                <a:cs typeface="Arial-Rounded" pitchFamily="34" charset="0"/>
              </a:rPr>
              <a:t>Sơn</a:t>
            </a:r>
            <a:r>
              <a:rPr lang="en-US" sz="5400" b="1">
                <a:solidFill>
                  <a:schemeClr val="accent2"/>
                </a:solidFill>
                <a:latin typeface="+mn-lt"/>
                <a:ea typeface="Arial-Rounded" pitchFamily="34" charset="0"/>
                <a:cs typeface="Arial-Rounded" pitchFamily="34" charset="0"/>
              </a:rPr>
              <a:t> đã cho Chi vật gì?</a:t>
            </a:r>
            <a:endParaRPr lang="en-US" sz="5400" b="1" dirty="0">
              <a:solidFill>
                <a:schemeClr val="accent2"/>
              </a:solidFill>
              <a:latin typeface="+mn-lt"/>
              <a:ea typeface="Arial-Rounded" pitchFamily="34" charset="0"/>
              <a:cs typeface="Arial-Rounded" pitchFamily="34" charset="0"/>
            </a:endParaRPr>
          </a:p>
        </p:txBody>
      </p:sp>
    </p:spTree>
    <p:extLst>
      <p:ext uri="{BB962C8B-B14F-4D97-AF65-F5344CB8AC3E}">
        <p14:creationId xmlns:p14="http://schemas.microsoft.com/office/powerpoint/2010/main" val="184146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7030A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48313" y="3783154"/>
            <a:ext cx="9975273" cy="1226585"/>
          </a:xfrm>
          <a:prstGeom prst="rect">
            <a:avLst/>
          </a:prstGeom>
          <a:solidFill>
            <a:srgbClr val="FFD85D"/>
          </a:solidFill>
          <a:ln w="28575" cap="flat" cmpd="sng" algn="ctr">
            <a:noFill/>
            <a:prstDash val="solid"/>
            <a:miter lim="800000"/>
          </a:ln>
          <a:effectLst/>
        </p:spPr>
        <p:txBody>
          <a:bodyPr lIns="121725" tIns="60862" rIns="121725" bIns="60862" rtlCol="0" anchor="ctr"/>
          <a:lstStyle/>
          <a:p>
            <a:pPr lvl="0">
              <a:buClrTx/>
              <a:defRPr/>
            </a:pPr>
            <a:r>
              <a:rPr lang="en-US" sz="4000">
                <a:solidFill>
                  <a:schemeClr val="accent2"/>
                </a:solidFill>
                <a:latin typeface="+mj-lt"/>
                <a:ea typeface="Arial-Rounded" pitchFamily="34" charset="0"/>
                <a:cs typeface="Arial-Rounded" pitchFamily="34" charset="0"/>
              </a:rPr>
              <a:t>B</a:t>
            </a:r>
            <a:r>
              <a:rPr lang="vi-VN" sz="4000">
                <a:solidFill>
                  <a:schemeClr val="accent2"/>
                </a:solidFill>
                <a:latin typeface="+mj-lt"/>
                <a:ea typeface="Arial-Rounded" pitchFamily="34" charset="0"/>
                <a:cs typeface="Arial-Rounded" pitchFamily="34" charset="0"/>
              </a:rPr>
              <a:t>. </a:t>
            </a:r>
            <a:r>
              <a:rPr lang="en-US" sz="4000">
                <a:solidFill>
                  <a:schemeClr val="accent2"/>
                </a:solidFill>
                <a:latin typeface="+mj-lt"/>
                <a:ea typeface="Arial-Rounded" pitchFamily="34" charset="0"/>
                <a:cs typeface="Arial-Rounded" pitchFamily="34" charset="0"/>
              </a:rPr>
              <a:t>theo ông bà đi trồng rau, câu cá</a:t>
            </a:r>
            <a:endParaRPr lang="vi-VN" sz="4000" dirty="0">
              <a:solidFill>
                <a:schemeClr val="accent2"/>
              </a:solidFill>
              <a:latin typeface="+mj-lt"/>
              <a:ea typeface="Arial-Rounded" pitchFamily="34" charset="0"/>
              <a:cs typeface="Arial-Rounded" pitchFamily="34" charset="0"/>
            </a:endParaRPr>
          </a:p>
        </p:txBody>
      </p:sp>
      <p:sp>
        <p:nvSpPr>
          <p:cNvPr id="3" name="Rectangle 2"/>
          <p:cNvSpPr/>
          <p:nvPr/>
        </p:nvSpPr>
        <p:spPr>
          <a:xfrm>
            <a:off x="1048313" y="2105176"/>
            <a:ext cx="9975273" cy="1257957"/>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4000">
                <a:solidFill>
                  <a:schemeClr val="accent2"/>
                </a:solidFill>
                <a:latin typeface="+mj-lt"/>
                <a:ea typeface="Arial-Rounded" pitchFamily="34" charset="0"/>
                <a:cs typeface="Arial-Rounded" pitchFamily="34" charset="0"/>
              </a:rPr>
              <a:t>A. đạp xe đạp khắp nơi</a:t>
            </a:r>
            <a:endParaRPr lang="en-US" sz="4000" dirty="0">
              <a:solidFill>
                <a:schemeClr val="accent2"/>
              </a:solidFill>
              <a:latin typeface="+mj-lt"/>
              <a:ea typeface="Arial-Rounded" pitchFamily="34" charset="0"/>
              <a:cs typeface="Arial-Rounded"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79833" y="4005075"/>
            <a:ext cx="798097" cy="782741"/>
          </a:xfrm>
          <a:prstGeom prst="rect">
            <a:avLst/>
          </a:prstGeom>
          <a:noFill/>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33970" y="2331893"/>
            <a:ext cx="807556" cy="778352"/>
          </a:xfrm>
          <a:prstGeom prst="rect">
            <a:avLst/>
          </a:prstGeom>
          <a:noFill/>
        </p:spPr>
      </p:pic>
      <p:sp>
        <p:nvSpPr>
          <p:cNvPr id="6" name="Rectangle 5"/>
          <p:cNvSpPr/>
          <p:nvPr/>
        </p:nvSpPr>
        <p:spPr>
          <a:xfrm>
            <a:off x="1048313" y="5429760"/>
            <a:ext cx="9975273" cy="1222684"/>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4000">
                <a:solidFill>
                  <a:schemeClr val="accent2"/>
                </a:solidFill>
                <a:latin typeface="+mj-lt"/>
                <a:ea typeface="Arial-Rounded" pitchFamily="34" charset="0"/>
                <a:cs typeface="Arial-Rounded" pitchFamily="34" charset="0"/>
              </a:rPr>
              <a:t>C. đi học hè</a:t>
            </a:r>
            <a:endParaRPr lang="en-US" sz="4000" dirty="0">
              <a:solidFill>
                <a:schemeClr val="accent2"/>
              </a:solidFill>
              <a:latin typeface="+mj-lt"/>
              <a:ea typeface="Arial-Rounded" pitchFamily="34" charset="0"/>
              <a:cs typeface="Arial-Rounded"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96417" y="5658747"/>
            <a:ext cx="807556" cy="778352"/>
          </a:xfrm>
          <a:prstGeom prst="rect">
            <a:avLst/>
          </a:prstGeom>
          <a:noFill/>
        </p:spPr>
      </p:pic>
      <p:sp>
        <p:nvSpPr>
          <p:cNvPr id="8" name="Rectangle 7"/>
          <p:cNvSpPr/>
          <p:nvPr/>
        </p:nvSpPr>
        <p:spPr>
          <a:xfrm>
            <a:off x="594519" y="205556"/>
            <a:ext cx="10972800" cy="1477130"/>
          </a:xfrm>
          <a:prstGeom prst="rect">
            <a:avLst/>
          </a:prstGeom>
          <a:solidFill>
            <a:srgbClr val="FFD85D"/>
          </a:solidFill>
        </p:spPr>
        <p:txBody>
          <a:bodyPr wrap="square" lIns="121725" tIns="60862" rIns="121725" bIns="60862">
            <a:spAutoFit/>
          </a:bodyPr>
          <a:lstStyle/>
          <a:p>
            <a:pPr algn="ctr"/>
            <a:r>
              <a:rPr lang="en-US" sz="4400" b="1">
                <a:solidFill>
                  <a:schemeClr val="accent2"/>
                </a:solidFill>
                <a:latin typeface="+mj-lt"/>
                <a:ea typeface="Arial-Rounded" pitchFamily="34" charset="0"/>
                <a:cs typeface="Arial-Rounded" pitchFamily="34" charset="0"/>
              </a:rPr>
              <a:t>Đâu là trải nghiệm trong mùa hè </a:t>
            </a:r>
          </a:p>
          <a:p>
            <a:pPr algn="ctr"/>
            <a:r>
              <a:rPr lang="en-US" sz="4400" b="1">
                <a:solidFill>
                  <a:schemeClr val="accent2"/>
                </a:solidFill>
                <a:latin typeface="+mj-lt"/>
                <a:ea typeface="Arial-Rounded" pitchFamily="34" charset="0"/>
                <a:cs typeface="Arial-Rounded" pitchFamily="34" charset="0"/>
              </a:rPr>
              <a:t>của Sơn?</a:t>
            </a:r>
            <a:endParaRPr lang="en-US" sz="4400" b="1" dirty="0">
              <a:solidFill>
                <a:schemeClr val="accent2"/>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15549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00206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ADC4430-C204-EB9E-AB95-4244F22B43D0}"/>
              </a:ext>
            </a:extLst>
          </p:cNvPr>
          <p:cNvGrpSpPr/>
          <p:nvPr/>
        </p:nvGrpSpPr>
        <p:grpSpPr>
          <a:xfrm>
            <a:off x="6991828" y="2365490"/>
            <a:ext cx="2321804" cy="2581534"/>
            <a:chOff x="3709663" y="4021929"/>
            <a:chExt cx="2697848" cy="2999643"/>
          </a:xfrm>
        </p:grpSpPr>
        <p:pic>
          <p:nvPicPr>
            <p:cNvPr id="9" name="Picture 6" descr="Combo 50 cái Thước kẻ mica 30cm |">
              <a:extLst>
                <a:ext uri="{FF2B5EF4-FFF2-40B4-BE49-F238E27FC236}">
                  <a16:creationId xmlns:a16="http://schemas.microsoft.com/office/drawing/2014/main" id="{E93224C9-20FF-7F2A-1ABE-4B6122064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2DDEB0-260A-04EA-809B-6A1257118880}"/>
                </a:ext>
              </a:extLst>
            </p:cNvPr>
            <p:cNvPicPr>
              <a:picLocks noChangeAspect="1"/>
            </p:cNvPicPr>
            <p:nvPr/>
          </p:nvPicPr>
          <p:blipFill>
            <a:blip r:embed="rId3"/>
            <a:stretch>
              <a:fillRect/>
            </a:stretch>
          </p:blipFill>
          <p:spPr>
            <a:xfrm rot="2160812">
              <a:off x="4710194" y="4021929"/>
              <a:ext cx="682112" cy="2131599"/>
            </a:xfrm>
            <a:prstGeom prst="rect">
              <a:avLst/>
            </a:prstGeom>
          </p:spPr>
        </p:pic>
        <p:pic>
          <p:nvPicPr>
            <p:cNvPr id="11" name="Picture 10">
              <a:extLst>
                <a:ext uri="{FF2B5EF4-FFF2-40B4-BE49-F238E27FC236}">
                  <a16:creationId xmlns:a16="http://schemas.microsoft.com/office/drawing/2014/main" id="{E091FF40-8928-E35C-4DA0-35357988252A}"/>
                </a:ext>
              </a:extLst>
            </p:cNvPr>
            <p:cNvPicPr>
              <a:picLocks noChangeAspect="1"/>
            </p:cNvPicPr>
            <p:nvPr/>
          </p:nvPicPr>
          <p:blipFill>
            <a:blip r:embed="rId4"/>
            <a:stretch>
              <a:fillRect/>
            </a:stretch>
          </p:blipFill>
          <p:spPr>
            <a:xfrm>
              <a:off x="4282241" y="4543865"/>
              <a:ext cx="2125270" cy="2125270"/>
            </a:xfrm>
            <a:prstGeom prst="rect">
              <a:avLst/>
            </a:prstGeom>
          </p:spPr>
        </p:pic>
      </p:grpSp>
      <p:pic>
        <p:nvPicPr>
          <p:cNvPr id="6" name="Picture 2" descr="Bút chì đen HB/SK-PCHB003 (12 cây/hộp) - BITEXSHOP">
            <a:extLst>
              <a:ext uri="{FF2B5EF4-FFF2-40B4-BE49-F238E27FC236}">
                <a16:creationId xmlns:a16="http://schemas.microsoft.com/office/drawing/2014/main" id="{38B5F008-2348-0173-E7CA-B6C80B461C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947527" y="2748884"/>
            <a:ext cx="2673091" cy="20382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Tiếng Việt 3 - Tập Một (Kết nối tri thức với cuộc sống)">
            <a:extLst>
              <a:ext uri="{FF2B5EF4-FFF2-40B4-BE49-F238E27FC236}">
                <a16:creationId xmlns:a16="http://schemas.microsoft.com/office/drawing/2014/main" id="{1C51C785-29F4-7204-793D-3F9F246720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9136" y="1284233"/>
            <a:ext cx="3595529" cy="488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359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48312" y="5501666"/>
            <a:ext cx="9975273" cy="1226585"/>
          </a:xfrm>
          <a:prstGeom prst="rect">
            <a:avLst/>
          </a:prstGeom>
          <a:solidFill>
            <a:srgbClr val="FFD85D"/>
          </a:solidFill>
          <a:ln w="28575" cap="flat" cmpd="sng" algn="ctr">
            <a:noFill/>
            <a:prstDash val="solid"/>
            <a:miter lim="800000"/>
          </a:ln>
          <a:effectLst/>
        </p:spPr>
        <p:txBody>
          <a:bodyPr lIns="121725" tIns="60862" rIns="121725" bIns="60862" rtlCol="0" anchor="ctr"/>
          <a:lstStyle/>
          <a:p>
            <a:pPr lvl="0">
              <a:buClrTx/>
              <a:defRPr/>
            </a:pPr>
            <a:r>
              <a:rPr lang="en-US" sz="4000">
                <a:solidFill>
                  <a:schemeClr val="accent2"/>
                </a:solidFill>
                <a:latin typeface="+mj-lt"/>
                <a:ea typeface="Arial-Rounded" pitchFamily="34" charset="0"/>
                <a:cs typeface="Arial-Rounded" pitchFamily="34" charset="0"/>
              </a:rPr>
              <a:t>C</a:t>
            </a:r>
            <a:r>
              <a:rPr lang="vi-VN" sz="4000">
                <a:solidFill>
                  <a:schemeClr val="accent2"/>
                </a:solidFill>
                <a:latin typeface="+mj-lt"/>
                <a:ea typeface="Arial-Rounded" pitchFamily="34" charset="0"/>
                <a:cs typeface="Arial-Rounded" pitchFamily="34" charset="0"/>
              </a:rPr>
              <a:t>. </a:t>
            </a:r>
            <a:r>
              <a:rPr lang="en-US" sz="4000">
                <a:solidFill>
                  <a:schemeClr val="accent2"/>
                </a:solidFill>
                <a:latin typeface="+mj-lt"/>
                <a:ea typeface="Arial-Rounded" pitchFamily="34" charset="0"/>
                <a:cs typeface="Arial-Rounded" pitchFamily="34" charset="0"/>
              </a:rPr>
              <a:t>đạp xe đạp khắp nơi</a:t>
            </a:r>
            <a:endParaRPr lang="vi-VN" sz="4000" dirty="0">
              <a:solidFill>
                <a:schemeClr val="accent2"/>
              </a:solidFill>
              <a:latin typeface="+mj-lt"/>
              <a:ea typeface="Arial-Rounded" pitchFamily="34" charset="0"/>
              <a:cs typeface="Arial-Rounded" pitchFamily="34" charset="0"/>
            </a:endParaRPr>
          </a:p>
        </p:txBody>
      </p:sp>
      <p:sp>
        <p:nvSpPr>
          <p:cNvPr id="3" name="Rectangle 2"/>
          <p:cNvSpPr/>
          <p:nvPr/>
        </p:nvSpPr>
        <p:spPr>
          <a:xfrm>
            <a:off x="1048313" y="2105176"/>
            <a:ext cx="9975273" cy="1257957"/>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4000">
                <a:solidFill>
                  <a:schemeClr val="accent2"/>
                </a:solidFill>
                <a:latin typeface="+mj-lt"/>
                <a:ea typeface="Arial-Rounded" pitchFamily="34" charset="0"/>
                <a:cs typeface="Arial-Rounded" pitchFamily="34" charset="0"/>
              </a:rPr>
              <a:t>A. thả diều cùng các bạn</a:t>
            </a:r>
            <a:endParaRPr lang="en-US" sz="4000" dirty="0">
              <a:solidFill>
                <a:schemeClr val="accent2"/>
              </a:solidFill>
              <a:latin typeface="+mj-lt"/>
              <a:ea typeface="Arial-Rounded" pitchFamily="34" charset="0"/>
              <a:cs typeface="Arial-Rounded"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7034" y="5723587"/>
            <a:ext cx="798097" cy="782741"/>
          </a:xfrm>
          <a:prstGeom prst="rect">
            <a:avLst/>
          </a:prstGeom>
          <a:noFill/>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33970" y="2331893"/>
            <a:ext cx="807556" cy="778352"/>
          </a:xfrm>
          <a:prstGeom prst="rect">
            <a:avLst/>
          </a:prstGeom>
          <a:noFill/>
        </p:spPr>
      </p:pic>
      <p:sp>
        <p:nvSpPr>
          <p:cNvPr id="6" name="Rectangle 5"/>
          <p:cNvSpPr/>
          <p:nvPr/>
        </p:nvSpPr>
        <p:spPr>
          <a:xfrm>
            <a:off x="1048312" y="3784183"/>
            <a:ext cx="9975273" cy="1222684"/>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4000">
                <a:solidFill>
                  <a:schemeClr val="accent2"/>
                </a:solidFill>
                <a:latin typeface="+mj-lt"/>
                <a:ea typeface="Arial-Rounded" pitchFamily="34" charset="0"/>
                <a:cs typeface="Arial-Rounded" pitchFamily="34" charset="0"/>
              </a:rPr>
              <a:t>B. đi học hè</a:t>
            </a:r>
            <a:endParaRPr lang="en-US" sz="4000" dirty="0">
              <a:solidFill>
                <a:schemeClr val="accent2"/>
              </a:solidFill>
              <a:latin typeface="+mj-lt"/>
              <a:ea typeface="Arial-Rounded" pitchFamily="34" charset="0"/>
              <a:cs typeface="Arial-Rounded"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96417" y="3949024"/>
            <a:ext cx="807556" cy="778352"/>
          </a:xfrm>
          <a:prstGeom prst="rect">
            <a:avLst/>
          </a:prstGeom>
          <a:noFill/>
        </p:spPr>
      </p:pic>
      <p:sp>
        <p:nvSpPr>
          <p:cNvPr id="8" name="Rectangle 7"/>
          <p:cNvSpPr/>
          <p:nvPr/>
        </p:nvSpPr>
        <p:spPr>
          <a:xfrm>
            <a:off x="572651" y="351670"/>
            <a:ext cx="10972800" cy="1477130"/>
          </a:xfrm>
          <a:prstGeom prst="rect">
            <a:avLst/>
          </a:prstGeom>
          <a:solidFill>
            <a:srgbClr val="FFD85D"/>
          </a:solidFill>
        </p:spPr>
        <p:txBody>
          <a:bodyPr wrap="square" lIns="121725" tIns="60862" rIns="121725" bIns="60862">
            <a:spAutoFit/>
          </a:bodyPr>
          <a:lstStyle/>
          <a:p>
            <a:pPr algn="ctr"/>
            <a:r>
              <a:rPr lang="en-US" sz="4400" b="1">
                <a:solidFill>
                  <a:schemeClr val="accent2"/>
                </a:solidFill>
                <a:latin typeface="+mj-lt"/>
                <a:ea typeface="Arial-Rounded" pitchFamily="34" charset="0"/>
                <a:cs typeface="Arial-Rounded" pitchFamily="34" charset="0"/>
              </a:rPr>
              <a:t>Đâu là trải nghiệm trong mùa hè </a:t>
            </a:r>
          </a:p>
          <a:p>
            <a:pPr algn="ctr"/>
            <a:r>
              <a:rPr lang="en-US" sz="4400" b="1">
                <a:solidFill>
                  <a:schemeClr val="accent2"/>
                </a:solidFill>
                <a:latin typeface="+mj-lt"/>
                <a:ea typeface="Arial-Rounded" pitchFamily="34" charset="0"/>
                <a:cs typeface="Arial-Rounded" pitchFamily="34" charset="0"/>
              </a:rPr>
              <a:t>của Chi?</a:t>
            </a:r>
            <a:endParaRPr lang="en-US" sz="4400" b="1" dirty="0">
              <a:solidFill>
                <a:schemeClr val="accent2"/>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113759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00206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F63A8E-ACD1-5CB5-52D8-A12405333046}"/>
              </a:ext>
            </a:extLst>
          </p:cNvPr>
          <p:cNvSpPr txBox="1"/>
          <p:nvPr/>
        </p:nvSpPr>
        <p:spPr>
          <a:xfrm>
            <a:off x="3110985" y="911570"/>
            <a:ext cx="5939868" cy="1754326"/>
          </a:xfrm>
          <a:prstGeom prst="rect">
            <a:avLst/>
          </a:prstGeom>
          <a:noFill/>
        </p:spPr>
        <p:txBody>
          <a:bodyPr wrap="square" rtlCol="0">
            <a:spAutoFit/>
          </a:bodyPr>
          <a:lstStyle/>
          <a:p>
            <a:pPr algn="ctr"/>
            <a:r>
              <a:rPr lang="en-US" sz="5400" b="1">
                <a:solidFill>
                  <a:srgbClr val="002060"/>
                </a:solidFill>
              </a:rPr>
              <a:t>NÓI VÀ NGHE</a:t>
            </a:r>
          </a:p>
          <a:p>
            <a:pPr algn="ctr"/>
            <a:r>
              <a:rPr lang="en-US" sz="5400" b="1">
                <a:solidFill>
                  <a:srgbClr val="0070C0"/>
                </a:solidFill>
              </a:rPr>
              <a:t>MÙA HÈ CỦA EM</a:t>
            </a:r>
          </a:p>
        </p:txBody>
      </p:sp>
      <p:pic>
        <p:nvPicPr>
          <p:cNvPr id="3" name="Picture 2">
            <a:extLst>
              <a:ext uri="{FF2B5EF4-FFF2-40B4-BE49-F238E27FC236}">
                <a16:creationId xmlns:a16="http://schemas.microsoft.com/office/drawing/2014/main" id="{63B206A1-8511-C392-6C1B-625B0BF04302}"/>
              </a:ext>
            </a:extLst>
          </p:cNvPr>
          <p:cNvPicPr>
            <a:picLocks noChangeAspect="1"/>
          </p:cNvPicPr>
          <p:nvPr/>
        </p:nvPicPr>
        <p:blipFill rotWithShape="1">
          <a:blip r:embed="rId3"/>
          <a:srcRect b="10056"/>
          <a:stretch/>
        </p:blipFill>
        <p:spPr>
          <a:xfrm>
            <a:off x="4457438" y="2665896"/>
            <a:ext cx="3246962" cy="3967378"/>
          </a:xfrm>
          <a:prstGeom prst="roundRect">
            <a:avLst/>
          </a:prstGeom>
        </p:spPr>
      </p:pic>
    </p:spTree>
    <p:extLst>
      <p:ext uri="{BB962C8B-B14F-4D97-AF65-F5344CB8AC3E}">
        <p14:creationId xmlns:p14="http://schemas.microsoft.com/office/powerpoint/2010/main" val="3817323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8A270F-C40F-026F-DC37-557E0B60E371}"/>
              </a:ext>
            </a:extLst>
          </p:cNvPr>
          <p:cNvSpPr txBox="1"/>
          <p:nvPr/>
        </p:nvSpPr>
        <p:spPr>
          <a:xfrm>
            <a:off x="1124262" y="1964432"/>
            <a:ext cx="10328221" cy="1200329"/>
          </a:xfrm>
          <a:prstGeom prst="rect">
            <a:avLst/>
          </a:prstGeom>
          <a:noFill/>
        </p:spPr>
        <p:txBody>
          <a:bodyPr wrap="square" rtlCol="0">
            <a:spAutoFit/>
          </a:bodyPr>
          <a:lstStyle/>
          <a:p>
            <a:pPr algn="just"/>
            <a:r>
              <a:rPr lang="en-US" sz="3600" b="1"/>
              <a:t>1</a:t>
            </a:r>
            <a:r>
              <a:rPr lang="en-US" sz="3600"/>
              <a:t>. Kể về điều em nhớ nhất trong kì nghỉ hè vừa qua. </a:t>
            </a:r>
          </a:p>
        </p:txBody>
      </p:sp>
      <p:sp>
        <p:nvSpPr>
          <p:cNvPr id="5" name="TextBox 4">
            <a:extLst>
              <a:ext uri="{FF2B5EF4-FFF2-40B4-BE49-F238E27FC236}">
                <a16:creationId xmlns:a16="http://schemas.microsoft.com/office/drawing/2014/main" id="{4EB78983-5C9A-1888-AA14-F1B7D56F1C1D}"/>
              </a:ext>
            </a:extLst>
          </p:cNvPr>
          <p:cNvSpPr txBox="1"/>
          <p:nvPr/>
        </p:nvSpPr>
        <p:spPr>
          <a:xfrm>
            <a:off x="907431" y="29980"/>
            <a:ext cx="5939868" cy="1446550"/>
          </a:xfrm>
          <a:prstGeom prst="rect">
            <a:avLst/>
          </a:prstGeom>
          <a:noFill/>
        </p:spPr>
        <p:txBody>
          <a:bodyPr wrap="square" rtlCol="0">
            <a:spAutoFit/>
          </a:bodyPr>
          <a:lstStyle/>
          <a:p>
            <a:pPr algn="ctr"/>
            <a:r>
              <a:rPr lang="en-US" sz="4400" b="1">
                <a:solidFill>
                  <a:srgbClr val="002060"/>
                </a:solidFill>
              </a:rPr>
              <a:t>NÓI VÀ NGHE</a:t>
            </a:r>
          </a:p>
          <a:p>
            <a:pPr algn="ctr"/>
            <a:r>
              <a:rPr lang="en-US" sz="4400" b="1">
                <a:solidFill>
                  <a:srgbClr val="0070C0"/>
                </a:solidFill>
              </a:rPr>
              <a:t>MÙA HÈ CỦA EM</a:t>
            </a:r>
          </a:p>
        </p:txBody>
      </p:sp>
      <p:sp>
        <p:nvSpPr>
          <p:cNvPr id="6" name="TextBox 5">
            <a:extLst>
              <a:ext uri="{FF2B5EF4-FFF2-40B4-BE49-F238E27FC236}">
                <a16:creationId xmlns:a16="http://schemas.microsoft.com/office/drawing/2014/main" id="{0B749BD8-5BC6-A5EA-D05A-562A2262DE09}"/>
              </a:ext>
            </a:extLst>
          </p:cNvPr>
          <p:cNvSpPr txBox="1"/>
          <p:nvPr/>
        </p:nvSpPr>
        <p:spPr>
          <a:xfrm>
            <a:off x="1124262" y="3185412"/>
            <a:ext cx="10328222" cy="1200329"/>
          </a:xfrm>
          <a:prstGeom prst="rect">
            <a:avLst/>
          </a:prstGeom>
          <a:noFill/>
        </p:spPr>
        <p:txBody>
          <a:bodyPr wrap="square" rtlCol="0">
            <a:spAutoFit/>
          </a:bodyPr>
          <a:lstStyle/>
          <a:p>
            <a:pPr algn="just"/>
            <a:r>
              <a:rPr lang="en-US" sz="3600" b="1"/>
              <a:t>2</a:t>
            </a:r>
            <a:r>
              <a:rPr lang="en-US" sz="3600"/>
              <a:t>. Mùa hè của em năm nay có gì khác với mùa hè năm ngoái?</a:t>
            </a:r>
          </a:p>
        </p:txBody>
      </p:sp>
      <p:sp>
        <p:nvSpPr>
          <p:cNvPr id="7" name="TextBox 6">
            <a:extLst>
              <a:ext uri="{FF2B5EF4-FFF2-40B4-BE49-F238E27FC236}">
                <a16:creationId xmlns:a16="http://schemas.microsoft.com/office/drawing/2014/main" id="{FE7799B7-9BD5-525D-62C3-54DE2BAE0093}"/>
              </a:ext>
            </a:extLst>
          </p:cNvPr>
          <p:cNvSpPr txBox="1"/>
          <p:nvPr/>
        </p:nvSpPr>
        <p:spPr>
          <a:xfrm>
            <a:off x="709354" y="4406392"/>
            <a:ext cx="10328222" cy="1754326"/>
          </a:xfrm>
          <a:prstGeom prst="rect">
            <a:avLst/>
          </a:prstGeom>
          <a:noFill/>
        </p:spPr>
        <p:txBody>
          <a:bodyPr wrap="square" rtlCol="0">
            <a:spAutoFit/>
          </a:bodyPr>
          <a:lstStyle/>
          <a:p>
            <a:pPr algn="just"/>
            <a:r>
              <a:rPr lang="en-US" sz="3600"/>
              <a:t>  </a:t>
            </a:r>
            <a:r>
              <a:rPr lang="en-US" sz="3600">
                <a:solidFill>
                  <a:srgbClr val="FF0000"/>
                </a:solidFill>
              </a:rPr>
              <a:t> G:</a:t>
            </a:r>
          </a:p>
          <a:p>
            <a:pPr algn="just"/>
            <a:r>
              <a:rPr lang="en-US" sz="3600"/>
              <a:t>	- Trong mỗi mùa hè, em đã làm những gì?</a:t>
            </a:r>
          </a:p>
          <a:p>
            <a:pPr algn="just"/>
            <a:r>
              <a:rPr lang="en-US" sz="3600"/>
              <a:t>	- Em thích mùa hè nào hơn?</a:t>
            </a:r>
          </a:p>
        </p:txBody>
      </p:sp>
    </p:spTree>
    <p:extLst>
      <p:ext uri="{BB962C8B-B14F-4D97-AF65-F5344CB8AC3E}">
        <p14:creationId xmlns:p14="http://schemas.microsoft.com/office/powerpoint/2010/main" val="291828397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3860BD-838F-B91B-0EA7-0F3C8C49356D}"/>
              </a:ext>
            </a:extLst>
          </p:cNvPr>
          <p:cNvPicPr>
            <a:picLocks noChangeAspect="1"/>
          </p:cNvPicPr>
          <p:nvPr/>
        </p:nvPicPr>
        <p:blipFill>
          <a:blip r:embed="rId3"/>
          <a:stretch>
            <a:fillRect/>
          </a:stretch>
        </p:blipFill>
        <p:spPr>
          <a:xfrm>
            <a:off x="448685" y="305457"/>
            <a:ext cx="5333315" cy="624708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a:extLst>
              <a:ext uri="{FF2B5EF4-FFF2-40B4-BE49-F238E27FC236}">
                <a16:creationId xmlns:a16="http://schemas.microsoft.com/office/drawing/2014/main" id="{10A26A1B-CC5D-8C40-83F5-BE52CEF2F5A5}"/>
              </a:ext>
            </a:extLst>
          </p:cNvPr>
          <p:cNvPicPr>
            <a:picLocks noChangeAspect="1"/>
          </p:cNvPicPr>
          <p:nvPr/>
        </p:nvPicPr>
        <p:blipFill>
          <a:blip r:embed="rId4"/>
          <a:stretch>
            <a:fillRect/>
          </a:stretch>
        </p:blipFill>
        <p:spPr>
          <a:xfrm>
            <a:off x="6080919" y="126124"/>
            <a:ext cx="5333315" cy="67318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49144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C2B281-BAAA-7C9F-25ED-4A953E046231}"/>
              </a:ext>
            </a:extLst>
          </p:cNvPr>
          <p:cNvPicPr>
            <a:picLocks noChangeAspect="1"/>
          </p:cNvPicPr>
          <p:nvPr/>
        </p:nvPicPr>
        <p:blipFill>
          <a:blip r:embed="rId3"/>
          <a:stretch>
            <a:fillRect/>
          </a:stretch>
        </p:blipFill>
        <p:spPr>
          <a:xfrm>
            <a:off x="504497" y="283779"/>
            <a:ext cx="5691352" cy="65742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17F284BA-EB9E-F8CA-E528-4BC4578FC871}"/>
              </a:ext>
            </a:extLst>
          </p:cNvPr>
          <p:cNvPicPr>
            <a:picLocks noChangeAspect="1"/>
          </p:cNvPicPr>
          <p:nvPr/>
        </p:nvPicPr>
        <p:blipFill>
          <a:blip r:embed="rId4"/>
          <a:stretch>
            <a:fillRect/>
          </a:stretch>
        </p:blipFill>
        <p:spPr>
          <a:xfrm>
            <a:off x="6718793" y="283779"/>
            <a:ext cx="5143500" cy="63219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8944165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109D80-0280-4DF1-428F-ADD5E1DD7F78}"/>
              </a:ext>
            </a:extLst>
          </p:cNvPr>
          <p:cNvPicPr>
            <a:picLocks noChangeAspect="1"/>
          </p:cNvPicPr>
          <p:nvPr/>
        </p:nvPicPr>
        <p:blipFill>
          <a:blip r:embed="rId3"/>
          <a:stretch>
            <a:fillRect/>
          </a:stretch>
        </p:blipFill>
        <p:spPr>
          <a:xfrm>
            <a:off x="683583" y="315310"/>
            <a:ext cx="4614590" cy="622737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a:extLst>
              <a:ext uri="{FF2B5EF4-FFF2-40B4-BE49-F238E27FC236}">
                <a16:creationId xmlns:a16="http://schemas.microsoft.com/office/drawing/2014/main" id="{62FB3AA7-40FA-4EEC-9170-ED57E98D1EE7}"/>
              </a:ext>
            </a:extLst>
          </p:cNvPr>
          <p:cNvPicPr>
            <a:picLocks noChangeAspect="1"/>
          </p:cNvPicPr>
          <p:nvPr/>
        </p:nvPicPr>
        <p:blipFill>
          <a:blip r:embed="rId4"/>
          <a:stretch>
            <a:fillRect/>
          </a:stretch>
        </p:blipFill>
        <p:spPr>
          <a:xfrm>
            <a:off x="5596759" y="472964"/>
            <a:ext cx="6763407" cy="56598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79845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520DBD8-E0B3-2E88-20EC-7783F63DFF3A}"/>
              </a:ext>
            </a:extLst>
          </p:cNvPr>
          <p:cNvPicPr>
            <a:picLocks noChangeAspect="1"/>
          </p:cNvPicPr>
          <p:nvPr/>
        </p:nvPicPr>
        <p:blipFill>
          <a:blip r:embed="rId3"/>
          <a:stretch>
            <a:fillRect/>
          </a:stretch>
        </p:blipFill>
        <p:spPr>
          <a:xfrm>
            <a:off x="6858001" y="220717"/>
            <a:ext cx="4663992" cy="641656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a:extLst>
              <a:ext uri="{FF2B5EF4-FFF2-40B4-BE49-F238E27FC236}">
                <a16:creationId xmlns:a16="http://schemas.microsoft.com/office/drawing/2014/main" id="{4A5EB526-F6EF-9B5A-D4B0-FD14520B9FC7}"/>
              </a:ext>
            </a:extLst>
          </p:cNvPr>
          <p:cNvPicPr>
            <a:picLocks noChangeAspect="1"/>
          </p:cNvPicPr>
          <p:nvPr/>
        </p:nvPicPr>
        <p:blipFill>
          <a:blip r:embed="rId4"/>
          <a:stretch>
            <a:fillRect/>
          </a:stretch>
        </p:blipFill>
        <p:spPr>
          <a:xfrm>
            <a:off x="1027358" y="220717"/>
            <a:ext cx="4941147" cy="65426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722279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85F7F3-FF5B-EF1C-A7DA-92EDAE8BCDF7}"/>
              </a:ext>
            </a:extLst>
          </p:cNvPr>
          <p:cNvPicPr>
            <a:picLocks noChangeAspect="1"/>
          </p:cNvPicPr>
          <p:nvPr/>
        </p:nvPicPr>
        <p:blipFill>
          <a:blip r:embed="rId3"/>
          <a:stretch>
            <a:fillRect/>
          </a:stretch>
        </p:blipFill>
        <p:spPr>
          <a:xfrm>
            <a:off x="514349" y="622738"/>
            <a:ext cx="5066644" cy="56125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80BA7F89-BA74-FAA2-FFF3-6DD363DB2EE2}"/>
              </a:ext>
            </a:extLst>
          </p:cNvPr>
          <p:cNvPicPr>
            <a:picLocks noChangeAspect="1"/>
          </p:cNvPicPr>
          <p:nvPr/>
        </p:nvPicPr>
        <p:blipFill>
          <a:blip r:embed="rId4"/>
          <a:stretch>
            <a:fillRect/>
          </a:stretch>
        </p:blipFill>
        <p:spPr>
          <a:xfrm>
            <a:off x="6283900" y="622738"/>
            <a:ext cx="5143500" cy="57465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237495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F63A8E-ACD1-5CB5-52D8-A12405333046}"/>
              </a:ext>
            </a:extLst>
          </p:cNvPr>
          <p:cNvSpPr txBox="1"/>
          <p:nvPr/>
        </p:nvSpPr>
        <p:spPr>
          <a:xfrm>
            <a:off x="3110985" y="1100757"/>
            <a:ext cx="5939868" cy="923330"/>
          </a:xfrm>
          <a:prstGeom prst="rect">
            <a:avLst/>
          </a:prstGeom>
          <a:noFill/>
        </p:spPr>
        <p:txBody>
          <a:bodyPr wrap="square" rtlCol="0">
            <a:spAutoFit/>
          </a:bodyPr>
          <a:lstStyle/>
          <a:p>
            <a:pPr algn="ctr"/>
            <a:r>
              <a:rPr lang="en-US" sz="5400" b="1" dirty="0">
                <a:solidFill>
                  <a:srgbClr val="002060"/>
                </a:solidFill>
              </a:rPr>
              <a:t>NÓI VÀ NGHE</a:t>
            </a:r>
          </a:p>
        </p:txBody>
      </p:sp>
      <p:pic>
        <p:nvPicPr>
          <p:cNvPr id="3" name="Picture 2">
            <a:extLst>
              <a:ext uri="{FF2B5EF4-FFF2-40B4-BE49-F238E27FC236}">
                <a16:creationId xmlns:a16="http://schemas.microsoft.com/office/drawing/2014/main" id="{63B206A1-8511-C392-6C1B-625B0BF04302}"/>
              </a:ext>
            </a:extLst>
          </p:cNvPr>
          <p:cNvPicPr>
            <a:picLocks noChangeAspect="1"/>
          </p:cNvPicPr>
          <p:nvPr/>
        </p:nvPicPr>
        <p:blipFill rotWithShape="1">
          <a:blip r:embed="rId3"/>
          <a:srcRect b="10056"/>
          <a:stretch/>
        </p:blipFill>
        <p:spPr>
          <a:xfrm>
            <a:off x="4457438" y="2665896"/>
            <a:ext cx="3246962" cy="3967378"/>
          </a:xfrm>
          <a:prstGeom prst="roundRect">
            <a:avLst/>
          </a:prstGeom>
        </p:spPr>
      </p:pic>
    </p:spTree>
    <p:extLst>
      <p:ext uri="{BB962C8B-B14F-4D97-AF65-F5344CB8AC3E}">
        <p14:creationId xmlns:p14="http://schemas.microsoft.com/office/powerpoint/2010/main" val="1966309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262"/>
        <p:cNvGrpSpPr/>
        <p:nvPr/>
      </p:nvGrpSpPr>
      <p:grpSpPr>
        <a:xfrm>
          <a:off x="0" y="0"/>
          <a:ext cx="0" cy="0"/>
          <a:chOff x="0" y="0"/>
          <a:chExt cx="0" cy="0"/>
        </a:xfrm>
      </p:grpSpPr>
      <p:sp>
        <p:nvSpPr>
          <p:cNvPr id="8" name="Google Shape;8165;p37">
            <a:extLst>
              <a:ext uri="{FF2B5EF4-FFF2-40B4-BE49-F238E27FC236}">
                <a16:creationId xmlns:a16="http://schemas.microsoft.com/office/drawing/2014/main" id="{AB8F7CD2-65C0-238F-E9A1-CCAFD3B74732}"/>
              </a:ext>
            </a:extLst>
          </p:cNvPr>
          <p:cNvSpPr txBox="1">
            <a:spLocks/>
          </p:cNvSpPr>
          <p:nvPr/>
        </p:nvSpPr>
        <p:spPr>
          <a:xfrm>
            <a:off x="1247307" y="2041841"/>
            <a:ext cx="9667224" cy="2774319"/>
          </a:xfrm>
          <a:prstGeom prst="rect">
            <a:avLst/>
          </a:prstGeom>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algn="ctr"/>
            <a:r>
              <a:rPr lang="en-US" sz="11500">
                <a:solidFill>
                  <a:srgbClr val="0070C0"/>
                </a:solidFill>
                <a:latin typeface="+mj-lt"/>
              </a:rPr>
              <a:t>DẶN DÒ</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A6FBBD-8DFD-2E4F-3950-0844D1E77DBB}"/>
              </a:ext>
            </a:extLst>
          </p:cNvPr>
          <p:cNvSpPr txBox="1"/>
          <p:nvPr/>
        </p:nvSpPr>
        <p:spPr>
          <a:xfrm>
            <a:off x="1495437" y="2705725"/>
            <a:ext cx="9170964" cy="1446550"/>
          </a:xfrm>
          <a:prstGeom prst="rect">
            <a:avLst/>
          </a:prstGeom>
          <a:noFill/>
        </p:spPr>
        <p:txBody>
          <a:bodyPr wrap="square" rtlCol="0">
            <a:spAutoFit/>
          </a:bodyPr>
          <a:lstStyle/>
          <a:p>
            <a:pPr algn="ctr"/>
            <a:r>
              <a:rPr lang="en-US" sz="8800" b="1" dirty="0">
                <a:solidFill>
                  <a:srgbClr val="0070C0"/>
                </a:solidFill>
              </a:rPr>
              <a:t>1. </a:t>
            </a:r>
            <a:r>
              <a:rPr lang="en-US" sz="8800" b="1" dirty="0" err="1">
                <a:solidFill>
                  <a:srgbClr val="0070C0"/>
                </a:solidFill>
              </a:rPr>
              <a:t>Khởi</a:t>
            </a:r>
            <a:r>
              <a:rPr lang="en-US" sz="8800" b="1" dirty="0">
                <a:solidFill>
                  <a:srgbClr val="0070C0"/>
                </a:solidFill>
              </a:rPr>
              <a:t> </a:t>
            </a:r>
            <a:r>
              <a:rPr lang="en-US" sz="8800" b="1" dirty="0" err="1">
                <a:solidFill>
                  <a:srgbClr val="0070C0"/>
                </a:solidFill>
              </a:rPr>
              <a:t>động</a:t>
            </a:r>
            <a:endParaRPr lang="en-US" sz="8800" b="1" dirty="0">
              <a:solidFill>
                <a:srgbClr val="0070C0"/>
              </a:solidFill>
            </a:endParaRPr>
          </a:p>
        </p:txBody>
      </p:sp>
    </p:spTree>
    <p:extLst>
      <p:ext uri="{BB962C8B-B14F-4D97-AF65-F5344CB8AC3E}">
        <p14:creationId xmlns:p14="http://schemas.microsoft.com/office/powerpoint/2010/main" val="2357575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EJ1450">
            <a:extLst>
              <a:ext uri="{FF2B5EF4-FFF2-40B4-BE49-F238E27FC236}">
                <a16:creationId xmlns:a16="http://schemas.microsoft.com/office/drawing/2014/main" id="{2A734A8F-DA41-DEF2-61CB-54A8AA550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61838" cy="6858000"/>
          </a:xfrm>
          <a:prstGeom prst="rect">
            <a:avLst/>
          </a:prstGeom>
          <a:solidFill>
            <a:srgbClr val="0000FF"/>
          </a:solidFill>
          <a:ln w="9525">
            <a:solidFill>
              <a:srgbClr val="FF0000"/>
            </a:solidFill>
            <a:miter lim="800000"/>
            <a:headEnd/>
            <a:tailEnd/>
          </a:ln>
        </p:spPr>
      </p:pic>
      <p:sp>
        <p:nvSpPr>
          <p:cNvPr id="6" name="TextBox 5">
            <a:extLst>
              <a:ext uri="{FF2B5EF4-FFF2-40B4-BE49-F238E27FC236}">
                <a16:creationId xmlns:a16="http://schemas.microsoft.com/office/drawing/2014/main" id="{7B79C4B3-2DBB-6D44-EB33-01E2D11652E2}"/>
              </a:ext>
            </a:extLst>
          </p:cNvPr>
          <p:cNvSpPr txBox="1"/>
          <p:nvPr/>
        </p:nvSpPr>
        <p:spPr>
          <a:xfrm>
            <a:off x="2042319" y="2236788"/>
            <a:ext cx="8001000" cy="3724096"/>
          </a:xfrm>
          <a:prstGeom prst="rect">
            <a:avLst/>
          </a:prstGeom>
          <a:noFill/>
        </p:spPr>
        <p:txBody>
          <a:bodyPr>
            <a:spAutoFit/>
          </a:bodyPr>
          <a:lstStyle/>
          <a:p>
            <a:pPr algn="ctr" eaLnBrk="1" hangingPunct="1">
              <a:defRPr/>
            </a:pP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Chúc</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các</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thầy</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cô</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mạnh</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khỏe</a:t>
            </a:r>
            <a:endPar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endParaRPr>
          </a:p>
          <a:p>
            <a:pPr algn="ctr" eaLnBrk="1" hangingPunct="1">
              <a:defRPr/>
            </a:pP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Chúc</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các</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em</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học</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giỏi</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a:t>
            </a:r>
          </a:p>
          <a:p>
            <a:pPr algn="ctr" eaLnBrk="1" hangingPunct="1">
              <a:defRPr/>
            </a:pP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chăm</a:t>
            </a:r>
            <a:r>
              <a:rPr lang="en-US" sz="4800" b="1" dirty="0">
                <a:solidFill>
                  <a:srgbClr val="FF3300"/>
                </a:solidFill>
                <a:effectLst>
                  <a:outerShdw blurRad="38100" dist="38100" dir="2700000" algn="tl">
                    <a:srgbClr val="C0C0C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C0C0C0"/>
                  </a:outerShdw>
                </a:effectLst>
                <a:latin typeface="Times New Roman" pitchFamily="18" charset="0"/>
                <a:cs typeface="Times New Roman" pitchFamily="18" charset="0"/>
              </a:rPr>
              <a:t>ngoan</a:t>
            </a:r>
            <a:r>
              <a:rPr lang="en-US" sz="4800" dirty="0">
                <a:solidFill>
                  <a:srgbClr val="FF3300"/>
                </a:solidFill>
                <a:effectLst>
                  <a:outerShdw blurRad="38100" dist="38100" dir="2700000" algn="tl">
                    <a:srgbClr val="C0C0C0"/>
                  </a:outerShdw>
                </a:effectLst>
                <a:latin typeface="Times New Roman" pitchFamily="18" charset="0"/>
                <a:cs typeface="Times New Roman" pitchFamily="18" charset="0"/>
              </a:rPr>
              <a:t>.</a:t>
            </a:r>
            <a:br>
              <a:rPr lang="en-US" sz="4800" dirty="0">
                <a:solidFill>
                  <a:srgbClr val="FF3300"/>
                </a:solidFill>
                <a:effectLst>
                  <a:outerShdw blurRad="38100" dist="38100" dir="2700000" algn="tl">
                    <a:srgbClr val="C0C0C0"/>
                  </a:outerShdw>
                </a:effectLst>
                <a:latin typeface="Times New Roman" pitchFamily="18" charset="0"/>
                <a:cs typeface="Times New Roman" pitchFamily="18" charset="0"/>
              </a:rPr>
            </a:br>
            <a:endParaRPr lang="en-US" sz="4800" dirty="0">
              <a:solidFill>
                <a:schemeClr val="tx2"/>
              </a:solidFill>
              <a:effectLst>
                <a:outerShdw blurRad="38100" dist="38100" dir="2700000" algn="tl">
                  <a:srgbClr val="C0C0C0"/>
                </a:outerShdw>
              </a:effectLst>
              <a:latin typeface="Times New Roman" pitchFamily="18" charset="0"/>
              <a:cs typeface="Times New Roman" pitchFamily="18" charset="0"/>
            </a:endParaRPr>
          </a:p>
          <a:p>
            <a:pPr eaLnBrk="1" hangingPunct="1">
              <a:defRPr/>
            </a:pPr>
            <a:endParaRPr lang="en-US" sz="4400" dirty="0">
              <a:latin typeface="Times New Roman" pitchFamily="18" charset="0"/>
              <a:cs typeface="Times New Roman" pitchFamily="18" charset="0"/>
            </a:endParaRPr>
          </a:p>
        </p:txBody>
      </p:sp>
      <p:sp>
        <p:nvSpPr>
          <p:cNvPr id="36868" name="Slide Number Placeholder 6">
            <a:extLst>
              <a:ext uri="{FF2B5EF4-FFF2-40B4-BE49-F238E27FC236}">
                <a16:creationId xmlns:a16="http://schemas.microsoft.com/office/drawing/2014/main" id="{7FDFFA99-AEBC-6B99-5831-E0DFE10DFB5C}"/>
              </a:ext>
            </a:extLst>
          </p:cNvPr>
          <p:cNvSpPr>
            <a:spLocks noGrp="1"/>
          </p:cNvSpPr>
          <p:nvPr>
            <p:ph type="sldNum" sz="quarter" idx="12"/>
          </p:nvPr>
        </p:nvSpPr>
        <p:spPr bwMode="auto">
          <a:xfrm>
            <a:off x="6553200" y="6245225"/>
            <a:ext cx="2133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0"/>
              </a:spcBef>
              <a:buFontTx/>
              <a:buNone/>
              <a:defRPr/>
            </a:pPr>
            <a:fld id="{8F33A5C4-60A1-4940-8F88-4E7B1B970346}" type="slidenum">
              <a:rPr lang="en-US" altLang="en-US" smtClean="0"/>
              <a:pPr>
                <a:spcBef>
                  <a:spcPct val="0"/>
                </a:spcBef>
                <a:buFontTx/>
                <a:buNone/>
                <a:defRPr/>
              </a:pPr>
              <a:t>40</a:t>
            </a:fld>
            <a:endParaRPr lang="en-US" altLang="en-US"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5A8568-9A6C-8C71-879D-57747B62A8C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948872" y="1627783"/>
            <a:ext cx="10264093" cy="4615713"/>
          </a:xfrm>
          <a:prstGeom prst="rect">
            <a:avLst/>
          </a:prstGeom>
        </p:spPr>
      </p:pic>
      <p:pic>
        <p:nvPicPr>
          <p:cNvPr id="3" name="Picture 3">
            <a:extLst>
              <a:ext uri="{FF2B5EF4-FFF2-40B4-BE49-F238E27FC236}">
                <a16:creationId xmlns:a16="http://schemas.microsoft.com/office/drawing/2014/main" id="{FADE0AF7-8562-E05A-E67A-8C50AE9CFD9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177" b="61198" l="6735" r="16618">
                        <a14:foregroundMark x1="9004" y1="59245" x2="10981" y2="58984"/>
                        <a14:foregroundMark x1="13397" y1="59245" x2="16032" y2="59245"/>
                        <a14:foregroundMark x1="14422" y1="56510" x2="12592" y2="60677"/>
                        <a14:foregroundMark x1="14129" y1="56901" x2="14714" y2="58333"/>
                        <a14:foregroundMark x1="14568" y1="57161" x2="14714" y2="58594"/>
                        <a14:foregroundMark x1="9590" y1="58333" x2="10908" y2="58203"/>
                        <a14:foregroundMark x1="10908" y1="58333" x2="11347" y2="59245"/>
                        <a14:foregroundMark x1="8199" y1="60417" x2="13543" y2="59375"/>
                      </a14:backgroundRemoval>
                    </a14:imgEffect>
                  </a14:imgLayer>
                </a14:imgProps>
              </a:ext>
              <a:ext uri="{28A0092B-C50C-407E-A947-70E740481C1C}">
                <a14:useLocalDpi xmlns:a14="http://schemas.microsoft.com/office/drawing/2010/main" val="0"/>
              </a:ext>
            </a:extLst>
          </a:blip>
          <a:srcRect l="6587" t="48301" r="82229" b="39418"/>
          <a:stretch/>
        </p:blipFill>
        <p:spPr bwMode="auto">
          <a:xfrm>
            <a:off x="799673" y="614504"/>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8453E2CB-C5CC-5297-8531-50EE45BDB140}"/>
              </a:ext>
            </a:extLst>
          </p:cNvPr>
          <p:cNvSpPr txBox="1"/>
          <p:nvPr/>
        </p:nvSpPr>
        <p:spPr>
          <a:xfrm>
            <a:off x="2191201" y="1001514"/>
            <a:ext cx="9170964" cy="400110"/>
          </a:xfrm>
          <a:prstGeom prst="rect">
            <a:avLst/>
          </a:prstGeom>
          <a:noFill/>
        </p:spPr>
        <p:txBody>
          <a:bodyPr wrap="square" rtlCol="0">
            <a:spAutoFit/>
          </a:bodyPr>
          <a:lstStyle/>
          <a:p>
            <a:r>
              <a:rPr lang="en-US" sz="2000" dirty="0" err="1"/>
              <a:t>Tưởng</a:t>
            </a:r>
            <a:r>
              <a:rPr lang="en-US" sz="2000" dirty="0"/>
              <a:t> </a:t>
            </a:r>
            <a:r>
              <a:rPr lang="en-US" sz="2000" dirty="0" err="1"/>
              <a:t>tượng</a:t>
            </a:r>
            <a:r>
              <a:rPr lang="en-US" sz="2000" dirty="0"/>
              <a:t> </a:t>
            </a:r>
            <a:r>
              <a:rPr lang="en-US" sz="2000" dirty="0" err="1"/>
              <a:t>em</a:t>
            </a:r>
            <a:r>
              <a:rPr lang="en-US" sz="2000" dirty="0"/>
              <a:t> </a:t>
            </a:r>
            <a:r>
              <a:rPr lang="en-US" sz="2000" dirty="0" err="1"/>
              <a:t>gặp</a:t>
            </a:r>
            <a:r>
              <a:rPr lang="en-US" sz="2000" dirty="0"/>
              <a:t> </a:t>
            </a:r>
            <a:r>
              <a:rPr lang="en-US" sz="2000" dirty="0" err="1"/>
              <a:t>lại</a:t>
            </a:r>
            <a:r>
              <a:rPr lang="en-US" sz="2000" dirty="0"/>
              <a:t> </a:t>
            </a:r>
            <a:r>
              <a:rPr lang="en-US" sz="2000" dirty="0" err="1"/>
              <a:t>bạn</a:t>
            </a:r>
            <a:r>
              <a:rPr lang="en-US" sz="2000" dirty="0"/>
              <a:t> </a:t>
            </a:r>
            <a:r>
              <a:rPr lang="en-US" sz="2000" dirty="0" err="1"/>
              <a:t>sau</a:t>
            </a:r>
            <a:r>
              <a:rPr lang="en-US" sz="2000" dirty="0"/>
              <a:t> </a:t>
            </a:r>
            <a:r>
              <a:rPr lang="en-US" sz="2000" dirty="0" err="1"/>
              <a:t>một</a:t>
            </a:r>
            <a:r>
              <a:rPr lang="en-US" sz="2000" dirty="0"/>
              <a:t> </a:t>
            </a:r>
            <a:r>
              <a:rPr lang="en-US" sz="2000" dirty="0" err="1"/>
              <a:t>kì</a:t>
            </a:r>
            <a:r>
              <a:rPr lang="en-US" sz="2000" dirty="0"/>
              <a:t> </a:t>
            </a:r>
            <a:r>
              <a:rPr lang="en-US" sz="2000" dirty="0" err="1"/>
              <a:t>nghỉ</a:t>
            </a:r>
            <a:r>
              <a:rPr lang="en-US" sz="2000" dirty="0"/>
              <a:t> </a:t>
            </a:r>
            <a:r>
              <a:rPr lang="en-US" sz="2000" dirty="0" err="1"/>
              <a:t>dài</a:t>
            </a:r>
            <a:r>
              <a:rPr lang="en-US" sz="2000" dirty="0"/>
              <a:t>, </a:t>
            </a:r>
            <a:r>
              <a:rPr lang="en-US" sz="2000" dirty="0" err="1"/>
              <a:t>em</a:t>
            </a:r>
            <a:r>
              <a:rPr lang="en-US" sz="2000" dirty="0"/>
              <a:t> </a:t>
            </a:r>
            <a:r>
              <a:rPr lang="en-US" sz="2000" dirty="0" err="1"/>
              <a:t>sẽ</a:t>
            </a:r>
            <a:r>
              <a:rPr lang="en-US" sz="2000" dirty="0"/>
              <a:t> </a:t>
            </a:r>
            <a:r>
              <a:rPr lang="en-US" sz="2000" dirty="0" err="1"/>
              <a:t>nói</a:t>
            </a:r>
            <a:r>
              <a:rPr lang="en-US" sz="2000" dirty="0"/>
              <a:t> </a:t>
            </a:r>
            <a:r>
              <a:rPr lang="en-US" sz="2000" dirty="0" err="1"/>
              <a:t>gì</a:t>
            </a:r>
            <a:r>
              <a:rPr lang="en-US" sz="2000" dirty="0"/>
              <a:t> </a:t>
            </a:r>
            <a:r>
              <a:rPr lang="en-US" sz="2000" dirty="0" err="1"/>
              <a:t>với</a:t>
            </a:r>
            <a:r>
              <a:rPr lang="en-US" sz="2000" dirty="0"/>
              <a:t> </a:t>
            </a:r>
            <a:r>
              <a:rPr lang="en-US" sz="2000" dirty="0" err="1"/>
              <a:t>bạn</a:t>
            </a:r>
            <a:r>
              <a:rPr lang="en-US" sz="2000" dirty="0"/>
              <a:t>?</a:t>
            </a:r>
          </a:p>
        </p:txBody>
      </p:sp>
    </p:spTree>
    <p:extLst>
      <p:ext uri="{BB962C8B-B14F-4D97-AF65-F5344CB8AC3E}">
        <p14:creationId xmlns:p14="http://schemas.microsoft.com/office/powerpoint/2010/main" val="2990953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94"/>
        <p:cNvGrpSpPr/>
        <p:nvPr/>
      </p:nvGrpSpPr>
      <p:grpSpPr>
        <a:xfrm>
          <a:off x="0" y="0"/>
          <a:ext cx="0" cy="0"/>
          <a:chOff x="0" y="0"/>
          <a:chExt cx="0" cy="0"/>
        </a:xfrm>
      </p:grpSpPr>
      <p:sp>
        <p:nvSpPr>
          <p:cNvPr id="8197" name="Google Shape;8197;p39"/>
          <p:cNvSpPr/>
          <p:nvPr/>
        </p:nvSpPr>
        <p:spPr>
          <a:xfrm>
            <a:off x="6907671" y="3777248"/>
            <a:ext cx="1322218" cy="1107219"/>
          </a:xfrm>
          <a:custGeom>
            <a:avLst/>
            <a:gdLst/>
            <a:ahLst/>
            <a:cxnLst/>
            <a:rect l="l" t="t" r="r" b="b"/>
            <a:pathLst>
              <a:path w="17847" h="14945" extrusionOk="0">
                <a:moveTo>
                  <a:pt x="8907" y="0"/>
                </a:moveTo>
                <a:cubicBezTo>
                  <a:pt x="3970" y="0"/>
                  <a:pt x="1" y="3369"/>
                  <a:pt x="1" y="7472"/>
                </a:cubicBezTo>
                <a:cubicBezTo>
                  <a:pt x="1" y="11609"/>
                  <a:pt x="3970" y="14944"/>
                  <a:pt x="8907" y="14944"/>
                </a:cubicBezTo>
                <a:cubicBezTo>
                  <a:pt x="13844" y="14944"/>
                  <a:pt x="17847" y="11609"/>
                  <a:pt x="17847" y="7472"/>
                </a:cubicBezTo>
                <a:cubicBezTo>
                  <a:pt x="17847" y="3369"/>
                  <a:pt x="13844" y="0"/>
                  <a:pt x="8907" y="0"/>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198" name="Google Shape;8198;p39"/>
          <p:cNvSpPr/>
          <p:nvPr/>
        </p:nvSpPr>
        <p:spPr>
          <a:xfrm>
            <a:off x="8301543" y="3559732"/>
            <a:ext cx="1322218" cy="1104775"/>
          </a:xfrm>
          <a:custGeom>
            <a:avLst/>
            <a:gdLst/>
            <a:ahLst/>
            <a:cxnLst/>
            <a:rect l="l" t="t" r="r" b="b"/>
            <a:pathLst>
              <a:path w="17847" h="14912" extrusionOk="0">
                <a:moveTo>
                  <a:pt x="8940" y="1"/>
                </a:moveTo>
                <a:cubicBezTo>
                  <a:pt x="4003" y="1"/>
                  <a:pt x="0" y="3337"/>
                  <a:pt x="0" y="7473"/>
                </a:cubicBezTo>
                <a:cubicBezTo>
                  <a:pt x="0" y="11576"/>
                  <a:pt x="4003" y="14912"/>
                  <a:pt x="8940" y="14912"/>
                </a:cubicBezTo>
                <a:cubicBezTo>
                  <a:pt x="13844" y="14912"/>
                  <a:pt x="17846" y="11576"/>
                  <a:pt x="17846" y="7473"/>
                </a:cubicBezTo>
                <a:cubicBezTo>
                  <a:pt x="17846" y="3337"/>
                  <a:pt x="13844" y="1"/>
                  <a:pt x="8940" y="1"/>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199" name="Google Shape;8199;p39"/>
          <p:cNvSpPr/>
          <p:nvPr/>
        </p:nvSpPr>
        <p:spPr>
          <a:xfrm>
            <a:off x="8916910" y="4964555"/>
            <a:ext cx="3103992" cy="1961212"/>
          </a:xfrm>
          <a:custGeom>
            <a:avLst/>
            <a:gdLst/>
            <a:ahLst/>
            <a:cxnLst/>
            <a:rect l="l" t="t" r="r" b="b"/>
            <a:pathLst>
              <a:path w="41897" h="26472" extrusionOk="0">
                <a:moveTo>
                  <a:pt x="29065" y="0"/>
                </a:moveTo>
                <a:cubicBezTo>
                  <a:pt x="28144" y="0"/>
                  <a:pt x="27203" y="82"/>
                  <a:pt x="26252" y="253"/>
                </a:cubicBezTo>
                <a:cubicBezTo>
                  <a:pt x="20281" y="1320"/>
                  <a:pt x="15845" y="5556"/>
                  <a:pt x="15244" y="10293"/>
                </a:cubicBezTo>
                <a:cubicBezTo>
                  <a:pt x="15096" y="10289"/>
                  <a:pt x="14947" y="10287"/>
                  <a:pt x="14797" y="10287"/>
                </a:cubicBezTo>
                <a:cubicBezTo>
                  <a:pt x="13763" y="10287"/>
                  <a:pt x="12686" y="10385"/>
                  <a:pt x="11609" y="10560"/>
                </a:cubicBezTo>
                <a:cubicBezTo>
                  <a:pt x="4837" y="11794"/>
                  <a:pt x="0" y="16631"/>
                  <a:pt x="868" y="21401"/>
                </a:cubicBezTo>
                <a:cubicBezTo>
                  <a:pt x="1234" y="23536"/>
                  <a:pt x="2669" y="25271"/>
                  <a:pt x="4737" y="26471"/>
                </a:cubicBezTo>
                <a:lnTo>
                  <a:pt x="18980" y="26471"/>
                </a:lnTo>
                <a:cubicBezTo>
                  <a:pt x="21649" y="25170"/>
                  <a:pt x="23717" y="23269"/>
                  <a:pt x="24751" y="21134"/>
                </a:cubicBezTo>
                <a:cubicBezTo>
                  <a:pt x="25497" y="21256"/>
                  <a:pt x="26270" y="21315"/>
                  <a:pt x="27058" y="21315"/>
                </a:cubicBezTo>
                <a:cubicBezTo>
                  <a:pt x="27998" y="21315"/>
                  <a:pt x="28960" y="21231"/>
                  <a:pt x="29922" y="21068"/>
                </a:cubicBezTo>
                <a:cubicBezTo>
                  <a:pt x="36993" y="19800"/>
                  <a:pt x="41897" y="14129"/>
                  <a:pt x="40896" y="8358"/>
                </a:cubicBezTo>
                <a:cubicBezTo>
                  <a:pt x="40030" y="3392"/>
                  <a:pt x="34990" y="0"/>
                  <a:pt x="29065" y="0"/>
                </a:cubicBezTo>
                <a:close/>
              </a:path>
            </a:pathLst>
          </a:custGeom>
          <a:solidFill>
            <a:srgbClr val="2E614C"/>
          </a:solidFill>
          <a:ln>
            <a:noFill/>
          </a:ln>
        </p:spPr>
        <p:txBody>
          <a:bodyPr spcFirstLastPara="1" wrap="square" lIns="121598" tIns="121598" rIns="121598" bIns="121598" anchor="ctr" anchorCtr="0">
            <a:noAutofit/>
          </a:bodyPr>
          <a:lstStyle/>
          <a:p>
            <a:endParaRPr sz="2479"/>
          </a:p>
        </p:txBody>
      </p:sp>
      <p:sp>
        <p:nvSpPr>
          <p:cNvPr id="8200" name="Google Shape;8200;p39"/>
          <p:cNvSpPr/>
          <p:nvPr/>
        </p:nvSpPr>
        <p:spPr>
          <a:xfrm>
            <a:off x="9513680" y="5157475"/>
            <a:ext cx="750642" cy="599358"/>
          </a:xfrm>
          <a:custGeom>
            <a:avLst/>
            <a:gdLst/>
            <a:ahLst/>
            <a:cxnLst/>
            <a:rect l="l" t="t" r="r" b="b"/>
            <a:pathLst>
              <a:path w="10132" h="8090" extrusionOk="0">
                <a:moveTo>
                  <a:pt x="2198" y="0"/>
                </a:moveTo>
                <a:cubicBezTo>
                  <a:pt x="2128" y="0"/>
                  <a:pt x="2052" y="50"/>
                  <a:pt x="2019" y="150"/>
                </a:cubicBezTo>
                <a:cubicBezTo>
                  <a:pt x="1986" y="384"/>
                  <a:pt x="1952" y="651"/>
                  <a:pt x="1952" y="884"/>
                </a:cubicBezTo>
                <a:cubicBezTo>
                  <a:pt x="1952" y="984"/>
                  <a:pt x="1919" y="1084"/>
                  <a:pt x="1952" y="1151"/>
                </a:cubicBezTo>
                <a:cubicBezTo>
                  <a:pt x="1719" y="1051"/>
                  <a:pt x="1519" y="918"/>
                  <a:pt x="1285" y="818"/>
                </a:cubicBezTo>
                <a:cubicBezTo>
                  <a:pt x="1319" y="818"/>
                  <a:pt x="1319" y="784"/>
                  <a:pt x="1319" y="751"/>
                </a:cubicBezTo>
                <a:cubicBezTo>
                  <a:pt x="1252" y="517"/>
                  <a:pt x="1085" y="451"/>
                  <a:pt x="918" y="351"/>
                </a:cubicBezTo>
                <a:cubicBezTo>
                  <a:pt x="685" y="250"/>
                  <a:pt x="485" y="117"/>
                  <a:pt x="251" y="50"/>
                </a:cubicBezTo>
                <a:cubicBezTo>
                  <a:pt x="231" y="42"/>
                  <a:pt x="212" y="39"/>
                  <a:pt x="194" y="39"/>
                </a:cubicBezTo>
                <a:cubicBezTo>
                  <a:pt x="64" y="39"/>
                  <a:pt x="0" y="233"/>
                  <a:pt x="118" y="351"/>
                </a:cubicBezTo>
                <a:cubicBezTo>
                  <a:pt x="318" y="484"/>
                  <a:pt x="518" y="617"/>
                  <a:pt x="718" y="717"/>
                </a:cubicBezTo>
                <a:cubicBezTo>
                  <a:pt x="854" y="799"/>
                  <a:pt x="967" y="902"/>
                  <a:pt x="1113" y="902"/>
                </a:cubicBezTo>
                <a:cubicBezTo>
                  <a:pt x="1146" y="902"/>
                  <a:pt x="1181" y="897"/>
                  <a:pt x="1219" y="884"/>
                </a:cubicBezTo>
                <a:cubicBezTo>
                  <a:pt x="1252" y="884"/>
                  <a:pt x="1252" y="884"/>
                  <a:pt x="1252" y="851"/>
                </a:cubicBezTo>
                <a:cubicBezTo>
                  <a:pt x="1352" y="951"/>
                  <a:pt x="1519" y="1051"/>
                  <a:pt x="1686" y="1184"/>
                </a:cubicBezTo>
                <a:cubicBezTo>
                  <a:pt x="1419" y="1218"/>
                  <a:pt x="1185" y="1218"/>
                  <a:pt x="952" y="1285"/>
                </a:cubicBezTo>
                <a:cubicBezTo>
                  <a:pt x="752" y="1351"/>
                  <a:pt x="818" y="1618"/>
                  <a:pt x="985" y="1651"/>
                </a:cubicBezTo>
                <a:cubicBezTo>
                  <a:pt x="1063" y="1663"/>
                  <a:pt x="1144" y="1666"/>
                  <a:pt x="1227" y="1666"/>
                </a:cubicBezTo>
                <a:cubicBezTo>
                  <a:pt x="1393" y="1666"/>
                  <a:pt x="1563" y="1651"/>
                  <a:pt x="1719" y="1651"/>
                </a:cubicBezTo>
                <a:cubicBezTo>
                  <a:pt x="1886" y="1651"/>
                  <a:pt x="2019" y="1618"/>
                  <a:pt x="2153" y="1551"/>
                </a:cubicBezTo>
                <a:cubicBezTo>
                  <a:pt x="2386" y="1718"/>
                  <a:pt x="2620" y="1918"/>
                  <a:pt x="2886" y="2118"/>
                </a:cubicBezTo>
                <a:cubicBezTo>
                  <a:pt x="2586" y="2152"/>
                  <a:pt x="2286" y="2185"/>
                  <a:pt x="1986" y="2252"/>
                </a:cubicBezTo>
                <a:cubicBezTo>
                  <a:pt x="1752" y="2319"/>
                  <a:pt x="1819" y="2652"/>
                  <a:pt x="2052" y="2686"/>
                </a:cubicBezTo>
                <a:cubicBezTo>
                  <a:pt x="2203" y="2702"/>
                  <a:pt x="2353" y="2711"/>
                  <a:pt x="2503" y="2711"/>
                </a:cubicBezTo>
                <a:cubicBezTo>
                  <a:pt x="2653" y="2711"/>
                  <a:pt x="2803" y="2702"/>
                  <a:pt x="2953" y="2686"/>
                </a:cubicBezTo>
                <a:cubicBezTo>
                  <a:pt x="3153" y="2686"/>
                  <a:pt x="3320" y="2686"/>
                  <a:pt x="3453" y="2619"/>
                </a:cubicBezTo>
                <a:cubicBezTo>
                  <a:pt x="3720" y="2852"/>
                  <a:pt x="4021" y="3086"/>
                  <a:pt x="4321" y="3353"/>
                </a:cubicBezTo>
                <a:lnTo>
                  <a:pt x="4154" y="3353"/>
                </a:lnTo>
                <a:cubicBezTo>
                  <a:pt x="3754" y="3386"/>
                  <a:pt x="3387" y="3419"/>
                  <a:pt x="2986" y="3553"/>
                </a:cubicBezTo>
                <a:cubicBezTo>
                  <a:pt x="2686" y="3620"/>
                  <a:pt x="2786" y="4020"/>
                  <a:pt x="3053" y="4053"/>
                </a:cubicBezTo>
                <a:cubicBezTo>
                  <a:pt x="3253" y="4087"/>
                  <a:pt x="3445" y="4095"/>
                  <a:pt x="3637" y="4095"/>
                </a:cubicBezTo>
                <a:cubicBezTo>
                  <a:pt x="3829" y="4095"/>
                  <a:pt x="4021" y="4087"/>
                  <a:pt x="4221" y="4087"/>
                </a:cubicBezTo>
                <a:cubicBezTo>
                  <a:pt x="4488" y="4053"/>
                  <a:pt x="4754" y="4053"/>
                  <a:pt x="4955" y="3886"/>
                </a:cubicBezTo>
                <a:cubicBezTo>
                  <a:pt x="5255" y="4153"/>
                  <a:pt x="5555" y="4420"/>
                  <a:pt x="5855" y="4720"/>
                </a:cubicBezTo>
                <a:lnTo>
                  <a:pt x="5688" y="4720"/>
                </a:lnTo>
                <a:cubicBezTo>
                  <a:pt x="5188" y="4754"/>
                  <a:pt x="4721" y="4820"/>
                  <a:pt x="4221" y="4954"/>
                </a:cubicBezTo>
                <a:cubicBezTo>
                  <a:pt x="3854" y="5054"/>
                  <a:pt x="3954" y="5554"/>
                  <a:pt x="4321" y="5621"/>
                </a:cubicBezTo>
                <a:cubicBezTo>
                  <a:pt x="4518" y="5649"/>
                  <a:pt x="4721" y="5660"/>
                  <a:pt x="4928" y="5660"/>
                </a:cubicBezTo>
                <a:cubicBezTo>
                  <a:pt x="5211" y="5660"/>
                  <a:pt x="5500" y="5640"/>
                  <a:pt x="5788" y="5621"/>
                </a:cubicBezTo>
                <a:cubicBezTo>
                  <a:pt x="6089" y="5621"/>
                  <a:pt x="6389" y="5621"/>
                  <a:pt x="6622" y="5454"/>
                </a:cubicBezTo>
                <a:cubicBezTo>
                  <a:pt x="6956" y="5788"/>
                  <a:pt x="7290" y="6121"/>
                  <a:pt x="7623" y="6455"/>
                </a:cubicBezTo>
                <a:cubicBezTo>
                  <a:pt x="7523" y="6455"/>
                  <a:pt x="7423" y="6455"/>
                  <a:pt x="7323" y="6488"/>
                </a:cubicBezTo>
                <a:cubicBezTo>
                  <a:pt x="6756" y="6522"/>
                  <a:pt x="6155" y="6588"/>
                  <a:pt x="5588" y="6722"/>
                </a:cubicBezTo>
                <a:cubicBezTo>
                  <a:pt x="5121" y="6855"/>
                  <a:pt x="5288" y="7456"/>
                  <a:pt x="5688" y="7522"/>
                </a:cubicBezTo>
                <a:cubicBezTo>
                  <a:pt x="5928" y="7551"/>
                  <a:pt x="6174" y="7561"/>
                  <a:pt x="6420" y="7561"/>
                </a:cubicBezTo>
                <a:cubicBezTo>
                  <a:pt x="6757" y="7561"/>
                  <a:pt x="7096" y="7542"/>
                  <a:pt x="7423" y="7522"/>
                </a:cubicBezTo>
                <a:cubicBezTo>
                  <a:pt x="7790" y="7522"/>
                  <a:pt x="8157" y="7522"/>
                  <a:pt x="8457" y="7322"/>
                </a:cubicBezTo>
                <a:cubicBezTo>
                  <a:pt x="8691" y="7589"/>
                  <a:pt x="8924" y="7823"/>
                  <a:pt x="9158" y="8089"/>
                </a:cubicBezTo>
                <a:cubicBezTo>
                  <a:pt x="9424" y="7956"/>
                  <a:pt x="9725" y="7823"/>
                  <a:pt x="9991" y="7723"/>
                </a:cubicBezTo>
                <a:cubicBezTo>
                  <a:pt x="9725" y="7456"/>
                  <a:pt x="9424" y="7155"/>
                  <a:pt x="9158" y="6855"/>
                </a:cubicBezTo>
                <a:cubicBezTo>
                  <a:pt x="9358" y="6622"/>
                  <a:pt x="9458" y="6322"/>
                  <a:pt x="9591" y="5955"/>
                </a:cubicBezTo>
                <a:cubicBezTo>
                  <a:pt x="9791" y="5421"/>
                  <a:pt x="9991" y="4854"/>
                  <a:pt x="10092" y="4287"/>
                </a:cubicBezTo>
                <a:cubicBezTo>
                  <a:pt x="10131" y="3989"/>
                  <a:pt x="9934" y="3833"/>
                  <a:pt x="9719" y="3833"/>
                </a:cubicBezTo>
                <a:cubicBezTo>
                  <a:pt x="9573" y="3833"/>
                  <a:pt x="9419" y="3905"/>
                  <a:pt x="9324" y="4053"/>
                </a:cubicBezTo>
                <a:cubicBezTo>
                  <a:pt x="9024" y="4554"/>
                  <a:pt x="8791" y="5087"/>
                  <a:pt x="8590" y="5621"/>
                </a:cubicBezTo>
                <a:cubicBezTo>
                  <a:pt x="8524" y="5788"/>
                  <a:pt x="8457" y="5955"/>
                  <a:pt x="8424" y="6155"/>
                </a:cubicBezTo>
                <a:cubicBezTo>
                  <a:pt x="8057" y="5788"/>
                  <a:pt x="7690" y="5454"/>
                  <a:pt x="7323" y="5121"/>
                </a:cubicBezTo>
                <a:cubicBezTo>
                  <a:pt x="7556" y="4887"/>
                  <a:pt x="7623" y="4554"/>
                  <a:pt x="7723" y="4220"/>
                </a:cubicBezTo>
                <a:cubicBezTo>
                  <a:pt x="7823" y="3720"/>
                  <a:pt x="7923" y="3219"/>
                  <a:pt x="7957" y="2719"/>
                </a:cubicBezTo>
                <a:cubicBezTo>
                  <a:pt x="7957" y="2501"/>
                  <a:pt x="7808" y="2391"/>
                  <a:pt x="7645" y="2391"/>
                </a:cubicBezTo>
                <a:cubicBezTo>
                  <a:pt x="7510" y="2391"/>
                  <a:pt x="7365" y="2467"/>
                  <a:pt x="7290" y="2619"/>
                </a:cubicBezTo>
                <a:cubicBezTo>
                  <a:pt x="7089" y="3053"/>
                  <a:pt x="6956" y="3520"/>
                  <a:pt x="6823" y="4020"/>
                </a:cubicBezTo>
                <a:cubicBezTo>
                  <a:pt x="6789" y="4220"/>
                  <a:pt x="6722" y="4387"/>
                  <a:pt x="6722" y="4587"/>
                </a:cubicBezTo>
                <a:cubicBezTo>
                  <a:pt x="6289" y="4220"/>
                  <a:pt x="5822" y="3853"/>
                  <a:pt x="5388" y="3486"/>
                </a:cubicBezTo>
                <a:cubicBezTo>
                  <a:pt x="5522" y="3319"/>
                  <a:pt x="5555" y="3086"/>
                  <a:pt x="5622" y="2852"/>
                </a:cubicBezTo>
                <a:cubicBezTo>
                  <a:pt x="5688" y="2485"/>
                  <a:pt x="5788" y="2085"/>
                  <a:pt x="5788" y="1685"/>
                </a:cubicBezTo>
                <a:cubicBezTo>
                  <a:pt x="5788" y="1503"/>
                  <a:pt x="5670" y="1421"/>
                  <a:pt x="5546" y="1421"/>
                </a:cubicBezTo>
                <a:cubicBezTo>
                  <a:pt x="5442" y="1421"/>
                  <a:pt x="5334" y="1478"/>
                  <a:pt x="5288" y="1585"/>
                </a:cubicBezTo>
                <a:cubicBezTo>
                  <a:pt x="5121" y="1952"/>
                  <a:pt x="5021" y="2319"/>
                  <a:pt x="4921" y="2719"/>
                </a:cubicBezTo>
                <a:cubicBezTo>
                  <a:pt x="4888" y="2819"/>
                  <a:pt x="4854" y="2952"/>
                  <a:pt x="4854" y="3053"/>
                </a:cubicBezTo>
                <a:cubicBezTo>
                  <a:pt x="4521" y="2786"/>
                  <a:pt x="4187" y="2552"/>
                  <a:pt x="3820" y="2319"/>
                </a:cubicBezTo>
                <a:cubicBezTo>
                  <a:pt x="3954" y="2152"/>
                  <a:pt x="3954" y="1952"/>
                  <a:pt x="3954" y="1718"/>
                </a:cubicBezTo>
                <a:cubicBezTo>
                  <a:pt x="3954" y="1418"/>
                  <a:pt x="3987" y="1118"/>
                  <a:pt x="3920" y="784"/>
                </a:cubicBezTo>
                <a:cubicBezTo>
                  <a:pt x="3904" y="672"/>
                  <a:pt x="3819" y="621"/>
                  <a:pt x="3731" y="621"/>
                </a:cubicBezTo>
                <a:cubicBezTo>
                  <a:pt x="3636" y="621"/>
                  <a:pt x="3538" y="680"/>
                  <a:pt x="3520" y="784"/>
                </a:cubicBezTo>
                <a:cubicBezTo>
                  <a:pt x="3420" y="1084"/>
                  <a:pt x="3420" y="1418"/>
                  <a:pt x="3387" y="1718"/>
                </a:cubicBezTo>
                <a:cubicBezTo>
                  <a:pt x="3387" y="1818"/>
                  <a:pt x="3387" y="1918"/>
                  <a:pt x="3387" y="2018"/>
                </a:cubicBezTo>
                <a:cubicBezTo>
                  <a:pt x="3020" y="1785"/>
                  <a:pt x="2686" y="1551"/>
                  <a:pt x="2319" y="1351"/>
                </a:cubicBezTo>
                <a:cubicBezTo>
                  <a:pt x="2353" y="1218"/>
                  <a:pt x="2386" y="951"/>
                  <a:pt x="2386" y="884"/>
                </a:cubicBezTo>
                <a:cubicBezTo>
                  <a:pt x="2419" y="651"/>
                  <a:pt x="2419" y="384"/>
                  <a:pt x="2353" y="150"/>
                </a:cubicBezTo>
                <a:cubicBezTo>
                  <a:pt x="2336" y="50"/>
                  <a:pt x="2269" y="0"/>
                  <a:pt x="2198" y="0"/>
                </a:cubicBezTo>
                <a:close/>
              </a:path>
            </a:pathLst>
          </a:custGeom>
          <a:solidFill>
            <a:srgbClr val="2E614C"/>
          </a:solidFill>
          <a:ln>
            <a:noFill/>
          </a:ln>
        </p:spPr>
        <p:txBody>
          <a:bodyPr spcFirstLastPara="1" wrap="square" lIns="121598" tIns="121598" rIns="121598" bIns="121598" anchor="ctr" anchorCtr="0">
            <a:noAutofit/>
          </a:bodyPr>
          <a:lstStyle/>
          <a:p>
            <a:endParaRPr sz="2479"/>
          </a:p>
        </p:txBody>
      </p:sp>
      <p:sp>
        <p:nvSpPr>
          <p:cNvPr id="8201" name="Google Shape;8201;p39"/>
          <p:cNvSpPr/>
          <p:nvPr/>
        </p:nvSpPr>
        <p:spPr>
          <a:xfrm>
            <a:off x="7577417" y="6517919"/>
            <a:ext cx="1613822" cy="405400"/>
          </a:xfrm>
          <a:custGeom>
            <a:avLst/>
            <a:gdLst/>
            <a:ahLst/>
            <a:cxnLst/>
            <a:rect l="l" t="t" r="r" b="b"/>
            <a:pathLst>
              <a:path w="21783" h="5472" extrusionOk="0">
                <a:moveTo>
                  <a:pt x="10875" y="0"/>
                </a:moveTo>
                <a:cubicBezTo>
                  <a:pt x="5304" y="0"/>
                  <a:pt x="735" y="2369"/>
                  <a:pt x="1" y="5471"/>
                </a:cubicBezTo>
                <a:lnTo>
                  <a:pt x="21783" y="5471"/>
                </a:lnTo>
                <a:cubicBezTo>
                  <a:pt x="21049" y="2369"/>
                  <a:pt x="16446" y="0"/>
                  <a:pt x="10875" y="0"/>
                </a:cubicBezTo>
                <a:close/>
              </a:path>
            </a:pathLst>
          </a:custGeom>
          <a:solidFill>
            <a:srgbClr val="2E614C"/>
          </a:solidFill>
          <a:ln>
            <a:noFill/>
          </a:ln>
        </p:spPr>
        <p:txBody>
          <a:bodyPr spcFirstLastPara="1" wrap="square" lIns="121598" tIns="121598" rIns="121598" bIns="121598" anchor="ctr" anchorCtr="0">
            <a:noAutofit/>
          </a:bodyPr>
          <a:lstStyle/>
          <a:p>
            <a:endParaRPr sz="2479"/>
          </a:p>
        </p:txBody>
      </p:sp>
      <p:sp>
        <p:nvSpPr>
          <p:cNvPr id="8202" name="Google Shape;8202;p39"/>
          <p:cNvSpPr/>
          <p:nvPr/>
        </p:nvSpPr>
        <p:spPr>
          <a:xfrm>
            <a:off x="6897816" y="3374443"/>
            <a:ext cx="1868381" cy="1391414"/>
          </a:xfrm>
          <a:custGeom>
            <a:avLst/>
            <a:gdLst/>
            <a:ahLst/>
            <a:cxnLst/>
            <a:rect l="l" t="t" r="r" b="b"/>
            <a:pathLst>
              <a:path w="25219" h="18781" extrusionOk="0">
                <a:moveTo>
                  <a:pt x="12609" y="0"/>
                </a:moveTo>
                <a:cubicBezTo>
                  <a:pt x="5638" y="0"/>
                  <a:pt x="0" y="4203"/>
                  <a:pt x="0" y="9373"/>
                </a:cubicBezTo>
                <a:cubicBezTo>
                  <a:pt x="0" y="14577"/>
                  <a:pt x="5638" y="18780"/>
                  <a:pt x="12609" y="18780"/>
                </a:cubicBezTo>
                <a:cubicBezTo>
                  <a:pt x="19548" y="18780"/>
                  <a:pt x="25218" y="14577"/>
                  <a:pt x="25218" y="9373"/>
                </a:cubicBezTo>
                <a:cubicBezTo>
                  <a:pt x="25218" y="4203"/>
                  <a:pt x="19548" y="0"/>
                  <a:pt x="12609" y="0"/>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03" name="Google Shape;8203;p39"/>
          <p:cNvSpPr/>
          <p:nvPr/>
        </p:nvSpPr>
        <p:spPr>
          <a:xfrm>
            <a:off x="6957159" y="3448529"/>
            <a:ext cx="1809039" cy="1166563"/>
          </a:xfrm>
          <a:custGeom>
            <a:avLst/>
            <a:gdLst/>
            <a:ahLst/>
            <a:cxnLst/>
            <a:rect l="l" t="t" r="r" b="b"/>
            <a:pathLst>
              <a:path w="24418" h="15746" extrusionOk="0">
                <a:moveTo>
                  <a:pt x="12209" y="1"/>
                </a:moveTo>
                <a:cubicBezTo>
                  <a:pt x="5471" y="1"/>
                  <a:pt x="0" y="3503"/>
                  <a:pt x="0" y="7873"/>
                </a:cubicBezTo>
                <a:cubicBezTo>
                  <a:pt x="0" y="12210"/>
                  <a:pt x="5471" y="15745"/>
                  <a:pt x="12209" y="15745"/>
                </a:cubicBezTo>
                <a:cubicBezTo>
                  <a:pt x="18947" y="15745"/>
                  <a:pt x="24417" y="12210"/>
                  <a:pt x="24417" y="7873"/>
                </a:cubicBezTo>
                <a:cubicBezTo>
                  <a:pt x="24417" y="3503"/>
                  <a:pt x="18947" y="1"/>
                  <a:pt x="12209" y="1"/>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04" name="Google Shape;8204;p39"/>
          <p:cNvSpPr/>
          <p:nvPr/>
        </p:nvSpPr>
        <p:spPr>
          <a:xfrm>
            <a:off x="7747965" y="2912293"/>
            <a:ext cx="1865862" cy="1391414"/>
          </a:xfrm>
          <a:custGeom>
            <a:avLst/>
            <a:gdLst/>
            <a:ahLst/>
            <a:cxnLst/>
            <a:rect l="l" t="t" r="r" b="b"/>
            <a:pathLst>
              <a:path w="25185" h="18781" extrusionOk="0">
                <a:moveTo>
                  <a:pt x="12609" y="0"/>
                </a:moveTo>
                <a:cubicBezTo>
                  <a:pt x="5638" y="0"/>
                  <a:pt x="0" y="4203"/>
                  <a:pt x="0" y="9374"/>
                </a:cubicBezTo>
                <a:cubicBezTo>
                  <a:pt x="0" y="14577"/>
                  <a:pt x="5638" y="18780"/>
                  <a:pt x="12609" y="18780"/>
                </a:cubicBezTo>
                <a:cubicBezTo>
                  <a:pt x="19548" y="18780"/>
                  <a:pt x="25185" y="14577"/>
                  <a:pt x="25185" y="9374"/>
                </a:cubicBezTo>
                <a:cubicBezTo>
                  <a:pt x="25185" y="4203"/>
                  <a:pt x="19548" y="0"/>
                  <a:pt x="12609" y="0"/>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05" name="Google Shape;8205;p39"/>
          <p:cNvSpPr/>
          <p:nvPr/>
        </p:nvSpPr>
        <p:spPr>
          <a:xfrm>
            <a:off x="8897128" y="3559732"/>
            <a:ext cx="716710" cy="724193"/>
          </a:xfrm>
          <a:custGeom>
            <a:avLst/>
            <a:gdLst/>
            <a:ahLst/>
            <a:cxnLst/>
            <a:rect l="l" t="t" r="r" b="b"/>
            <a:pathLst>
              <a:path w="9674" h="9775" extrusionOk="0">
                <a:moveTo>
                  <a:pt x="9641" y="1"/>
                </a:moveTo>
                <a:cubicBezTo>
                  <a:pt x="9641" y="268"/>
                  <a:pt x="9007" y="6405"/>
                  <a:pt x="0" y="9775"/>
                </a:cubicBezTo>
                <a:cubicBezTo>
                  <a:pt x="5538" y="8807"/>
                  <a:pt x="9674" y="5071"/>
                  <a:pt x="9674" y="635"/>
                </a:cubicBezTo>
                <a:cubicBezTo>
                  <a:pt x="9674" y="435"/>
                  <a:pt x="9674" y="234"/>
                  <a:pt x="9641" y="1"/>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06" name="Google Shape;8206;p39"/>
          <p:cNvSpPr/>
          <p:nvPr/>
        </p:nvSpPr>
        <p:spPr>
          <a:xfrm>
            <a:off x="7453839" y="5516719"/>
            <a:ext cx="778573" cy="587874"/>
          </a:xfrm>
          <a:custGeom>
            <a:avLst/>
            <a:gdLst/>
            <a:ahLst/>
            <a:cxnLst/>
            <a:rect l="l" t="t" r="r" b="b"/>
            <a:pathLst>
              <a:path w="10509" h="7935" extrusionOk="0">
                <a:moveTo>
                  <a:pt x="5905" y="0"/>
                </a:moveTo>
                <a:cubicBezTo>
                  <a:pt x="5299" y="0"/>
                  <a:pt x="4666" y="98"/>
                  <a:pt x="4037" y="305"/>
                </a:cubicBezTo>
                <a:cubicBezTo>
                  <a:pt x="1502" y="1172"/>
                  <a:pt x="1" y="3507"/>
                  <a:pt x="668" y="5542"/>
                </a:cubicBezTo>
                <a:cubicBezTo>
                  <a:pt x="1166" y="7035"/>
                  <a:pt x="2741" y="7934"/>
                  <a:pt x="4561" y="7934"/>
                </a:cubicBezTo>
                <a:cubicBezTo>
                  <a:pt x="5181" y="7934"/>
                  <a:pt x="5829" y="7830"/>
                  <a:pt x="6472" y="7610"/>
                </a:cubicBezTo>
                <a:cubicBezTo>
                  <a:pt x="9007" y="6743"/>
                  <a:pt x="10508" y="4408"/>
                  <a:pt x="9841" y="2407"/>
                </a:cubicBezTo>
                <a:cubicBezTo>
                  <a:pt x="9340" y="902"/>
                  <a:pt x="7744" y="0"/>
                  <a:pt x="5905" y="0"/>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07" name="Google Shape;8207;p39"/>
          <p:cNvSpPr/>
          <p:nvPr/>
        </p:nvSpPr>
        <p:spPr>
          <a:xfrm>
            <a:off x="7453840" y="5524423"/>
            <a:ext cx="692040" cy="521568"/>
          </a:xfrm>
          <a:custGeom>
            <a:avLst/>
            <a:gdLst/>
            <a:ahLst/>
            <a:cxnLst/>
            <a:rect l="l" t="t" r="r" b="b"/>
            <a:pathLst>
              <a:path w="9341" h="7040" extrusionOk="0">
                <a:moveTo>
                  <a:pt x="4804" y="1"/>
                </a:moveTo>
                <a:cubicBezTo>
                  <a:pt x="4537" y="68"/>
                  <a:pt x="4304" y="134"/>
                  <a:pt x="4037" y="234"/>
                </a:cubicBezTo>
                <a:cubicBezTo>
                  <a:pt x="1502" y="1068"/>
                  <a:pt x="1" y="3403"/>
                  <a:pt x="668" y="5438"/>
                </a:cubicBezTo>
                <a:cubicBezTo>
                  <a:pt x="735" y="5538"/>
                  <a:pt x="768" y="5672"/>
                  <a:pt x="835" y="5772"/>
                </a:cubicBezTo>
                <a:cubicBezTo>
                  <a:pt x="1702" y="6539"/>
                  <a:pt x="3036" y="7039"/>
                  <a:pt x="4504" y="7039"/>
                </a:cubicBezTo>
                <a:cubicBezTo>
                  <a:pt x="7206" y="7039"/>
                  <a:pt x="9341" y="5471"/>
                  <a:pt x="9341" y="3503"/>
                </a:cubicBezTo>
                <a:cubicBezTo>
                  <a:pt x="9341" y="1635"/>
                  <a:pt x="7339" y="134"/>
                  <a:pt x="4804" y="1"/>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08" name="Google Shape;8208;p39"/>
          <p:cNvSpPr/>
          <p:nvPr/>
        </p:nvSpPr>
        <p:spPr>
          <a:xfrm>
            <a:off x="7691140" y="5625774"/>
            <a:ext cx="847695" cy="761236"/>
          </a:xfrm>
          <a:custGeom>
            <a:avLst/>
            <a:gdLst/>
            <a:ahLst/>
            <a:cxnLst/>
            <a:rect l="l" t="t" r="r" b="b"/>
            <a:pathLst>
              <a:path w="11442" h="10275" extrusionOk="0">
                <a:moveTo>
                  <a:pt x="500" y="1"/>
                </a:moveTo>
                <a:cubicBezTo>
                  <a:pt x="0" y="1"/>
                  <a:pt x="9007" y="5638"/>
                  <a:pt x="11442" y="10275"/>
                </a:cubicBezTo>
                <a:lnTo>
                  <a:pt x="11108" y="4437"/>
                </a:lnTo>
                <a:cubicBezTo>
                  <a:pt x="11108" y="4437"/>
                  <a:pt x="5037" y="67"/>
                  <a:pt x="500" y="1"/>
                </a:cubicBezTo>
                <a:close/>
              </a:path>
            </a:pathLst>
          </a:custGeom>
          <a:solidFill>
            <a:srgbClr val="896743"/>
          </a:solidFill>
          <a:ln>
            <a:noFill/>
          </a:ln>
        </p:spPr>
        <p:txBody>
          <a:bodyPr spcFirstLastPara="1" wrap="square" lIns="121598" tIns="121598" rIns="121598" bIns="121598" anchor="ctr" anchorCtr="0">
            <a:noAutofit/>
          </a:bodyPr>
          <a:lstStyle/>
          <a:p>
            <a:endParaRPr sz="2479"/>
          </a:p>
        </p:txBody>
      </p:sp>
      <p:sp>
        <p:nvSpPr>
          <p:cNvPr id="8209" name="Google Shape;8209;p39"/>
          <p:cNvSpPr/>
          <p:nvPr/>
        </p:nvSpPr>
        <p:spPr>
          <a:xfrm>
            <a:off x="7708402" y="5625773"/>
            <a:ext cx="469633" cy="281824"/>
          </a:xfrm>
          <a:custGeom>
            <a:avLst/>
            <a:gdLst/>
            <a:ahLst/>
            <a:cxnLst/>
            <a:rect l="l" t="t" r="r" b="b"/>
            <a:pathLst>
              <a:path w="6339" h="3804" extrusionOk="0">
                <a:moveTo>
                  <a:pt x="267" y="1"/>
                </a:moveTo>
                <a:cubicBezTo>
                  <a:pt x="1" y="1"/>
                  <a:pt x="2436" y="1602"/>
                  <a:pt x="5171" y="3803"/>
                </a:cubicBezTo>
                <a:cubicBezTo>
                  <a:pt x="5771" y="3270"/>
                  <a:pt x="6138" y="2436"/>
                  <a:pt x="6338" y="1768"/>
                </a:cubicBezTo>
                <a:cubicBezTo>
                  <a:pt x="4437" y="834"/>
                  <a:pt x="2202" y="34"/>
                  <a:pt x="267" y="1"/>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10" name="Google Shape;8210;p39"/>
          <p:cNvSpPr/>
          <p:nvPr/>
        </p:nvSpPr>
        <p:spPr>
          <a:xfrm>
            <a:off x="7053473" y="5131693"/>
            <a:ext cx="1149300" cy="867105"/>
          </a:xfrm>
          <a:custGeom>
            <a:avLst/>
            <a:gdLst/>
            <a:ahLst/>
            <a:cxnLst/>
            <a:rect l="l" t="t" r="r" b="b"/>
            <a:pathLst>
              <a:path w="15513" h="11704" extrusionOk="0">
                <a:moveTo>
                  <a:pt x="8765" y="1"/>
                </a:moveTo>
                <a:cubicBezTo>
                  <a:pt x="7837" y="1"/>
                  <a:pt x="6867" y="161"/>
                  <a:pt x="5905" y="498"/>
                </a:cubicBezTo>
                <a:cubicBezTo>
                  <a:pt x="2169" y="1799"/>
                  <a:pt x="1" y="5269"/>
                  <a:pt x="1035" y="8204"/>
                </a:cubicBezTo>
                <a:cubicBezTo>
                  <a:pt x="1825" y="10402"/>
                  <a:pt x="4133" y="11704"/>
                  <a:pt x="6781" y="11704"/>
                </a:cubicBezTo>
                <a:cubicBezTo>
                  <a:pt x="7710" y="11704"/>
                  <a:pt x="8680" y="11544"/>
                  <a:pt x="9641" y="11206"/>
                </a:cubicBezTo>
                <a:cubicBezTo>
                  <a:pt x="13344" y="9872"/>
                  <a:pt x="15512" y="6436"/>
                  <a:pt x="14478" y="3501"/>
                </a:cubicBezTo>
                <a:cubicBezTo>
                  <a:pt x="13712" y="1303"/>
                  <a:pt x="11411" y="1"/>
                  <a:pt x="8765" y="1"/>
                </a:cubicBez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11" name="Google Shape;8211;p39"/>
          <p:cNvSpPr/>
          <p:nvPr/>
        </p:nvSpPr>
        <p:spPr>
          <a:xfrm>
            <a:off x="7612015" y="5269937"/>
            <a:ext cx="605581" cy="726638"/>
          </a:xfrm>
          <a:custGeom>
            <a:avLst/>
            <a:gdLst/>
            <a:ahLst/>
            <a:cxnLst/>
            <a:rect l="l" t="t" r="r" b="b"/>
            <a:pathLst>
              <a:path w="8174" h="9808" extrusionOk="0">
                <a:moveTo>
                  <a:pt x="5972" y="0"/>
                </a:moveTo>
                <a:cubicBezTo>
                  <a:pt x="8173" y="6305"/>
                  <a:pt x="67" y="9774"/>
                  <a:pt x="1" y="9807"/>
                </a:cubicBezTo>
                <a:cubicBezTo>
                  <a:pt x="668" y="9740"/>
                  <a:pt x="1368" y="9574"/>
                  <a:pt x="2035" y="9340"/>
                </a:cubicBezTo>
                <a:cubicBezTo>
                  <a:pt x="5771" y="8073"/>
                  <a:pt x="7973" y="4670"/>
                  <a:pt x="6972" y="1701"/>
                </a:cubicBezTo>
                <a:cubicBezTo>
                  <a:pt x="6772" y="1034"/>
                  <a:pt x="6405" y="467"/>
                  <a:pt x="5972" y="0"/>
                </a:cubicBez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12" name="Google Shape;8212;p39"/>
          <p:cNvSpPr/>
          <p:nvPr/>
        </p:nvSpPr>
        <p:spPr>
          <a:xfrm>
            <a:off x="7055992" y="5148807"/>
            <a:ext cx="511639" cy="781018"/>
          </a:xfrm>
          <a:custGeom>
            <a:avLst/>
            <a:gdLst/>
            <a:ahLst/>
            <a:cxnLst/>
            <a:rect l="l" t="t" r="r" b="b"/>
            <a:pathLst>
              <a:path w="6906" h="10542" extrusionOk="0">
                <a:moveTo>
                  <a:pt x="6905" y="1"/>
                </a:moveTo>
                <a:lnTo>
                  <a:pt x="6905" y="1"/>
                </a:lnTo>
                <a:cubicBezTo>
                  <a:pt x="6572" y="67"/>
                  <a:pt x="6271" y="134"/>
                  <a:pt x="5938" y="267"/>
                </a:cubicBezTo>
                <a:cubicBezTo>
                  <a:pt x="2235" y="1535"/>
                  <a:pt x="0" y="4937"/>
                  <a:pt x="1001" y="7906"/>
                </a:cubicBezTo>
                <a:cubicBezTo>
                  <a:pt x="1368" y="9040"/>
                  <a:pt x="2169" y="9941"/>
                  <a:pt x="3169" y="10541"/>
                </a:cubicBezTo>
                <a:cubicBezTo>
                  <a:pt x="2269" y="9641"/>
                  <a:pt x="1435" y="8307"/>
                  <a:pt x="1702" y="6439"/>
                </a:cubicBezTo>
                <a:cubicBezTo>
                  <a:pt x="2269" y="2602"/>
                  <a:pt x="6738" y="101"/>
                  <a:pt x="6905" y="1"/>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13" name="Google Shape;8213;p39"/>
          <p:cNvSpPr/>
          <p:nvPr/>
        </p:nvSpPr>
        <p:spPr>
          <a:xfrm>
            <a:off x="7325372" y="5210596"/>
            <a:ext cx="323832" cy="249670"/>
          </a:xfrm>
          <a:custGeom>
            <a:avLst/>
            <a:gdLst/>
            <a:ahLst/>
            <a:cxnLst/>
            <a:rect l="l" t="t" r="r" b="b"/>
            <a:pathLst>
              <a:path w="4371" h="3370" extrusionOk="0">
                <a:moveTo>
                  <a:pt x="4370" y="0"/>
                </a:moveTo>
                <a:lnTo>
                  <a:pt x="4370" y="0"/>
                </a:lnTo>
                <a:cubicBezTo>
                  <a:pt x="4370" y="1"/>
                  <a:pt x="1735" y="401"/>
                  <a:pt x="0" y="3370"/>
                </a:cubicBezTo>
                <a:cubicBezTo>
                  <a:pt x="0" y="3370"/>
                  <a:pt x="3002" y="701"/>
                  <a:pt x="4370" y="0"/>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14" name="Google Shape;8214;p39"/>
          <p:cNvSpPr/>
          <p:nvPr/>
        </p:nvSpPr>
        <p:spPr>
          <a:xfrm>
            <a:off x="7965410" y="4096042"/>
            <a:ext cx="1925205" cy="2827280"/>
          </a:xfrm>
          <a:custGeom>
            <a:avLst/>
            <a:gdLst/>
            <a:ahLst/>
            <a:cxnLst/>
            <a:rect l="l" t="t" r="r" b="b"/>
            <a:pathLst>
              <a:path w="25986" h="38162" extrusionOk="0">
                <a:moveTo>
                  <a:pt x="1" y="0"/>
                </a:moveTo>
                <a:cubicBezTo>
                  <a:pt x="1" y="1"/>
                  <a:pt x="7273" y="14978"/>
                  <a:pt x="6072" y="38161"/>
                </a:cubicBezTo>
                <a:lnTo>
                  <a:pt x="25986" y="38161"/>
                </a:lnTo>
                <a:cubicBezTo>
                  <a:pt x="22917" y="27654"/>
                  <a:pt x="16412" y="7639"/>
                  <a:pt x="9407" y="701"/>
                </a:cubicBezTo>
                <a:lnTo>
                  <a:pt x="1" y="0"/>
                </a:lnTo>
                <a:close/>
              </a:path>
            </a:pathLst>
          </a:custGeom>
          <a:solidFill>
            <a:srgbClr val="896743"/>
          </a:solidFill>
          <a:ln>
            <a:noFill/>
          </a:ln>
        </p:spPr>
        <p:txBody>
          <a:bodyPr spcFirstLastPara="1" wrap="square" lIns="121598" tIns="121598" rIns="121598" bIns="121598" anchor="ctr" anchorCtr="0">
            <a:noAutofit/>
          </a:bodyPr>
          <a:lstStyle/>
          <a:p>
            <a:endParaRPr sz="2479"/>
          </a:p>
        </p:txBody>
      </p:sp>
      <p:sp>
        <p:nvSpPr>
          <p:cNvPr id="8215" name="Google Shape;8215;p39"/>
          <p:cNvSpPr/>
          <p:nvPr/>
        </p:nvSpPr>
        <p:spPr>
          <a:xfrm>
            <a:off x="8684573" y="4177610"/>
            <a:ext cx="1203606" cy="2745710"/>
          </a:xfrm>
          <a:custGeom>
            <a:avLst/>
            <a:gdLst/>
            <a:ahLst/>
            <a:cxnLst/>
            <a:rect l="l" t="t" r="r" b="b"/>
            <a:pathLst>
              <a:path w="16246" h="37061" extrusionOk="0">
                <a:moveTo>
                  <a:pt x="67" y="0"/>
                </a:moveTo>
                <a:lnTo>
                  <a:pt x="1" y="1234"/>
                </a:lnTo>
                <a:cubicBezTo>
                  <a:pt x="1" y="1234"/>
                  <a:pt x="11275" y="16445"/>
                  <a:pt x="11242" y="36226"/>
                </a:cubicBezTo>
                <a:lnTo>
                  <a:pt x="11576" y="37060"/>
                </a:lnTo>
                <a:lnTo>
                  <a:pt x="16246" y="37060"/>
                </a:lnTo>
                <a:cubicBezTo>
                  <a:pt x="13243" y="26719"/>
                  <a:pt x="6906" y="7239"/>
                  <a:pt x="67" y="0"/>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16" name="Google Shape;8216;p39"/>
          <p:cNvSpPr/>
          <p:nvPr/>
        </p:nvSpPr>
        <p:spPr>
          <a:xfrm>
            <a:off x="7965409" y="4096042"/>
            <a:ext cx="1000979" cy="617880"/>
          </a:xfrm>
          <a:custGeom>
            <a:avLst/>
            <a:gdLst/>
            <a:ahLst/>
            <a:cxnLst/>
            <a:rect l="l" t="t" r="r" b="b"/>
            <a:pathLst>
              <a:path w="13511" h="8340" extrusionOk="0">
                <a:moveTo>
                  <a:pt x="1" y="0"/>
                </a:moveTo>
                <a:cubicBezTo>
                  <a:pt x="1" y="0"/>
                  <a:pt x="1435" y="2969"/>
                  <a:pt x="2936" y="8340"/>
                </a:cubicBezTo>
                <a:cubicBezTo>
                  <a:pt x="2936" y="8340"/>
                  <a:pt x="10208" y="7606"/>
                  <a:pt x="13510" y="6238"/>
                </a:cubicBezTo>
                <a:cubicBezTo>
                  <a:pt x="12176" y="4003"/>
                  <a:pt x="10808" y="2102"/>
                  <a:pt x="9407" y="701"/>
                </a:cubicBezTo>
                <a:lnTo>
                  <a:pt x="1" y="0"/>
                </a:ln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17" name="Google Shape;8217;p39"/>
          <p:cNvSpPr/>
          <p:nvPr/>
        </p:nvSpPr>
        <p:spPr>
          <a:xfrm>
            <a:off x="6776685" y="2382058"/>
            <a:ext cx="2727634" cy="2141611"/>
          </a:xfrm>
          <a:custGeom>
            <a:avLst/>
            <a:gdLst/>
            <a:ahLst/>
            <a:cxnLst/>
            <a:rect l="l" t="t" r="r" b="b"/>
            <a:pathLst>
              <a:path w="36817" h="28907" extrusionOk="0">
                <a:moveTo>
                  <a:pt x="19273" y="0"/>
                </a:moveTo>
                <a:cubicBezTo>
                  <a:pt x="13753" y="0"/>
                  <a:pt x="10850" y="3182"/>
                  <a:pt x="9508" y="5323"/>
                </a:cubicBezTo>
                <a:cubicBezTo>
                  <a:pt x="6839" y="6390"/>
                  <a:pt x="4571" y="8025"/>
                  <a:pt x="3337" y="9793"/>
                </a:cubicBezTo>
                <a:cubicBezTo>
                  <a:pt x="568" y="13895"/>
                  <a:pt x="1" y="19233"/>
                  <a:pt x="2503" y="23669"/>
                </a:cubicBezTo>
                <a:cubicBezTo>
                  <a:pt x="5005" y="28106"/>
                  <a:pt x="11376" y="28906"/>
                  <a:pt x="17647" y="28906"/>
                </a:cubicBezTo>
                <a:cubicBezTo>
                  <a:pt x="21683" y="28906"/>
                  <a:pt x="24352" y="26905"/>
                  <a:pt x="25753" y="25470"/>
                </a:cubicBezTo>
                <a:cubicBezTo>
                  <a:pt x="25804" y="25471"/>
                  <a:pt x="25856" y="25472"/>
                  <a:pt x="25907" y="25472"/>
                </a:cubicBezTo>
                <a:cubicBezTo>
                  <a:pt x="32818" y="25472"/>
                  <a:pt x="36817" y="18822"/>
                  <a:pt x="35426" y="12895"/>
                </a:cubicBezTo>
                <a:cubicBezTo>
                  <a:pt x="33825" y="6090"/>
                  <a:pt x="28955" y="452"/>
                  <a:pt x="20015" y="19"/>
                </a:cubicBezTo>
                <a:cubicBezTo>
                  <a:pt x="19763" y="6"/>
                  <a:pt x="19515" y="0"/>
                  <a:pt x="19273" y="0"/>
                </a:cubicBez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18" name="Google Shape;8218;p39"/>
          <p:cNvSpPr/>
          <p:nvPr/>
        </p:nvSpPr>
        <p:spPr>
          <a:xfrm>
            <a:off x="9067677" y="3324953"/>
            <a:ext cx="135948" cy="494378"/>
          </a:xfrm>
          <a:custGeom>
            <a:avLst/>
            <a:gdLst/>
            <a:ahLst/>
            <a:cxnLst/>
            <a:rect l="l" t="t" r="r" b="b"/>
            <a:pathLst>
              <a:path w="1835" h="6673" extrusionOk="0">
                <a:moveTo>
                  <a:pt x="400" y="1"/>
                </a:moveTo>
                <a:cubicBezTo>
                  <a:pt x="1234" y="2136"/>
                  <a:pt x="0" y="6672"/>
                  <a:pt x="0" y="6672"/>
                </a:cubicBezTo>
                <a:cubicBezTo>
                  <a:pt x="1835" y="3770"/>
                  <a:pt x="1434" y="501"/>
                  <a:pt x="1434" y="501"/>
                </a:cubicBezTo>
                <a:lnTo>
                  <a:pt x="400" y="1"/>
                </a:ln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19" name="Google Shape;8219;p39"/>
          <p:cNvSpPr/>
          <p:nvPr/>
        </p:nvSpPr>
        <p:spPr>
          <a:xfrm>
            <a:off x="7728183" y="3338140"/>
            <a:ext cx="1776144" cy="1183010"/>
          </a:xfrm>
          <a:custGeom>
            <a:avLst/>
            <a:gdLst/>
            <a:ahLst/>
            <a:cxnLst/>
            <a:rect l="l" t="t" r="r" b="b"/>
            <a:pathLst>
              <a:path w="23974" h="15968" extrusionOk="0">
                <a:moveTo>
                  <a:pt x="22099" y="0"/>
                </a:moveTo>
                <a:cubicBezTo>
                  <a:pt x="21639" y="0"/>
                  <a:pt x="21282" y="56"/>
                  <a:pt x="21282" y="56"/>
                </a:cubicBezTo>
                <a:cubicBezTo>
                  <a:pt x="21282" y="56"/>
                  <a:pt x="21416" y="4960"/>
                  <a:pt x="18881" y="8496"/>
                </a:cubicBezTo>
                <a:cubicBezTo>
                  <a:pt x="17122" y="10922"/>
                  <a:pt x="14922" y="11308"/>
                  <a:pt x="13734" y="11308"/>
                </a:cubicBezTo>
                <a:cubicBezTo>
                  <a:pt x="13616" y="11308"/>
                  <a:pt x="13507" y="11304"/>
                  <a:pt x="13410" y="11298"/>
                </a:cubicBezTo>
                <a:cubicBezTo>
                  <a:pt x="13877" y="9930"/>
                  <a:pt x="13977" y="8630"/>
                  <a:pt x="13977" y="8629"/>
                </a:cubicBezTo>
                <a:lnTo>
                  <a:pt x="13977" y="8629"/>
                </a:lnTo>
                <a:cubicBezTo>
                  <a:pt x="10931" y="15703"/>
                  <a:pt x="779" y="15768"/>
                  <a:pt x="32" y="15768"/>
                </a:cubicBezTo>
                <a:cubicBezTo>
                  <a:pt x="18" y="15768"/>
                  <a:pt x="8" y="15768"/>
                  <a:pt x="0" y="15768"/>
                </a:cubicBezTo>
                <a:cubicBezTo>
                  <a:pt x="1568" y="15934"/>
                  <a:pt x="3169" y="15968"/>
                  <a:pt x="4804" y="15968"/>
                </a:cubicBezTo>
                <a:cubicBezTo>
                  <a:pt x="8640" y="15968"/>
                  <a:pt x="11242" y="14167"/>
                  <a:pt x="12676" y="12766"/>
                </a:cubicBezTo>
                <a:cubicBezTo>
                  <a:pt x="12743" y="12665"/>
                  <a:pt x="12810" y="12565"/>
                  <a:pt x="12876" y="12465"/>
                </a:cubicBezTo>
                <a:lnTo>
                  <a:pt x="12910" y="12565"/>
                </a:lnTo>
                <a:cubicBezTo>
                  <a:pt x="12961" y="12566"/>
                  <a:pt x="13013" y="12567"/>
                  <a:pt x="13064" y="12567"/>
                </a:cubicBezTo>
                <a:cubicBezTo>
                  <a:pt x="19975" y="12567"/>
                  <a:pt x="23974" y="5917"/>
                  <a:pt x="22583" y="23"/>
                </a:cubicBezTo>
                <a:cubicBezTo>
                  <a:pt x="22416" y="6"/>
                  <a:pt x="22252" y="0"/>
                  <a:pt x="22099" y="0"/>
                </a:cubicBez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20" name="Google Shape;8220;p39"/>
          <p:cNvSpPr/>
          <p:nvPr/>
        </p:nvSpPr>
        <p:spPr>
          <a:xfrm>
            <a:off x="6776685" y="2383391"/>
            <a:ext cx="1416158" cy="2068563"/>
          </a:xfrm>
          <a:custGeom>
            <a:avLst/>
            <a:gdLst/>
            <a:ahLst/>
            <a:cxnLst/>
            <a:rect l="l" t="t" r="r" b="b"/>
            <a:pathLst>
              <a:path w="19115" h="27921" extrusionOk="0">
                <a:moveTo>
                  <a:pt x="19115" y="1"/>
                </a:moveTo>
                <a:lnTo>
                  <a:pt x="19115" y="1"/>
                </a:lnTo>
                <a:cubicBezTo>
                  <a:pt x="13677" y="68"/>
                  <a:pt x="10842" y="3203"/>
                  <a:pt x="9508" y="5305"/>
                </a:cubicBezTo>
                <a:cubicBezTo>
                  <a:pt x="6873" y="6372"/>
                  <a:pt x="4571" y="8007"/>
                  <a:pt x="3337" y="9775"/>
                </a:cubicBezTo>
                <a:cubicBezTo>
                  <a:pt x="568" y="13877"/>
                  <a:pt x="1" y="19215"/>
                  <a:pt x="2503" y="23651"/>
                </a:cubicBezTo>
                <a:cubicBezTo>
                  <a:pt x="3770" y="25886"/>
                  <a:pt x="6005" y="27187"/>
                  <a:pt x="8674" y="27921"/>
                </a:cubicBezTo>
                <a:cubicBezTo>
                  <a:pt x="8340" y="27821"/>
                  <a:pt x="2536" y="25986"/>
                  <a:pt x="2870" y="17980"/>
                </a:cubicBezTo>
                <a:cubicBezTo>
                  <a:pt x="3203" y="9741"/>
                  <a:pt x="11509" y="6839"/>
                  <a:pt x="11509" y="6839"/>
                </a:cubicBezTo>
                <a:cubicBezTo>
                  <a:pt x="12310" y="2436"/>
                  <a:pt x="18714" y="134"/>
                  <a:pt x="19115" y="1"/>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21" name="Google Shape;8221;p39"/>
          <p:cNvSpPr/>
          <p:nvPr/>
        </p:nvSpPr>
        <p:spPr>
          <a:xfrm>
            <a:off x="9210960" y="4427207"/>
            <a:ext cx="1055359" cy="840287"/>
          </a:xfrm>
          <a:custGeom>
            <a:avLst/>
            <a:gdLst/>
            <a:ahLst/>
            <a:cxnLst/>
            <a:rect l="l" t="t" r="r" b="b"/>
            <a:pathLst>
              <a:path w="14245" h="11342" extrusionOk="0">
                <a:moveTo>
                  <a:pt x="7106" y="0"/>
                </a:moveTo>
                <a:cubicBezTo>
                  <a:pt x="3203" y="0"/>
                  <a:pt x="1" y="2535"/>
                  <a:pt x="1" y="5671"/>
                </a:cubicBezTo>
                <a:cubicBezTo>
                  <a:pt x="1" y="8807"/>
                  <a:pt x="3203" y="11342"/>
                  <a:pt x="7106" y="11342"/>
                </a:cubicBezTo>
                <a:cubicBezTo>
                  <a:pt x="11042" y="11342"/>
                  <a:pt x="14244" y="8807"/>
                  <a:pt x="14244" y="5671"/>
                </a:cubicBezTo>
                <a:cubicBezTo>
                  <a:pt x="14244" y="2535"/>
                  <a:pt x="11042" y="0"/>
                  <a:pt x="7106" y="0"/>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22" name="Google Shape;8222;p39"/>
          <p:cNvSpPr/>
          <p:nvPr/>
        </p:nvSpPr>
        <p:spPr>
          <a:xfrm>
            <a:off x="9285122" y="4607606"/>
            <a:ext cx="944081" cy="595653"/>
          </a:xfrm>
          <a:custGeom>
            <a:avLst/>
            <a:gdLst/>
            <a:ahLst/>
            <a:cxnLst/>
            <a:rect l="l" t="t" r="r" b="b"/>
            <a:pathLst>
              <a:path w="12743" h="8040" extrusionOk="0">
                <a:moveTo>
                  <a:pt x="6372" y="0"/>
                </a:moveTo>
                <a:cubicBezTo>
                  <a:pt x="2869" y="0"/>
                  <a:pt x="0" y="1802"/>
                  <a:pt x="0" y="4037"/>
                </a:cubicBezTo>
                <a:cubicBezTo>
                  <a:pt x="0" y="6238"/>
                  <a:pt x="2869" y="8039"/>
                  <a:pt x="6372" y="8039"/>
                </a:cubicBezTo>
                <a:cubicBezTo>
                  <a:pt x="9874" y="8039"/>
                  <a:pt x="12743" y="6238"/>
                  <a:pt x="12743" y="4037"/>
                </a:cubicBezTo>
                <a:cubicBezTo>
                  <a:pt x="12743" y="1802"/>
                  <a:pt x="9874" y="0"/>
                  <a:pt x="6372" y="0"/>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23" name="Google Shape;8223;p39"/>
          <p:cNvSpPr/>
          <p:nvPr/>
        </p:nvSpPr>
        <p:spPr>
          <a:xfrm>
            <a:off x="9361728" y="4874466"/>
            <a:ext cx="284268" cy="798353"/>
          </a:xfrm>
          <a:custGeom>
            <a:avLst/>
            <a:gdLst/>
            <a:ahLst/>
            <a:cxnLst/>
            <a:rect l="l" t="t" r="r" b="b"/>
            <a:pathLst>
              <a:path w="3837" h="10776" extrusionOk="0">
                <a:moveTo>
                  <a:pt x="3837" y="1"/>
                </a:moveTo>
                <a:cubicBezTo>
                  <a:pt x="3836" y="1"/>
                  <a:pt x="1635" y="3237"/>
                  <a:pt x="1" y="6839"/>
                </a:cubicBezTo>
                <a:cubicBezTo>
                  <a:pt x="534" y="8140"/>
                  <a:pt x="1068" y="9474"/>
                  <a:pt x="1568" y="10775"/>
                </a:cubicBezTo>
                <a:cubicBezTo>
                  <a:pt x="1435" y="8874"/>
                  <a:pt x="1768" y="5505"/>
                  <a:pt x="3837" y="1"/>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24" name="Google Shape;8224;p39"/>
          <p:cNvSpPr/>
          <p:nvPr/>
        </p:nvSpPr>
        <p:spPr>
          <a:xfrm>
            <a:off x="9173917" y="4311039"/>
            <a:ext cx="1055284" cy="840287"/>
          </a:xfrm>
          <a:custGeom>
            <a:avLst/>
            <a:gdLst/>
            <a:ahLst/>
            <a:cxnLst/>
            <a:rect l="l" t="t" r="r" b="b"/>
            <a:pathLst>
              <a:path w="14244" h="11342" extrusionOk="0">
                <a:moveTo>
                  <a:pt x="7139" y="0"/>
                </a:moveTo>
                <a:cubicBezTo>
                  <a:pt x="3203" y="0"/>
                  <a:pt x="0" y="2536"/>
                  <a:pt x="0" y="5671"/>
                </a:cubicBezTo>
                <a:cubicBezTo>
                  <a:pt x="0" y="8807"/>
                  <a:pt x="3203" y="11342"/>
                  <a:pt x="7139" y="11342"/>
                </a:cubicBezTo>
                <a:cubicBezTo>
                  <a:pt x="11042" y="11342"/>
                  <a:pt x="14244" y="8807"/>
                  <a:pt x="14244" y="5671"/>
                </a:cubicBezTo>
                <a:cubicBezTo>
                  <a:pt x="14244" y="2536"/>
                  <a:pt x="11042" y="0"/>
                  <a:pt x="7139" y="0"/>
                </a:cubicBez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25" name="Google Shape;8225;p39"/>
          <p:cNvSpPr/>
          <p:nvPr/>
        </p:nvSpPr>
        <p:spPr>
          <a:xfrm>
            <a:off x="9208516" y="4449434"/>
            <a:ext cx="1020686" cy="701893"/>
          </a:xfrm>
          <a:custGeom>
            <a:avLst/>
            <a:gdLst/>
            <a:ahLst/>
            <a:cxnLst/>
            <a:rect l="l" t="t" r="r" b="b"/>
            <a:pathLst>
              <a:path w="13777" h="9474" extrusionOk="0">
                <a:moveTo>
                  <a:pt x="11942" y="0"/>
                </a:moveTo>
                <a:cubicBezTo>
                  <a:pt x="11942" y="67"/>
                  <a:pt x="13076" y="4237"/>
                  <a:pt x="10775" y="6739"/>
                </a:cubicBezTo>
                <a:cubicBezTo>
                  <a:pt x="9681" y="7929"/>
                  <a:pt x="7903" y="8375"/>
                  <a:pt x="6102" y="8375"/>
                </a:cubicBezTo>
                <a:cubicBezTo>
                  <a:pt x="6036" y="8375"/>
                  <a:pt x="5971" y="8374"/>
                  <a:pt x="5905" y="8373"/>
                </a:cubicBezTo>
                <a:cubicBezTo>
                  <a:pt x="7139" y="8040"/>
                  <a:pt x="8106" y="7639"/>
                  <a:pt x="8340" y="7339"/>
                </a:cubicBezTo>
                <a:lnTo>
                  <a:pt x="8340" y="7339"/>
                </a:lnTo>
                <a:cubicBezTo>
                  <a:pt x="8340" y="7339"/>
                  <a:pt x="7432" y="7467"/>
                  <a:pt x="6173" y="7467"/>
                </a:cubicBezTo>
                <a:cubicBezTo>
                  <a:pt x="4283" y="7467"/>
                  <a:pt x="1602" y="7179"/>
                  <a:pt x="0" y="5738"/>
                </a:cubicBezTo>
                <a:lnTo>
                  <a:pt x="0" y="5738"/>
                </a:lnTo>
                <a:cubicBezTo>
                  <a:pt x="1001" y="7906"/>
                  <a:pt x="3603" y="9474"/>
                  <a:pt x="6672" y="9474"/>
                </a:cubicBezTo>
                <a:cubicBezTo>
                  <a:pt x="10608" y="9474"/>
                  <a:pt x="13777" y="6939"/>
                  <a:pt x="13777" y="3803"/>
                </a:cubicBezTo>
                <a:cubicBezTo>
                  <a:pt x="13777" y="2335"/>
                  <a:pt x="13076" y="1001"/>
                  <a:pt x="11942" y="0"/>
                </a:cubicBez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26" name="Google Shape;8226;p39"/>
          <p:cNvSpPr/>
          <p:nvPr/>
        </p:nvSpPr>
        <p:spPr>
          <a:xfrm>
            <a:off x="8247163" y="4965961"/>
            <a:ext cx="336129" cy="1957359"/>
          </a:xfrm>
          <a:custGeom>
            <a:avLst/>
            <a:gdLst/>
            <a:ahLst/>
            <a:cxnLst/>
            <a:rect l="l" t="t" r="r" b="b"/>
            <a:pathLst>
              <a:path w="4537" h="26420" extrusionOk="0">
                <a:moveTo>
                  <a:pt x="0" y="0"/>
                </a:moveTo>
                <a:cubicBezTo>
                  <a:pt x="1535" y="6538"/>
                  <a:pt x="2836" y="15578"/>
                  <a:pt x="2269" y="26419"/>
                </a:cubicBezTo>
                <a:lnTo>
                  <a:pt x="3436" y="26419"/>
                </a:lnTo>
                <a:cubicBezTo>
                  <a:pt x="4537" y="8541"/>
                  <a:pt x="1" y="1"/>
                  <a:pt x="0" y="0"/>
                </a:cubicBezTo>
                <a:close/>
              </a:path>
            </a:pathLst>
          </a:custGeom>
          <a:solidFill>
            <a:srgbClr val="A88661"/>
          </a:solidFill>
          <a:ln>
            <a:noFill/>
          </a:ln>
        </p:spPr>
        <p:txBody>
          <a:bodyPr spcFirstLastPara="1" wrap="square" lIns="121598" tIns="121598" rIns="121598" bIns="121598" anchor="ctr" anchorCtr="0">
            <a:noAutofit/>
          </a:bodyPr>
          <a:lstStyle/>
          <a:p>
            <a:endParaRPr sz="2479"/>
          </a:p>
        </p:txBody>
      </p:sp>
      <p:sp>
        <p:nvSpPr>
          <p:cNvPr id="8227" name="Google Shape;8227;p39"/>
          <p:cNvSpPr/>
          <p:nvPr/>
        </p:nvSpPr>
        <p:spPr>
          <a:xfrm>
            <a:off x="7883840" y="2044817"/>
            <a:ext cx="2365130" cy="1411195"/>
          </a:xfrm>
          <a:custGeom>
            <a:avLst/>
            <a:gdLst/>
            <a:ahLst/>
            <a:cxnLst/>
            <a:rect l="l" t="t" r="r" b="b"/>
            <a:pathLst>
              <a:path w="31924" h="19048" extrusionOk="0">
                <a:moveTo>
                  <a:pt x="11209" y="1"/>
                </a:moveTo>
                <a:cubicBezTo>
                  <a:pt x="5005" y="1"/>
                  <a:pt x="1" y="4004"/>
                  <a:pt x="1" y="8874"/>
                </a:cubicBezTo>
                <a:cubicBezTo>
                  <a:pt x="1" y="13777"/>
                  <a:pt x="5005" y="17747"/>
                  <a:pt x="11209" y="17747"/>
                </a:cubicBezTo>
                <a:cubicBezTo>
                  <a:pt x="12276" y="17747"/>
                  <a:pt x="13310" y="17647"/>
                  <a:pt x="14278" y="17413"/>
                </a:cubicBezTo>
                <a:cubicBezTo>
                  <a:pt x="16079" y="18447"/>
                  <a:pt x="18314" y="19048"/>
                  <a:pt x="20716" y="19048"/>
                </a:cubicBezTo>
                <a:cubicBezTo>
                  <a:pt x="26920" y="19048"/>
                  <a:pt x="31924" y="15045"/>
                  <a:pt x="31924" y="10175"/>
                </a:cubicBezTo>
                <a:cubicBezTo>
                  <a:pt x="31924" y="5271"/>
                  <a:pt x="26920" y="1302"/>
                  <a:pt x="20716" y="1302"/>
                </a:cubicBezTo>
                <a:cubicBezTo>
                  <a:pt x="19648" y="1302"/>
                  <a:pt x="18614" y="1402"/>
                  <a:pt x="17647" y="1635"/>
                </a:cubicBezTo>
                <a:cubicBezTo>
                  <a:pt x="15846" y="635"/>
                  <a:pt x="13611" y="1"/>
                  <a:pt x="11209" y="1"/>
                </a:cubicBez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28" name="Google Shape;8228;p39"/>
          <p:cNvSpPr/>
          <p:nvPr/>
        </p:nvSpPr>
        <p:spPr>
          <a:xfrm>
            <a:off x="8301542" y="2230181"/>
            <a:ext cx="1890607" cy="1057803"/>
          </a:xfrm>
          <a:custGeom>
            <a:avLst/>
            <a:gdLst/>
            <a:ahLst/>
            <a:cxnLst/>
            <a:rect l="l" t="t" r="r" b="b"/>
            <a:pathLst>
              <a:path w="25519" h="14278" extrusionOk="0">
                <a:moveTo>
                  <a:pt x="15511" y="1"/>
                </a:moveTo>
                <a:cubicBezTo>
                  <a:pt x="9941" y="1"/>
                  <a:pt x="5471" y="3203"/>
                  <a:pt x="5471" y="7139"/>
                </a:cubicBezTo>
                <a:cubicBezTo>
                  <a:pt x="5471" y="7306"/>
                  <a:pt x="5471" y="7439"/>
                  <a:pt x="5504" y="7606"/>
                </a:cubicBezTo>
                <a:cubicBezTo>
                  <a:pt x="2402" y="7806"/>
                  <a:pt x="0" y="9141"/>
                  <a:pt x="0" y="10775"/>
                </a:cubicBezTo>
                <a:cubicBezTo>
                  <a:pt x="0" y="12543"/>
                  <a:pt x="2802" y="13977"/>
                  <a:pt x="6271" y="13977"/>
                </a:cubicBezTo>
                <a:cubicBezTo>
                  <a:pt x="7806" y="13977"/>
                  <a:pt x="9207" y="13677"/>
                  <a:pt x="10274" y="13244"/>
                </a:cubicBezTo>
                <a:cubicBezTo>
                  <a:pt x="11809" y="13877"/>
                  <a:pt x="13577" y="14278"/>
                  <a:pt x="15511" y="14278"/>
                </a:cubicBezTo>
                <a:cubicBezTo>
                  <a:pt x="21049" y="14278"/>
                  <a:pt x="25519" y="11075"/>
                  <a:pt x="25519" y="7139"/>
                </a:cubicBezTo>
                <a:cubicBezTo>
                  <a:pt x="25519" y="3203"/>
                  <a:pt x="21049" y="1"/>
                  <a:pt x="15511" y="1"/>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29" name="Google Shape;8229;p39"/>
          <p:cNvSpPr/>
          <p:nvPr/>
        </p:nvSpPr>
        <p:spPr>
          <a:xfrm>
            <a:off x="8897128" y="2516895"/>
            <a:ext cx="1947432" cy="1124482"/>
          </a:xfrm>
          <a:custGeom>
            <a:avLst/>
            <a:gdLst/>
            <a:ahLst/>
            <a:cxnLst/>
            <a:rect l="l" t="t" r="r" b="b"/>
            <a:pathLst>
              <a:path w="26286" h="15178" extrusionOk="0">
                <a:moveTo>
                  <a:pt x="0" y="0"/>
                </a:moveTo>
                <a:lnTo>
                  <a:pt x="0" y="0"/>
                </a:lnTo>
                <a:cubicBezTo>
                  <a:pt x="8440" y="3769"/>
                  <a:pt x="22016" y="15178"/>
                  <a:pt x="22016" y="15178"/>
                </a:cubicBezTo>
                <a:cubicBezTo>
                  <a:pt x="22016" y="15178"/>
                  <a:pt x="26286" y="12242"/>
                  <a:pt x="20849" y="7739"/>
                </a:cubicBezTo>
                <a:cubicBezTo>
                  <a:pt x="15412" y="3236"/>
                  <a:pt x="1" y="0"/>
                  <a:pt x="0" y="0"/>
                </a:cubicBezTo>
                <a:close/>
              </a:path>
            </a:pathLst>
          </a:custGeom>
          <a:solidFill>
            <a:srgbClr val="896743"/>
          </a:solidFill>
          <a:ln>
            <a:noFill/>
          </a:ln>
        </p:spPr>
        <p:txBody>
          <a:bodyPr spcFirstLastPara="1" wrap="square" lIns="121598" tIns="121598" rIns="121598" bIns="121598" anchor="ctr" anchorCtr="0">
            <a:noAutofit/>
          </a:bodyPr>
          <a:lstStyle/>
          <a:p>
            <a:endParaRPr sz="2479"/>
          </a:p>
        </p:txBody>
      </p:sp>
      <p:sp>
        <p:nvSpPr>
          <p:cNvPr id="8230" name="Google Shape;8230;p39"/>
          <p:cNvSpPr/>
          <p:nvPr/>
        </p:nvSpPr>
        <p:spPr>
          <a:xfrm>
            <a:off x="9757130" y="3045721"/>
            <a:ext cx="835396" cy="595653"/>
          </a:xfrm>
          <a:custGeom>
            <a:avLst/>
            <a:gdLst/>
            <a:ahLst/>
            <a:cxnLst/>
            <a:rect l="l" t="t" r="r" b="b"/>
            <a:pathLst>
              <a:path w="11276" h="8040" extrusionOk="0">
                <a:moveTo>
                  <a:pt x="1" y="1"/>
                </a:moveTo>
                <a:lnTo>
                  <a:pt x="1" y="1"/>
                </a:lnTo>
                <a:cubicBezTo>
                  <a:pt x="5638" y="4070"/>
                  <a:pt x="10408" y="8040"/>
                  <a:pt x="10408" y="8040"/>
                </a:cubicBezTo>
                <a:cubicBezTo>
                  <a:pt x="10408" y="8040"/>
                  <a:pt x="10875" y="7739"/>
                  <a:pt x="11275" y="7172"/>
                </a:cubicBezTo>
                <a:cubicBezTo>
                  <a:pt x="6706" y="2736"/>
                  <a:pt x="67" y="34"/>
                  <a:pt x="1" y="1"/>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31" name="Google Shape;8231;p39"/>
          <p:cNvSpPr/>
          <p:nvPr/>
        </p:nvSpPr>
        <p:spPr>
          <a:xfrm>
            <a:off x="9458115" y="2717075"/>
            <a:ext cx="709302" cy="484451"/>
          </a:xfrm>
          <a:custGeom>
            <a:avLst/>
            <a:gdLst/>
            <a:ahLst/>
            <a:cxnLst/>
            <a:rect l="l" t="t" r="r" b="b"/>
            <a:pathLst>
              <a:path w="9574" h="6539" extrusionOk="0">
                <a:moveTo>
                  <a:pt x="2502" y="0"/>
                </a:moveTo>
                <a:lnTo>
                  <a:pt x="0" y="1668"/>
                </a:lnTo>
                <a:cubicBezTo>
                  <a:pt x="2402" y="3236"/>
                  <a:pt x="4771" y="4937"/>
                  <a:pt x="6905" y="6538"/>
                </a:cubicBezTo>
                <a:cubicBezTo>
                  <a:pt x="8306" y="5471"/>
                  <a:pt x="9174" y="3803"/>
                  <a:pt x="9574" y="2769"/>
                </a:cubicBezTo>
                <a:cubicBezTo>
                  <a:pt x="7439" y="1735"/>
                  <a:pt x="4937" y="801"/>
                  <a:pt x="2502" y="0"/>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32" name="Google Shape;8232;p39"/>
          <p:cNvSpPr/>
          <p:nvPr/>
        </p:nvSpPr>
        <p:spPr>
          <a:xfrm>
            <a:off x="6808838" y="38118"/>
            <a:ext cx="5352955" cy="2720817"/>
          </a:xfrm>
          <a:custGeom>
            <a:avLst/>
            <a:gdLst/>
            <a:ahLst/>
            <a:cxnLst/>
            <a:rect l="l" t="t" r="r" b="b"/>
            <a:pathLst>
              <a:path w="72253" h="36725" extrusionOk="0">
                <a:moveTo>
                  <a:pt x="51704" y="1"/>
                </a:moveTo>
                <a:cubicBezTo>
                  <a:pt x="49369" y="1869"/>
                  <a:pt x="47401" y="3937"/>
                  <a:pt x="45867" y="6072"/>
                </a:cubicBezTo>
                <a:cubicBezTo>
                  <a:pt x="45500" y="6172"/>
                  <a:pt x="45166" y="6239"/>
                  <a:pt x="44799" y="6339"/>
                </a:cubicBezTo>
                <a:cubicBezTo>
                  <a:pt x="43465" y="6706"/>
                  <a:pt x="42164" y="7139"/>
                  <a:pt x="40930" y="7606"/>
                </a:cubicBezTo>
                <a:cubicBezTo>
                  <a:pt x="38152" y="4962"/>
                  <a:pt x="33451" y="3472"/>
                  <a:pt x="27979" y="3472"/>
                </a:cubicBezTo>
                <a:cubicBezTo>
                  <a:pt x="25236" y="3472"/>
                  <a:pt x="22299" y="3847"/>
                  <a:pt x="19314" y="4638"/>
                </a:cubicBezTo>
                <a:cubicBezTo>
                  <a:pt x="7840" y="7706"/>
                  <a:pt x="1" y="15779"/>
                  <a:pt x="1835" y="22684"/>
                </a:cubicBezTo>
                <a:cubicBezTo>
                  <a:pt x="3155" y="27776"/>
                  <a:pt x="9392" y="30824"/>
                  <a:pt x="17168" y="30824"/>
                </a:cubicBezTo>
                <a:cubicBezTo>
                  <a:pt x="17645" y="30824"/>
                  <a:pt x="18127" y="30813"/>
                  <a:pt x="18614" y="30790"/>
                </a:cubicBezTo>
                <a:cubicBezTo>
                  <a:pt x="21376" y="33507"/>
                  <a:pt x="26131" y="35035"/>
                  <a:pt x="31667" y="35035"/>
                </a:cubicBezTo>
                <a:cubicBezTo>
                  <a:pt x="34422" y="35035"/>
                  <a:pt x="37370" y="34656"/>
                  <a:pt x="40363" y="33858"/>
                </a:cubicBezTo>
                <a:cubicBezTo>
                  <a:pt x="41730" y="33491"/>
                  <a:pt x="42998" y="33058"/>
                  <a:pt x="44232" y="32591"/>
                </a:cubicBezTo>
                <a:cubicBezTo>
                  <a:pt x="47010" y="35235"/>
                  <a:pt x="51711" y="36725"/>
                  <a:pt x="57183" y="36725"/>
                </a:cubicBezTo>
                <a:cubicBezTo>
                  <a:pt x="59926" y="36725"/>
                  <a:pt x="62863" y="36350"/>
                  <a:pt x="65848" y="35560"/>
                </a:cubicBezTo>
                <a:cubicBezTo>
                  <a:pt x="68149" y="34926"/>
                  <a:pt x="70284" y="34125"/>
                  <a:pt x="72252" y="33158"/>
                </a:cubicBezTo>
                <a:lnTo>
                  <a:pt x="72252" y="1"/>
                </a:lnTo>
                <a:close/>
              </a:path>
            </a:pathLst>
          </a:custGeom>
          <a:solidFill>
            <a:srgbClr val="5A7835"/>
          </a:solidFill>
          <a:ln>
            <a:noFill/>
          </a:ln>
        </p:spPr>
        <p:txBody>
          <a:bodyPr spcFirstLastPara="1" wrap="square" lIns="121598" tIns="121598" rIns="121598" bIns="121598" anchor="ctr" anchorCtr="0">
            <a:noAutofit/>
          </a:bodyPr>
          <a:lstStyle/>
          <a:p>
            <a:endParaRPr sz="2479"/>
          </a:p>
        </p:txBody>
      </p:sp>
      <p:sp>
        <p:nvSpPr>
          <p:cNvPr id="8233" name="Google Shape;8233;p39"/>
          <p:cNvSpPr/>
          <p:nvPr/>
        </p:nvSpPr>
        <p:spPr>
          <a:xfrm>
            <a:off x="7228985" y="381657"/>
            <a:ext cx="4932811" cy="2004329"/>
          </a:xfrm>
          <a:custGeom>
            <a:avLst/>
            <a:gdLst/>
            <a:ahLst/>
            <a:cxnLst/>
            <a:rect l="l" t="t" r="r" b="b"/>
            <a:pathLst>
              <a:path w="66582" h="27054" extrusionOk="0">
                <a:moveTo>
                  <a:pt x="37560" y="1"/>
                </a:moveTo>
                <a:cubicBezTo>
                  <a:pt x="29755" y="1"/>
                  <a:pt x="22817" y="1768"/>
                  <a:pt x="18447" y="4504"/>
                </a:cubicBezTo>
                <a:cubicBezTo>
                  <a:pt x="17012" y="4170"/>
                  <a:pt x="15445" y="4003"/>
                  <a:pt x="13810" y="4003"/>
                </a:cubicBezTo>
                <a:cubicBezTo>
                  <a:pt x="6171" y="4003"/>
                  <a:pt x="0" y="7773"/>
                  <a:pt x="0" y="12409"/>
                </a:cubicBezTo>
                <a:cubicBezTo>
                  <a:pt x="0" y="17079"/>
                  <a:pt x="6171" y="20849"/>
                  <a:pt x="13810" y="20849"/>
                </a:cubicBezTo>
                <a:cubicBezTo>
                  <a:pt x="16579" y="20849"/>
                  <a:pt x="19147" y="20348"/>
                  <a:pt x="21316" y="19481"/>
                </a:cubicBezTo>
                <a:cubicBezTo>
                  <a:pt x="25585" y="21349"/>
                  <a:pt x="31289" y="22483"/>
                  <a:pt x="37560" y="22483"/>
                </a:cubicBezTo>
                <a:cubicBezTo>
                  <a:pt x="39862" y="22483"/>
                  <a:pt x="42130" y="22316"/>
                  <a:pt x="44265" y="22016"/>
                </a:cubicBezTo>
                <a:cubicBezTo>
                  <a:pt x="47601" y="25085"/>
                  <a:pt x="52838" y="27053"/>
                  <a:pt x="58742" y="27053"/>
                </a:cubicBezTo>
                <a:cubicBezTo>
                  <a:pt x="61544" y="27053"/>
                  <a:pt x="64213" y="26620"/>
                  <a:pt x="66581" y="25819"/>
                </a:cubicBezTo>
                <a:lnTo>
                  <a:pt x="66581" y="2602"/>
                </a:lnTo>
                <a:cubicBezTo>
                  <a:pt x="64213" y="1802"/>
                  <a:pt x="61544" y="1368"/>
                  <a:pt x="58742" y="1368"/>
                </a:cubicBezTo>
                <a:cubicBezTo>
                  <a:pt x="56341" y="1368"/>
                  <a:pt x="54072" y="1702"/>
                  <a:pt x="51971" y="2302"/>
                </a:cubicBezTo>
                <a:cubicBezTo>
                  <a:pt x="47968" y="868"/>
                  <a:pt x="42964" y="1"/>
                  <a:pt x="37560" y="1"/>
                </a:cubicBezTo>
                <a:close/>
              </a:path>
            </a:pathLst>
          </a:custGeom>
          <a:solidFill>
            <a:srgbClr val="4E692E"/>
          </a:solidFill>
          <a:ln>
            <a:noFill/>
          </a:ln>
        </p:spPr>
        <p:txBody>
          <a:bodyPr spcFirstLastPara="1" wrap="square" lIns="121598" tIns="121598" rIns="121598" bIns="121598" anchor="ctr" anchorCtr="0">
            <a:noAutofit/>
          </a:bodyPr>
          <a:lstStyle/>
          <a:p>
            <a:endParaRPr sz="2479"/>
          </a:p>
        </p:txBody>
      </p:sp>
      <p:sp>
        <p:nvSpPr>
          <p:cNvPr id="8234" name="Google Shape;8234;p39"/>
          <p:cNvSpPr/>
          <p:nvPr/>
        </p:nvSpPr>
        <p:spPr>
          <a:xfrm>
            <a:off x="11403049" y="1053841"/>
            <a:ext cx="758791" cy="1603967"/>
          </a:xfrm>
          <a:custGeom>
            <a:avLst/>
            <a:gdLst/>
            <a:ahLst/>
            <a:cxnLst/>
            <a:rect l="l" t="t" r="r" b="b"/>
            <a:pathLst>
              <a:path w="10242" h="21650" extrusionOk="0">
                <a:moveTo>
                  <a:pt x="10241" y="1"/>
                </a:moveTo>
                <a:lnTo>
                  <a:pt x="1" y="15078"/>
                </a:lnTo>
                <a:lnTo>
                  <a:pt x="4737" y="21649"/>
                </a:lnTo>
                <a:cubicBezTo>
                  <a:pt x="4737" y="21649"/>
                  <a:pt x="7739" y="12810"/>
                  <a:pt x="10241" y="6539"/>
                </a:cubicBezTo>
                <a:lnTo>
                  <a:pt x="10241" y="1"/>
                </a:lnTo>
                <a:close/>
              </a:path>
            </a:pathLst>
          </a:custGeom>
          <a:solidFill>
            <a:srgbClr val="896743"/>
          </a:solidFill>
          <a:ln>
            <a:noFill/>
          </a:ln>
        </p:spPr>
        <p:txBody>
          <a:bodyPr spcFirstLastPara="1" wrap="square" lIns="121598" tIns="121598" rIns="121598" bIns="121598" anchor="ctr" anchorCtr="0">
            <a:noAutofit/>
          </a:bodyPr>
          <a:lstStyle/>
          <a:p>
            <a:endParaRPr sz="2479"/>
          </a:p>
        </p:txBody>
      </p:sp>
      <p:sp>
        <p:nvSpPr>
          <p:cNvPr id="8235" name="Google Shape;8235;p39"/>
          <p:cNvSpPr/>
          <p:nvPr/>
        </p:nvSpPr>
        <p:spPr>
          <a:xfrm>
            <a:off x="11403049" y="1113183"/>
            <a:ext cx="758791" cy="1384005"/>
          </a:xfrm>
          <a:custGeom>
            <a:avLst/>
            <a:gdLst/>
            <a:ahLst/>
            <a:cxnLst/>
            <a:rect l="l" t="t" r="r" b="b"/>
            <a:pathLst>
              <a:path w="10242" h="18681" extrusionOk="0">
                <a:moveTo>
                  <a:pt x="9708" y="0"/>
                </a:moveTo>
                <a:lnTo>
                  <a:pt x="1" y="14277"/>
                </a:lnTo>
                <a:lnTo>
                  <a:pt x="1368" y="16212"/>
                </a:lnTo>
                <a:lnTo>
                  <a:pt x="4470" y="18680"/>
                </a:lnTo>
                <a:lnTo>
                  <a:pt x="7639" y="9540"/>
                </a:lnTo>
                <a:lnTo>
                  <a:pt x="8673" y="9741"/>
                </a:lnTo>
                <a:cubicBezTo>
                  <a:pt x="9207" y="8373"/>
                  <a:pt x="9741" y="7005"/>
                  <a:pt x="10241" y="5738"/>
                </a:cubicBezTo>
                <a:lnTo>
                  <a:pt x="10241" y="267"/>
                </a:lnTo>
                <a:cubicBezTo>
                  <a:pt x="10074" y="167"/>
                  <a:pt x="9874" y="100"/>
                  <a:pt x="9708" y="0"/>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36" name="Google Shape;8236;p39"/>
          <p:cNvSpPr/>
          <p:nvPr/>
        </p:nvSpPr>
        <p:spPr>
          <a:xfrm>
            <a:off x="9991912" y="1004426"/>
            <a:ext cx="2169913" cy="5925567"/>
          </a:xfrm>
          <a:custGeom>
            <a:avLst/>
            <a:gdLst/>
            <a:ahLst/>
            <a:cxnLst/>
            <a:rect l="l" t="t" r="r" b="b"/>
            <a:pathLst>
              <a:path w="29289" h="79982" extrusionOk="0">
                <a:moveTo>
                  <a:pt x="10775" y="79924"/>
                </a:moveTo>
                <a:cubicBezTo>
                  <a:pt x="10775" y="79924"/>
                  <a:pt x="10775" y="79924"/>
                  <a:pt x="10775" y="79924"/>
                </a:cubicBezTo>
                <a:cubicBezTo>
                  <a:pt x="10775" y="79924"/>
                  <a:pt x="10775" y="79924"/>
                  <a:pt x="10775" y="79924"/>
                </a:cubicBezTo>
                <a:close/>
                <a:moveTo>
                  <a:pt x="13944" y="1"/>
                </a:moveTo>
                <a:lnTo>
                  <a:pt x="1" y="5838"/>
                </a:lnTo>
                <a:cubicBezTo>
                  <a:pt x="1" y="5838"/>
                  <a:pt x="12510" y="46000"/>
                  <a:pt x="10775" y="79924"/>
                </a:cubicBezTo>
                <a:lnTo>
                  <a:pt x="10775" y="79924"/>
                </a:lnTo>
                <a:cubicBezTo>
                  <a:pt x="10775" y="79922"/>
                  <a:pt x="10891" y="79921"/>
                  <a:pt x="11104" y="79921"/>
                </a:cubicBezTo>
                <a:cubicBezTo>
                  <a:pt x="12640" y="79921"/>
                  <a:pt x="19226" y="79981"/>
                  <a:pt x="24033" y="79981"/>
                </a:cubicBezTo>
                <a:cubicBezTo>
                  <a:pt x="26896" y="79981"/>
                  <a:pt x="29128" y="79960"/>
                  <a:pt x="29288" y="79891"/>
                </a:cubicBezTo>
                <a:lnTo>
                  <a:pt x="29288" y="30856"/>
                </a:lnTo>
                <a:cubicBezTo>
                  <a:pt x="24418" y="19981"/>
                  <a:pt x="18881" y="8907"/>
                  <a:pt x="13944" y="1"/>
                </a:cubicBezTo>
                <a:close/>
              </a:path>
            </a:pathLst>
          </a:custGeom>
          <a:solidFill>
            <a:srgbClr val="896743"/>
          </a:solidFill>
          <a:ln>
            <a:noFill/>
          </a:ln>
        </p:spPr>
        <p:txBody>
          <a:bodyPr spcFirstLastPara="1" wrap="square" lIns="121598" tIns="121598" rIns="121598" bIns="121598" anchor="ctr" anchorCtr="0">
            <a:noAutofit/>
          </a:bodyPr>
          <a:lstStyle/>
          <a:p>
            <a:endParaRPr sz="2479"/>
          </a:p>
        </p:txBody>
      </p:sp>
      <p:sp>
        <p:nvSpPr>
          <p:cNvPr id="8237" name="Google Shape;8237;p39"/>
          <p:cNvSpPr/>
          <p:nvPr/>
        </p:nvSpPr>
        <p:spPr>
          <a:xfrm>
            <a:off x="10174833" y="2099197"/>
            <a:ext cx="879849" cy="4826571"/>
          </a:xfrm>
          <a:custGeom>
            <a:avLst/>
            <a:gdLst/>
            <a:ahLst/>
            <a:cxnLst/>
            <a:rect l="l" t="t" r="r" b="b"/>
            <a:pathLst>
              <a:path w="11876" h="65148" extrusionOk="0">
                <a:moveTo>
                  <a:pt x="0" y="1"/>
                </a:moveTo>
                <a:lnTo>
                  <a:pt x="0" y="1"/>
                </a:lnTo>
                <a:cubicBezTo>
                  <a:pt x="3569" y="13744"/>
                  <a:pt x="9540" y="41030"/>
                  <a:pt x="8306" y="65114"/>
                </a:cubicBezTo>
                <a:cubicBezTo>
                  <a:pt x="8306" y="65114"/>
                  <a:pt x="9774" y="65147"/>
                  <a:pt x="11875" y="65147"/>
                </a:cubicBezTo>
                <a:cubicBezTo>
                  <a:pt x="10174" y="32958"/>
                  <a:pt x="1768" y="5505"/>
                  <a:pt x="234" y="735"/>
                </a:cubicBezTo>
                <a:cubicBezTo>
                  <a:pt x="100" y="268"/>
                  <a:pt x="0" y="1"/>
                  <a:pt x="0" y="1"/>
                </a:cubicBezTo>
                <a:close/>
              </a:path>
            </a:pathLst>
          </a:custGeom>
          <a:solidFill>
            <a:srgbClr val="A88661"/>
          </a:solidFill>
          <a:ln>
            <a:noFill/>
          </a:ln>
        </p:spPr>
        <p:txBody>
          <a:bodyPr spcFirstLastPara="1" wrap="square" lIns="121598" tIns="121598" rIns="121598" bIns="121598" anchor="ctr" anchorCtr="0">
            <a:noAutofit/>
          </a:bodyPr>
          <a:lstStyle/>
          <a:p>
            <a:endParaRPr sz="2479"/>
          </a:p>
        </p:txBody>
      </p:sp>
      <p:sp>
        <p:nvSpPr>
          <p:cNvPr id="8238" name="Google Shape;8238;p39"/>
          <p:cNvSpPr/>
          <p:nvPr/>
        </p:nvSpPr>
        <p:spPr>
          <a:xfrm>
            <a:off x="9991912" y="1004426"/>
            <a:ext cx="2169913" cy="2654288"/>
          </a:xfrm>
          <a:custGeom>
            <a:avLst/>
            <a:gdLst/>
            <a:ahLst/>
            <a:cxnLst/>
            <a:rect l="l" t="t" r="r" b="b"/>
            <a:pathLst>
              <a:path w="29289" h="35827" extrusionOk="0">
                <a:moveTo>
                  <a:pt x="13944" y="1"/>
                </a:moveTo>
                <a:lnTo>
                  <a:pt x="1" y="5838"/>
                </a:lnTo>
                <a:cubicBezTo>
                  <a:pt x="1" y="5838"/>
                  <a:pt x="534" y="7539"/>
                  <a:pt x="1335" y="10541"/>
                </a:cubicBezTo>
                <a:cubicBezTo>
                  <a:pt x="4737" y="10508"/>
                  <a:pt x="10642" y="10208"/>
                  <a:pt x="15578" y="9140"/>
                </a:cubicBezTo>
                <a:cubicBezTo>
                  <a:pt x="18214" y="13343"/>
                  <a:pt x="25519" y="25652"/>
                  <a:pt x="29288" y="35826"/>
                </a:cubicBezTo>
                <a:lnTo>
                  <a:pt x="29288" y="30856"/>
                </a:lnTo>
                <a:cubicBezTo>
                  <a:pt x="25852" y="23184"/>
                  <a:pt x="22083" y="15412"/>
                  <a:pt x="18414" y="8373"/>
                </a:cubicBezTo>
                <a:cubicBezTo>
                  <a:pt x="16879" y="5438"/>
                  <a:pt x="15378" y="2636"/>
                  <a:pt x="13944" y="1"/>
                </a:cubicBezTo>
                <a:close/>
              </a:path>
            </a:pathLst>
          </a:custGeom>
          <a:solidFill>
            <a:srgbClr val="755838"/>
          </a:solidFill>
          <a:ln>
            <a:noFill/>
          </a:ln>
        </p:spPr>
        <p:txBody>
          <a:bodyPr spcFirstLastPara="1" wrap="square" lIns="121598" tIns="121598" rIns="121598" bIns="121598" anchor="ctr" anchorCtr="0">
            <a:noAutofit/>
          </a:bodyPr>
          <a:lstStyle/>
          <a:p>
            <a:endParaRPr sz="2479"/>
          </a:p>
        </p:txBody>
      </p:sp>
      <p:sp>
        <p:nvSpPr>
          <p:cNvPr id="8239" name="Google Shape;8239;p39"/>
          <p:cNvSpPr/>
          <p:nvPr/>
        </p:nvSpPr>
        <p:spPr>
          <a:xfrm>
            <a:off x="10328044" y="8484"/>
            <a:ext cx="1833783" cy="884812"/>
          </a:xfrm>
          <a:custGeom>
            <a:avLst/>
            <a:gdLst/>
            <a:ahLst/>
            <a:cxnLst/>
            <a:rect l="l" t="t" r="r" b="b"/>
            <a:pathLst>
              <a:path w="24752" h="11943" extrusionOk="0">
                <a:moveTo>
                  <a:pt x="100" y="1"/>
                </a:moveTo>
                <a:cubicBezTo>
                  <a:pt x="34" y="301"/>
                  <a:pt x="0" y="634"/>
                  <a:pt x="0" y="935"/>
                </a:cubicBezTo>
                <a:cubicBezTo>
                  <a:pt x="0" y="7006"/>
                  <a:pt x="8840" y="11942"/>
                  <a:pt x="19714" y="11942"/>
                </a:cubicBezTo>
                <a:cubicBezTo>
                  <a:pt x="21449" y="11942"/>
                  <a:pt x="23150" y="11809"/>
                  <a:pt x="24751" y="11576"/>
                </a:cubicBezTo>
                <a:lnTo>
                  <a:pt x="24751" y="1"/>
                </a:ln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40" name="Google Shape;8240;p39"/>
          <p:cNvSpPr/>
          <p:nvPr/>
        </p:nvSpPr>
        <p:spPr>
          <a:xfrm>
            <a:off x="6401063" y="8484"/>
            <a:ext cx="5372735" cy="1690574"/>
          </a:xfrm>
          <a:custGeom>
            <a:avLst/>
            <a:gdLst/>
            <a:ahLst/>
            <a:cxnLst/>
            <a:rect l="l" t="t" r="r" b="b"/>
            <a:pathLst>
              <a:path w="72520" h="22819" extrusionOk="0">
                <a:moveTo>
                  <a:pt x="1101" y="1"/>
                </a:moveTo>
                <a:cubicBezTo>
                  <a:pt x="167" y="2669"/>
                  <a:pt x="1" y="5438"/>
                  <a:pt x="868" y="8040"/>
                </a:cubicBezTo>
                <a:cubicBezTo>
                  <a:pt x="2771" y="13898"/>
                  <a:pt x="9218" y="17357"/>
                  <a:pt x="16868" y="17357"/>
                </a:cubicBezTo>
                <a:cubicBezTo>
                  <a:pt x="19541" y="17357"/>
                  <a:pt x="22361" y="16935"/>
                  <a:pt x="25185" y="16045"/>
                </a:cubicBezTo>
                <a:cubicBezTo>
                  <a:pt x="28819" y="20375"/>
                  <a:pt x="35094" y="22819"/>
                  <a:pt x="42222" y="22819"/>
                </a:cubicBezTo>
                <a:cubicBezTo>
                  <a:pt x="45694" y="22819"/>
                  <a:pt x="49368" y="22239"/>
                  <a:pt x="53039" y="21016"/>
                </a:cubicBezTo>
                <a:cubicBezTo>
                  <a:pt x="64380" y="17246"/>
                  <a:pt x="72119" y="8507"/>
                  <a:pt x="72519" y="1"/>
                </a:cubicBez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41" name="Google Shape;8241;p39"/>
          <p:cNvSpPr/>
          <p:nvPr/>
        </p:nvSpPr>
        <p:spPr>
          <a:xfrm>
            <a:off x="11776223" y="759793"/>
            <a:ext cx="385620" cy="931709"/>
          </a:xfrm>
          <a:custGeom>
            <a:avLst/>
            <a:gdLst/>
            <a:ahLst/>
            <a:cxnLst/>
            <a:rect l="l" t="t" r="r" b="b"/>
            <a:pathLst>
              <a:path w="5205" h="12576" extrusionOk="0">
                <a:moveTo>
                  <a:pt x="5204" y="0"/>
                </a:moveTo>
                <a:cubicBezTo>
                  <a:pt x="2035" y="1435"/>
                  <a:pt x="1" y="3736"/>
                  <a:pt x="1" y="6305"/>
                </a:cubicBezTo>
                <a:cubicBezTo>
                  <a:pt x="1" y="8873"/>
                  <a:pt x="2035" y="11141"/>
                  <a:pt x="5204" y="12576"/>
                </a:cubicBezTo>
                <a:lnTo>
                  <a:pt x="5204" y="0"/>
                </a:ln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42" name="Google Shape;8242;p39"/>
          <p:cNvSpPr/>
          <p:nvPr/>
        </p:nvSpPr>
        <p:spPr>
          <a:xfrm>
            <a:off x="7738038" y="1852119"/>
            <a:ext cx="2377502" cy="1356816"/>
          </a:xfrm>
          <a:custGeom>
            <a:avLst/>
            <a:gdLst/>
            <a:ahLst/>
            <a:cxnLst/>
            <a:rect l="l" t="t" r="r" b="b"/>
            <a:pathLst>
              <a:path w="32091" h="18314" extrusionOk="0">
                <a:moveTo>
                  <a:pt x="16313" y="0"/>
                </a:moveTo>
                <a:cubicBezTo>
                  <a:pt x="14344" y="0"/>
                  <a:pt x="12443" y="234"/>
                  <a:pt x="10709" y="600"/>
                </a:cubicBezTo>
                <a:cubicBezTo>
                  <a:pt x="4738" y="834"/>
                  <a:pt x="1" y="4703"/>
                  <a:pt x="1" y="9440"/>
                </a:cubicBezTo>
                <a:cubicBezTo>
                  <a:pt x="1" y="14344"/>
                  <a:pt x="5038" y="18313"/>
                  <a:pt x="11242" y="18313"/>
                </a:cubicBezTo>
                <a:cubicBezTo>
                  <a:pt x="12643" y="18313"/>
                  <a:pt x="13978" y="18113"/>
                  <a:pt x="15212" y="17746"/>
                </a:cubicBezTo>
                <a:lnTo>
                  <a:pt x="16313" y="17746"/>
                </a:lnTo>
                <a:cubicBezTo>
                  <a:pt x="25019" y="17746"/>
                  <a:pt x="32090" y="13777"/>
                  <a:pt x="32090" y="8873"/>
                </a:cubicBezTo>
                <a:cubicBezTo>
                  <a:pt x="32090" y="4003"/>
                  <a:pt x="25019" y="0"/>
                  <a:pt x="16313" y="0"/>
                </a:cubicBezTo>
                <a:close/>
              </a:path>
            </a:pathLst>
          </a:custGeom>
          <a:solidFill>
            <a:srgbClr val="93B559"/>
          </a:solidFill>
          <a:ln>
            <a:noFill/>
          </a:ln>
        </p:spPr>
        <p:txBody>
          <a:bodyPr spcFirstLastPara="1" wrap="square" lIns="121598" tIns="121598" rIns="121598" bIns="121598" anchor="ctr" anchorCtr="0">
            <a:noAutofit/>
          </a:bodyPr>
          <a:lstStyle/>
          <a:p>
            <a:endParaRPr sz="2479"/>
          </a:p>
        </p:txBody>
      </p:sp>
      <p:sp>
        <p:nvSpPr>
          <p:cNvPr id="8243" name="Google Shape;8243;p39"/>
          <p:cNvSpPr/>
          <p:nvPr/>
        </p:nvSpPr>
        <p:spPr>
          <a:xfrm>
            <a:off x="9860926" y="4810234"/>
            <a:ext cx="2061153" cy="1134409"/>
          </a:xfrm>
          <a:custGeom>
            <a:avLst/>
            <a:gdLst/>
            <a:ahLst/>
            <a:cxnLst/>
            <a:rect l="l" t="t" r="r" b="b"/>
            <a:pathLst>
              <a:path w="27821" h="15312" extrusionOk="0">
                <a:moveTo>
                  <a:pt x="6238" y="1"/>
                </a:moveTo>
                <a:lnTo>
                  <a:pt x="1" y="534"/>
                </a:lnTo>
                <a:cubicBezTo>
                  <a:pt x="1" y="534"/>
                  <a:pt x="1602" y="1235"/>
                  <a:pt x="3870" y="2402"/>
                </a:cubicBezTo>
                <a:lnTo>
                  <a:pt x="7639" y="2402"/>
                </a:lnTo>
                <a:lnTo>
                  <a:pt x="5171" y="3103"/>
                </a:lnTo>
                <a:cubicBezTo>
                  <a:pt x="7006" y="4104"/>
                  <a:pt x="9107" y="5338"/>
                  <a:pt x="11175" y="6739"/>
                </a:cubicBezTo>
                <a:lnTo>
                  <a:pt x="15845" y="7306"/>
                </a:lnTo>
                <a:lnTo>
                  <a:pt x="12643" y="7806"/>
                </a:lnTo>
                <a:cubicBezTo>
                  <a:pt x="15712" y="10075"/>
                  <a:pt x="18447" y="12643"/>
                  <a:pt x="19615" y="15312"/>
                </a:cubicBezTo>
                <a:lnTo>
                  <a:pt x="27821" y="11409"/>
                </a:lnTo>
                <a:cubicBezTo>
                  <a:pt x="27787" y="11409"/>
                  <a:pt x="16946" y="835"/>
                  <a:pt x="6238" y="1"/>
                </a:cubicBezTo>
                <a:close/>
              </a:path>
            </a:pathLst>
          </a:custGeom>
          <a:solidFill>
            <a:srgbClr val="659944"/>
          </a:solidFill>
          <a:ln>
            <a:noFill/>
          </a:ln>
        </p:spPr>
        <p:txBody>
          <a:bodyPr spcFirstLastPara="1" wrap="square" lIns="121598" tIns="121598" rIns="121598" bIns="121598" anchor="ctr" anchorCtr="0">
            <a:noAutofit/>
          </a:bodyPr>
          <a:lstStyle/>
          <a:p>
            <a:endParaRPr sz="2479"/>
          </a:p>
        </p:txBody>
      </p:sp>
      <p:sp>
        <p:nvSpPr>
          <p:cNvPr id="8244" name="Google Shape;8244;p39"/>
          <p:cNvSpPr/>
          <p:nvPr/>
        </p:nvSpPr>
        <p:spPr>
          <a:xfrm>
            <a:off x="11249836" y="5148807"/>
            <a:ext cx="669813" cy="751383"/>
          </a:xfrm>
          <a:custGeom>
            <a:avLst/>
            <a:gdLst/>
            <a:ahLst/>
            <a:cxnLst/>
            <a:rect l="l" t="t" r="r" b="b"/>
            <a:pathLst>
              <a:path w="9041" h="10142" extrusionOk="0">
                <a:moveTo>
                  <a:pt x="0" y="1"/>
                </a:moveTo>
                <a:lnTo>
                  <a:pt x="0" y="1"/>
                </a:lnTo>
                <a:cubicBezTo>
                  <a:pt x="534" y="1869"/>
                  <a:pt x="1535" y="5638"/>
                  <a:pt x="2169" y="10141"/>
                </a:cubicBezTo>
                <a:lnTo>
                  <a:pt x="9040" y="6839"/>
                </a:lnTo>
                <a:cubicBezTo>
                  <a:pt x="9040" y="6839"/>
                  <a:pt x="5271" y="3170"/>
                  <a:pt x="0" y="1"/>
                </a:cubicBezTo>
                <a:close/>
              </a:path>
            </a:pathLst>
          </a:custGeom>
          <a:solidFill>
            <a:srgbClr val="57853B"/>
          </a:solidFill>
          <a:ln>
            <a:noFill/>
          </a:ln>
        </p:spPr>
        <p:txBody>
          <a:bodyPr spcFirstLastPara="1" wrap="square" lIns="121598" tIns="121598" rIns="121598" bIns="121598" anchor="ctr" anchorCtr="0">
            <a:noAutofit/>
          </a:bodyPr>
          <a:lstStyle/>
          <a:p>
            <a:endParaRPr sz="2479"/>
          </a:p>
        </p:txBody>
      </p:sp>
      <p:sp>
        <p:nvSpPr>
          <p:cNvPr id="8245" name="Google Shape;8245;p39"/>
          <p:cNvSpPr/>
          <p:nvPr/>
        </p:nvSpPr>
        <p:spPr>
          <a:xfrm>
            <a:off x="10352716" y="3878526"/>
            <a:ext cx="1809112" cy="2172358"/>
          </a:xfrm>
          <a:custGeom>
            <a:avLst/>
            <a:gdLst/>
            <a:ahLst/>
            <a:cxnLst/>
            <a:rect l="l" t="t" r="r" b="b"/>
            <a:pathLst>
              <a:path w="24419" h="29322" extrusionOk="0">
                <a:moveTo>
                  <a:pt x="1" y="1"/>
                </a:moveTo>
                <a:cubicBezTo>
                  <a:pt x="1" y="1"/>
                  <a:pt x="1635" y="1469"/>
                  <a:pt x="3904" y="3970"/>
                </a:cubicBezTo>
                <a:lnTo>
                  <a:pt x="8740" y="4738"/>
                </a:lnTo>
                <a:lnTo>
                  <a:pt x="5004" y="5205"/>
                </a:lnTo>
                <a:cubicBezTo>
                  <a:pt x="6939" y="7440"/>
                  <a:pt x="9207" y="10308"/>
                  <a:pt x="11209" y="13577"/>
                </a:cubicBezTo>
                <a:lnTo>
                  <a:pt x="17313" y="15846"/>
                </a:lnTo>
                <a:lnTo>
                  <a:pt x="12310" y="15412"/>
                </a:lnTo>
                <a:lnTo>
                  <a:pt x="12310" y="15412"/>
                </a:lnTo>
                <a:cubicBezTo>
                  <a:pt x="12543" y="15846"/>
                  <a:pt x="12777" y="16246"/>
                  <a:pt x="12977" y="16646"/>
                </a:cubicBezTo>
                <a:lnTo>
                  <a:pt x="16179" y="17847"/>
                </a:lnTo>
                <a:lnTo>
                  <a:pt x="13377" y="17380"/>
                </a:lnTo>
                <a:lnTo>
                  <a:pt x="13377" y="17380"/>
                </a:lnTo>
                <a:cubicBezTo>
                  <a:pt x="15245" y="21083"/>
                  <a:pt x="16646" y="25152"/>
                  <a:pt x="17013" y="29322"/>
                </a:cubicBezTo>
                <a:lnTo>
                  <a:pt x="17580" y="29322"/>
                </a:lnTo>
                <a:lnTo>
                  <a:pt x="24418" y="28421"/>
                </a:lnTo>
                <a:lnTo>
                  <a:pt x="24418" y="16579"/>
                </a:lnTo>
                <a:cubicBezTo>
                  <a:pt x="15779" y="3270"/>
                  <a:pt x="6706" y="168"/>
                  <a:pt x="6706" y="168"/>
                </a:cubicBezTo>
                <a:lnTo>
                  <a:pt x="1" y="1"/>
                </a:lnTo>
                <a:close/>
              </a:path>
            </a:pathLst>
          </a:custGeom>
          <a:solidFill>
            <a:srgbClr val="659944"/>
          </a:solidFill>
          <a:ln>
            <a:noFill/>
          </a:ln>
        </p:spPr>
        <p:txBody>
          <a:bodyPr spcFirstLastPara="1" wrap="square" lIns="121598" tIns="121598" rIns="121598" bIns="121598" anchor="ctr" anchorCtr="0">
            <a:noAutofit/>
          </a:bodyPr>
          <a:lstStyle/>
          <a:p>
            <a:endParaRPr sz="2479"/>
          </a:p>
        </p:txBody>
      </p:sp>
      <p:sp>
        <p:nvSpPr>
          <p:cNvPr id="8246" name="Google Shape;8246;p39"/>
          <p:cNvSpPr/>
          <p:nvPr/>
        </p:nvSpPr>
        <p:spPr>
          <a:xfrm>
            <a:off x="11482173" y="4303631"/>
            <a:ext cx="679668" cy="1314808"/>
          </a:xfrm>
          <a:custGeom>
            <a:avLst/>
            <a:gdLst/>
            <a:ahLst/>
            <a:cxnLst/>
            <a:rect l="l" t="t" r="r" b="b"/>
            <a:pathLst>
              <a:path w="9174" h="17747" extrusionOk="0">
                <a:moveTo>
                  <a:pt x="0" y="0"/>
                </a:moveTo>
                <a:cubicBezTo>
                  <a:pt x="67" y="100"/>
                  <a:pt x="5671" y="8039"/>
                  <a:pt x="9173" y="17746"/>
                </a:cubicBezTo>
                <a:lnTo>
                  <a:pt x="9173" y="10841"/>
                </a:lnTo>
                <a:cubicBezTo>
                  <a:pt x="6004" y="5971"/>
                  <a:pt x="2802" y="2502"/>
                  <a:pt x="0" y="0"/>
                </a:cubicBezTo>
                <a:close/>
              </a:path>
            </a:pathLst>
          </a:custGeom>
          <a:solidFill>
            <a:srgbClr val="57853B"/>
          </a:solidFill>
          <a:ln>
            <a:noFill/>
          </a:ln>
        </p:spPr>
        <p:txBody>
          <a:bodyPr spcFirstLastPara="1" wrap="square" lIns="121598" tIns="121598" rIns="121598" bIns="121598" anchor="ctr" anchorCtr="0">
            <a:noAutofit/>
          </a:bodyPr>
          <a:lstStyle/>
          <a:p>
            <a:endParaRPr sz="2479"/>
          </a:p>
        </p:txBody>
      </p:sp>
      <p:sp>
        <p:nvSpPr>
          <p:cNvPr id="8247" name="Google Shape;8247;p39"/>
          <p:cNvSpPr/>
          <p:nvPr/>
        </p:nvSpPr>
        <p:spPr>
          <a:xfrm>
            <a:off x="8481945" y="5287274"/>
            <a:ext cx="3679864" cy="1636046"/>
          </a:xfrm>
          <a:custGeom>
            <a:avLst/>
            <a:gdLst/>
            <a:ahLst/>
            <a:cxnLst/>
            <a:rect l="l" t="t" r="r" b="b"/>
            <a:pathLst>
              <a:path w="49670" h="22083" extrusionOk="0">
                <a:moveTo>
                  <a:pt x="47658" y="1"/>
                </a:moveTo>
                <a:cubicBezTo>
                  <a:pt x="46242" y="1"/>
                  <a:pt x="44785" y="97"/>
                  <a:pt x="43298" y="300"/>
                </a:cubicBezTo>
                <a:cubicBezTo>
                  <a:pt x="33157" y="1667"/>
                  <a:pt x="25318" y="7538"/>
                  <a:pt x="24218" y="14110"/>
                </a:cubicBezTo>
                <a:cubicBezTo>
                  <a:pt x="17480" y="14110"/>
                  <a:pt x="11675" y="15944"/>
                  <a:pt x="9107" y="18546"/>
                </a:cubicBezTo>
                <a:cubicBezTo>
                  <a:pt x="8173" y="18146"/>
                  <a:pt x="7105" y="17912"/>
                  <a:pt x="5971" y="17912"/>
                </a:cubicBezTo>
                <a:cubicBezTo>
                  <a:pt x="2702" y="17912"/>
                  <a:pt x="67" y="19780"/>
                  <a:pt x="0" y="22082"/>
                </a:cubicBezTo>
                <a:lnTo>
                  <a:pt x="49669" y="22082"/>
                </a:lnTo>
                <a:lnTo>
                  <a:pt x="49669" y="66"/>
                </a:lnTo>
                <a:cubicBezTo>
                  <a:pt x="49009" y="23"/>
                  <a:pt x="48338" y="1"/>
                  <a:pt x="47658" y="1"/>
                </a:cubicBezTo>
                <a:close/>
              </a:path>
            </a:pathLst>
          </a:custGeom>
          <a:solidFill>
            <a:srgbClr val="7CAD59"/>
          </a:solidFill>
          <a:ln>
            <a:noFill/>
          </a:ln>
        </p:spPr>
        <p:txBody>
          <a:bodyPr spcFirstLastPara="1" wrap="square" lIns="121598" tIns="121598" rIns="121598" bIns="121598" anchor="ctr" anchorCtr="0">
            <a:noAutofit/>
          </a:bodyPr>
          <a:lstStyle/>
          <a:p>
            <a:endParaRPr sz="2479"/>
          </a:p>
        </p:txBody>
      </p:sp>
      <p:sp>
        <p:nvSpPr>
          <p:cNvPr id="8248" name="Google Shape;8248;p39"/>
          <p:cNvSpPr/>
          <p:nvPr/>
        </p:nvSpPr>
        <p:spPr>
          <a:xfrm>
            <a:off x="6401062" y="8484"/>
            <a:ext cx="5002008" cy="1690574"/>
          </a:xfrm>
          <a:custGeom>
            <a:avLst/>
            <a:gdLst/>
            <a:ahLst/>
            <a:cxnLst/>
            <a:rect l="l" t="t" r="r" b="b"/>
            <a:pathLst>
              <a:path w="67516" h="22819" extrusionOk="0">
                <a:moveTo>
                  <a:pt x="1101" y="1"/>
                </a:moveTo>
                <a:cubicBezTo>
                  <a:pt x="167" y="2669"/>
                  <a:pt x="1" y="5438"/>
                  <a:pt x="868" y="8040"/>
                </a:cubicBezTo>
                <a:cubicBezTo>
                  <a:pt x="2777" y="13905"/>
                  <a:pt x="9206" y="17361"/>
                  <a:pt x="16863" y="17361"/>
                </a:cubicBezTo>
                <a:cubicBezTo>
                  <a:pt x="18438" y="17361"/>
                  <a:pt x="20066" y="17214"/>
                  <a:pt x="21716" y="16913"/>
                </a:cubicBezTo>
                <a:cubicBezTo>
                  <a:pt x="22250" y="16813"/>
                  <a:pt x="22817" y="16679"/>
                  <a:pt x="23417" y="16546"/>
                </a:cubicBezTo>
                <a:cubicBezTo>
                  <a:pt x="23451" y="16546"/>
                  <a:pt x="23484" y="16546"/>
                  <a:pt x="23517" y="16512"/>
                </a:cubicBezTo>
                <a:cubicBezTo>
                  <a:pt x="24085" y="16379"/>
                  <a:pt x="24618" y="16246"/>
                  <a:pt x="25185" y="16045"/>
                </a:cubicBezTo>
                <a:cubicBezTo>
                  <a:pt x="28819" y="20375"/>
                  <a:pt x="35094" y="22819"/>
                  <a:pt x="42222" y="22819"/>
                </a:cubicBezTo>
                <a:cubicBezTo>
                  <a:pt x="45694" y="22819"/>
                  <a:pt x="49368" y="22239"/>
                  <a:pt x="53039" y="21016"/>
                </a:cubicBezTo>
                <a:cubicBezTo>
                  <a:pt x="58676" y="19148"/>
                  <a:pt x="63413" y="16045"/>
                  <a:pt x="66815" y="12376"/>
                </a:cubicBezTo>
                <a:cubicBezTo>
                  <a:pt x="67249" y="11776"/>
                  <a:pt x="67515" y="11409"/>
                  <a:pt x="67516" y="11409"/>
                </a:cubicBezTo>
                <a:lnTo>
                  <a:pt x="67516" y="11409"/>
                </a:lnTo>
                <a:cubicBezTo>
                  <a:pt x="59925" y="17586"/>
                  <a:pt x="52720" y="19555"/>
                  <a:pt x="46619" y="19555"/>
                </a:cubicBezTo>
                <a:cubicBezTo>
                  <a:pt x="37599" y="19555"/>
                  <a:pt x="30992" y="15250"/>
                  <a:pt x="29121" y="13877"/>
                </a:cubicBezTo>
                <a:cubicBezTo>
                  <a:pt x="32424" y="11742"/>
                  <a:pt x="33224" y="10341"/>
                  <a:pt x="33224" y="10341"/>
                </a:cubicBezTo>
                <a:lnTo>
                  <a:pt x="33224" y="10341"/>
                </a:lnTo>
                <a:cubicBezTo>
                  <a:pt x="33224" y="10342"/>
                  <a:pt x="24859" y="14072"/>
                  <a:pt x="17400" y="14072"/>
                </a:cubicBezTo>
                <a:cubicBezTo>
                  <a:pt x="15035" y="14072"/>
                  <a:pt x="12762" y="13697"/>
                  <a:pt x="10875" y="12710"/>
                </a:cubicBezTo>
                <a:cubicBezTo>
                  <a:pt x="3070" y="8573"/>
                  <a:pt x="6705" y="1"/>
                  <a:pt x="6705" y="1"/>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49" name="Google Shape;8249;p39"/>
          <p:cNvSpPr/>
          <p:nvPr/>
        </p:nvSpPr>
        <p:spPr>
          <a:xfrm>
            <a:off x="11776223" y="759793"/>
            <a:ext cx="385620" cy="931709"/>
          </a:xfrm>
          <a:custGeom>
            <a:avLst/>
            <a:gdLst/>
            <a:ahLst/>
            <a:cxnLst/>
            <a:rect l="l" t="t" r="r" b="b"/>
            <a:pathLst>
              <a:path w="5205" h="12576" extrusionOk="0">
                <a:moveTo>
                  <a:pt x="5204" y="0"/>
                </a:moveTo>
                <a:lnTo>
                  <a:pt x="5204" y="0"/>
                </a:lnTo>
                <a:cubicBezTo>
                  <a:pt x="2035" y="1435"/>
                  <a:pt x="1" y="3736"/>
                  <a:pt x="1" y="6305"/>
                </a:cubicBezTo>
                <a:cubicBezTo>
                  <a:pt x="1" y="8873"/>
                  <a:pt x="2035" y="11141"/>
                  <a:pt x="5204" y="12576"/>
                </a:cubicBezTo>
                <a:lnTo>
                  <a:pt x="5204" y="11041"/>
                </a:lnTo>
                <a:cubicBezTo>
                  <a:pt x="3803" y="10274"/>
                  <a:pt x="2102" y="8973"/>
                  <a:pt x="1802" y="7105"/>
                </a:cubicBezTo>
                <a:cubicBezTo>
                  <a:pt x="1301" y="3870"/>
                  <a:pt x="5204" y="0"/>
                  <a:pt x="5204" y="0"/>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50" name="Google Shape;8250;p39"/>
          <p:cNvSpPr/>
          <p:nvPr/>
        </p:nvSpPr>
        <p:spPr>
          <a:xfrm>
            <a:off x="7283737" y="295123"/>
            <a:ext cx="896740" cy="445852"/>
          </a:xfrm>
          <a:custGeom>
            <a:avLst/>
            <a:gdLst/>
            <a:ahLst/>
            <a:cxnLst/>
            <a:rect l="l" t="t" r="r" b="b"/>
            <a:pathLst>
              <a:path w="12104" h="6018" extrusionOk="0">
                <a:moveTo>
                  <a:pt x="1396" y="1"/>
                </a:moveTo>
                <a:lnTo>
                  <a:pt x="1396" y="1"/>
                </a:lnTo>
                <a:cubicBezTo>
                  <a:pt x="1" y="4885"/>
                  <a:pt x="3182" y="6018"/>
                  <a:pt x="6433" y="6018"/>
                </a:cubicBezTo>
                <a:cubicBezTo>
                  <a:pt x="9243" y="6018"/>
                  <a:pt x="12104" y="5171"/>
                  <a:pt x="12104" y="5171"/>
                </a:cubicBezTo>
                <a:lnTo>
                  <a:pt x="12104" y="5171"/>
                </a:lnTo>
                <a:cubicBezTo>
                  <a:pt x="11411" y="5214"/>
                  <a:pt x="10763" y="5235"/>
                  <a:pt x="10156" y="5235"/>
                </a:cubicBezTo>
                <a:cubicBezTo>
                  <a:pt x="392" y="5235"/>
                  <a:pt x="1396" y="2"/>
                  <a:pt x="1396" y="1"/>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51" name="Google Shape;8251;p39"/>
          <p:cNvSpPr/>
          <p:nvPr/>
        </p:nvSpPr>
        <p:spPr>
          <a:xfrm>
            <a:off x="11598267" y="8483"/>
            <a:ext cx="175585" cy="575873"/>
          </a:xfrm>
          <a:custGeom>
            <a:avLst/>
            <a:gdLst/>
            <a:ahLst/>
            <a:cxnLst/>
            <a:rect l="l" t="t" r="r" b="b"/>
            <a:pathLst>
              <a:path w="2370" h="7773" extrusionOk="0">
                <a:moveTo>
                  <a:pt x="301" y="1"/>
                </a:moveTo>
                <a:cubicBezTo>
                  <a:pt x="1125" y="3496"/>
                  <a:pt x="59" y="7642"/>
                  <a:pt x="2" y="7770"/>
                </a:cubicBezTo>
                <a:lnTo>
                  <a:pt x="2" y="7770"/>
                </a:lnTo>
                <a:cubicBezTo>
                  <a:pt x="1402" y="5269"/>
                  <a:pt x="2236" y="2635"/>
                  <a:pt x="2369" y="1"/>
                </a:cubicBezTo>
                <a:close/>
                <a:moveTo>
                  <a:pt x="2" y="7770"/>
                </a:moveTo>
                <a:cubicBezTo>
                  <a:pt x="2" y="7771"/>
                  <a:pt x="1" y="7772"/>
                  <a:pt x="1" y="7773"/>
                </a:cubicBezTo>
                <a:cubicBezTo>
                  <a:pt x="1" y="7772"/>
                  <a:pt x="2" y="7771"/>
                  <a:pt x="2" y="7770"/>
                </a:cubicBez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52" name="Google Shape;8252;p39"/>
          <p:cNvSpPr/>
          <p:nvPr/>
        </p:nvSpPr>
        <p:spPr>
          <a:xfrm>
            <a:off x="7738037" y="1852119"/>
            <a:ext cx="1779477" cy="1262875"/>
          </a:xfrm>
          <a:custGeom>
            <a:avLst/>
            <a:gdLst/>
            <a:ahLst/>
            <a:cxnLst/>
            <a:rect l="l" t="t" r="r" b="b"/>
            <a:pathLst>
              <a:path w="24019" h="17046" extrusionOk="0">
                <a:moveTo>
                  <a:pt x="16346" y="0"/>
                </a:moveTo>
                <a:cubicBezTo>
                  <a:pt x="14344" y="0"/>
                  <a:pt x="12443" y="234"/>
                  <a:pt x="10709" y="600"/>
                </a:cubicBezTo>
                <a:cubicBezTo>
                  <a:pt x="4738" y="834"/>
                  <a:pt x="1" y="4703"/>
                  <a:pt x="1" y="9440"/>
                </a:cubicBezTo>
                <a:cubicBezTo>
                  <a:pt x="1" y="12676"/>
                  <a:pt x="2202" y="15511"/>
                  <a:pt x="5505" y="17046"/>
                </a:cubicBezTo>
                <a:cubicBezTo>
                  <a:pt x="3670" y="15545"/>
                  <a:pt x="835" y="12776"/>
                  <a:pt x="1969" y="7906"/>
                </a:cubicBezTo>
                <a:cubicBezTo>
                  <a:pt x="2770" y="4437"/>
                  <a:pt x="7239" y="2835"/>
                  <a:pt x="9808" y="2202"/>
                </a:cubicBezTo>
                <a:lnTo>
                  <a:pt x="9808" y="2202"/>
                </a:lnTo>
                <a:cubicBezTo>
                  <a:pt x="8107" y="3769"/>
                  <a:pt x="7907" y="5804"/>
                  <a:pt x="7907" y="5804"/>
                </a:cubicBezTo>
                <a:cubicBezTo>
                  <a:pt x="9174" y="2669"/>
                  <a:pt x="13310" y="1334"/>
                  <a:pt x="13344" y="1301"/>
                </a:cubicBezTo>
                <a:cubicBezTo>
                  <a:pt x="14852" y="1034"/>
                  <a:pt x="16850" y="954"/>
                  <a:pt x="18710" y="954"/>
                </a:cubicBezTo>
                <a:cubicBezTo>
                  <a:pt x="21500" y="954"/>
                  <a:pt x="23978" y="1134"/>
                  <a:pt x="24018" y="1134"/>
                </a:cubicBezTo>
                <a:cubicBezTo>
                  <a:pt x="21750" y="434"/>
                  <a:pt x="19115" y="0"/>
                  <a:pt x="16346" y="0"/>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53" name="Google Shape;8253;p39"/>
          <p:cNvSpPr/>
          <p:nvPr/>
        </p:nvSpPr>
        <p:spPr>
          <a:xfrm>
            <a:off x="6969459" y="3374442"/>
            <a:ext cx="494378" cy="721674"/>
          </a:xfrm>
          <a:custGeom>
            <a:avLst/>
            <a:gdLst/>
            <a:ahLst/>
            <a:cxnLst/>
            <a:rect l="l" t="t" r="r" b="b"/>
            <a:pathLst>
              <a:path w="6673" h="9741" extrusionOk="0">
                <a:moveTo>
                  <a:pt x="6072" y="0"/>
                </a:moveTo>
                <a:lnTo>
                  <a:pt x="6072" y="0"/>
                </a:lnTo>
                <a:cubicBezTo>
                  <a:pt x="1" y="6338"/>
                  <a:pt x="6672" y="9740"/>
                  <a:pt x="6672" y="9740"/>
                </a:cubicBezTo>
                <a:cubicBezTo>
                  <a:pt x="2636" y="7072"/>
                  <a:pt x="6072" y="1"/>
                  <a:pt x="6072" y="0"/>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54" name="Google Shape;8254;p39"/>
          <p:cNvSpPr/>
          <p:nvPr/>
        </p:nvSpPr>
        <p:spPr>
          <a:xfrm>
            <a:off x="8864974" y="2331532"/>
            <a:ext cx="1250576" cy="835396"/>
          </a:xfrm>
          <a:custGeom>
            <a:avLst/>
            <a:gdLst/>
            <a:ahLst/>
            <a:cxnLst/>
            <a:rect l="l" t="t" r="r" b="b"/>
            <a:pathLst>
              <a:path w="16880" h="11276" extrusionOk="0">
                <a:moveTo>
                  <a:pt x="16279" y="0"/>
                </a:moveTo>
                <a:cubicBezTo>
                  <a:pt x="16279" y="67"/>
                  <a:pt x="16212" y="5237"/>
                  <a:pt x="10542" y="7839"/>
                </a:cubicBezTo>
                <a:cubicBezTo>
                  <a:pt x="4871" y="10441"/>
                  <a:pt x="1" y="11275"/>
                  <a:pt x="1" y="11275"/>
                </a:cubicBezTo>
                <a:lnTo>
                  <a:pt x="1102" y="11275"/>
                </a:lnTo>
                <a:cubicBezTo>
                  <a:pt x="9808" y="11275"/>
                  <a:pt x="16879" y="7306"/>
                  <a:pt x="16879" y="2402"/>
                </a:cubicBezTo>
                <a:cubicBezTo>
                  <a:pt x="16879" y="1568"/>
                  <a:pt x="16679" y="768"/>
                  <a:pt x="16279" y="0"/>
                </a:cubicBezTo>
                <a:close/>
              </a:path>
            </a:pathLst>
          </a:custGeom>
          <a:solidFill>
            <a:srgbClr val="749C45"/>
          </a:solidFill>
          <a:ln>
            <a:noFill/>
          </a:ln>
        </p:spPr>
        <p:txBody>
          <a:bodyPr spcFirstLastPara="1" wrap="square" lIns="121598" tIns="121598" rIns="121598" bIns="121598" anchor="ctr" anchorCtr="0">
            <a:noAutofit/>
          </a:bodyPr>
          <a:lstStyle/>
          <a:p>
            <a:endParaRPr sz="2479"/>
          </a:p>
        </p:txBody>
      </p:sp>
      <p:sp>
        <p:nvSpPr>
          <p:cNvPr id="8255" name="Google Shape;8255;p39"/>
          <p:cNvSpPr/>
          <p:nvPr/>
        </p:nvSpPr>
        <p:spPr>
          <a:xfrm>
            <a:off x="9178881" y="4311040"/>
            <a:ext cx="590690" cy="378210"/>
          </a:xfrm>
          <a:custGeom>
            <a:avLst/>
            <a:gdLst/>
            <a:ahLst/>
            <a:cxnLst/>
            <a:rect l="l" t="t" r="r" b="b"/>
            <a:pathLst>
              <a:path w="7973" h="5105" extrusionOk="0">
                <a:moveTo>
                  <a:pt x="7072" y="0"/>
                </a:moveTo>
                <a:cubicBezTo>
                  <a:pt x="3369" y="0"/>
                  <a:pt x="334" y="2235"/>
                  <a:pt x="0" y="5104"/>
                </a:cubicBezTo>
                <a:cubicBezTo>
                  <a:pt x="1935" y="934"/>
                  <a:pt x="7606" y="101"/>
                  <a:pt x="7972" y="34"/>
                </a:cubicBezTo>
                <a:cubicBezTo>
                  <a:pt x="7672" y="34"/>
                  <a:pt x="7372" y="0"/>
                  <a:pt x="7072" y="0"/>
                </a:cubicBezTo>
                <a:close/>
              </a:path>
            </a:pathLst>
          </a:custGeom>
          <a:solidFill>
            <a:srgbClr val="B7C461"/>
          </a:solidFill>
          <a:ln>
            <a:noFill/>
          </a:ln>
        </p:spPr>
        <p:txBody>
          <a:bodyPr spcFirstLastPara="1" wrap="square" lIns="121598" tIns="121598" rIns="121598" bIns="121598" anchor="ctr" anchorCtr="0">
            <a:noAutofit/>
          </a:bodyPr>
          <a:lstStyle/>
          <a:p>
            <a:endParaRPr sz="2479"/>
          </a:p>
        </p:txBody>
      </p:sp>
      <p:sp>
        <p:nvSpPr>
          <p:cNvPr id="8256" name="Google Shape;8256;p39"/>
          <p:cNvSpPr/>
          <p:nvPr/>
        </p:nvSpPr>
        <p:spPr>
          <a:xfrm>
            <a:off x="9986948" y="6105186"/>
            <a:ext cx="2174877" cy="818135"/>
          </a:xfrm>
          <a:custGeom>
            <a:avLst/>
            <a:gdLst/>
            <a:ahLst/>
            <a:cxnLst/>
            <a:rect l="l" t="t" r="r" b="b"/>
            <a:pathLst>
              <a:path w="29356" h="11043" extrusionOk="0">
                <a:moveTo>
                  <a:pt x="26353" y="1"/>
                </a:moveTo>
                <a:cubicBezTo>
                  <a:pt x="20549" y="1"/>
                  <a:pt x="15746" y="2736"/>
                  <a:pt x="14878" y="6339"/>
                </a:cubicBezTo>
                <a:cubicBezTo>
                  <a:pt x="13477" y="6005"/>
                  <a:pt x="11943" y="5805"/>
                  <a:pt x="10308" y="5805"/>
                </a:cubicBezTo>
                <a:cubicBezTo>
                  <a:pt x="4604" y="5805"/>
                  <a:pt x="1" y="8073"/>
                  <a:pt x="1" y="10909"/>
                </a:cubicBezTo>
                <a:cubicBezTo>
                  <a:pt x="1" y="10942"/>
                  <a:pt x="34" y="11009"/>
                  <a:pt x="34" y="11042"/>
                </a:cubicBezTo>
                <a:lnTo>
                  <a:pt x="29355" y="11042"/>
                </a:lnTo>
                <a:lnTo>
                  <a:pt x="29355" y="268"/>
                </a:lnTo>
                <a:cubicBezTo>
                  <a:pt x="28388" y="101"/>
                  <a:pt x="27387" y="1"/>
                  <a:pt x="26353" y="1"/>
                </a:cubicBezTo>
                <a:close/>
              </a:path>
            </a:pathLst>
          </a:custGeom>
          <a:solidFill>
            <a:srgbClr val="6F9C50"/>
          </a:solidFill>
          <a:ln>
            <a:noFill/>
          </a:ln>
        </p:spPr>
        <p:txBody>
          <a:bodyPr spcFirstLastPara="1" wrap="square" lIns="121598" tIns="121598" rIns="121598" bIns="121598" anchor="ctr" anchorCtr="0">
            <a:noAutofit/>
          </a:bodyPr>
          <a:lstStyle/>
          <a:p>
            <a:endParaRPr sz="2479"/>
          </a:p>
        </p:txBody>
      </p:sp>
      <p:sp>
        <p:nvSpPr>
          <p:cNvPr id="8257" name="Google Shape;8257;p39"/>
          <p:cNvSpPr/>
          <p:nvPr/>
        </p:nvSpPr>
        <p:spPr>
          <a:xfrm>
            <a:off x="10276109" y="5288015"/>
            <a:ext cx="1885718" cy="1044616"/>
          </a:xfrm>
          <a:custGeom>
            <a:avLst/>
            <a:gdLst/>
            <a:ahLst/>
            <a:cxnLst/>
            <a:rect l="l" t="t" r="r" b="b"/>
            <a:pathLst>
              <a:path w="25453" h="14100" extrusionOk="0">
                <a:moveTo>
                  <a:pt x="23235" y="0"/>
                </a:moveTo>
                <a:cubicBezTo>
                  <a:pt x="21884" y="0"/>
                  <a:pt x="20496" y="97"/>
                  <a:pt x="19081" y="290"/>
                </a:cubicBezTo>
                <a:cubicBezTo>
                  <a:pt x="8940" y="1657"/>
                  <a:pt x="1101" y="7528"/>
                  <a:pt x="1" y="14100"/>
                </a:cubicBezTo>
                <a:cubicBezTo>
                  <a:pt x="1" y="14100"/>
                  <a:pt x="2236" y="9029"/>
                  <a:pt x="8707" y="6161"/>
                </a:cubicBezTo>
                <a:cubicBezTo>
                  <a:pt x="13644" y="3959"/>
                  <a:pt x="21850" y="2658"/>
                  <a:pt x="25452" y="2191"/>
                </a:cubicBezTo>
                <a:lnTo>
                  <a:pt x="25452" y="90"/>
                </a:lnTo>
                <a:cubicBezTo>
                  <a:pt x="24726" y="30"/>
                  <a:pt x="23986" y="0"/>
                  <a:pt x="23235" y="0"/>
                </a:cubicBezTo>
                <a:close/>
              </a:path>
            </a:pathLst>
          </a:custGeom>
          <a:solidFill>
            <a:srgbClr val="89BF62"/>
          </a:solidFill>
          <a:ln>
            <a:noFill/>
          </a:ln>
        </p:spPr>
        <p:txBody>
          <a:bodyPr spcFirstLastPara="1" wrap="square" lIns="121598" tIns="121598" rIns="121598" bIns="121598" anchor="ctr" anchorCtr="0">
            <a:noAutofit/>
          </a:bodyPr>
          <a:lstStyle/>
          <a:p>
            <a:endParaRPr sz="2479"/>
          </a:p>
        </p:txBody>
      </p:sp>
      <p:sp>
        <p:nvSpPr>
          <p:cNvPr id="8258" name="Google Shape;8258;p39"/>
          <p:cNvSpPr/>
          <p:nvPr/>
        </p:nvSpPr>
        <p:spPr>
          <a:xfrm>
            <a:off x="8484389" y="6347374"/>
            <a:ext cx="1505136" cy="575946"/>
          </a:xfrm>
          <a:custGeom>
            <a:avLst/>
            <a:gdLst/>
            <a:ahLst/>
            <a:cxnLst/>
            <a:rect l="l" t="t" r="r" b="b"/>
            <a:pathLst>
              <a:path w="20316" h="7774" extrusionOk="0">
                <a:moveTo>
                  <a:pt x="20315" y="1"/>
                </a:moveTo>
                <a:cubicBezTo>
                  <a:pt x="15278" y="568"/>
                  <a:pt x="11142" y="2136"/>
                  <a:pt x="9074" y="4237"/>
                </a:cubicBezTo>
                <a:cubicBezTo>
                  <a:pt x="8173" y="3837"/>
                  <a:pt x="7072" y="3603"/>
                  <a:pt x="5938" y="3603"/>
                </a:cubicBezTo>
                <a:cubicBezTo>
                  <a:pt x="2669" y="3603"/>
                  <a:pt x="34" y="5471"/>
                  <a:pt x="1" y="7773"/>
                </a:cubicBezTo>
                <a:lnTo>
                  <a:pt x="1368" y="7773"/>
                </a:lnTo>
                <a:cubicBezTo>
                  <a:pt x="2025" y="5848"/>
                  <a:pt x="3726" y="5307"/>
                  <a:pt x="5433" y="5307"/>
                </a:cubicBezTo>
                <a:cubicBezTo>
                  <a:pt x="7632" y="5307"/>
                  <a:pt x="9841" y="6205"/>
                  <a:pt x="9841" y="6205"/>
                </a:cubicBezTo>
                <a:cubicBezTo>
                  <a:pt x="10842" y="2403"/>
                  <a:pt x="19948" y="101"/>
                  <a:pt x="20315" y="1"/>
                </a:cubicBezTo>
                <a:close/>
              </a:path>
            </a:pathLst>
          </a:custGeom>
          <a:solidFill>
            <a:srgbClr val="89BF62"/>
          </a:solidFill>
          <a:ln>
            <a:noFill/>
          </a:ln>
        </p:spPr>
        <p:txBody>
          <a:bodyPr spcFirstLastPara="1" wrap="square" lIns="121598" tIns="121598" rIns="121598" bIns="121598" anchor="ctr" anchorCtr="0">
            <a:noAutofit/>
          </a:bodyPr>
          <a:lstStyle/>
          <a:p>
            <a:endParaRPr sz="2479"/>
          </a:p>
        </p:txBody>
      </p:sp>
      <p:sp>
        <p:nvSpPr>
          <p:cNvPr id="70" name="Google Shape;7902;p32">
            <a:extLst>
              <a:ext uri="{FF2B5EF4-FFF2-40B4-BE49-F238E27FC236}">
                <a16:creationId xmlns:a16="http://schemas.microsoft.com/office/drawing/2014/main" id="{21973A8E-52D6-EE07-DDEA-61A631206C4D}"/>
              </a:ext>
            </a:extLst>
          </p:cNvPr>
          <p:cNvSpPr txBox="1">
            <a:spLocks/>
          </p:cNvSpPr>
          <p:nvPr/>
        </p:nvSpPr>
        <p:spPr>
          <a:xfrm>
            <a:off x="1004049" y="1059769"/>
            <a:ext cx="7867687" cy="263905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r>
              <a:rPr lang="en-US" sz="6000" b="1">
                <a:latin typeface="+mj-lt"/>
              </a:rPr>
              <a:t>Đọc:</a:t>
            </a:r>
            <a:br>
              <a:rPr lang="en-US" sz="7200" b="1">
                <a:latin typeface="+mj-lt"/>
              </a:rPr>
            </a:br>
            <a:r>
              <a:rPr lang="en-US" sz="7200" b="1">
                <a:solidFill>
                  <a:srgbClr val="0070C0"/>
                </a:solidFill>
                <a:latin typeface="+mj-lt"/>
              </a:rPr>
              <a:t>Ngày gặp lại</a:t>
            </a:r>
          </a:p>
        </p:txBody>
      </p:sp>
      <p:pic>
        <p:nvPicPr>
          <p:cNvPr id="1028" name="Picture 4" descr="700+ Free Back To School &amp; School Images">
            <a:extLst>
              <a:ext uri="{FF2B5EF4-FFF2-40B4-BE49-F238E27FC236}">
                <a16:creationId xmlns:a16="http://schemas.microsoft.com/office/drawing/2014/main" id="{5284E16A-E1D7-7DDF-D376-C07280CE6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48633" y="4667995"/>
            <a:ext cx="2985164" cy="20096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8FAD3C5-F4A8-7330-3779-AE5FC6081A08}"/>
              </a:ext>
            </a:extLst>
          </p:cNvPr>
          <p:cNvPicPr>
            <a:picLocks noChangeAspect="1"/>
          </p:cNvPicPr>
          <p:nvPr/>
        </p:nvPicPr>
        <p:blipFill>
          <a:blip r:embed="rId4"/>
          <a:stretch>
            <a:fillRect/>
          </a:stretch>
        </p:blipFill>
        <p:spPr>
          <a:xfrm>
            <a:off x="1404011" y="4486669"/>
            <a:ext cx="2188654" cy="21947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6FB25B-8644-5A23-5981-185182497F88}"/>
              </a:ext>
            </a:extLst>
          </p:cNvPr>
          <p:cNvSpPr txBox="1"/>
          <p:nvPr/>
        </p:nvSpPr>
        <p:spPr>
          <a:xfrm>
            <a:off x="1495437" y="2705725"/>
            <a:ext cx="9824204" cy="1446550"/>
          </a:xfrm>
          <a:prstGeom prst="rect">
            <a:avLst/>
          </a:prstGeom>
          <a:noFill/>
        </p:spPr>
        <p:txBody>
          <a:bodyPr wrap="square" rtlCol="0">
            <a:spAutoFit/>
          </a:bodyPr>
          <a:lstStyle/>
          <a:p>
            <a:pPr algn="ctr"/>
            <a:r>
              <a:rPr lang="en-US" sz="8800" b="1" dirty="0">
                <a:solidFill>
                  <a:srgbClr val="0070C0"/>
                </a:solidFill>
              </a:rPr>
              <a:t>2. </a:t>
            </a:r>
            <a:r>
              <a:rPr lang="en-US" sz="8800" b="1" dirty="0" err="1">
                <a:solidFill>
                  <a:srgbClr val="0070C0"/>
                </a:solidFill>
              </a:rPr>
              <a:t>Đọc</a:t>
            </a:r>
            <a:r>
              <a:rPr lang="en-US" sz="8800" b="1" dirty="0">
                <a:solidFill>
                  <a:srgbClr val="0070C0"/>
                </a:solidFill>
              </a:rPr>
              <a:t> </a:t>
            </a:r>
            <a:r>
              <a:rPr lang="en-US" sz="8800" b="1" dirty="0" err="1">
                <a:solidFill>
                  <a:srgbClr val="0070C0"/>
                </a:solidFill>
              </a:rPr>
              <a:t>văn</a:t>
            </a:r>
            <a:r>
              <a:rPr lang="en-US" sz="8800" b="1" dirty="0">
                <a:solidFill>
                  <a:srgbClr val="0070C0"/>
                </a:solidFill>
              </a:rPr>
              <a:t> </a:t>
            </a:r>
            <a:r>
              <a:rPr lang="en-US" sz="8800" b="1" dirty="0" err="1">
                <a:solidFill>
                  <a:srgbClr val="0070C0"/>
                </a:solidFill>
              </a:rPr>
              <a:t>bản</a:t>
            </a:r>
            <a:endParaRPr lang="en-US" sz="8800" b="1" dirty="0">
              <a:solidFill>
                <a:srgbClr val="0070C0"/>
              </a:solidFill>
            </a:endParaRPr>
          </a:p>
        </p:txBody>
      </p:sp>
    </p:spTree>
    <p:extLst>
      <p:ext uri="{BB962C8B-B14F-4D97-AF65-F5344CB8AC3E}">
        <p14:creationId xmlns:p14="http://schemas.microsoft.com/office/powerpoint/2010/main" val="292772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BEA8A7-08F4-085F-60F7-7B3A91F38809}"/>
              </a:ext>
            </a:extLst>
          </p:cNvPr>
          <p:cNvSpPr txBox="1"/>
          <p:nvPr/>
        </p:nvSpPr>
        <p:spPr>
          <a:xfrm>
            <a:off x="1495437" y="1718967"/>
            <a:ext cx="9170964" cy="1015663"/>
          </a:xfrm>
          <a:prstGeom prst="rect">
            <a:avLst/>
          </a:prstGeom>
          <a:noFill/>
        </p:spPr>
        <p:txBody>
          <a:bodyPr wrap="square" rtlCol="0">
            <a:spAutoFit/>
          </a:bodyPr>
          <a:lstStyle/>
          <a:p>
            <a:pPr algn="ctr"/>
            <a:r>
              <a:rPr lang="en-US" sz="6000" b="1" dirty="0">
                <a:solidFill>
                  <a:srgbClr val="0070C0"/>
                </a:solidFill>
              </a:rPr>
              <a:t>LẮNG NGHE ĐỌC MẪU</a:t>
            </a:r>
          </a:p>
        </p:txBody>
      </p:sp>
      <p:pic>
        <p:nvPicPr>
          <p:cNvPr id="4" name="Picture 3">
            <a:extLst>
              <a:ext uri="{FF2B5EF4-FFF2-40B4-BE49-F238E27FC236}">
                <a16:creationId xmlns:a16="http://schemas.microsoft.com/office/drawing/2014/main" id="{4D5C5259-E64A-250E-7093-71FCC2294A0D}"/>
              </a:ext>
            </a:extLst>
          </p:cNvPr>
          <p:cNvPicPr>
            <a:picLocks noChangeAspect="1"/>
          </p:cNvPicPr>
          <p:nvPr/>
        </p:nvPicPr>
        <p:blipFill>
          <a:blip r:embed="rId3"/>
          <a:stretch>
            <a:fillRect/>
          </a:stretch>
        </p:blipFill>
        <p:spPr>
          <a:xfrm>
            <a:off x="5087138" y="3311405"/>
            <a:ext cx="1987562" cy="2713395"/>
          </a:xfrm>
          <a:prstGeom prst="rect">
            <a:avLst/>
          </a:prstGeom>
        </p:spPr>
      </p:pic>
    </p:spTree>
    <p:extLst>
      <p:ext uri="{BB962C8B-B14F-4D97-AF65-F5344CB8AC3E}">
        <p14:creationId xmlns:p14="http://schemas.microsoft.com/office/powerpoint/2010/main" val="2143790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07"/>
        <p:cNvGrpSpPr/>
        <p:nvPr/>
      </p:nvGrpSpPr>
      <p:grpSpPr>
        <a:xfrm>
          <a:off x="0" y="0"/>
          <a:ext cx="0" cy="0"/>
          <a:chOff x="0" y="0"/>
          <a:chExt cx="0" cy="0"/>
        </a:xfrm>
      </p:grpSpPr>
      <p:grpSp>
        <p:nvGrpSpPr>
          <p:cNvPr id="7" name="Group 6">
            <a:extLst>
              <a:ext uri="{FF2B5EF4-FFF2-40B4-BE49-F238E27FC236}">
                <a16:creationId xmlns:a16="http://schemas.microsoft.com/office/drawing/2014/main" id="{43BC280A-1B11-C35E-E7E4-2333785429E9}"/>
              </a:ext>
            </a:extLst>
          </p:cNvPr>
          <p:cNvGrpSpPr/>
          <p:nvPr/>
        </p:nvGrpSpPr>
        <p:grpSpPr>
          <a:xfrm>
            <a:off x="239150" y="210174"/>
            <a:ext cx="11683537" cy="6463308"/>
            <a:chOff x="239150" y="210174"/>
            <a:chExt cx="11683537" cy="6463308"/>
          </a:xfrm>
          <a:solidFill>
            <a:srgbClr val="FFFFFF"/>
          </a:solidFill>
        </p:grpSpPr>
        <p:sp>
          <p:nvSpPr>
            <p:cNvPr id="6" name="TextBox 5">
              <a:extLst>
                <a:ext uri="{FF2B5EF4-FFF2-40B4-BE49-F238E27FC236}">
                  <a16:creationId xmlns:a16="http://schemas.microsoft.com/office/drawing/2014/main" id="{0058C64B-71E6-6640-96B2-78519B6845E6}"/>
                </a:ext>
              </a:extLst>
            </p:cNvPr>
            <p:cNvSpPr txBox="1"/>
            <p:nvPr/>
          </p:nvSpPr>
          <p:spPr>
            <a:xfrm>
              <a:off x="239150" y="733394"/>
              <a:ext cx="11683537" cy="5940088"/>
            </a:xfrm>
            <a:prstGeom prst="rect">
              <a:avLst/>
            </a:prstGeom>
            <a:grpFill/>
          </p:spPr>
          <p:txBody>
            <a:bodyPr wrap="square" rtlCol="0">
              <a:spAutoFit/>
            </a:bodyPr>
            <a:lstStyle/>
            <a:p>
              <a:pPr algn="just"/>
              <a:r>
                <a:rPr lang="en-US" sz="2000" dirty="0">
                  <a:latin typeface="+mn-lt"/>
                </a:rPr>
                <a:t>      </a:t>
              </a:r>
              <a:r>
                <a:rPr lang="vi-VN" sz="2000" b="0" i="0" dirty="0">
                  <a:solidFill>
                    <a:srgbClr val="000000"/>
                  </a:solidFill>
                  <a:effectLst/>
                  <a:latin typeface="+mn-lt"/>
                </a:rPr>
                <a:t>Chi mở tung cửa sổ đón những tia nắng đầu thu. Thế là hết hè rồi. Ngày mai bắt đầu năm học mới.</a:t>
              </a:r>
            </a:p>
            <a:p>
              <a:pPr algn="just"/>
              <a:r>
                <a:rPr lang="en-US" sz="2000" dirty="0">
                  <a:latin typeface="+mn-lt"/>
                </a:rPr>
                <a:t>      </a:t>
              </a:r>
              <a:r>
                <a:rPr lang="vi-VN" sz="2000" b="0" i="0" dirty="0">
                  <a:solidFill>
                    <a:srgbClr val="000000"/>
                  </a:solidFill>
                  <a:effectLst/>
                  <a:latin typeface="+mn-lt"/>
                </a:rPr>
                <a:t>Có tiếng gọi ngoài cổng. Chi nhìn ra, thấy Sơn giơ chiếc diều rất xinh, vẫy rối rít:</a:t>
              </a:r>
            </a:p>
            <a:p>
              <a:pPr algn="just"/>
              <a:r>
                <a:rPr lang="en-US" sz="2000" b="0" i="0" dirty="0">
                  <a:solidFill>
                    <a:srgbClr val="000000"/>
                  </a:solidFill>
                  <a:effectLst/>
                  <a:latin typeface="+mn-lt"/>
                </a:rPr>
                <a:t>      </a:t>
              </a:r>
              <a:r>
                <a:rPr lang="vi-VN" sz="2000" b="0" i="0" dirty="0">
                  <a:solidFill>
                    <a:srgbClr val="000000"/>
                  </a:solidFill>
                  <a:effectLst/>
                  <a:latin typeface="+mn-lt"/>
                </a:rPr>
                <a:t>- Cho cậu này.</a:t>
              </a:r>
            </a:p>
            <a:p>
              <a:pPr algn="just"/>
              <a:r>
                <a:rPr lang="en-US" sz="2000" b="0" i="0" dirty="0">
                  <a:solidFill>
                    <a:srgbClr val="000000"/>
                  </a:solidFill>
                  <a:effectLst/>
                  <a:latin typeface="+mn-lt"/>
                </a:rPr>
                <a:t>      </a:t>
              </a:r>
              <a:r>
                <a:rPr lang="vi-VN" sz="2000" b="0" i="0" dirty="0">
                  <a:solidFill>
                    <a:srgbClr val="000000"/>
                  </a:solidFill>
                  <a:effectLst/>
                  <a:latin typeface="+mn-lt"/>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a:p>
              <a:pPr algn="just"/>
              <a:r>
                <a:rPr lang="vi-VN" sz="2000" b="0" i="0" dirty="0">
                  <a:solidFill>
                    <a:srgbClr val="000000"/>
                  </a:solidFill>
                  <a:effectLst/>
                  <a:latin typeface="+mn-lt"/>
                </a:rPr>
                <a:t>Nhìn Sơn đen nhẻm, mắt lấp lánh khi kể chuyện, Chi chợt thấy buồn:</a:t>
              </a:r>
            </a:p>
            <a:p>
              <a:pPr algn="just"/>
              <a:r>
                <a:rPr lang="en-US" sz="2000" b="0" i="0" dirty="0">
                  <a:solidFill>
                    <a:srgbClr val="000000"/>
                  </a:solidFill>
                  <a:effectLst/>
                  <a:latin typeface="+mn-lt"/>
                </a:rPr>
                <a:t>      </a:t>
              </a:r>
              <a:r>
                <a:rPr lang="vi-VN" sz="2000" b="0" i="0" dirty="0">
                  <a:solidFill>
                    <a:srgbClr val="000000"/>
                  </a:solidFill>
                  <a:effectLst/>
                  <a:latin typeface="+mn-lt"/>
                </a:rPr>
                <a:t>- Tớ chẳng được đi đâu.</a:t>
              </a:r>
            </a:p>
            <a:p>
              <a:pPr algn="just"/>
              <a:r>
                <a:rPr lang="en-US" sz="2000" b="0" i="0" dirty="0">
                  <a:solidFill>
                    <a:srgbClr val="000000"/>
                  </a:solidFill>
                  <a:effectLst/>
                  <a:latin typeface="+mn-lt"/>
                </a:rPr>
                <a:t>      </a:t>
              </a:r>
              <a:r>
                <a:rPr lang="vi-VN" sz="2000" b="0" i="0" dirty="0">
                  <a:solidFill>
                    <a:srgbClr val="000000"/>
                  </a:solidFill>
                  <a:effectLst/>
                  <a:latin typeface="+mn-lt"/>
                </a:rPr>
                <a:t>- Nhưng mẹ tớ bảo cậu biết đi xe đạp rồi.</a:t>
              </a:r>
            </a:p>
            <a:p>
              <a:pPr algn="just"/>
              <a:r>
                <a:rPr lang="en-US" sz="2000" b="0" i="0" dirty="0">
                  <a:solidFill>
                    <a:srgbClr val="000000"/>
                  </a:solidFill>
                  <a:effectLst/>
                  <a:latin typeface="+mn-lt"/>
                </a:rPr>
                <a:t>      </a:t>
              </a:r>
              <a:r>
                <a:rPr lang="vi-VN" sz="2000" b="0" i="0" dirty="0">
                  <a:solidFill>
                    <a:srgbClr val="000000"/>
                  </a:solidFill>
                  <a:effectLst/>
                  <a:latin typeface="+mn-lt"/>
                </a:rPr>
                <a:t>- Ừ, tớ ở nhà tập xe thôi.</a:t>
              </a:r>
            </a:p>
            <a:p>
              <a:pPr algn="just"/>
              <a:r>
                <a:rPr lang="en-US" sz="2000" b="0" i="0" dirty="0">
                  <a:solidFill>
                    <a:srgbClr val="000000"/>
                  </a:solidFill>
                  <a:effectLst/>
                  <a:latin typeface="+mn-lt"/>
                </a:rPr>
                <a:t>      </a:t>
              </a:r>
              <a:r>
                <a:rPr lang="vi-VN" sz="2000" b="0" i="0" dirty="0">
                  <a:solidFill>
                    <a:srgbClr val="000000"/>
                  </a:solidFill>
                  <a:effectLst/>
                  <a:latin typeface="+mn-lt"/>
                </a:rPr>
                <a:t>- Thế cậu được đạp xe đi khắp nơi mà.</a:t>
              </a:r>
            </a:p>
            <a:p>
              <a:pPr algn="just"/>
              <a:r>
                <a:rPr lang="en-US" sz="2000" b="0" i="0" dirty="0">
                  <a:solidFill>
                    <a:srgbClr val="000000"/>
                  </a:solidFill>
                  <a:effectLst/>
                  <a:latin typeface="+mn-lt"/>
                </a:rPr>
                <a:t>      </a:t>
              </a:r>
              <a:r>
                <a:rPr lang="vi-VN" sz="2000" b="0" i="0" dirty="0">
                  <a:solidFill>
                    <a:srgbClr val="000000"/>
                  </a:solidFill>
                  <a:effectLst/>
                  <a:latin typeface="+mn-lt"/>
                </a:rPr>
                <a:t>Chi cười:</a:t>
              </a:r>
            </a:p>
            <a:p>
              <a:pPr algn="just"/>
              <a:r>
                <a:rPr lang="en-US" sz="2000" b="0" i="0" dirty="0">
                  <a:solidFill>
                    <a:srgbClr val="000000"/>
                  </a:solidFill>
                  <a:effectLst/>
                  <a:latin typeface="+mn-lt"/>
                </a:rPr>
                <a:t>      </a:t>
              </a:r>
              <a:r>
                <a:rPr lang="vi-VN" sz="2000" b="0" i="0" dirty="0">
                  <a:solidFill>
                    <a:srgbClr val="000000"/>
                  </a:solidFill>
                  <a:effectLst/>
                  <a:latin typeface="+mn-lt"/>
                </a:rPr>
                <a:t>- Ừ nhỉ.</a:t>
              </a:r>
            </a:p>
            <a:p>
              <a:pPr algn="just"/>
              <a:r>
                <a:rPr lang="en-US" sz="2000" b="0" i="0" dirty="0">
                  <a:solidFill>
                    <a:srgbClr val="000000"/>
                  </a:solidFill>
                  <a:effectLst/>
                  <a:latin typeface="+mn-lt"/>
                </a:rPr>
                <a:t>      </a:t>
              </a:r>
              <a:r>
                <a:rPr lang="vi-VN" sz="2000" b="0" i="0" dirty="0">
                  <a:solidFill>
                    <a:srgbClr val="000000"/>
                  </a:solidFill>
                  <a:effectLst/>
                  <a:latin typeface="+mn-lt"/>
                </a:rPr>
                <a:t>Thế là Chi kể bố dạy Chi đi xe đạp. Bây giờ, Chi đã đạp xe bon bon. Con đường quen thuộc bỗng trở nên mới mẻ.</a:t>
              </a:r>
            </a:p>
            <a:p>
              <a:pPr algn="just"/>
              <a:r>
                <a:rPr lang="en-US" sz="2000" b="0" i="0" dirty="0">
                  <a:solidFill>
                    <a:srgbClr val="000000"/>
                  </a:solidFill>
                  <a:effectLst/>
                  <a:latin typeface="+mn-lt"/>
                </a:rPr>
                <a:t>      </a:t>
              </a:r>
              <a:r>
                <a:rPr lang="vi-VN" sz="2000" b="0" i="0" dirty="0">
                  <a:solidFill>
                    <a:srgbClr val="000000"/>
                  </a:solidFill>
                  <a:effectLst/>
                  <a:latin typeface="+mn-lt"/>
                </a:rPr>
                <a:t>Cứ thế, hai bạn thi nhau kể những trải nghiệm mùa hè.</a:t>
              </a:r>
            </a:p>
            <a:p>
              <a:pPr algn="just"/>
              <a:r>
                <a:rPr lang="en-US" sz="2000" b="0" i="0" dirty="0">
                  <a:solidFill>
                    <a:srgbClr val="000000"/>
                  </a:solidFill>
                  <a:effectLst/>
                  <a:latin typeface="+mn-lt"/>
                </a:rPr>
                <a:t>      </a:t>
              </a:r>
              <a:r>
                <a:rPr lang="vi-VN" sz="2000" b="0" i="0" dirty="0">
                  <a:solidFill>
                    <a:srgbClr val="000000"/>
                  </a:solidFill>
                  <a:effectLst/>
                  <a:latin typeface="+mn-lt"/>
                </a:rPr>
                <a:t>Ngày mai đi học rồi, nhưng mùa hè chắc sẽ theo các bạn vào lớp học.</a:t>
              </a:r>
              <a:endParaRPr lang="en-US" sz="2000" b="0" i="0" dirty="0">
                <a:solidFill>
                  <a:srgbClr val="000000"/>
                </a:solidFill>
                <a:effectLst/>
                <a:latin typeface="+mn-lt"/>
              </a:endParaRPr>
            </a:p>
            <a:p>
              <a:pPr algn="r"/>
              <a:r>
                <a:rPr lang="en-US" sz="2000" dirty="0">
                  <a:latin typeface="+mn-lt"/>
                </a:rPr>
                <a:t>(Minh </a:t>
              </a:r>
              <a:r>
                <a:rPr lang="en-US" sz="2000" dirty="0" err="1">
                  <a:latin typeface="+mn-lt"/>
                </a:rPr>
                <a:t>Dương</a:t>
              </a:r>
              <a:r>
                <a:rPr lang="en-US" sz="2000" dirty="0">
                  <a:latin typeface="+mn-lt"/>
                </a:rPr>
                <a:t>)</a:t>
              </a:r>
              <a:endParaRPr lang="vi-VN" sz="2000" b="0" i="0" dirty="0">
                <a:solidFill>
                  <a:srgbClr val="000000"/>
                </a:solidFill>
                <a:effectLst/>
                <a:latin typeface="+mn-lt"/>
              </a:endParaRPr>
            </a:p>
          </p:txBody>
        </p:sp>
        <p:sp>
          <p:nvSpPr>
            <p:cNvPr id="9" name="TextBox 8">
              <a:extLst>
                <a:ext uri="{FF2B5EF4-FFF2-40B4-BE49-F238E27FC236}">
                  <a16:creationId xmlns:a16="http://schemas.microsoft.com/office/drawing/2014/main" id="{78AA7019-15F0-E0B4-B7B8-5FEC4AF39094}"/>
                </a:ext>
              </a:extLst>
            </p:cNvPr>
            <p:cNvSpPr txBox="1"/>
            <p:nvPr/>
          </p:nvSpPr>
          <p:spPr>
            <a:xfrm>
              <a:off x="4482972" y="210174"/>
              <a:ext cx="3195892" cy="523220"/>
            </a:xfrm>
            <a:prstGeom prst="rect">
              <a:avLst/>
            </a:prstGeom>
            <a:grpFill/>
          </p:spPr>
          <p:txBody>
            <a:bodyPr wrap="square" rtlCol="0">
              <a:spAutoFit/>
            </a:bodyPr>
            <a:lstStyle/>
            <a:p>
              <a:pPr algn="ctr"/>
              <a:r>
                <a:rPr lang="en-US" sz="2800">
                  <a:latin typeface="+mn-lt"/>
                </a:rPr>
                <a:t>NGÀY GẶP LẠI</a:t>
              </a:r>
              <a:endParaRPr lang="vi-VN" sz="2800" b="0" i="0">
                <a:solidFill>
                  <a:srgbClr val="000000"/>
                </a:solidFill>
                <a:effectLst/>
                <a:latin typeface="+mn-lt"/>
              </a:endParaRPr>
            </a:p>
          </p:txBody>
        </p:sp>
      </p:grpSp>
    </p:spTree>
  </p:cSld>
  <p:clrMapOvr>
    <a:masterClrMapping/>
  </p:clrMapOvr>
</p:sld>
</file>

<file path=ppt/theme/theme1.xml><?xml version="1.0" encoding="utf-8"?>
<a:theme xmlns:a="http://schemas.openxmlformats.org/drawingml/2006/main" name="Reforestation Project Proposal  by Slidesgo">
  <a:themeElements>
    <a:clrScheme name="Simple Light">
      <a:dk1>
        <a:srgbClr val="841F00"/>
      </a:dk1>
      <a:lt1>
        <a:srgbClr val="FFFBEE"/>
      </a:lt1>
      <a:dk2>
        <a:srgbClr val="D6EDE4"/>
      </a:dk2>
      <a:lt2>
        <a:srgbClr val="83C4AD"/>
      </a:lt2>
      <a:accent1>
        <a:srgbClr val="1F684C"/>
      </a:accent1>
      <a:accent2>
        <a:srgbClr val="000000"/>
      </a:accent2>
      <a:accent3>
        <a:srgbClr val="FBDEAC"/>
      </a:accent3>
      <a:accent4>
        <a:srgbClr val="EBC177"/>
      </a:accent4>
      <a:accent5>
        <a:srgbClr val="C67A00"/>
      </a:accent5>
      <a:accent6>
        <a:srgbClr val="C43300"/>
      </a:accent6>
      <a:hlink>
        <a:srgbClr val="9F512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2245</TotalTime>
  <Words>1580</Words>
  <Application>Microsoft Office PowerPoint</Application>
  <PresentationFormat>Custom</PresentationFormat>
  <Paragraphs>136</Paragraphs>
  <Slides>40</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Nunito</vt:lpstr>
      <vt:lpstr>Montserrat</vt:lpstr>
      <vt:lpstr>Chewy</vt:lpstr>
      <vt:lpstr>.VnArial</vt:lpstr>
      <vt:lpstr>Times New Roman</vt:lpstr>
      <vt:lpstr>Maven Pro</vt:lpstr>
      <vt:lpstr>Inconsolata</vt:lpstr>
      <vt:lpstr>Reforestation Project Proposal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Reforestation Project Proposal</dc:title>
  <dc:creator>PC</dc:creator>
  <cp:lastModifiedBy>Admin</cp:lastModifiedBy>
  <cp:revision>70</cp:revision>
  <dcterms:modified xsi:type="dcterms:W3CDTF">2023-07-14T13:54:08Z</dcterms:modified>
</cp:coreProperties>
</file>