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</p:sldMasterIdLst>
  <p:notesMasterIdLst>
    <p:notesMasterId r:id="rId19"/>
  </p:notesMasterIdLst>
  <p:sldIdLst>
    <p:sldId id="260" r:id="rId4"/>
    <p:sldId id="423" r:id="rId5"/>
    <p:sldId id="2007577196" r:id="rId6"/>
    <p:sldId id="2007577197" r:id="rId7"/>
    <p:sldId id="2007577198" r:id="rId8"/>
    <p:sldId id="2007577200" r:id="rId9"/>
    <p:sldId id="2007577199" r:id="rId10"/>
    <p:sldId id="2007577201" r:id="rId11"/>
    <p:sldId id="273" r:id="rId12"/>
    <p:sldId id="2007577205" r:id="rId13"/>
    <p:sldId id="2007577202" r:id="rId14"/>
    <p:sldId id="2007577203" r:id="rId15"/>
    <p:sldId id="2007577204" r:id="rId16"/>
    <p:sldId id="2007577195" r:id="rId17"/>
    <p:sldId id="200757720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3FA12-6C1D-4608-8B08-8F5510D77DD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EDCD9-3B90-484F-87F3-A0352C9E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80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72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95CD1-6CE5-4F66-83CD-E7BCD4A81E0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568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25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095FB5-CD2E-47A5-A951-C4891090C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8E41922-E8ED-4EEC-A860-906CAC831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98BBE-EC60-46AF-9A6D-DD6127AE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27E6D4-CBBB-46AE-9A68-5A1A30D05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E99336-210E-4734-BD6F-F755E81C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00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F305C6-B055-446D-BE19-84DB4C7AC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600AC0-C2DA-4CCB-847A-48410B150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31543-5A2B-4456-A9E2-7424353D7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92AB42-C4F4-4291-9C1B-5FA344AD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3186F6-A7BB-43F3-8CE8-8187DB33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8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6AEBA2A-6A21-4883-B518-7B8F4DF85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5DAA8A-2736-41D6-AFE4-32ED17D18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FDFB5-884D-4E58-A43A-CB371A85D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786361-AE35-4EC2-9C4B-9935DAF8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2C1D48-B4A8-4D25-BE61-40B9D9B3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8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32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4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11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65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52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964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23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34781E-99EC-46F9-843C-62838E21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72A5EE-7A4B-4D7E-BD15-0FC8195E0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3733F2-F862-412E-96A1-08FDBBD3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79212-FD32-4A04-B97C-09538CC8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A8704C-75ED-47C7-9F86-6E3E86EF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72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87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49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2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822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988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83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219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10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42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56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4E00D6-D27F-49E0-8C38-ECD651F1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AC8838-4878-411C-B613-960FDDEA5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D0A84A-63FE-48DC-9630-749C38CA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C623DE-17A6-4E4F-9C03-30ACA2229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505CC4-0CD1-4961-AC13-874F1B75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52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9540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1102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546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9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53221-06F0-46CC-8046-61366AC5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E6B8C5-52C7-45B8-9472-F10F9DD1D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6853F3-A22E-4A49-9D9A-5CC601123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59DD6-9C60-42E5-BD39-F0144E49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AB1508-15D1-40F0-9C28-A669EFEBC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2AB38B-B842-4AF4-AEE2-95A291C5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48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62A7A-3DF9-4EE0-B7E3-60849BF9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458758-D20D-4F06-B594-ED7E4314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D234FC-20C7-45B7-B12B-83F41CACC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0B37A8-0EB5-4C53-917B-4BAEE54E6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98B40CE-5B36-4B6B-92D6-2D73AB5BD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803F79-F315-4B14-B491-FC9284C2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3CBE06-3DAB-4CED-929C-8C06313E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372A20-C59C-461F-9EB9-C0E037D0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2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C8845-2C1A-4EDE-952E-AEFC19704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9405D6-4D51-41DD-AB85-300D38DA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846622-50BA-41EB-B5A1-14ACF553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8EAE22B-8571-47E3-B8F8-2F91AAA7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7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7E89CF-08A0-47DF-AED7-BAC08E4F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62E89C-8B0A-42CE-A088-B6692C1B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D7AE95-2653-4FEC-AC63-D86296B1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48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DAD512-2E73-4F09-9FA3-E08B48FE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2DF1C5-F6BB-4F47-A08A-8F9AD2A86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BFD107-BC94-4422-B697-0CA2B571A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C1C67B-E5BA-4AFD-950C-20D5E470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842C96-7E6E-479E-A77D-6BE19103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4B5F56-6DE5-43D6-AE1B-E3B78690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1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67E8E9-443B-4E92-9BEA-41F2149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3659C4-3A49-4E6C-B452-4DDE1A0EE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E5497F-3D29-4C52-ACAE-656D593E2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CE27CE-23B9-47FD-9DDA-289E1115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E3029C-E980-4D8A-8193-21A13981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B208A7-BB7D-4204-858D-1AEB6347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7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9D35CA-3C14-4E70-96AD-1E8D3714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BD34C-CE02-4EF6-A047-D18E6ED4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639D1D-750D-44DC-9DCB-A24500CE8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457CC-419A-4E22-88B8-0FAEAA4BB3A5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93FB6-7790-4E0E-80B2-3A5C9DA3E2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D587CE-CF4D-4444-BE0B-2CD4F1B7A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4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5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0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xhere.com/es/photo/158879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33" name="标题 1">
            <a:extLst>
              <a:ext uri="{FF2B5EF4-FFF2-40B4-BE49-F238E27FC236}">
                <a16:creationId xmlns:a16="http://schemas.microsoft.com/office/drawing/2014/main" id="{3E953B47-60DA-4950-AF0A-671C273FF6AC}"/>
              </a:ext>
            </a:extLst>
          </p:cNvPr>
          <p:cNvSpPr txBox="1">
            <a:spLocks/>
          </p:cNvSpPr>
          <p:nvPr/>
        </p:nvSpPr>
        <p:spPr>
          <a:xfrm>
            <a:off x="2513983" y="1419552"/>
            <a:ext cx="738414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Bài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10: Mua,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bán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hàng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hóa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(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tiết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4)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EBD04C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熊孩子体" panose="02000500000000000000" pitchFamily="2" charset="-128"/>
              <a:cs typeface="Times New Roman" panose="02020603050405020304" pitchFamily="18" charset="0"/>
            </a:endParaRPr>
          </a:p>
        </p:txBody>
      </p:sp>
      <p:pic>
        <p:nvPicPr>
          <p:cNvPr id="18" name="图片 2">
            <a:extLst>
              <a:ext uri="{FF2B5EF4-FFF2-40B4-BE49-F238E27FC236}">
                <a16:creationId xmlns:a16="http://schemas.microsoft.com/office/drawing/2014/main" id="{390BE425-8C45-4C35-ACFC-E2AF642E8A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88" y="2698011"/>
            <a:ext cx="2877062" cy="36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A8A0D70-9B88-4F62-B4C1-1F73EE4D49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54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C6E785-8584-496B-BAA7-31D0883ABF39}"/>
              </a:ext>
            </a:extLst>
          </p:cNvPr>
          <p:cNvSpPr txBox="1"/>
          <p:nvPr/>
        </p:nvSpPr>
        <p:spPr>
          <a:xfrm>
            <a:off x="2622447" y="4623722"/>
            <a:ext cx="73950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rPr>
              <a:t>Tập mua, bán hàng hóa 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78E807-C779-4574-8560-4CDC9E967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56638" y="0"/>
            <a:ext cx="5678717" cy="38989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FC51A8-FA65-4E57-9A2F-5C2BE8FE227C}"/>
              </a:ext>
            </a:extLst>
          </p:cNvPr>
          <p:cNvSpPr txBox="1"/>
          <p:nvPr/>
        </p:nvSpPr>
        <p:spPr>
          <a:xfrm>
            <a:off x="3919076" y="2525209"/>
            <a:ext cx="60984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64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rt&#10;&#10;Description automatically generated">
            <a:extLst>
              <a:ext uri="{FF2B5EF4-FFF2-40B4-BE49-F238E27FC236}">
                <a16:creationId xmlns:a16="http://schemas.microsoft.com/office/drawing/2014/main" id="{9A8D2E40-9164-44DD-BD57-BEBEFB15C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E9801E-7C85-45A8-A136-3F13E3A8D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7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D21D8765-D1AC-4DB0-A98C-FF241AFD09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25592" r="9007" b="59785"/>
          <a:stretch/>
        </p:blipFill>
        <p:spPr>
          <a:xfrm>
            <a:off x="1" y="1710812"/>
            <a:ext cx="5029200" cy="2610465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ADC1536E-3865-4204-934A-2C98748F03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t="43011" r="8393" b="1935"/>
          <a:stretch/>
        </p:blipFill>
        <p:spPr>
          <a:xfrm>
            <a:off x="5029201" y="0"/>
            <a:ext cx="6985818" cy="632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flowers&#10;&#10;Description automatically generated with low confidence">
            <a:extLst>
              <a:ext uri="{FF2B5EF4-FFF2-40B4-BE49-F238E27FC236}">
                <a16:creationId xmlns:a16="http://schemas.microsoft.com/office/drawing/2014/main" id="{C209F308-A8C1-478E-A991-84620195C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F940D73-5D43-41F5-8874-634174BE4A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7" t="26351" r="11694" b="32120"/>
          <a:stretch/>
        </p:blipFill>
        <p:spPr>
          <a:xfrm>
            <a:off x="327743" y="0"/>
            <a:ext cx="11536513" cy="313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5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CBE8A8D-A0A0-4EE4-880E-356EFE1EB1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9" y="564746"/>
            <a:ext cx="4682107" cy="5854698"/>
          </a:xfrm>
          <a:prstGeom prst="rect">
            <a:avLst/>
          </a:prstGeom>
        </p:spPr>
      </p:pic>
      <p:sp>
        <p:nvSpPr>
          <p:cNvPr id="14" name="Google Shape;214;p32">
            <a:extLst>
              <a:ext uri="{FF2B5EF4-FFF2-40B4-BE49-F238E27FC236}">
                <a16:creationId xmlns:a16="http://schemas.microsoft.com/office/drawing/2014/main" id="{9DAE9595-1B07-45F2-9CF3-B0BC4BDC8AB4}"/>
              </a:ext>
            </a:extLst>
          </p:cNvPr>
          <p:cNvSpPr txBox="1">
            <a:spLocks noGrp="1"/>
          </p:cNvSpPr>
          <p:nvPr/>
        </p:nvSpPr>
        <p:spPr>
          <a:xfrm>
            <a:off x="4894551" y="1767930"/>
            <a:ext cx="5645314" cy="10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Concert One"/>
              <a:buNone/>
              <a:defRPr sz="53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800" dirty="0">
                <a:latin typeface="+mj-lt"/>
              </a:rPr>
              <a:t>CỦNG CỐ </a:t>
            </a:r>
            <a:br>
              <a:rPr lang="vi-VN" sz="8800" dirty="0">
                <a:latin typeface="+mj-lt"/>
              </a:rPr>
            </a:br>
            <a:r>
              <a:rPr lang="vi-VN" sz="8800" dirty="0">
                <a:latin typeface="+mj-lt"/>
              </a:rPr>
              <a:t>DẶN DÒ</a:t>
            </a:r>
            <a:br>
              <a:rPr lang="vi-VN" sz="8800" dirty="0">
                <a:latin typeface="+mj-lt"/>
              </a:rPr>
            </a:br>
            <a:endParaRPr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121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dễ thương">
            <a:extLst>
              <a:ext uri="{FF2B5EF4-FFF2-40B4-BE49-F238E27FC236}">
                <a16:creationId xmlns:a16="http://schemas.microsoft.com/office/drawing/2014/main" id="{266720A5-DDC4-400E-0AD8-749A73970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92EC73-48E0-3B95-CEEB-F3EA56CB2F01}"/>
              </a:ext>
            </a:extLst>
          </p:cNvPr>
          <p:cNvSpPr txBox="1"/>
          <p:nvPr/>
        </p:nvSpPr>
        <p:spPr>
          <a:xfrm>
            <a:off x="5645021" y="1436914"/>
            <a:ext cx="5682341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8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5666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28"/>
          <p:cNvSpPr txBox="1"/>
          <p:nvPr/>
        </p:nvSpPr>
        <p:spPr>
          <a:xfrm>
            <a:off x="375683" y="2420554"/>
            <a:ext cx="103188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26" name="Picture 2" descr="Top 300 hình nền Powerpoint đẹp chuyên nghiệp chất lừ nhất ...">
            <a:extLst>
              <a:ext uri="{FF2B5EF4-FFF2-40B4-BE49-F238E27FC236}">
                <a16:creationId xmlns:a16="http://schemas.microsoft.com/office/drawing/2014/main" id="{1DB997A5-8BE9-CDC1-6C43-78BE7C39E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7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ABE358-A1A7-A524-E76D-9F4D4FB3C6AA}"/>
              </a:ext>
            </a:extLst>
          </p:cNvPr>
          <p:cNvSpPr txBox="1"/>
          <p:nvPr/>
        </p:nvSpPr>
        <p:spPr>
          <a:xfrm>
            <a:off x="2808513" y="2420554"/>
            <a:ext cx="7268547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000" b="1" dirty="0">
                <a:ln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2A1.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54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A8A0D70-9B88-4F62-B4C1-1F73EE4D49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54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C6E785-8584-496B-BAA7-31D0883ABF39}"/>
              </a:ext>
            </a:extLst>
          </p:cNvPr>
          <p:cNvSpPr txBox="1"/>
          <p:nvPr/>
        </p:nvSpPr>
        <p:spPr>
          <a:xfrm>
            <a:off x="2398456" y="4579082"/>
            <a:ext cx="73950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vi-VN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 động 1: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Một số hàng hóa cần thiết cho cuộc sống hàng ngày</a:t>
            </a:r>
            <a:r>
              <a:rPr kumimoji="0" lang="vi-VN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3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DE55563-9B71-4E09-8D23-1000CF136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23" y="0"/>
            <a:ext cx="10987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6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46DD295-D61F-42C2-B6FA-94C8B85680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t="21075" r="49799" b="40646"/>
          <a:stretch/>
        </p:blipFill>
        <p:spPr>
          <a:xfrm>
            <a:off x="2698955" y="431389"/>
            <a:ext cx="8793352" cy="5434781"/>
          </a:xfrm>
          <a:prstGeom prst="rect">
            <a:avLst/>
          </a:prstGeom>
        </p:spPr>
      </p:pic>
      <p:pic>
        <p:nvPicPr>
          <p:cNvPr id="6" name="Picture 5" descr="A doll holding a toothbrush&#10;&#10;Description automatically generated with low confidence">
            <a:extLst>
              <a:ext uri="{FF2B5EF4-FFF2-40B4-BE49-F238E27FC236}">
                <a16:creationId xmlns:a16="http://schemas.microsoft.com/office/drawing/2014/main" id="{CA52C629-AC66-4D46-B39B-3A2B92CEE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9832"/>
            <a:ext cx="2516286" cy="28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1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B1D69E-D9E4-4135-AC46-35215EA875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1290" r="11668" b="40645"/>
          <a:stretch/>
        </p:blipFill>
        <p:spPr>
          <a:xfrm>
            <a:off x="3674014" y="280218"/>
            <a:ext cx="7997792" cy="4955459"/>
          </a:xfrm>
          <a:prstGeom prst="rect">
            <a:avLst/>
          </a:prstGeom>
        </p:spPr>
      </p:pic>
      <p:pic>
        <p:nvPicPr>
          <p:cNvPr id="5" name="Picture 4" descr="A doll holding a toothbrush&#10;&#10;Description automatically generated with low confidence">
            <a:extLst>
              <a:ext uri="{FF2B5EF4-FFF2-40B4-BE49-F238E27FC236}">
                <a16:creationId xmlns:a16="http://schemas.microsoft.com/office/drawing/2014/main" id="{4A148777-DA72-44C4-9880-D8E1FDCEE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9832"/>
            <a:ext cx="2516286" cy="28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E08D91-95C1-47FF-AF20-124E92688E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65" t="58494" r="30588" b="3011"/>
          <a:stretch/>
        </p:blipFill>
        <p:spPr>
          <a:xfrm>
            <a:off x="3336577" y="227615"/>
            <a:ext cx="8703439" cy="5353666"/>
          </a:xfrm>
          <a:prstGeom prst="rect">
            <a:avLst/>
          </a:prstGeom>
        </p:spPr>
      </p:pic>
      <p:pic>
        <p:nvPicPr>
          <p:cNvPr id="5" name="Picture 4" descr="A doll holding a toothbrush&#10;&#10;Description automatically generated with low confidence">
            <a:extLst>
              <a:ext uri="{FF2B5EF4-FFF2-40B4-BE49-F238E27FC236}">
                <a16:creationId xmlns:a16="http://schemas.microsoft.com/office/drawing/2014/main" id="{8EFE5802-A6E4-44C3-A3FD-1EF4B03F8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9832"/>
            <a:ext cx="2516286" cy="28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88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49FB0F2F-4C26-4541-9264-3B3EEE17D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, doll&#10;&#10;Description automatically generated">
            <a:extLst>
              <a:ext uri="{FF2B5EF4-FFF2-40B4-BE49-F238E27FC236}">
                <a16:creationId xmlns:a16="http://schemas.microsoft.com/office/drawing/2014/main" id="{F42FC2E6-0839-4E44-B16A-2E7562ABB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00" y="2675374"/>
            <a:ext cx="3934374" cy="3277057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97241327-76A3-407E-9963-B370886EB918}"/>
              </a:ext>
            </a:extLst>
          </p:cNvPr>
          <p:cNvSpPr/>
          <p:nvPr/>
        </p:nvSpPr>
        <p:spPr>
          <a:xfrm>
            <a:off x="3707129" y="905569"/>
            <a:ext cx="5810864" cy="277269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4A8E9-E15B-45A5-B272-37C38F9C5BC5}"/>
              </a:ext>
            </a:extLst>
          </p:cNvPr>
          <p:cNvSpPr txBox="1"/>
          <p:nvPr/>
        </p:nvSpPr>
        <p:spPr>
          <a:xfrm>
            <a:off x="4348316" y="1404255"/>
            <a:ext cx="488773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kể thêm những hàng hóa cần thiết cho cuộc sống hàng ngày?</a:t>
            </a:r>
          </a:p>
        </p:txBody>
      </p:sp>
    </p:spTree>
    <p:extLst>
      <p:ext uri="{BB962C8B-B14F-4D97-AF65-F5344CB8AC3E}">
        <p14:creationId xmlns:p14="http://schemas.microsoft.com/office/powerpoint/2010/main" val="186572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4" name="Picture 3" descr="A picture containing decorated&#10;&#10;Description automatically generated">
            <a:extLst>
              <a:ext uri="{FF2B5EF4-FFF2-40B4-BE49-F238E27FC236}">
                <a16:creationId xmlns:a16="http://schemas.microsoft.com/office/drawing/2014/main" id="{C52EFC6B-F162-4764-8E44-F5DD53AC8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160" y="-291380"/>
            <a:ext cx="13990320" cy="74407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280035-7B9F-4B39-8A71-AB87F7D7E3B0}"/>
              </a:ext>
            </a:extLst>
          </p:cNvPr>
          <p:cNvSpPr txBox="1"/>
          <p:nvPr/>
        </p:nvSpPr>
        <p:spPr>
          <a:xfrm>
            <a:off x="1417320" y="2575055"/>
            <a:ext cx="9326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Hàng hóa rất cần thiết trong cuộc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sống của mỗi gia đình. Gạo, thịt là thức ăn nuôi sống con người, sách, vở, bút... là đồ dùng học sinh học tập</a:t>
            </a: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Arial"/>
              </a:rPr>
              <a:t>; quần áo, giày dép, mũ, tất, xà phòng, dầu gội, kem đánh       	răng…là đồ dùng sinh hoạt cá nhân.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7B8FAA-6D3B-42DE-8726-200C78915543}"/>
              </a:ext>
            </a:extLst>
          </p:cNvPr>
          <p:cNvSpPr txBox="1"/>
          <p:nvPr/>
        </p:nvSpPr>
        <p:spPr>
          <a:xfrm>
            <a:off x="4735830" y="741808"/>
            <a:ext cx="2720339" cy="7480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2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Kết luận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</TotalTime>
  <Words>166</Words>
  <Application>Microsoft Office PowerPoint</Application>
  <PresentationFormat>Widescreen</PresentationFormat>
  <Paragraphs>17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等线</vt:lpstr>
      <vt:lpstr>等线 Light</vt:lpstr>
      <vt:lpstr>Arial</vt:lpstr>
      <vt:lpstr>Calibri</vt:lpstr>
      <vt:lpstr>Calibri Light</vt:lpstr>
      <vt:lpstr>Concert One</vt:lpstr>
      <vt:lpstr>HP001 4 hàng</vt:lpstr>
      <vt:lpstr>Times New Roman</vt:lpstr>
      <vt:lpstr>方正卡通简体</vt:lpstr>
      <vt:lpstr>Office 主题​​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Bài 10: Mua, bán hàng hóa</dc:title>
  <dc:creator>Admin</dc:creator>
  <cp:lastModifiedBy>Mrs Nhung</cp:lastModifiedBy>
  <cp:revision>15</cp:revision>
  <dcterms:created xsi:type="dcterms:W3CDTF">2021-07-28T08:58:16Z</dcterms:created>
  <dcterms:modified xsi:type="dcterms:W3CDTF">2023-07-14T15:19:41Z</dcterms:modified>
</cp:coreProperties>
</file>