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6" r:id="rId2"/>
    <p:sldMasterId id="2147483668" r:id="rId3"/>
  </p:sldMasterIdLst>
  <p:notesMasterIdLst>
    <p:notesMasterId r:id="rId26"/>
  </p:notesMasterIdLst>
  <p:sldIdLst>
    <p:sldId id="627" r:id="rId4"/>
    <p:sldId id="595" r:id="rId5"/>
    <p:sldId id="262" r:id="rId6"/>
    <p:sldId id="263" r:id="rId7"/>
    <p:sldId id="264" r:id="rId8"/>
    <p:sldId id="596" r:id="rId9"/>
    <p:sldId id="597" r:id="rId10"/>
    <p:sldId id="632" r:id="rId11"/>
    <p:sldId id="624" r:id="rId12"/>
    <p:sldId id="604" r:id="rId13"/>
    <p:sldId id="616" r:id="rId14"/>
    <p:sldId id="617" r:id="rId15"/>
    <p:sldId id="618" r:id="rId16"/>
    <p:sldId id="620" r:id="rId17"/>
    <p:sldId id="623" r:id="rId18"/>
    <p:sldId id="257" r:id="rId19"/>
    <p:sldId id="258" r:id="rId20"/>
    <p:sldId id="270" r:id="rId21"/>
    <p:sldId id="272" r:id="rId22"/>
    <p:sldId id="274" r:id="rId23"/>
    <p:sldId id="611" r:id="rId24"/>
    <p:sldId id="613" r:id="rId25"/>
  </p:sldIdLst>
  <p:sldSz cx="12192000" cy="6858000"/>
  <p:notesSz cx="6858000" cy="9144000"/>
  <p:embeddedFontLst>
    <p:embeddedFont>
      <p:font typeface="SVN-Poky's" panose="020B0604020202020204" charset="0"/>
      <p:regular r:id="rId27"/>
    </p:embeddedFont>
    <p:embeddedFont>
      <p:font typeface="字魂105号-简雅黑" panose="020B0604020202020204" charset="-122"/>
      <p:regular r:id="rId28"/>
    </p:embeddedFont>
    <p:embeddedFont>
      <p:font typeface="HP-087" panose="020B0604020202020204"/>
      <p:bold r:id="rId29"/>
    </p:embeddedFont>
    <p:embeddedFont>
      <p:font typeface="Arial-Rounded" panose="020B0500000000000000" charset="0"/>
      <p:regular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Algerian" panose="04020705040A02060702" pitchFamily="82" charset="0"/>
      <p:regular r:id="rId33"/>
    </p:embeddedFont>
    <p:embeddedFont>
      <p:font typeface="SVN-Anastasia" panose="020B0604020202020204" charset="0"/>
      <p:regular r:id="rId34"/>
    </p:embeddedFont>
    <p:embeddedFont>
      <p:font typeface="三极准柔宋" panose="020B0604020202020204" charset="-122"/>
      <p:regular r:id="rId35"/>
    </p:embeddedFont>
    <p:embeddedFont>
      <p:font typeface="HP-102" panose="020B0604020202020204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Bauhaus 93" panose="04030905020B02020C02" pitchFamily="82" charset="0"/>
      <p:regular r:id="rId41"/>
    </p:embeddedFont>
  </p:embeddedFontLst>
  <p:custDataLst>
    <p:tags r:id="rId4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24">
          <p15:clr>
            <a:srgbClr val="A4A3A4"/>
          </p15:clr>
        </p15:guide>
        <p15:guide id="2" pos="216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刘思蜀" initials="刘思蜀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FFCC"/>
    <a:srgbClr val="163890"/>
    <a:srgbClr val="ED8674"/>
    <a:srgbClr val="FF9357"/>
    <a:srgbClr val="4C74B2"/>
    <a:srgbClr val="FFE672"/>
    <a:srgbClr val="395896"/>
    <a:srgbClr val="6C8BE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24" autoAdjust="0"/>
    <p:restoredTop sz="96201" autoAdjust="0"/>
  </p:normalViewPr>
  <p:slideViewPr>
    <p:cSldViewPr snapToGrid="0">
      <p:cViewPr varScale="1">
        <p:scale>
          <a:sx n="80" d="100"/>
          <a:sy n="80" d="100"/>
        </p:scale>
        <p:origin x="12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154" y="62"/>
      </p:cViewPr>
      <p:guideLst>
        <p:guide orient="horz" pos="2824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三极准柔宋" panose="00000500000000000000" pitchFamily="2" charset="-122"/>
                <a:ea typeface="三极准柔宋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三极准柔宋" panose="00000500000000000000" pitchFamily="2" charset="-122"/>
                <a:ea typeface="三极准柔宋" panose="00000500000000000000" pitchFamily="2" charset="-122"/>
              </a:defRPr>
            </a:lvl1pPr>
          </a:lstStyle>
          <a:p>
            <a:fld id="{11577D22-AD28-43FC-8EB4-B134A7D334C3}" type="datetimeFigureOut">
              <a:rPr lang="zh-CN" altLang="en-US" smtClean="0"/>
              <a:t>2022/8/26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三极准柔宋" panose="00000500000000000000" pitchFamily="2" charset="-122"/>
                <a:ea typeface="三极准柔宋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三极准柔宋" panose="00000500000000000000" pitchFamily="2" charset="-122"/>
                <a:ea typeface="三极准柔宋" panose="00000500000000000000" pitchFamily="2" charset="-122"/>
              </a:defRPr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198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5411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583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2634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7940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671D1-6F6E-48D9-9120-44CD64745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46B65-CA09-45B3-BEE6-52D141B9D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5CCFC-B504-476B-B004-64CAC00B3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68703-19B2-4943-BF36-C0F23F82C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F52A1-BEBB-452B-8469-DA0BD002A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89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A0B15-5446-4172-92FE-DCE1E74C0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0E71B-8846-4B65-AA0C-903AC86E6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43AABA-D541-4806-A75D-A772F4FAE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4156BE-6706-4FD6-A1FE-0164AACC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2A4A7-037B-43EA-B383-63B2E41A4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22A7B4-045A-4938-A92A-B5D1B73D6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663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E616-CFAB-415B-A970-0F80BDC05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3C884-ADF9-44B3-8890-EC6460EE6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544275-54E7-4CF5-9864-FC71754724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37A4E1-CC00-4B1C-AFE2-33E02A0D6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7B7902-0883-42CF-9208-4AB07EE41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0D0175-4A72-45B2-8C1E-265E57B9D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D9A4CE-DCE6-4D14-BC54-5690E80B3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DBD6B2-EC69-457E-AB61-0BD7AA947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75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EC5FD-5268-428F-B82A-E856197C6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C69075-5828-46B1-98C4-C923142A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CC6BD4-5CAA-42F0-9078-3DAEC14FD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DCB90-E099-49E4-88F2-BD4D9A74D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13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AE9185-06B6-433D-80F1-A85D7F269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D3500B-7C36-4734-AF9A-AC067D4A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767AD7-EC4D-4C94-9A1B-CA3CAC07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045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09D60-8F76-4F10-8161-6CAB848E8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FB889-1E44-49D1-821F-A2776848B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AABF1-91CA-47F1-99A2-604C55A10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F5C345-1AE6-4BDD-BCAD-DAA0CA78E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0476B-9AD3-43C0-A4AF-8CA06E169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0E1568-5090-4319-B897-9C0CFA77C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27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7F0FE-39D4-4776-9504-76A7EB778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4D3E82-7F31-4CF2-81CE-2B8D98141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1A0CC5-893A-4E0C-A278-4570E8701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A6C0B-A71B-4E31-8454-D5C30CE8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5802A-0C0E-4BBD-A44B-8901003FF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261D60-7808-4D65-B037-8A12345A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19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9279A-09EA-40B4-BA99-9F2EC1DB3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02EC11-DA7E-4908-8E03-8C5303346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2439F-7516-46F8-94AC-E55EA92B7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A0BEB-F614-4507-8EB7-F92FED3F3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CD160-9C8D-4B31-9FAF-2A95D3D48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92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420810-4B55-47A1-ADEE-B7C3FECE40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670A60-F2FA-4C0E-BCFE-0E379818F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6275B-F981-4F94-B17E-ABBFFD59C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1E5D9-7B8E-4DF1-BEA2-136A11A7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EF932-AEC9-49E1-8DF1-09F6480D5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62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7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三极准柔宋" panose="000005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97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269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493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78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29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88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660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581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91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60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CBCD8C-8139-4594-BA3C-16FF1499B823}" type="datetimeFigureOut">
              <a:rPr lang="zh-CN" altLang="en-US" smtClean="0"/>
              <a:t>2022/8/26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880E7ED-E1E6-474A-8E65-5FB0B2985B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41" y="1122618"/>
            <a:ext cx="9144848" cy="23881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41" y="3602854"/>
            <a:ext cx="9144848" cy="16561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835" indent="0" algn="ctr">
              <a:buNone/>
              <a:defRPr sz="1600"/>
            </a:lvl7pPr>
            <a:lvl8pPr marL="3201035" indent="0" algn="ctr">
              <a:buNone/>
              <a:defRPr sz="1600"/>
            </a:lvl8pPr>
            <a:lvl9pPr marL="365950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996805" y="6285865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F401753-84E0-43D3-BDB3-58CAF886AA96}" type="datetimeFigureOut">
              <a:rPr lang="zh-CN" altLang="en-US" smtClean="0"/>
              <a:t>2022/8/26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599170" y="6356350"/>
            <a:ext cx="2743200" cy="365125"/>
          </a:xfrm>
        </p:spPr>
        <p:txBody>
          <a:bodyPr/>
          <a:lstStyle/>
          <a:p>
            <a:fld id="{0C896B95-5E65-4734-9063-E6F5EAA8AB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TextBox 16"/>
          <p:cNvSpPr txBox="1"/>
          <p:nvPr userDrawn="1"/>
        </p:nvSpPr>
        <p:spPr>
          <a:xfrm>
            <a:off x="20248880" y="12885694"/>
            <a:ext cx="3157221" cy="4181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altLang="zh-CN" sz="2800" b="0" kern="120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Page</a:t>
            </a:r>
            <a:r>
              <a:rPr lang="en-US" altLang="zh-CN" sz="2800" b="1" kern="120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    </a:t>
            </a:r>
            <a:fld id="{565CE74E-AB26-4998-AD42-012C4C1AD076}" type="slidenum">
              <a:rPr lang="zh-CN" altLang="en-US" sz="2800" b="1" kern="1200" smtClean="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‹#›</a:t>
            </a:fld>
            <a:endParaRPr lang="en-US" sz="2800" b="1" kern="1200" dirty="0">
              <a:solidFill>
                <a:schemeClr val="tx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Open Sans" panose="020B0606030504020204" charset="0"/>
              <a:sym typeface="阿里巴巴普惠体 R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257676"/>
          </a:xfrm>
          <a:custGeom>
            <a:avLst/>
            <a:gdLst>
              <a:gd name="connsiteX0" fmla="*/ 0 w 12192000"/>
              <a:gd name="connsiteY0" fmla="*/ 0 h 4257676"/>
              <a:gd name="connsiteX1" fmla="*/ 12192000 w 12192000"/>
              <a:gd name="connsiteY1" fmla="*/ 0 h 4257676"/>
              <a:gd name="connsiteX2" fmla="*/ 12192000 w 12192000"/>
              <a:gd name="connsiteY2" fmla="*/ 4257676 h 4257676"/>
              <a:gd name="connsiteX3" fmla="*/ 0 w 12192000"/>
              <a:gd name="connsiteY3" fmla="*/ 4257676 h 425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257676">
                <a:moveTo>
                  <a:pt x="0" y="0"/>
                </a:moveTo>
                <a:lnTo>
                  <a:pt x="12192000" y="0"/>
                </a:lnTo>
                <a:lnTo>
                  <a:pt x="12192000" y="4257676"/>
                </a:lnTo>
                <a:lnTo>
                  <a:pt x="0" y="425767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lang="id-ID" sz="16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E4F79-6008-4BB2-82D9-A4FBC7A6A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1F86AF-AAE9-46FC-B2C3-D5C109F84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98EFE-3BCF-4868-8B07-B17F2E65F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054D3-26A4-4946-917F-C955A6AF4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2AC6C-50B8-459B-AC99-AEA831B57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7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66E8B-F39D-408B-B7F6-0617443F5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95EB8-0F92-47BD-9C27-9981A8927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9FD95-F895-4420-856A-62AA21C30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EDB5E-2C5C-4A58-98D5-71944B394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D6FF9-F77F-4846-8B98-D0DDF3DF6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999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40216-085B-4555-A79E-57F986A2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CC716C-5187-478E-9DFC-043448127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03DEB-DF6C-4301-A8C5-AC52E8EC19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EB337-A5CE-4D22-B387-65C2097BF3F7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7D860-1F12-4672-B5DF-9EDB9253D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A8177-0551-4864-A819-233E490F0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A00B8-EE1C-4B06-9DFD-621229342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5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11331-DA07-4C6B-A383-A7867BD927DD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BA2E3-4739-400D-BD81-3CAC83EB4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2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tags" Target="../tags/tag10.xml"/><Relationship Id="rId7" Type="http://schemas.openxmlformats.org/officeDocument/2006/relationships/notesSlide" Target="../notesSlides/notesSlide6.xml"/><Relationship Id="rId12" Type="http://schemas.openxmlformats.org/officeDocument/2006/relationships/image" Target="../media/image6.png"/><Relationship Id="rId2" Type="http://schemas.openxmlformats.org/officeDocument/2006/relationships/tags" Target="../tags/tag9.xml"/><Relationship Id="rId16" Type="http://schemas.openxmlformats.org/officeDocument/2006/relationships/image" Target="../media/image10.png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tags" Target="../tags/tag12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tags" Target="../tags/tag1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tags" Target="../tags/tag15.xml"/><Relationship Id="rId7" Type="http://schemas.openxmlformats.org/officeDocument/2006/relationships/image" Target="../media/image2.png"/><Relationship Id="rId12" Type="http://schemas.openxmlformats.org/officeDocument/2006/relationships/image" Target="../media/image8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4" Type="http://schemas.openxmlformats.org/officeDocument/2006/relationships/tags" Target="../tags/tag16.xml"/><Relationship Id="rId9" Type="http://schemas.openxmlformats.org/officeDocument/2006/relationships/image" Target="../media/image4.png"/><Relationship Id="rId1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openxmlformats.org/officeDocument/2006/relationships/image" Target="../media/image16.png"/><Relationship Id="rId12" Type="http://schemas.openxmlformats.org/officeDocument/2006/relationships/slide" Target="slide20.xml"/><Relationship Id="rId2" Type="http://schemas.openxmlformats.org/officeDocument/2006/relationships/audio" Target="../media/audio2.wav"/><Relationship Id="rId16" Type="http://schemas.openxmlformats.org/officeDocument/2006/relationships/image" Target="../media/image20.gif"/><Relationship Id="rId1" Type="http://schemas.openxmlformats.org/officeDocument/2006/relationships/slideLayout" Target="../slideLayouts/slideLayout19.xml"/><Relationship Id="rId6" Type="http://schemas.openxmlformats.org/officeDocument/2006/relationships/slide" Target="slide17.xml"/><Relationship Id="rId11" Type="http://schemas.openxmlformats.org/officeDocument/2006/relationships/image" Target="../media/image18.png"/><Relationship Id="rId5" Type="http://schemas.openxmlformats.org/officeDocument/2006/relationships/image" Target="../media/image14.gif"/><Relationship Id="rId15" Type="http://schemas.openxmlformats.org/officeDocument/2006/relationships/slide" Target="slide21.xml"/><Relationship Id="rId10" Type="http://schemas.openxmlformats.org/officeDocument/2006/relationships/slide" Target="slide19.xml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1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slide" Target="slide16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slide" Target="slide16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slide" Target="slide16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slide" Target="slide16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tags" Target="../tags/tag21.xml"/><Relationship Id="rId7" Type="http://schemas.openxmlformats.org/officeDocument/2006/relationships/notesSlide" Target="../notesSlides/notesSlide10.xml"/><Relationship Id="rId12" Type="http://schemas.openxmlformats.org/officeDocument/2006/relationships/image" Target="../media/image6.png"/><Relationship Id="rId2" Type="http://schemas.openxmlformats.org/officeDocument/2006/relationships/tags" Target="../tags/tag20.xml"/><Relationship Id="rId16" Type="http://schemas.openxmlformats.org/officeDocument/2006/relationships/image" Target="../media/image10.png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tags" Target="../tags/tag23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tags" Target="../tags/tag22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tags" Target="../tags/tag4.xml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tags" Target="../tags/tag3.xml"/><Relationship Id="rId16" Type="http://schemas.openxmlformats.org/officeDocument/2006/relationships/image" Target="../media/image10.png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tags" Target="../tags/tag6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tags" Target="../tags/tag5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1"/>
          <p:cNvSpPr/>
          <p:nvPr/>
        </p:nvSpPr>
        <p:spPr>
          <a:xfrm>
            <a:off x="890337" y="941822"/>
            <a:ext cx="10571449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Chào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mừngýý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thầy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cô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về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dự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chuyên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đề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Toán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lớp</a:t>
            </a:r>
            <a:r>
              <a:rPr lang="en-US" sz="6600" dirty="0" smtClean="0">
                <a:solidFill>
                  <a:srgbClr val="163890"/>
                </a:solidFill>
                <a:latin typeface="HP-087" panose="020B0803050302020204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3A5</a:t>
            </a:r>
            <a:endParaRPr lang="en-US" sz="6600" dirty="0">
              <a:solidFill>
                <a:srgbClr val="163890"/>
              </a:solidFill>
              <a:latin typeface="HP-087" panose="020B0803050302020204" pitchFamily="34" charset="0"/>
              <a:ea typeface="思源宋体 CN Heavy" panose="02020900000000000000" charset="-122"/>
              <a:cs typeface="Bauhaus 93" panose="04030905020B02020C02" charset="0"/>
              <a:sym typeface="+mn-lt"/>
            </a:endParaRPr>
          </a:p>
        </p:txBody>
      </p:sp>
      <p:sp>
        <p:nvSpPr>
          <p:cNvPr id="8" name="矩形 20">
            <a:extLst>
              <a:ext uri="{FF2B5EF4-FFF2-40B4-BE49-F238E27FC236}">
                <a16:creationId xmlns:a16="http://schemas.microsoft.com/office/drawing/2014/main" id="{5D132CB0-C1EE-CE71-0568-ED11F0E2D0F4}"/>
              </a:ext>
            </a:extLst>
          </p:cNvPr>
          <p:cNvSpPr/>
          <p:nvPr/>
        </p:nvSpPr>
        <p:spPr>
          <a:xfrm>
            <a:off x="5279504" y="5615500"/>
            <a:ext cx="6395059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en-GB" sz="3200" b="1" dirty="0" err="1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Người</a:t>
            </a:r>
            <a:r>
              <a:rPr lang="en-US" altLang="en-GB" sz="3200" b="1" dirty="0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3200" b="1" dirty="0" err="1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thực</a:t>
            </a:r>
            <a:r>
              <a:rPr lang="en-US" altLang="en-GB" sz="3200" b="1" dirty="0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3200" b="1" dirty="0" err="1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hiện</a:t>
            </a:r>
            <a:r>
              <a:rPr lang="en-US" altLang="en-GB" sz="3200" b="1" dirty="0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: </a:t>
            </a:r>
            <a:r>
              <a:rPr lang="en-US" altLang="en-GB" sz="3200" b="1" dirty="0" err="1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Trần</a:t>
            </a:r>
            <a:r>
              <a:rPr lang="en-US" altLang="en-GB" sz="3200" b="1" dirty="0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3200" b="1" dirty="0" err="1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Thanh</a:t>
            </a:r>
            <a:r>
              <a:rPr lang="en-US" altLang="en-GB" sz="3200" b="1" dirty="0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3200" b="1" dirty="0" err="1" smtClean="0">
                <a:solidFill>
                  <a:srgbClr val="C00000"/>
                </a:solidFill>
                <a:latin typeface="SVN-Anastasia" panose="020B0606040200020203" pitchFamily="34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Hằng</a:t>
            </a:r>
            <a:endParaRPr lang="en-US" altLang="en-GB" sz="3200" b="1" spc="600" dirty="0">
              <a:solidFill>
                <a:srgbClr val="C00000"/>
              </a:solidFill>
              <a:effectLst/>
              <a:latin typeface="SVN-Anastasia" panose="020B0606040200020203" pitchFamily="34" charset="0"/>
              <a:ea typeface="思源黑体 CN Light" panose="020B03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9" name="矩形 20"/>
          <p:cNvSpPr/>
          <p:nvPr/>
        </p:nvSpPr>
        <p:spPr>
          <a:xfrm>
            <a:off x="3220978" y="139444"/>
            <a:ext cx="578636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en-GB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UTM Cookies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TRƯỜNG TIỂU HỌC NHỊ KHÊ</a:t>
            </a:r>
            <a:endParaRPr lang="en-US" altLang="en-GB" sz="2800" b="1" spc="6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UTM Cookies" panose="02040603050506020204" pitchFamily="18" charset="0"/>
              <a:ea typeface="思源黑体 CN Light" panose="020B0300000000000000" charset="-122"/>
              <a:cs typeface="Algerian" panose="04020705040A02060702" charset="0"/>
              <a:sym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3879"/>
            <a:ext cx="3938357" cy="35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3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6556" y="3739"/>
              <a:ext cx="9172" cy="22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10000"/>
                </a:lnSpc>
              </a:pPr>
              <a:r>
                <a:rPr lang="en-US" sz="8800" dirty="0" err="1" smtClean="0">
                  <a:latin typeface="SVN-Poky's" panose="020B0606040200020203" pitchFamily="34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Hoạt</a:t>
              </a:r>
              <a:r>
                <a:rPr lang="en-US" sz="8800" dirty="0" smtClean="0">
                  <a:latin typeface="SVN-Poky's" panose="020B0606040200020203" pitchFamily="34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 </a:t>
              </a:r>
              <a:r>
                <a:rPr lang="en-US" sz="8800" dirty="0" err="1" smtClean="0">
                  <a:latin typeface="SVN-Poky's" panose="020B0606040200020203" pitchFamily="34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động</a:t>
              </a:r>
              <a:endParaRPr lang="en-US" sz="8800" dirty="0">
                <a:solidFill>
                  <a:schemeClr val="tx1"/>
                </a:solidFill>
                <a:latin typeface="SVN-Poky's" panose="020B0606040200020203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E672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9600" dirty="0">
                    <a:solidFill>
                      <a:schemeClr val="tx1"/>
                    </a:solidFill>
                    <a:latin typeface="Bauhaus 93" panose="04030905020B02020C0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02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499745"/>
            <a:ext cx="13358495" cy="8949690"/>
            <a:chOff x="-1758" y="-787"/>
            <a:chExt cx="21037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746"/>
                <a:ext cx="17421" cy="932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" name="Rounded Rectangle 20">
            <a:extLst>
              <a:ext uri="{FF2B5EF4-FFF2-40B4-BE49-F238E27FC236}">
                <a16:creationId xmlns:a16="http://schemas.microsoft.com/office/drawing/2014/main" id="{C03F8CDA-FC47-5403-F40C-A42CF2E5D547}"/>
              </a:ext>
            </a:extLst>
          </p:cNvPr>
          <p:cNvSpPr/>
          <p:nvPr/>
        </p:nvSpPr>
        <p:spPr>
          <a:xfrm>
            <a:off x="2810786" y="583631"/>
            <a:ext cx="6848003" cy="767584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8B4A9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80261F-7EC3-24C4-8BA4-0D6B240BAE3B}"/>
              </a:ext>
            </a:extLst>
          </p:cNvPr>
          <p:cNvGrpSpPr/>
          <p:nvPr/>
        </p:nvGrpSpPr>
        <p:grpSpPr>
          <a:xfrm>
            <a:off x="1429493" y="1712837"/>
            <a:ext cx="4301135" cy="1924824"/>
            <a:chOff x="1323978" y="2080646"/>
            <a:chExt cx="4301135" cy="1924824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49BFF37-BA20-364A-5FCE-59580E2168EE}"/>
                </a:ext>
              </a:extLst>
            </p:cNvPr>
            <p:cNvSpPr/>
            <p:nvPr/>
          </p:nvSpPr>
          <p:spPr>
            <a:xfrm>
              <a:off x="1323978" y="2080646"/>
              <a:ext cx="4301135" cy="1924824"/>
            </a:xfrm>
            <a:prstGeom prst="roundRect">
              <a:avLst>
                <a:gd name="adj" fmla="val 19834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Mẫu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         + 10 = 26</a:t>
              </a:r>
            </a:p>
            <a:p>
              <a:pPr algn="ctr"/>
              <a:r>
                <a:rPr lang="en-US" sz="320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          </a:t>
              </a:r>
              <a:endPara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98A612-B661-80E8-DC7F-F07643B459C9}"/>
                </a:ext>
              </a:extLst>
            </p:cNvPr>
            <p:cNvSpPr/>
            <p:nvPr/>
          </p:nvSpPr>
          <p:spPr>
            <a:xfrm>
              <a:off x="2772567" y="2486741"/>
              <a:ext cx="759909" cy="576470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DF853C1-53B1-0486-2F0F-B774E2B64BC4}"/>
              </a:ext>
            </a:extLst>
          </p:cNvPr>
          <p:cNvGrpSpPr/>
          <p:nvPr/>
        </p:nvGrpSpPr>
        <p:grpSpPr>
          <a:xfrm>
            <a:off x="6836784" y="2165945"/>
            <a:ext cx="5572539" cy="1569660"/>
            <a:chOff x="5914433" y="1788258"/>
            <a:chExt cx="5572539" cy="156966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77D4F2-A1EF-9CE9-8F12-F5D89D733BC7}"/>
                </a:ext>
              </a:extLst>
            </p:cNvPr>
            <p:cNvSpPr txBox="1"/>
            <p:nvPr/>
          </p:nvSpPr>
          <p:spPr>
            <a:xfrm>
              <a:off x="5914433" y="1788258"/>
              <a:ext cx="557253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>
                <a:buAutoNum type="alphaLcParenR"/>
              </a:pP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  + 20 = 35</a:t>
              </a:r>
            </a:p>
            <a:p>
              <a:pPr marL="514350" indent="-514350">
                <a:buAutoNum type="alphaLcParenR"/>
              </a:pP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  + 15 = 25</a:t>
              </a:r>
            </a:p>
            <a:p>
              <a:pPr marL="514350" indent="-514350">
                <a:buAutoNum type="alphaLcParenR"/>
              </a:pP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14  +        = 28 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BD9A651-B350-52EB-D2C8-5D7ABFE025EC}"/>
                </a:ext>
              </a:extLst>
            </p:cNvPr>
            <p:cNvSpPr/>
            <p:nvPr/>
          </p:nvSpPr>
          <p:spPr>
            <a:xfrm>
              <a:off x="6347248" y="1825020"/>
              <a:ext cx="571343" cy="501847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1314E0A-C6B9-3681-8FBA-4793A220B801}"/>
                </a:ext>
              </a:extLst>
            </p:cNvPr>
            <p:cNvSpPr/>
            <p:nvPr/>
          </p:nvSpPr>
          <p:spPr>
            <a:xfrm>
              <a:off x="6349343" y="2388372"/>
              <a:ext cx="571343" cy="501847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5CD40D3-A646-AB4D-6C2A-DBDD71E84A72}"/>
                </a:ext>
              </a:extLst>
            </p:cNvPr>
            <p:cNvSpPr/>
            <p:nvPr/>
          </p:nvSpPr>
          <p:spPr>
            <a:xfrm>
              <a:off x="7355596" y="2833388"/>
              <a:ext cx="571343" cy="501847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1A853AFA-B099-44A3-B0C4-FDAD565A2DA8}"/>
              </a:ext>
            </a:extLst>
          </p:cNvPr>
          <p:cNvSpPr txBox="1"/>
          <p:nvPr/>
        </p:nvSpPr>
        <p:spPr>
          <a:xfrm>
            <a:off x="3124403" y="2739890"/>
            <a:ext cx="23220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26 – 10 = 16</a:t>
            </a:r>
            <a:endParaRPr lang="en-US" sz="320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D34F6EF-8CFC-302A-1498-2E6B83D78275}"/>
              </a:ext>
            </a:extLst>
          </p:cNvPr>
          <p:cNvGrpSpPr/>
          <p:nvPr/>
        </p:nvGrpSpPr>
        <p:grpSpPr>
          <a:xfrm>
            <a:off x="680722" y="4274161"/>
            <a:ext cx="3477522" cy="584775"/>
            <a:chOff x="680722" y="4274161"/>
            <a:chExt cx="3477522" cy="58477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32ADEC3-F1FA-EA19-2C2F-7F611DDE1EB8}"/>
                </a:ext>
              </a:extLst>
            </p:cNvPr>
            <p:cNvSpPr txBox="1"/>
            <p:nvPr/>
          </p:nvSpPr>
          <p:spPr>
            <a:xfrm>
              <a:off x="680722" y="4274161"/>
              <a:ext cx="347752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a) 		+ 20 = 35</a:t>
              </a:r>
              <a:endParaRPr lang="en-US" sz="3200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D8191A34-D5AC-5ACB-0308-0EAB41C9DA95}"/>
                </a:ext>
              </a:extLst>
            </p:cNvPr>
            <p:cNvSpPr/>
            <p:nvPr/>
          </p:nvSpPr>
          <p:spPr>
            <a:xfrm>
              <a:off x="1454049" y="4315624"/>
              <a:ext cx="571343" cy="501847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6BA9152F-AE8F-377E-0C61-0004A1D60778}"/>
              </a:ext>
            </a:extLst>
          </p:cNvPr>
          <p:cNvGrpSpPr/>
          <p:nvPr/>
        </p:nvGrpSpPr>
        <p:grpSpPr>
          <a:xfrm>
            <a:off x="4233742" y="4282953"/>
            <a:ext cx="3287343" cy="584775"/>
            <a:chOff x="4235190" y="4223792"/>
            <a:chExt cx="3287343" cy="58477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02153F9-E457-4FEB-401C-76D7CD3BA769}"/>
                </a:ext>
              </a:extLst>
            </p:cNvPr>
            <p:cNvSpPr txBox="1"/>
            <p:nvPr/>
          </p:nvSpPr>
          <p:spPr>
            <a:xfrm>
              <a:off x="4235190" y="4223792"/>
              <a:ext cx="328734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b) 		+ 15 = 25</a:t>
              </a:r>
              <a:endParaRPr lang="en-US" sz="3200"/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CEF585B9-DC94-4EC1-E2B1-CAC712F562FE}"/>
                </a:ext>
              </a:extLst>
            </p:cNvPr>
            <p:cNvSpPr/>
            <p:nvPr/>
          </p:nvSpPr>
          <p:spPr>
            <a:xfrm>
              <a:off x="4972096" y="4253121"/>
              <a:ext cx="571343" cy="501847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58CA65F-A66A-26AF-66B5-33FD87F26476}"/>
              </a:ext>
            </a:extLst>
          </p:cNvPr>
          <p:cNvGrpSpPr/>
          <p:nvPr/>
        </p:nvGrpSpPr>
        <p:grpSpPr>
          <a:xfrm>
            <a:off x="7861917" y="4271049"/>
            <a:ext cx="3093466" cy="584775"/>
            <a:chOff x="7789658" y="4173423"/>
            <a:chExt cx="3093466" cy="58477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F56312A-B8A7-2650-FA94-7390ABE35D0B}"/>
                </a:ext>
              </a:extLst>
            </p:cNvPr>
            <p:cNvSpPr txBox="1"/>
            <p:nvPr/>
          </p:nvSpPr>
          <p:spPr>
            <a:xfrm>
              <a:off x="7789658" y="4173423"/>
              <a:ext cx="30934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a) 14 + 		  = 28</a:t>
              </a:r>
              <a:endParaRPr lang="en-US" sz="3200" dirty="0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B0B78B82-9967-546C-217A-B71482BCC853}"/>
                </a:ext>
              </a:extLst>
            </p:cNvPr>
            <p:cNvSpPr/>
            <p:nvPr/>
          </p:nvSpPr>
          <p:spPr>
            <a:xfrm>
              <a:off x="9201518" y="4191022"/>
              <a:ext cx="571343" cy="501847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1500BFAC-CE39-AF4A-62C6-61E4FB80351D}"/>
              </a:ext>
            </a:extLst>
          </p:cNvPr>
          <p:cNvSpPr txBox="1"/>
          <p:nvPr/>
        </p:nvSpPr>
        <p:spPr>
          <a:xfrm>
            <a:off x="1580849" y="4833345"/>
            <a:ext cx="24968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35 – 20 = 15</a:t>
            </a:r>
            <a:endParaRPr lang="en-US" sz="3200">
              <a:solidFill>
                <a:srgbClr val="0000FF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C02CC85-3FF9-DC14-C4A0-048DA2BBA90A}"/>
              </a:ext>
            </a:extLst>
          </p:cNvPr>
          <p:cNvSpPr txBox="1"/>
          <p:nvPr/>
        </p:nvSpPr>
        <p:spPr>
          <a:xfrm>
            <a:off x="5045057" y="4863517"/>
            <a:ext cx="24968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 – 15 = 10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0D77B56-49A4-DEA4-28F7-E3E00887AC29}"/>
              </a:ext>
            </a:extLst>
          </p:cNvPr>
          <p:cNvSpPr txBox="1"/>
          <p:nvPr/>
        </p:nvSpPr>
        <p:spPr>
          <a:xfrm>
            <a:off x="8356599" y="4858936"/>
            <a:ext cx="24968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28  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– </a:t>
            </a:r>
            <a:r>
              <a:rPr lang="en-US" sz="3200" dirty="0" smtClean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14  = 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14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99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4" grpId="0"/>
      <p:bldP spid="72" grpId="0"/>
      <p:bldP spid="77" grpId="0"/>
      <p:bldP spid="7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45734" y="-592139"/>
            <a:ext cx="12512040" cy="9300845"/>
            <a:chOff x="-144" y="-787"/>
            <a:chExt cx="19704" cy="14647"/>
          </a:xfrm>
        </p:grpSpPr>
        <p:grpSp>
          <p:nvGrpSpPr>
            <p:cNvPr id="8" name="组合 7"/>
            <p:cNvGrpSpPr/>
            <p:nvPr/>
          </p:nvGrpSpPr>
          <p:grpSpPr>
            <a:xfrm>
              <a:off x="-144" y="-787"/>
              <a:ext cx="19704" cy="14647"/>
              <a:chOff x="-144" y="-787"/>
              <a:chExt cx="19704" cy="14647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44" y="-787"/>
                <a:ext cx="19704" cy="14647"/>
                <a:chOff x="-144" y="-787"/>
                <a:chExt cx="19704" cy="14647"/>
              </a:xfrm>
            </p:grpSpPr>
            <p:grpSp>
              <p:nvGrpSpPr>
                <p:cNvPr id="23" name="组合 22"/>
                <p:cNvGrpSpPr/>
                <p:nvPr/>
              </p:nvGrpSpPr>
              <p:grpSpPr>
                <a:xfrm>
                  <a:off x="-144" y="-787"/>
                  <a:ext cx="19704" cy="14647"/>
                  <a:chOff x="-169" y="-787"/>
                  <a:chExt cx="19704" cy="14647"/>
                </a:xfrm>
              </p:grpSpPr>
              <p:pic>
                <p:nvPicPr>
                  <p:cNvPr id="4" name="图片 3" descr="橡皮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4338" y="-209"/>
                    <a:ext cx="4862" cy="4862"/>
                  </a:xfrm>
                  <a:prstGeom prst="rect">
                    <a:avLst/>
                  </a:prstGeom>
                </p:spPr>
              </p:pic>
              <p:pic>
                <p:nvPicPr>
                  <p:cNvPr id="7" name="图片 6" descr="D:\资料\双麻花辫女孩.png双麻花辫女孩"/>
                  <p:cNvPicPr>
                    <a:picLocks noChangeAspect="1"/>
                  </p:cNvPicPr>
                  <p:nvPr>
                    <p:custDataLst>
                      <p:tags r:id="rId2"/>
                    </p:custDataLst>
                  </p:nvPr>
                </p:nvPicPr>
                <p:blipFill>
                  <a:blip r:embed="rId9"/>
                  <a:srcRect/>
                  <a:stretch>
                    <a:fillRect/>
                  </a:stretch>
                </p:blipFill>
                <p:spPr>
                  <a:xfrm rot="20700000">
                    <a:off x="12663" y="6988"/>
                    <a:ext cx="6872" cy="6872"/>
                  </a:xfrm>
                  <a:prstGeom prst="rect">
                    <a:avLst/>
                  </a:prstGeom>
                </p:spPr>
              </p:pic>
              <p:pic>
                <p:nvPicPr>
                  <p:cNvPr id="9" name="图片 8" descr="甜甜圈"/>
                  <p:cNvPicPr>
                    <a:picLocks noChangeAspect="1"/>
                  </p:cNvPicPr>
                  <p:nvPr>
                    <p:custDataLst>
                      <p:tags r:id="rId3"/>
                    </p:custDataLst>
                  </p:nvPr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-169" y="7706"/>
                    <a:ext cx="5031" cy="5031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图片 12" descr="笔"/>
                  <p:cNvPicPr>
                    <a:picLocks noChangeAspect="1"/>
                  </p:cNvPicPr>
                  <p:nvPr>
                    <p:custDataLst>
                      <p:tags r:id="rId4"/>
                    </p:custDataLst>
                  </p:nvPr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8288" y="-787"/>
                    <a:ext cx="3909" cy="390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746"/>
                <a:ext cx="17421" cy="932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Rounded Rectangle 20">
            <a:extLst>
              <a:ext uri="{FF2B5EF4-FFF2-40B4-BE49-F238E27FC236}">
                <a16:creationId xmlns:a16="http://schemas.microsoft.com/office/drawing/2014/main" id="{DF8C97EE-A40E-6A05-8985-D3471B72D396}"/>
              </a:ext>
            </a:extLst>
          </p:cNvPr>
          <p:cNvSpPr/>
          <p:nvPr/>
        </p:nvSpPr>
        <p:spPr>
          <a:xfrm>
            <a:off x="2810786" y="583631"/>
            <a:ext cx="6848003" cy="767584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8B4A9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Số?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D756662A-6594-B284-D50A-8A63C8970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903793"/>
              </p:ext>
            </p:extLst>
          </p:nvPr>
        </p:nvGraphicFramePr>
        <p:xfrm>
          <a:off x="1095372" y="1695873"/>
          <a:ext cx="10029828" cy="2646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9328">
                  <a:extLst>
                    <a:ext uri="{9D8B030D-6E8A-4147-A177-3AD203B41FA5}">
                      <a16:colId xmlns:a16="http://schemas.microsoft.com/office/drawing/2014/main" val="473280034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867430471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140395564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3417372144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961108505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3273171473"/>
                    </a:ext>
                  </a:extLst>
                </a:gridCol>
              </a:tblGrid>
              <a:tr h="882297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 hạng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690446"/>
                  </a:ext>
                </a:extLst>
              </a:tr>
              <a:tr h="882297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 hạng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177802"/>
                  </a:ext>
                </a:extLst>
              </a:tr>
              <a:tr h="882297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Tổng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170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346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4B6AB39-FC5D-2C66-4A58-5FA62EC23CF3}"/>
              </a:ext>
            </a:extLst>
          </p:cNvPr>
          <p:cNvSpPr txBox="1"/>
          <p:nvPr/>
        </p:nvSpPr>
        <p:spPr>
          <a:xfrm>
            <a:off x="5143500" y="1828800"/>
            <a:ext cx="9778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7C2E3D-3D8A-72DA-1F89-70764D906B7C}"/>
              </a:ext>
            </a:extLst>
          </p:cNvPr>
          <p:cNvSpPr txBox="1"/>
          <p:nvPr/>
        </p:nvSpPr>
        <p:spPr>
          <a:xfrm>
            <a:off x="6747515" y="2696152"/>
            <a:ext cx="9778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1266E0-4568-8C50-B936-BA8526F1558D}"/>
              </a:ext>
            </a:extLst>
          </p:cNvPr>
          <p:cNvSpPr txBox="1"/>
          <p:nvPr/>
        </p:nvSpPr>
        <p:spPr>
          <a:xfrm>
            <a:off x="8303754" y="1799160"/>
            <a:ext cx="9778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B49232-02E2-8959-6D03-248737E6D7CD}"/>
              </a:ext>
            </a:extLst>
          </p:cNvPr>
          <p:cNvSpPr txBox="1"/>
          <p:nvPr/>
        </p:nvSpPr>
        <p:spPr>
          <a:xfrm>
            <a:off x="9833934" y="2718434"/>
            <a:ext cx="9778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110</a:t>
            </a:r>
            <a:endParaRPr lang="en-US" sz="36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1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0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组合 7"/>
          <p:cNvGrpSpPr/>
          <p:nvPr/>
        </p:nvGrpSpPr>
        <p:grpSpPr>
          <a:xfrm>
            <a:off x="117" y="-551408"/>
            <a:ext cx="12667803" cy="7527290"/>
            <a:chOff x="-39" y="-787"/>
            <a:chExt cx="19264" cy="11854"/>
          </a:xfrm>
        </p:grpSpPr>
        <p:grpSp>
          <p:nvGrpSpPr>
            <p:cNvPr id="42" name="组合 41"/>
            <p:cNvGrpSpPr/>
            <p:nvPr/>
          </p:nvGrpSpPr>
          <p:grpSpPr>
            <a:xfrm>
              <a:off x="3068" y="-787"/>
              <a:ext cx="16157" cy="11854"/>
              <a:chOff x="3068" y="-787"/>
              <a:chExt cx="16157" cy="1185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8313" y="-787"/>
                <a:ext cx="10912" cy="5440"/>
                <a:chOff x="8288" y="-787"/>
                <a:chExt cx="10912" cy="5440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76" name="图片 75" descr="书本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68" y="-705"/>
                <a:ext cx="3055" cy="3055"/>
              </a:xfrm>
              <a:prstGeom prst="rect">
                <a:avLst/>
              </a:prstGeom>
            </p:spPr>
          </p:pic>
          <p:pic>
            <p:nvPicPr>
              <p:cNvPr id="40" name="图片 39" descr="纸张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55" y="7395"/>
                <a:ext cx="3672" cy="3672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 flipH="1">
              <a:off x="-39" y="5"/>
              <a:ext cx="18558" cy="110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Rounded Rectangle 20">
            <a:extLst>
              <a:ext uri="{FF2B5EF4-FFF2-40B4-BE49-F238E27FC236}">
                <a16:creationId xmlns:a16="http://schemas.microsoft.com/office/drawing/2014/main" id="{4054DAA7-52E7-18F0-79DC-460CDBB341B1}"/>
              </a:ext>
            </a:extLst>
          </p:cNvPr>
          <p:cNvSpPr/>
          <p:nvPr/>
        </p:nvSpPr>
        <p:spPr>
          <a:xfrm>
            <a:off x="788232" y="596712"/>
            <a:ext cx="10514767" cy="167785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Hai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bến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65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khách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bến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40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bến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r>
              <a:rPr lang="en-US" sz="4000" b="1" noProof="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Rounded Rectangle 20">
            <a:extLst>
              <a:ext uri="{FF2B5EF4-FFF2-40B4-BE49-F238E27FC236}">
                <a16:creationId xmlns:a16="http://schemas.microsoft.com/office/drawing/2014/main" id="{377E9AC0-EE45-ACA5-693D-274D5438A9A9}"/>
              </a:ext>
            </a:extLst>
          </p:cNvPr>
          <p:cNvSpPr/>
          <p:nvPr/>
        </p:nvSpPr>
        <p:spPr>
          <a:xfrm>
            <a:off x="7579097" y="2537547"/>
            <a:ext cx="1956872" cy="74196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Rounded Rectangle 20">
            <a:extLst>
              <a:ext uri="{FF2B5EF4-FFF2-40B4-BE49-F238E27FC236}">
                <a16:creationId xmlns:a16="http://schemas.microsoft.com/office/drawing/2014/main" id="{938F07FF-0FBB-360E-DC81-1161D6E01BAC}"/>
              </a:ext>
            </a:extLst>
          </p:cNvPr>
          <p:cNvSpPr/>
          <p:nvPr/>
        </p:nvSpPr>
        <p:spPr>
          <a:xfrm>
            <a:off x="5152097" y="3264741"/>
            <a:ext cx="7051333" cy="74196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Bến</a:t>
            </a: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noProof="0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id="{7BDDCC6C-CA61-388D-D094-0B0370E2C888}"/>
              </a:ext>
            </a:extLst>
          </p:cNvPr>
          <p:cNvSpPr/>
          <p:nvPr/>
        </p:nvSpPr>
        <p:spPr>
          <a:xfrm>
            <a:off x="5332165" y="3850539"/>
            <a:ext cx="7051333" cy="74196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65 – 40 = 25 (</a:t>
            </a:r>
            <a:r>
              <a:rPr lang="en-US" sz="4000" b="1" noProof="0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4" name="Rounded Rectangle 20">
            <a:extLst>
              <a:ext uri="{FF2B5EF4-FFF2-40B4-BE49-F238E27FC236}">
                <a16:creationId xmlns:a16="http://schemas.microsoft.com/office/drawing/2014/main" id="{591C1FBA-DD7A-5D61-F7B5-9A6EF5A67B96}"/>
              </a:ext>
            </a:extLst>
          </p:cNvPr>
          <p:cNvSpPr/>
          <p:nvPr/>
        </p:nvSpPr>
        <p:spPr>
          <a:xfrm>
            <a:off x="5775972" y="4526713"/>
            <a:ext cx="7051333" cy="74196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40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000" b="1" noProof="0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 </a:t>
            </a:r>
            <a:r>
              <a:rPr lang="en-US" sz="4000" b="1" noProof="0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0" name="Rounded Rectangle 20">
            <a:extLst>
              <a:ext uri="{FF2B5EF4-FFF2-40B4-BE49-F238E27FC236}">
                <a16:creationId xmlns:a16="http://schemas.microsoft.com/office/drawing/2014/main" id="{377E9AC0-EE45-ACA5-693D-274D5438A9A9}"/>
              </a:ext>
            </a:extLst>
          </p:cNvPr>
          <p:cNvSpPr/>
          <p:nvPr/>
        </p:nvSpPr>
        <p:spPr>
          <a:xfrm>
            <a:off x="1828798" y="2633288"/>
            <a:ext cx="1956872" cy="74196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Tóm</a:t>
            </a:r>
            <a:r>
              <a:rPr lang="en-US" sz="4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1" name="Rounded Rectangle 20">
            <a:extLst>
              <a:ext uri="{FF2B5EF4-FFF2-40B4-BE49-F238E27FC236}">
                <a16:creationId xmlns:a16="http://schemas.microsoft.com/office/drawing/2014/main" id="{938F07FF-0FBB-360E-DC81-1161D6E01BAC}"/>
              </a:ext>
            </a:extLst>
          </p:cNvPr>
          <p:cNvSpPr/>
          <p:nvPr/>
        </p:nvSpPr>
        <p:spPr>
          <a:xfrm>
            <a:off x="212597" y="3317095"/>
            <a:ext cx="4998690" cy="74196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 </a:t>
            </a:r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bến</a:t>
            </a:r>
            <a:r>
              <a:rPr lang="en-US" sz="3200" b="1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65 </a:t>
            </a: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2" name="Rounded Rectangle 20">
            <a:extLst>
              <a:ext uri="{FF2B5EF4-FFF2-40B4-BE49-F238E27FC236}">
                <a16:creationId xmlns:a16="http://schemas.microsoft.com/office/drawing/2014/main" id="{938F07FF-0FBB-360E-DC81-1161D6E01BAC}"/>
              </a:ext>
            </a:extLst>
          </p:cNvPr>
          <p:cNvSpPr/>
          <p:nvPr/>
        </p:nvSpPr>
        <p:spPr>
          <a:xfrm>
            <a:off x="417146" y="3962184"/>
            <a:ext cx="4998690" cy="74196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Bến</a:t>
            </a:r>
            <a:r>
              <a:rPr lang="en-US" sz="3200" b="1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200" b="1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b="1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40 </a:t>
            </a: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3" name="Rounded Rectangle 20">
            <a:extLst>
              <a:ext uri="{FF2B5EF4-FFF2-40B4-BE49-F238E27FC236}">
                <a16:creationId xmlns:a16="http://schemas.microsoft.com/office/drawing/2014/main" id="{938F07FF-0FBB-360E-DC81-1161D6E01BAC}"/>
              </a:ext>
            </a:extLst>
          </p:cNvPr>
          <p:cNvSpPr/>
          <p:nvPr/>
        </p:nvSpPr>
        <p:spPr>
          <a:xfrm>
            <a:off x="387063" y="4625090"/>
            <a:ext cx="4998690" cy="74196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Bến</a:t>
            </a:r>
            <a:r>
              <a:rPr lang="en-US" sz="3200" b="1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200" b="1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b="1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… </a:t>
            </a:r>
            <a:r>
              <a:rPr lang="en-US" sz="3200" b="1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r>
              <a:rPr lang="en-US" sz="3200" b="1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23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/>
      <p:bldP spid="44" grpId="0"/>
      <p:bldP spid="64" grpId="0"/>
      <p:bldP spid="80" grpId="0"/>
      <p:bldP spid="81" grpId="0"/>
      <p:bldP spid="82" grpId="0"/>
      <p:bldP spid="8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6556" y="3739"/>
              <a:ext cx="9172" cy="22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10000"/>
                </a:lnSpc>
              </a:pPr>
              <a:r>
                <a:rPr lang="en-US" sz="8800">
                  <a:latin typeface="SVN-Poky's" panose="020B0606040200020203" pitchFamily="34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Vận dụng</a:t>
              </a:r>
              <a:endParaRPr lang="en-US" sz="8800" dirty="0">
                <a:solidFill>
                  <a:schemeClr val="tx1"/>
                </a:solidFill>
                <a:latin typeface="SVN-Poky's" panose="020B0606040200020203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E672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9600">
                    <a:solidFill>
                      <a:schemeClr val="tx1"/>
                    </a:solidFill>
                    <a:latin typeface="Bauhaus 93" panose="04030905020B02020C0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03</a:t>
                </a:r>
                <a:endParaRPr lang="en-US" sz="9600" dirty="0">
                  <a:solidFill>
                    <a:schemeClr val="tx1"/>
                  </a:solidFill>
                  <a:latin typeface="Bauhaus 93" panose="04030905020B02020C02" charset="0"/>
                  <a:ea typeface="思源宋体 CN Heavy" panose="02020900000000000000" charset="-122"/>
                  <a:cs typeface="Bauhaus 93" panose="04030905020B02020C02" charset="0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999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" r="49997"/>
          <a:stretch/>
        </p:blipFill>
        <p:spPr>
          <a:xfrm>
            <a:off x="0" y="0"/>
            <a:ext cx="12193056" cy="685859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rot="1208911" flipH="1">
            <a:off x="-234092" y="531182"/>
            <a:ext cx="4448158" cy="4121234"/>
            <a:chOff x="7818713" y="466999"/>
            <a:chExt cx="4448158" cy="4031828"/>
          </a:xfrm>
        </p:grpSpPr>
        <p:sp>
          <p:nvSpPr>
            <p:cNvPr id="8" name="Oval 7"/>
            <p:cNvSpPr/>
            <p:nvPr/>
          </p:nvSpPr>
          <p:spPr>
            <a:xfrm>
              <a:off x="9004300" y="2374900"/>
              <a:ext cx="647700" cy="584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818713" y="466999"/>
              <a:ext cx="4448158" cy="4031828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974" y="4209324"/>
            <a:ext cx="1394253" cy="13942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563" y="4285887"/>
            <a:ext cx="1394253" cy="13942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875" y="4495980"/>
            <a:ext cx="1394253" cy="13942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5D4757-AA05-4591-BC72-2019F576DB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4464" y="153062"/>
            <a:ext cx="8562142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fb.com/nkpowerskill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594"/>
            <a:ext cx="24386114" cy="68585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974" y="4209324"/>
            <a:ext cx="1394253" cy="1394253"/>
          </a:xfrm>
          <a:prstGeom prst="rect">
            <a:avLst/>
          </a:prstGeom>
        </p:spPr>
      </p:pic>
      <p:pic>
        <p:nvPicPr>
          <p:cNvPr id="11" name="fb.com/nkpowerskill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335" y="4906450"/>
            <a:ext cx="1394253" cy="13942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0540" y="3210274"/>
            <a:ext cx="1394253" cy="1394253"/>
          </a:xfrm>
          <a:prstGeom prst="rect">
            <a:avLst/>
          </a:prstGeom>
        </p:spPr>
      </p:pic>
      <p:pic>
        <p:nvPicPr>
          <p:cNvPr id="15" name="fb.com/nkpowerskill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903" y="4906449"/>
            <a:ext cx="1394253" cy="1394253"/>
          </a:xfrm>
          <a:prstGeom prst="rect">
            <a:avLst/>
          </a:prstGeom>
        </p:spPr>
      </p:pic>
      <p:pic>
        <p:nvPicPr>
          <p:cNvPr id="16" name="Tác giả: NK Powerskills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319" y="203613"/>
            <a:ext cx="1780083" cy="1526829"/>
          </a:xfrm>
          <a:prstGeom prst="rect">
            <a:avLst/>
          </a:prstGeom>
        </p:spPr>
      </p:pic>
      <p:pic>
        <p:nvPicPr>
          <p:cNvPr id="17" name="fb.com/nkpowerskills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28" y="162596"/>
            <a:ext cx="1624175" cy="1481957"/>
          </a:xfrm>
          <a:prstGeom prst="rect">
            <a:avLst/>
          </a:prstGeom>
        </p:spPr>
      </p:pic>
      <p:pic>
        <p:nvPicPr>
          <p:cNvPr id="18" name="fb.com/nkpowerskills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501" y="76707"/>
            <a:ext cx="1532402" cy="1520337"/>
          </a:xfrm>
          <a:prstGeom prst="rect">
            <a:avLst/>
          </a:prstGeom>
        </p:spPr>
      </p:pic>
      <p:pic>
        <p:nvPicPr>
          <p:cNvPr id="19" name="fb.com/nkpowerskills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725" y="157913"/>
            <a:ext cx="1379565" cy="1357926"/>
          </a:xfrm>
          <a:prstGeom prst="rect">
            <a:avLst/>
          </a:prstGeom>
        </p:spPr>
      </p:pic>
      <p:grpSp>
        <p:nvGrpSpPr>
          <p:cNvPr id="7" name="fb.com/nkpowerskills"/>
          <p:cNvGrpSpPr/>
          <p:nvPr/>
        </p:nvGrpSpPr>
        <p:grpSpPr>
          <a:xfrm rot="1208911" flipH="1">
            <a:off x="0" y="-388668"/>
            <a:ext cx="4448158" cy="4031828"/>
            <a:chOff x="7818713" y="466999"/>
            <a:chExt cx="4448158" cy="4031828"/>
          </a:xfrm>
        </p:grpSpPr>
        <p:sp>
          <p:nvSpPr>
            <p:cNvPr id="8" name="Oval 7"/>
            <p:cNvSpPr/>
            <p:nvPr/>
          </p:nvSpPr>
          <p:spPr>
            <a:xfrm>
              <a:off x="9004300" y="2374900"/>
              <a:ext cx="647700" cy="584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818713" y="466999"/>
              <a:ext cx="4448158" cy="4031828"/>
            </a:xfrm>
            <a:prstGeom prst="rect">
              <a:avLst/>
            </a:prstGeom>
          </p:spPr>
        </p:pic>
      </p:grpSp>
      <p:pic>
        <p:nvPicPr>
          <p:cNvPr id="22" name="fb.com/nkpowerskills" descr="Káº¿t quáº£ hÃ¬nh áº£nh cho win text gif">
            <a:hlinkClick r:id="rId15" action="ppaction://hlinksldjump"/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72" y="654388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84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48148E-6 L -1.875E-6 0.00023 C 0.00482 0.01597 0.0099 0.03194 0.01472 0.04815 C 0.0155 0.05046 0.01563 0.05324 0.01641 0.05579 C 0.01719 0.05833 0.01862 0.06065 0.01966 0.06342 C 0.02084 0.06667 0.02188 0.07014 0.02305 0.07361 C 0.02357 0.07778 0.02357 0.08217 0.02461 0.08634 C 0.02539 0.08912 0.02696 0.0912 0.028 0.09398 C 0.02865 0.09629 0.02878 0.09907 0.02956 0.10162 C 0.03151 0.10833 0.0349 0.11458 0.0362 0.12199 C 0.03672 0.12523 0.03711 0.1287 0.03776 0.13217 C 0.03828 0.13472 0.03906 0.13704 0.03946 0.13981 C 0.04011 0.14467 0.03985 0.15023 0.04115 0.15509 C 0.04271 0.16204 0.04544 0.16852 0.04766 0.17523 C 0.04883 0.1787 0.04961 0.18241 0.05104 0.18542 L 0.05755 0.20069 C 0.06094 0.22176 0.05677 0.20092 0.0625 0.21852 C 0.06315 0.22083 0.06341 0.22361 0.06419 0.22616 C 0.06498 0.2287 0.06667 0.23079 0.06745 0.23379 C 0.06888 0.23866 0.06875 0.24444 0.07071 0.24907 C 0.07188 0.25162 0.07318 0.2537 0.07409 0.25671 C 0.07604 0.26412 0.07761 0.27176 0.07904 0.27963 C 0.07956 0.2831 0.07982 0.28634 0.0806 0.28981 C 0.08151 0.29305 0.08281 0.29629 0.08399 0.3 C 0.08451 0.30231 0.08464 0.30509 0.08555 0.30764 C 0.0875 0.31296 0.09076 0.3169 0.09219 0.32292 C 0.09271 0.32546 0.09297 0.32801 0.09388 0.33055 C 0.09466 0.3331 0.09597 0.33542 0.09714 0.33819 C 0.09766 0.33958 0.09818 0.34143 0.09883 0.34329 " pathEditMode="relative" rAng="0" ptsTypes="AAAAAAAAAAAAAAAAAAAAAAAAA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5" y="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81481E-6 L -6.25E-7 -4.81481E-6 C 0.00521 0.00648 0.01107 0.01135 0.01563 0.01945 C 0.01719 0.02223 0.01862 0.025 0.02032 0.02778 C 0.02279 0.03148 0.02565 0.03473 0.02813 0.03889 C 0.03828 0.05533 0.0362 0.05579 0.04532 0.06667 C 0.04935 0.0713 0.053 0.07824 0.05782 0.08056 L 0.06407 0.08334 C 0.07761 0.10741 0.06237 0.08449 0.07813 0.09723 C 0.08151 0.09977 0.08412 0.10533 0.0875 0.10834 C 0.08959 0.11019 0.09167 0.11181 0.09375 0.11389 C 0.09636 0.11644 0.0987 0.12037 0.10157 0.12223 C 0.10443 0.12408 0.10782 0.12361 0.11094 0.125 C 0.11393 0.12616 0.12136 0.13195 0.12344 0.13334 C 0.128 0.13611 0.13255 0.13982 0.1375 0.14167 C 0.14011 0.1426 0.14271 0.14329 0.14532 0.14445 C 0.15013 0.1463 0.15638 0.14931 0.16094 0.15278 C 0.16407 0.1551 0.16719 0.15787 0.17032 0.16111 C 0.17253 0.16343 0.17409 0.1676 0.17657 0.16945 C 0.18308 0.17408 0.19011 0.17639 0.19688 0.18056 C 0.19948 0.18195 0.20196 0.18426 0.20469 0.18611 C 0.20768 0.18797 0.21094 0.18959 0.21407 0.19167 C 0.21927 0.19514 0.22448 0.19908 0.22969 0.20278 C 0.23229 0.20463 0.23503 0.20556 0.2375 0.20834 C 0.25443 0.22639 0.23815 0.21042 0.25 0.21945 C 0.26341 0.22963 0.24987 0.22107 0.26094 0.22778 C 0.26693 0.24375 0.26042 0.2301 0.27344 0.24167 C 0.27552 0.24352 0.27748 0.24537 0.27969 0.24723 C 0.28112 0.24815 0.28282 0.24861 0.28438 0.25 C 0.28594 0.25139 0.28737 0.25394 0.28907 0.25556 C 0.29154 0.25764 0.29427 0.25926 0.29688 0.26111 C 0.29844 0.26389 0.29987 0.26667 0.30157 0.26945 C 0.30313 0.27199 0.31003 0.28079 0.3125 0.28334 C 0.31446 0.28519 0.31667 0.28681 0.31875 0.28889 C 0.32709 0.29723 0.3194 0.2926 0.32969 0.29723 C 0.34128 0.31088 0.32696 0.29329 0.33907 0.31111 C 0.34362 0.31783 0.34453 0.31621 0.35 0.32223 C 0.35313 0.32547 0.35625 0.32963 0.35938 0.33334 L 0.36407 0.33889 C 0.36979 0.35417 0.36407 0.34121 0.37188 0.35278 C 0.37357 0.3551 0.37461 0.3588 0.37657 0.36111 C 0.37787 0.36273 0.38125 0.36389 0.38125 0.36389 " pathEditMode="relative" ptsTypes="AAAAAAAAAAAAAAA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1.875E-6 7.40741E-7 C 0.00521 0.00278 0.01029 0.00602 0.01563 0.00833 C 0.02122 0.01065 0.02708 0.0118 0.03281 0.01389 C 0.0474 0.01875 0.03346 0.01481 0.05156 0.01944 C 0.07383 0.03264 0.05065 0.01921 0.06719 0.02778 C 0.06875 0.02847 0.07018 0.02963 0.07188 0.03055 C 0.07539 0.03241 0.07917 0.03356 0.08281 0.03611 C 0.08906 0.04004 0.09479 0.04791 0.10156 0.05 C 0.14036 0.06134 0.10547 0.0493 0.12969 0.06111 C 0.13216 0.06227 0.1349 0.0625 0.1375 0.06389 C 0.1401 0.06528 0.14271 0.06736 0.14531 0.06944 C 0.1474 0.07106 0.14935 0.07361 0.15156 0.075 C 0.15495 0.07685 0.16771 0.07986 0.17031 0.08055 C 0.17487 0.08449 0.1793 0.08889 0.18438 0.09166 C 0.18685 0.09282 0.18958 0.09305 0.19219 0.09444 C 0.19479 0.09583 0.19714 0.09884 0.2 0.1 C 0.20456 0.10162 0.20938 0.10185 0.21406 0.10278 C 0.21563 0.1037 0.21719 0.1044 0.21875 0.10555 C 0.22083 0.10717 0.22279 0.10972 0.225 0.11111 C 0.22747 0.1125 0.23021 0.11273 0.23281 0.11389 C 0.2349 0.11458 0.23698 0.11574 0.23906 0.11666 C 0.24063 0.11852 0.24193 0.12083 0.24375 0.12222 C 0.24974 0.12639 0.25625 0.12963 0.2625 0.13333 C 0.26406 0.13426 0.26549 0.13565 0.26719 0.13611 L 0.27813 0.13889 C 0.28086 0.14097 0.29141 0.15023 0.29688 0.15278 C 0.29935 0.1537 0.30208 0.15463 0.30469 0.15555 C 0.31563 0.16852 0.30117 0.15231 0.31875 0.16666 C 0.32148 0.16875 0.32396 0.17199 0.32656 0.175 C 0.33125 0.18032 0.33529 0.18773 0.34063 0.19166 C 0.34323 0.19352 0.34596 0.19467 0.34844 0.19722 C 0.35065 0.1993 0.35234 0.20324 0.35469 0.20555 C 0.35599 0.20694 0.35781 0.20717 0.35938 0.20833 C 0.36107 0.20949 0.37096 0.21782 0.375 0.21944 C 0.37982 0.22129 0.38711 0.22245 0.39219 0.225 C 0.39688 0.22731 0.4013 0.23148 0.40625 0.23333 L 0.42188 0.23889 C 0.425 0.24166 0.42799 0.24491 0.43125 0.24722 C 0.4332 0.24861 0.43542 0.24884 0.4375 0.25 C 0.43906 0.25069 0.44049 0.25208 0.44219 0.25278 C 0.44518 0.25393 0.44844 0.25416 0.45156 0.25555 C 0.45313 0.25602 0.45456 0.25741 0.45625 0.25833 C 0.46029 0.26018 0.46458 0.26134 0.46875 0.26389 C 0.47031 0.26481 0.47174 0.26597 0.47344 0.26666 C 0.47747 0.26782 0.48177 0.26828 0.48594 0.26944 C 0.48906 0.27014 0.49206 0.27129 0.49531 0.27222 C 0.49883 0.27315 0.5026 0.27407 0.50625 0.275 C 0.52188 0.28889 0.50208 0.27245 0.52031 0.28333 C 0.5224 0.28449 0.52435 0.28727 0.52656 0.28889 C 0.52956 0.29097 0.53307 0.29097 0.53594 0.29444 C 0.54688 0.30741 0.5332 0.29097 0.54688 0.30833 C 0.54831 0.31018 0.55013 0.31157 0.55156 0.31389 C 0.55482 0.31898 0.55716 0.32616 0.56094 0.33055 C 0.56406 0.33426 0.56758 0.3368 0.57031 0.34166 C 0.57344 0.34722 0.57591 0.35393 0.57969 0.35833 C 0.58125 0.36018 0.58294 0.36157 0.58438 0.36389 L 0.6 0.39166 C 0.60156 0.39444 0.60339 0.39653 0.60469 0.4 L 0.60781 0.40833 " pathEditMode="relative" ptsTypes="AAAAAAAAAAAAAAAAAAAAAAAAAAAAAAAAAAAAAAAAAAAAAAAAAAAAAAAAAAAA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781 0.40833 L 0.60781 0.40833 C 0.59792 0.39908 0.5875 0.39097 0.57813 0.38056 C 0.56927 0.3706 0.56172 0.35741 0.55313 0.34722 C 0.54714 0.33982 0.54049 0.33426 0.53438 0.32778 C 0.53268 0.32593 0.53125 0.32361 0.52969 0.32222 C 0.51875 0.31158 0.50794 0.30116 0.49688 0.29167 C 0.48451 0.28079 0.47135 0.27292 0.45938 0.26111 C 0.45469 0.25648 0.45 0.25139 0.44531 0.24722 C 0.43216 0.23542 0.41849 0.22755 0.40469 0.21945 C 0.40104 0.21713 0.39727 0.21597 0.39375 0.21389 C 0.39154 0.21227 0.38971 0.20949 0.3875 0.20833 C 0.36563 0.19653 0.34375 0.18588 0.32188 0.175 C 0.3125 0.17014 0.30273 0.16759 0.29375 0.16111 C 0.28229 0.15278 0.27109 0.14236 0.25938 0.13611 C 0.2526 0.13241 0.24583 0.12824 0.23906 0.125 C 0.22917 0.11991 0.21914 0.1162 0.20938 0.11111 C 0.19779 0.10509 0.18659 0.09699 0.175 0.09167 C 0.14167 0.07616 0.14701 0.08333 0.11406 0.075 C 0.04362 0.05695 0.11576 0.07431 0.07813 0.06111 C 0.07396 0.05949 0.06979 0.05926 0.06563 0.05833 C 0.05547 0.05301 0.05326 0.05278 0.04375 0.04445 C 0.03997 0.04097 0.03646 0.03658 0.03281 0.03333 C 0.02917 0.03009 0.02539 0.02801 0.02188 0.025 C 0.01914 0.02245 0.01667 0.01898 0.01406 0.01667 C 0.00885 0.01158 -0.00156 0.00278 -0.00156 0.00278 " pathEditMode="relative" ptsTypes="AAAAAAAAAAAAAAAAAAAAAAAAAA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.0018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9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.0118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875E-6 -4.81481E-6 L 6.875E-6 -4.81481E-6 C -0.00052 0.00834 -0.0013 0.01644 -0.00156 0.025 C -0.00247 0.04375 -0.00052 0.06297 -0.00468 0.08056 C -0.00572 0.08426 -0.00703 0.08773 -0.00781 0.09167 C -0.00911 0.09699 -0.00911 0.10324 -0.01093 0.10834 C -0.01197 0.11111 -0.01341 0.11343 -0.01406 0.11667 C -0.01549 0.12199 -0.01614 0.12778 -0.01718 0.13334 C -0.0177 0.13611 -0.01783 0.13912 -0.01874 0.14167 C -0.02265 0.15186 -0.02656 0.16088 -0.02656 0.175 L -0.02656 0.25556 " pathEditMode="relative" ptsTypes="AAAAAAAAA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" r="49997"/>
          <a:stretch/>
        </p:blipFill>
        <p:spPr>
          <a:xfrm>
            <a:off x="0" y="0"/>
            <a:ext cx="12193056" cy="685859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4ABB86B-64B7-4725-9A1F-5FB6877956B5}"/>
              </a:ext>
            </a:extLst>
          </p:cNvPr>
          <p:cNvSpPr/>
          <p:nvPr/>
        </p:nvSpPr>
        <p:spPr>
          <a:xfrm>
            <a:off x="888568" y="75898"/>
            <a:ext cx="10500851" cy="371659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Đ Ghé thăm Fb.com/nkpowerskills">
            <a:extLst>
              <a:ext uri="{FF2B5EF4-FFF2-40B4-BE49-F238E27FC236}">
                <a16:creationId xmlns:a16="http://schemas.microsoft.com/office/drawing/2014/main" id="{B235D6FB-F740-40F0-97B3-BBA634813199}"/>
              </a:ext>
            </a:extLst>
          </p:cNvPr>
          <p:cNvSpPr/>
          <p:nvPr/>
        </p:nvSpPr>
        <p:spPr>
          <a:xfrm>
            <a:off x="6235249" y="4127780"/>
            <a:ext cx="4003624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30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1126210" y="4174264"/>
            <a:ext cx="3903980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15 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hlinkClick r:id="rId5" action="ppaction://hlinksldjump"/>
            <a:extLst>
              <a:ext uri="{FF2B5EF4-FFF2-40B4-BE49-F238E27FC236}">
                <a16:creationId xmlns:a16="http://schemas.microsoft.com/office/drawing/2014/main" id="{3AC641BE-CE90-42DE-917A-519EA33FB1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BA9152F-AE8F-377E-0C61-0004A1D60778}"/>
              </a:ext>
            </a:extLst>
          </p:cNvPr>
          <p:cNvGrpSpPr/>
          <p:nvPr/>
        </p:nvGrpSpPr>
        <p:grpSpPr>
          <a:xfrm>
            <a:off x="3673429" y="331058"/>
            <a:ext cx="1263316" cy="2431435"/>
            <a:chOff x="4235190" y="4223792"/>
            <a:chExt cx="3287343" cy="24105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2153F9-E457-4FEB-401C-76D7CD3BA769}"/>
                </a:ext>
              </a:extLst>
            </p:cNvPr>
            <p:cNvSpPr txBox="1"/>
            <p:nvPr/>
          </p:nvSpPr>
          <p:spPr>
            <a:xfrm>
              <a:off x="4235190" y="4223792"/>
              <a:ext cx="3287343" cy="24105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		</a:t>
              </a:r>
              <a:endPara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r>
                <a:rPr lang="en-US" sz="32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+ </a:t>
              </a:r>
            </a:p>
            <a:p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</a:t>
              </a:r>
              <a:r>
                <a:rPr lang="en-US" sz="44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15</a:t>
              </a:r>
            </a:p>
            <a:p>
              <a:r>
                <a:rPr lang="en-US" sz="4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</a:t>
              </a:r>
              <a:r>
                <a:rPr lang="en-US" sz="44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45</a:t>
              </a:r>
              <a:endParaRPr lang="en-US" sz="3200" dirty="0"/>
            </a:p>
          </p:txBody>
        </p:sp>
        <p:sp>
          <p:nvSpPr>
            <p:cNvPr id="18" name="Rectangle: Rounded Corners 69">
              <a:extLst>
                <a:ext uri="{FF2B5EF4-FFF2-40B4-BE49-F238E27FC236}">
                  <a16:creationId xmlns:a16="http://schemas.microsoft.com/office/drawing/2014/main" id="{CEF585B9-DC94-4EC1-E2B1-CAC712F562FE}"/>
                </a:ext>
              </a:extLst>
            </p:cNvPr>
            <p:cNvSpPr/>
            <p:nvPr/>
          </p:nvSpPr>
          <p:spPr>
            <a:xfrm>
              <a:off x="5353874" y="4460885"/>
              <a:ext cx="1534090" cy="572560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cxnSp>
        <p:nvCxnSpPr>
          <p:cNvPr id="7" name="Straight Connector 6"/>
          <p:cNvCxnSpPr/>
          <p:nvPr/>
        </p:nvCxnSpPr>
        <p:spPr>
          <a:xfrm>
            <a:off x="3931581" y="1997363"/>
            <a:ext cx="77558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02153F9-E457-4FEB-401C-76D7CD3BA769}"/>
              </a:ext>
            </a:extLst>
          </p:cNvPr>
          <p:cNvSpPr txBox="1"/>
          <p:nvPr/>
        </p:nvSpPr>
        <p:spPr>
          <a:xfrm>
            <a:off x="7098600" y="962001"/>
            <a:ext cx="34312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1121661" y="5380296"/>
            <a:ext cx="3903980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60 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6232808" y="5350234"/>
            <a:ext cx="3903980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25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73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1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" r="49997"/>
          <a:stretch/>
        </p:blipFill>
        <p:spPr>
          <a:xfrm>
            <a:off x="0" y="0"/>
            <a:ext cx="12193056" cy="685859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4ABB86B-64B7-4725-9A1F-5FB6877956B5}"/>
              </a:ext>
            </a:extLst>
          </p:cNvPr>
          <p:cNvSpPr/>
          <p:nvPr/>
        </p:nvSpPr>
        <p:spPr>
          <a:xfrm>
            <a:off x="846102" y="118684"/>
            <a:ext cx="10500851" cy="371659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06 NK PowerSkills">
            <a:extLst>
              <a:ext uri="{FF2B5EF4-FFF2-40B4-BE49-F238E27FC236}">
                <a16:creationId xmlns:a16="http://schemas.microsoft.com/office/drawing/2014/main" id="{EF8558BC-9976-4524-B09F-2BD2DF709284}"/>
              </a:ext>
            </a:extLst>
          </p:cNvPr>
          <p:cNvSpPr txBox="1"/>
          <p:nvPr/>
        </p:nvSpPr>
        <p:spPr>
          <a:xfrm>
            <a:off x="896620" y="261727"/>
            <a:ext cx="10176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US" sz="48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3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+       = 32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</a:t>
            </a:r>
            <a:r>
              <a:rPr kumimoji="0" lang="en-US" sz="4800" b="1" i="0" u="none" strike="noStrike" kern="1200" cap="none" spc="0" normalizeH="0" noProof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 </a:t>
            </a:r>
            <a:r>
              <a:rPr lang="en-US" sz="4800" b="1" noProof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sz="4800" b="1" i="0" u="none" strike="noStrike" kern="1200" cap="none" spc="0" normalizeH="0" noProof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48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32  = </a:t>
            </a:r>
            <a:r>
              <a:rPr kumimoji="0" lang="en-US" sz="48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62</a:t>
            </a:r>
            <a:endParaRPr kumimoji="0" lang="en-US" sz="4800" b="1" i="0" u="none" strike="noStrike" kern="1200" cap="none" spc="0" normalizeH="0" noProof="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Đ Ghé thăm Fb.com/nkpowerskills">
            <a:extLst>
              <a:ext uri="{FF2B5EF4-FFF2-40B4-BE49-F238E27FC236}">
                <a16:creationId xmlns:a16="http://schemas.microsoft.com/office/drawing/2014/main" id="{B235D6FB-F740-40F0-97B3-BBA634813199}"/>
              </a:ext>
            </a:extLst>
          </p:cNvPr>
          <p:cNvSpPr/>
          <p:nvPr/>
        </p:nvSpPr>
        <p:spPr>
          <a:xfrm>
            <a:off x="5879837" y="4510167"/>
            <a:ext cx="4070279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1090263" y="4475323"/>
            <a:ext cx="3926905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800" b="1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hlinkClick r:id="rId5" action="ppaction://hlinksldjump"/>
            <a:extLst>
              <a:ext uri="{FF2B5EF4-FFF2-40B4-BE49-F238E27FC236}">
                <a16:creationId xmlns:a16="http://schemas.microsoft.com/office/drawing/2014/main" id="{3AC641BE-CE90-42DE-917A-519EA33FB1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9" name="Rectangle: Rounded Corners 69">
            <a:extLst>
              <a:ext uri="{FF2B5EF4-FFF2-40B4-BE49-F238E27FC236}">
                <a16:creationId xmlns:a16="http://schemas.microsoft.com/office/drawing/2014/main" id="{CEF585B9-DC94-4EC1-E2B1-CAC712F562FE}"/>
              </a:ext>
            </a:extLst>
          </p:cNvPr>
          <p:cNvSpPr/>
          <p:nvPr/>
        </p:nvSpPr>
        <p:spPr>
          <a:xfrm>
            <a:off x="5107405" y="378843"/>
            <a:ext cx="589546" cy="577516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3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" r="49997"/>
          <a:stretch/>
        </p:blipFill>
        <p:spPr>
          <a:xfrm>
            <a:off x="0" y="0"/>
            <a:ext cx="12193056" cy="685859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4ABB86B-64B7-4725-9A1F-5FB6877956B5}"/>
              </a:ext>
            </a:extLst>
          </p:cNvPr>
          <p:cNvSpPr/>
          <p:nvPr/>
        </p:nvSpPr>
        <p:spPr>
          <a:xfrm>
            <a:off x="888568" y="75898"/>
            <a:ext cx="10500851" cy="371659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06 NK PowerSkills">
            <a:extLst>
              <a:ext uri="{FF2B5EF4-FFF2-40B4-BE49-F238E27FC236}">
                <a16:creationId xmlns:a16="http://schemas.microsoft.com/office/drawing/2014/main" id="{EF8558BC-9976-4524-B09F-2BD2DF709284}"/>
              </a:ext>
            </a:extLst>
          </p:cNvPr>
          <p:cNvSpPr txBox="1"/>
          <p:nvPr/>
        </p:nvSpPr>
        <p:spPr>
          <a:xfrm>
            <a:off x="896620" y="261727"/>
            <a:ext cx="1017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hlinkClick r:id="rId5" action="ppaction://hlinksldjump"/>
            <a:extLst>
              <a:ext uri="{FF2B5EF4-FFF2-40B4-BE49-F238E27FC236}">
                <a16:creationId xmlns:a16="http://schemas.microsoft.com/office/drawing/2014/main" id="{3AC641BE-CE90-42DE-917A-519EA33FB1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D34F6EF-8CFC-302A-1498-2E6B83D78275}"/>
              </a:ext>
            </a:extLst>
          </p:cNvPr>
          <p:cNvGrpSpPr/>
          <p:nvPr/>
        </p:nvGrpSpPr>
        <p:grpSpPr>
          <a:xfrm>
            <a:off x="3789946" y="486556"/>
            <a:ext cx="4911142" cy="830997"/>
            <a:chOff x="816670" y="4274161"/>
            <a:chExt cx="4442960" cy="83099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2ADEC3-F1FA-EA19-2C2F-7F611DDE1EB8}"/>
                </a:ext>
              </a:extLst>
            </p:cNvPr>
            <p:cNvSpPr txBox="1"/>
            <p:nvPr/>
          </p:nvSpPr>
          <p:spPr>
            <a:xfrm>
              <a:off x="816670" y="4274161"/>
              <a:ext cx="444296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		+ </a:t>
              </a:r>
              <a:r>
                <a:rPr lang="en-US" sz="4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100 </a:t>
              </a:r>
              <a:r>
                <a:rPr lang="en-US" sz="4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= </a:t>
              </a:r>
              <a:r>
                <a:rPr lang="en-US" sz="4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135</a:t>
              </a:r>
              <a:endParaRPr lang="en-US" sz="4800" dirty="0"/>
            </a:p>
          </p:txBody>
        </p:sp>
        <p:sp>
          <p:nvSpPr>
            <p:cNvPr id="13" name="Rectangle: Rounded Corners 68">
              <a:extLst>
                <a:ext uri="{FF2B5EF4-FFF2-40B4-BE49-F238E27FC236}">
                  <a16:creationId xmlns:a16="http://schemas.microsoft.com/office/drawing/2014/main" id="{D8191A34-D5AC-5ACB-0308-0EAB41C9DA95}"/>
                </a:ext>
              </a:extLst>
            </p:cNvPr>
            <p:cNvSpPr/>
            <p:nvPr/>
          </p:nvSpPr>
          <p:spPr>
            <a:xfrm>
              <a:off x="981302" y="4352140"/>
              <a:ext cx="611777" cy="640603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6510866" y="4335493"/>
            <a:ext cx="3926905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25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Đ Ghé thăm Fb.com/nkpowerskills">
            <a:extLst>
              <a:ext uri="{FF2B5EF4-FFF2-40B4-BE49-F238E27FC236}">
                <a16:creationId xmlns:a16="http://schemas.microsoft.com/office/drawing/2014/main" id="{B235D6FB-F740-40F0-97B3-BBA634813199}"/>
              </a:ext>
            </a:extLst>
          </p:cNvPr>
          <p:cNvSpPr/>
          <p:nvPr/>
        </p:nvSpPr>
        <p:spPr>
          <a:xfrm>
            <a:off x="1754806" y="4343876"/>
            <a:ext cx="4070279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 35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1826492" y="5522415"/>
            <a:ext cx="3926905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10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6510866" y="5480087"/>
            <a:ext cx="3926905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235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1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圆角矩形 1"/>
          <p:cNvSpPr/>
          <p:nvPr/>
        </p:nvSpPr>
        <p:spPr>
          <a:xfrm rot="240000">
            <a:off x="336274" y="437367"/>
            <a:ext cx="11529785" cy="5795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762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3FBA716-0EA2-E221-44BF-FAF45FAE3B9C}"/>
              </a:ext>
            </a:extLst>
          </p:cNvPr>
          <p:cNvGrpSpPr/>
          <p:nvPr/>
        </p:nvGrpSpPr>
        <p:grpSpPr>
          <a:xfrm>
            <a:off x="1537335" y="2294448"/>
            <a:ext cx="9285605" cy="1924152"/>
            <a:chOff x="1537335" y="2294448"/>
            <a:chExt cx="9285605" cy="1924152"/>
          </a:xfrm>
        </p:grpSpPr>
        <p:sp>
          <p:nvSpPr>
            <p:cNvPr id="71" name="矩形 70"/>
            <p:cNvSpPr/>
            <p:nvPr/>
          </p:nvSpPr>
          <p:spPr>
            <a:xfrm>
              <a:off x="1537335" y="2302050"/>
              <a:ext cx="9285605" cy="191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1500">
                  <a:ln w="228600">
                    <a:solidFill>
                      <a:schemeClr val="accent6">
                        <a:lumMod val="40000"/>
                        <a:lumOff val="60000"/>
                      </a:schemeClr>
                    </a:solidFill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latin typeface="SVN-Poky's" panose="020B0606040200020203" pitchFamily="34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KHỞI ĐỘNG</a:t>
              </a:r>
              <a:endParaRPr lang="en-US" sz="11500" dirty="0">
                <a:ln w="228600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accent6">
                    <a:lumMod val="40000"/>
                    <a:lumOff val="60000"/>
                  </a:schemeClr>
                </a:solidFill>
                <a:latin typeface="SVN-Poky's" panose="020B0606040200020203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endParaRPr>
            </a:p>
          </p:txBody>
        </p:sp>
        <p:sp>
          <p:nvSpPr>
            <p:cNvPr id="3" name="矩形 70">
              <a:extLst>
                <a:ext uri="{FF2B5EF4-FFF2-40B4-BE49-F238E27FC236}">
                  <a16:creationId xmlns:a16="http://schemas.microsoft.com/office/drawing/2014/main" id="{5881A570-7C6F-A20B-2DCE-3931A697D998}"/>
                </a:ext>
              </a:extLst>
            </p:cNvPr>
            <p:cNvSpPr/>
            <p:nvPr/>
          </p:nvSpPr>
          <p:spPr>
            <a:xfrm>
              <a:off x="1537335" y="2294448"/>
              <a:ext cx="9285605" cy="191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1500">
                  <a:solidFill>
                    <a:srgbClr val="00B0F0"/>
                  </a:solidFill>
                  <a:latin typeface="SVN-Poky's" panose="020B0606040200020203" pitchFamily="34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KHỞI ĐỘNG</a:t>
              </a:r>
              <a:endParaRPr lang="en-US" sz="11500" dirty="0">
                <a:solidFill>
                  <a:srgbClr val="00B0F0"/>
                </a:solidFill>
                <a:latin typeface="SVN-Poky's" panose="020B0606040200020203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1"/>
      <p:bldP spid="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" r="49997"/>
          <a:stretch/>
        </p:blipFill>
        <p:spPr>
          <a:xfrm>
            <a:off x="0" y="-594"/>
            <a:ext cx="12193056" cy="685859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4ABB86B-64B7-4725-9A1F-5FB6877956B5}"/>
              </a:ext>
            </a:extLst>
          </p:cNvPr>
          <p:cNvSpPr/>
          <p:nvPr/>
        </p:nvSpPr>
        <p:spPr>
          <a:xfrm>
            <a:off x="1149725" y="152442"/>
            <a:ext cx="10500851" cy="371659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hlinkClick r:id="rId5" action="ppaction://hlinksldjump"/>
            <a:extLst>
              <a:ext uri="{FF2B5EF4-FFF2-40B4-BE49-F238E27FC236}">
                <a16:creationId xmlns:a16="http://schemas.microsoft.com/office/drawing/2014/main" id="{3AC641BE-CE90-42DE-917A-519EA33FB1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D34F6EF-8CFC-302A-1498-2E6B83D78275}"/>
              </a:ext>
            </a:extLst>
          </p:cNvPr>
          <p:cNvGrpSpPr/>
          <p:nvPr/>
        </p:nvGrpSpPr>
        <p:grpSpPr>
          <a:xfrm>
            <a:off x="3172795" y="855106"/>
            <a:ext cx="4985368" cy="830997"/>
            <a:chOff x="816670" y="4274161"/>
            <a:chExt cx="4510110" cy="63060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2ADEC3-F1FA-EA19-2C2F-7F611DDE1EB8}"/>
                </a:ext>
              </a:extLst>
            </p:cNvPr>
            <p:cNvSpPr txBox="1"/>
            <p:nvPr/>
          </p:nvSpPr>
          <p:spPr>
            <a:xfrm>
              <a:off x="816670" y="4274161"/>
              <a:ext cx="4510110" cy="6306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6 + 5 + </a:t>
              </a:r>
              <a:r>
                <a:rPr lang="en-US" sz="4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	</a:t>
              </a:r>
              <a:r>
                <a:rPr lang="en-US" sz="4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   = </a:t>
              </a:r>
              <a:r>
                <a:rPr lang="en-US" sz="4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14</a:t>
              </a:r>
              <a:endParaRPr lang="en-US" sz="4800" dirty="0"/>
            </a:p>
          </p:txBody>
        </p:sp>
        <p:sp>
          <p:nvSpPr>
            <p:cNvPr id="13" name="Rectangle: Rounded Corners 68">
              <a:extLst>
                <a:ext uri="{FF2B5EF4-FFF2-40B4-BE49-F238E27FC236}">
                  <a16:creationId xmlns:a16="http://schemas.microsoft.com/office/drawing/2014/main" id="{D8191A34-D5AC-5ACB-0308-0EAB41C9DA95}"/>
                </a:ext>
              </a:extLst>
            </p:cNvPr>
            <p:cNvSpPr/>
            <p:nvPr/>
          </p:nvSpPr>
          <p:spPr>
            <a:xfrm>
              <a:off x="3071725" y="4327697"/>
              <a:ext cx="571343" cy="501847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14" name="Đ Ghé thăm Fb.com/nkpowerskills">
            <a:extLst>
              <a:ext uri="{FF2B5EF4-FFF2-40B4-BE49-F238E27FC236}">
                <a16:creationId xmlns:a16="http://schemas.microsoft.com/office/drawing/2014/main" id="{B235D6FB-F740-40F0-97B3-BBA634813199}"/>
              </a:ext>
            </a:extLst>
          </p:cNvPr>
          <p:cNvSpPr/>
          <p:nvPr/>
        </p:nvSpPr>
        <p:spPr>
          <a:xfrm>
            <a:off x="1811956" y="5215414"/>
            <a:ext cx="4070279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 </a:t>
            </a: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6663545" y="5215413"/>
            <a:ext cx="3926905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1883642" y="4146589"/>
            <a:ext cx="3926905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6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:a16="http://schemas.microsoft.com/office/drawing/2014/main" id="{DAAD1C4D-6B28-4BA5-9E66-12C17BCB49C8}"/>
              </a:ext>
            </a:extLst>
          </p:cNvPr>
          <p:cNvSpPr/>
          <p:nvPr/>
        </p:nvSpPr>
        <p:spPr>
          <a:xfrm>
            <a:off x="6663544" y="4110658"/>
            <a:ext cx="3926905" cy="85021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21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1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6430" y="3467"/>
              <a:ext cx="9172" cy="29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10000"/>
                </a:lnSpc>
              </a:pPr>
              <a:r>
                <a:rPr lang="en-US" sz="11500">
                  <a:solidFill>
                    <a:schemeClr val="tx1"/>
                  </a:solidFill>
                  <a:latin typeface="SVN-Poky's" panose="020B0606040200020203" pitchFamily="34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Dặn dò</a:t>
              </a:r>
              <a:endParaRPr lang="en-US" sz="11500" dirty="0">
                <a:solidFill>
                  <a:schemeClr val="tx1"/>
                </a:solidFill>
                <a:latin typeface="SVN-Poky's" panose="020B0606040200020203" pitchFamily="34" charset="0"/>
                <a:ea typeface="思源宋体 CN Heavy" panose="02020900000000000000" charset="-122"/>
                <a:cs typeface="Bauhaus 93" panose="04030905020B02020C02" charset="0"/>
                <a:sym typeface="+mn-lt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ED8674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9600" dirty="0">
                    <a:solidFill>
                      <a:schemeClr val="tx1"/>
                    </a:solidFill>
                    <a:latin typeface="Bauhaus 93" panose="04030905020B02020C0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04</a:t>
                </a: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-1116330" y="-499745"/>
            <a:ext cx="13357860" cy="8587740"/>
            <a:chOff x="-1758" y="-787"/>
            <a:chExt cx="21036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758" y="-787"/>
              <a:ext cx="21036" cy="13524"/>
              <a:chOff x="-1758" y="-787"/>
              <a:chExt cx="21036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423" cy="13524"/>
                <a:chOff x="-169" y="-787"/>
                <a:chExt cx="19423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7" name="图片 6" descr="D:\资料\双麻花辫女孩.png双麻花辫女孩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20700000">
                  <a:off x="12382" y="4379"/>
                  <a:ext cx="6872" cy="687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1758" y="2415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圆角矩形 15"/>
          <p:cNvSpPr/>
          <p:nvPr/>
        </p:nvSpPr>
        <p:spPr>
          <a:xfrm rot="240000">
            <a:off x="1297940" y="1046480"/>
            <a:ext cx="9498965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-727075" y="-499745"/>
            <a:ext cx="12969240" cy="8587740"/>
            <a:chOff x="-1170" y="-787"/>
            <a:chExt cx="20424" cy="13524"/>
          </a:xfrm>
        </p:grpSpPr>
        <p:pic>
          <p:nvPicPr>
            <p:cNvPr id="4" name="图片 3" descr="橡皮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38" y="-209"/>
              <a:ext cx="4862" cy="4862"/>
            </a:xfrm>
            <a:prstGeom prst="rect">
              <a:avLst/>
            </a:prstGeom>
          </p:spPr>
        </p:pic>
        <p:pic>
          <p:nvPicPr>
            <p:cNvPr id="6" name="图片 5" descr="纸张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3" y="7490"/>
              <a:ext cx="3672" cy="3672"/>
            </a:xfrm>
            <a:prstGeom prst="rect">
              <a:avLst/>
            </a:prstGeom>
          </p:spPr>
        </p:pic>
        <p:pic>
          <p:nvPicPr>
            <p:cNvPr id="7" name="图片 6" descr="D:\资料\双麻花辫女孩.png双麻花辫女孩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20700000">
              <a:off x="12382" y="4379"/>
              <a:ext cx="6872" cy="6872"/>
            </a:xfrm>
            <a:prstGeom prst="rect">
              <a:avLst/>
            </a:prstGeom>
          </p:spPr>
        </p:pic>
        <p:pic>
          <p:nvPicPr>
            <p:cNvPr id="8" name="图片 7" descr="书本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51" y="-189"/>
              <a:ext cx="3055" cy="3055"/>
            </a:xfrm>
            <a:prstGeom prst="rect">
              <a:avLst/>
            </a:prstGeom>
          </p:spPr>
        </p:pic>
        <p:pic>
          <p:nvPicPr>
            <p:cNvPr id="9" name="图片 8" descr="甜甜圈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69" y="7706"/>
              <a:ext cx="5031" cy="5031"/>
            </a:xfrm>
            <a:prstGeom prst="rect">
              <a:avLst/>
            </a:prstGeom>
          </p:spPr>
        </p:pic>
        <p:pic>
          <p:nvPicPr>
            <p:cNvPr id="11" name="图片 10" descr="冰激凌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170" y="2777"/>
              <a:ext cx="3698" cy="3698"/>
            </a:xfrm>
            <a:prstGeom prst="rect">
              <a:avLst/>
            </a:prstGeom>
          </p:spPr>
        </p:pic>
        <p:pic>
          <p:nvPicPr>
            <p:cNvPr id="13" name="图片 12" descr="笔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88" y="-787"/>
              <a:ext cx="3909" cy="3909"/>
            </a:xfrm>
            <a:prstGeom prst="rect">
              <a:avLst/>
            </a:prstGeom>
          </p:spPr>
        </p:pic>
        <p:pic>
          <p:nvPicPr>
            <p:cNvPr id="14" name="图片 13" descr="草莓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16" y="9236"/>
              <a:ext cx="2698" cy="2698"/>
            </a:xfrm>
            <a:prstGeom prst="rect">
              <a:avLst/>
            </a:prstGeom>
          </p:spPr>
        </p:pic>
        <p:pic>
          <p:nvPicPr>
            <p:cNvPr id="15" name="图片 14" descr="惊喜女孩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520000">
              <a:off x="1519" y="4894"/>
              <a:ext cx="4380" cy="4380"/>
            </a:xfrm>
            <a:prstGeom prst="rect">
              <a:avLst/>
            </a:prstGeom>
          </p:spPr>
        </p:pic>
      </p:grpSp>
      <p:sp>
        <p:nvSpPr>
          <p:cNvPr id="22" name="矩形 21"/>
          <p:cNvSpPr/>
          <p:nvPr/>
        </p:nvSpPr>
        <p:spPr>
          <a:xfrm>
            <a:off x="1253629" y="2118263"/>
            <a:ext cx="9569003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7200" dirty="0" err="1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Tạm</a:t>
            </a:r>
            <a:r>
              <a:rPr lang="en-US" sz="7200" dirty="0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7200" dirty="0" err="1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biệt</a:t>
            </a:r>
            <a:r>
              <a:rPr lang="en-US" sz="7200" dirty="0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7200" dirty="0" err="1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các</a:t>
            </a:r>
            <a:r>
              <a:rPr lang="en-US" sz="7200" dirty="0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7200" dirty="0" err="1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em</a:t>
            </a:r>
            <a:r>
              <a:rPr lang="en-US" sz="7200" dirty="0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7200" dirty="0" err="1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và</a:t>
            </a:r>
            <a:r>
              <a:rPr lang="en-US" sz="7200" dirty="0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7200" dirty="0" err="1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thầy</a:t>
            </a:r>
            <a:r>
              <a:rPr lang="en-US" sz="7200" dirty="0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7200" dirty="0" err="1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cô</a:t>
            </a:r>
            <a:r>
              <a:rPr lang="en-US" sz="7200" dirty="0" smtClean="0">
                <a:latin typeface="HP-102" panose="02000000000000000000" pitchFamily="2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!</a:t>
            </a:r>
            <a:endParaRPr lang="en-US" sz="7200" dirty="0">
              <a:solidFill>
                <a:schemeClr val="tx1"/>
              </a:solidFill>
              <a:latin typeface="HP-102" panose="02000000000000000000" pitchFamily="2" charset="0"/>
              <a:ea typeface="思源宋体 CN Heavy" panose="02020900000000000000" charset="-122"/>
              <a:cs typeface="Bauhaus 93" panose="04030905020B02020C02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A9CB82-CCB0-40F7-B8B7-82BC5CCD98CE}"/>
              </a:ext>
            </a:extLst>
          </p:cNvPr>
          <p:cNvSpPr txBox="1"/>
          <p:nvPr/>
        </p:nvSpPr>
        <p:spPr>
          <a:xfrm>
            <a:off x="974558" y="748859"/>
            <a:ext cx="102629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</a:t>
            </a:r>
            <a:r>
              <a:rPr lang="en-US" sz="6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 = </a:t>
            </a:r>
            <a:r>
              <a:rPr lang="en-US" sz="60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ctr" defTabSz="914400">
              <a:defRPr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A3E83-AA0E-48B1-B5EF-F81656CB76F6}"/>
              </a:ext>
            </a:extLst>
          </p:cNvPr>
          <p:cNvSpPr txBox="1"/>
          <p:nvPr/>
        </p:nvSpPr>
        <p:spPr>
          <a:xfrm>
            <a:off x="3462854" y="3368226"/>
            <a:ext cx="50987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A9CB82-CCB0-40F7-B8B7-82BC5CCD98CE}"/>
              </a:ext>
            </a:extLst>
          </p:cNvPr>
          <p:cNvSpPr txBox="1"/>
          <p:nvPr/>
        </p:nvSpPr>
        <p:spPr>
          <a:xfrm>
            <a:off x="1712894" y="480443"/>
            <a:ext cx="918771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8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 </a:t>
            </a:r>
            <a:r>
              <a:rPr lang="en-US" sz="7200" b="1" noProof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  <a:p>
            <a:pPr algn="ctr" defTabSz="914400">
              <a:defRPr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A3E83-AA0E-48B1-B5EF-F81656CB76F6}"/>
              </a:ext>
            </a:extLst>
          </p:cNvPr>
          <p:cNvSpPr txBox="1"/>
          <p:nvPr/>
        </p:nvSpPr>
        <p:spPr>
          <a:xfrm>
            <a:off x="3595201" y="3404320"/>
            <a:ext cx="50987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03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A9CB82-CCB0-40F7-B8B7-82BC5CCD98CE}"/>
              </a:ext>
            </a:extLst>
          </p:cNvPr>
          <p:cNvSpPr txBox="1"/>
          <p:nvPr/>
        </p:nvSpPr>
        <p:spPr>
          <a:xfrm>
            <a:off x="2559689" y="562620"/>
            <a:ext cx="6223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 =</a:t>
            </a:r>
            <a:r>
              <a:rPr kumimoji="0" lang="en-US" sz="7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….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4A3E83-AA0E-48B1-B5EF-F81656CB76F6}"/>
              </a:ext>
            </a:extLst>
          </p:cNvPr>
          <p:cNvSpPr txBox="1"/>
          <p:nvPr/>
        </p:nvSpPr>
        <p:spPr>
          <a:xfrm>
            <a:off x="5729720" y="340104"/>
            <a:ext cx="3053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A3E83-AA0E-48B1-B5EF-F81656CB76F6}"/>
              </a:ext>
            </a:extLst>
          </p:cNvPr>
          <p:cNvSpPr txBox="1"/>
          <p:nvPr/>
        </p:nvSpPr>
        <p:spPr>
          <a:xfrm>
            <a:off x="4287275" y="2917726"/>
            <a:ext cx="3053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noProof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45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6130" y="4301"/>
              <a:ext cx="9172" cy="19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7200">
                  <a:solidFill>
                    <a:schemeClr val="tx1"/>
                  </a:solidFill>
                  <a:latin typeface="Bauhaus 93" panose="04030905020B02020C02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KHÁM PHÁ</a:t>
              </a:r>
              <a:endParaRPr lang="en-US" sz="7200" dirty="0">
                <a:solidFill>
                  <a:schemeClr val="tx1"/>
                </a:solidFill>
                <a:latin typeface="Bauhaus 93" panose="04030905020B02020C02" charset="0"/>
                <a:ea typeface="思源宋体 CN Heavy" panose="02020900000000000000" charset="-122"/>
                <a:cs typeface="Bauhaus 93" panose="04030905020B02020C02" charset="0"/>
                <a:sym typeface="+mn-lt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9600" dirty="0">
                    <a:solidFill>
                      <a:schemeClr val="tx1"/>
                    </a:solidFill>
                    <a:latin typeface="Bauhaus 93" panose="04030905020B02020C0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01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-1164501" y="-442980"/>
            <a:ext cx="13358495" cy="8949690"/>
            <a:chOff x="-1758" y="-787"/>
            <a:chExt cx="21037" cy="14094"/>
          </a:xfrm>
        </p:grpSpPr>
        <p:grpSp>
          <p:nvGrpSpPr>
            <p:cNvPr id="42" name="组合 41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3" name="组合 22"/>
                <p:cNvGrpSpPr/>
                <p:nvPr/>
              </p:nvGrpSpPr>
              <p:grpSpPr>
                <a:xfrm>
                  <a:off x="-144" y="-787"/>
                  <a:ext cx="19423" cy="14094"/>
                  <a:chOff x="-169" y="-787"/>
                  <a:chExt cx="19423" cy="14094"/>
                </a:xfrm>
              </p:grpSpPr>
              <p:pic>
                <p:nvPicPr>
                  <p:cNvPr id="4" name="图片 3" descr="橡皮"/>
                  <p:cNvPicPr>
                    <a:picLocks noChangeAspect="1"/>
                  </p:cNvPicPr>
                  <p:nvPr>
                    <p:custDataLst>
                      <p:tags r:id="rId2"/>
                    </p:custDataLst>
                  </p:nvPr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4338" y="-209"/>
                    <a:ext cx="4862" cy="4862"/>
                  </a:xfrm>
                  <a:prstGeom prst="rect">
                    <a:avLst/>
                  </a:prstGeom>
                </p:spPr>
              </p:pic>
              <p:pic>
                <p:nvPicPr>
                  <p:cNvPr id="7" name="图片 6" descr="D:\资料\双麻花辫女孩.png双麻花辫女孩"/>
                  <p:cNvPicPr>
                    <a:picLocks noChangeAspect="1"/>
                  </p:cNvPicPr>
                  <p:nvPr>
                    <p:custDataLst>
                      <p:tags r:id="rId3"/>
                    </p:custDataLst>
                  </p:nvPr>
                </p:nvPicPr>
                <p:blipFill>
                  <a:blip r:embed="rId10"/>
                  <a:srcRect/>
                  <a:stretch>
                    <a:fillRect/>
                  </a:stretch>
                </p:blipFill>
                <p:spPr>
                  <a:xfrm rot="20700000">
                    <a:off x="12382" y="6435"/>
                    <a:ext cx="6872" cy="6872"/>
                  </a:xfrm>
                  <a:prstGeom prst="rect">
                    <a:avLst/>
                  </a:prstGeom>
                </p:spPr>
              </p:pic>
              <p:pic>
                <p:nvPicPr>
                  <p:cNvPr id="9" name="图片 8" descr="甜甜圈"/>
                  <p:cNvPicPr>
                    <a:picLocks noChangeAspect="1"/>
                  </p:cNvPicPr>
                  <p:nvPr>
                    <p:custDataLst>
                      <p:tags r:id="rId4"/>
                    </p:custDataLst>
                  </p:nvPr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-169" y="7706"/>
                    <a:ext cx="5031" cy="5031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图片 12" descr="笔"/>
                  <p:cNvPicPr>
                    <a:picLocks noChangeAspect="1"/>
                  </p:cNvPicPr>
                  <p:nvPr>
                    <p:custDataLst>
                      <p:tags r:id="rId5"/>
                    </p:custDataLst>
                  </p:nvPr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8288" y="-787"/>
                    <a:ext cx="3909" cy="390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" name="图片 17" descr="冰激凌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-1758" y="2415"/>
                  <a:ext cx="3698" cy="3698"/>
                </a:xfrm>
                <a:prstGeom prst="rect">
                  <a:avLst/>
                </a:prstGeom>
              </p:spPr>
            </p:pic>
          </p:grpSp>
          <p:pic>
            <p:nvPicPr>
              <p:cNvPr id="76" name="图片 75" descr="书本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68" y="-705"/>
                <a:ext cx="3055" cy="3055"/>
              </a:xfrm>
              <a:prstGeom prst="rect">
                <a:avLst/>
              </a:prstGeom>
            </p:spPr>
          </p:pic>
          <p:pic>
            <p:nvPicPr>
              <p:cNvPr id="40" name="图片 39" descr="纸张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55" y="7395"/>
                <a:ext cx="3672" cy="3672"/>
              </a:xfrm>
              <a:prstGeom prst="rect">
                <a:avLst/>
              </a:prstGeom>
            </p:spPr>
          </p:pic>
          <p:pic>
            <p:nvPicPr>
              <p:cNvPr id="41" name="图片 40" descr="草莓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91" y="9236"/>
                <a:ext cx="2698" cy="2698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 flipH="1">
              <a:off x="0" y="746"/>
              <a:ext cx="18966" cy="1005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" name="Rounded Rectangle 20">
            <a:extLst>
              <a:ext uri="{FF2B5EF4-FFF2-40B4-BE49-F238E27FC236}">
                <a16:creationId xmlns:a16="http://schemas.microsoft.com/office/drawing/2014/main" id="{D7440B9F-2C36-1F73-39BE-06A8AB82740E}"/>
              </a:ext>
            </a:extLst>
          </p:cNvPr>
          <p:cNvSpPr/>
          <p:nvPr/>
        </p:nvSpPr>
        <p:spPr>
          <a:xfrm>
            <a:off x="2256049" y="-45703"/>
            <a:ext cx="7690235" cy="550081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8B4A9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hạng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tổng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0B2F14-D4D0-BD90-A4EC-1A662C0312DD}"/>
              </a:ext>
            </a:extLst>
          </p:cNvPr>
          <p:cNvSpPr txBox="1"/>
          <p:nvPr/>
        </p:nvSpPr>
        <p:spPr>
          <a:xfrm>
            <a:off x="1093541" y="603400"/>
            <a:ext cx="96210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14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3705614-5935-74E2-1B2D-CFD5C675B97B}"/>
              </a:ext>
            </a:extLst>
          </p:cNvPr>
          <p:cNvGrpSpPr/>
          <p:nvPr/>
        </p:nvGrpSpPr>
        <p:grpSpPr>
          <a:xfrm>
            <a:off x="1291524" y="1588813"/>
            <a:ext cx="3568147" cy="2232984"/>
            <a:chOff x="1431563" y="1707548"/>
            <a:chExt cx="3568147" cy="242017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CC6F623-77D2-6DA1-A3EA-14C734574B4F}"/>
                </a:ext>
              </a:extLst>
            </p:cNvPr>
            <p:cNvSpPr/>
            <p:nvPr/>
          </p:nvSpPr>
          <p:spPr>
            <a:xfrm>
              <a:off x="2792123" y="1707548"/>
              <a:ext cx="733293" cy="536714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14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1BFD28C-025B-4FE1-17EB-513BA1BC62DD}"/>
                </a:ext>
              </a:extLst>
            </p:cNvPr>
            <p:cNvCxnSpPr>
              <a:cxnSpLocks/>
            </p:cNvCxnSpPr>
            <p:nvPr/>
          </p:nvCxnSpPr>
          <p:spPr>
            <a:xfrm>
              <a:off x="3158770" y="2254201"/>
              <a:ext cx="0" cy="27829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267FE6F-5645-80D1-9C0E-A754E8897B6C}"/>
                </a:ext>
              </a:extLst>
            </p:cNvPr>
            <p:cNvSpPr/>
            <p:nvPr/>
          </p:nvSpPr>
          <p:spPr>
            <a:xfrm>
              <a:off x="1431563" y="2487770"/>
              <a:ext cx="3568147" cy="1639957"/>
            </a:xfrm>
            <a:prstGeom prst="round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D5FF68C-7A35-08A9-5073-1157B9CFE71C}"/>
                </a:ext>
              </a:extLst>
            </p:cNvPr>
            <p:cNvSpPr/>
            <p:nvPr/>
          </p:nvSpPr>
          <p:spPr>
            <a:xfrm>
              <a:off x="1511076" y="2740282"/>
              <a:ext cx="2230749" cy="110161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9" name="Picture 18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A4E34A6F-BD88-7231-33D9-0A149C67E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1563" y="2724559"/>
              <a:ext cx="636105" cy="563923"/>
            </a:xfrm>
            <a:prstGeom prst="rect">
              <a:avLst/>
            </a:prstGeom>
          </p:spPr>
        </p:pic>
        <p:pic>
          <p:nvPicPr>
            <p:cNvPr id="64" name="Picture 63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E74C4B49-D98A-59A5-4FC9-5078C0EF6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3898" y="2727166"/>
              <a:ext cx="636105" cy="563923"/>
            </a:xfrm>
            <a:prstGeom prst="rect">
              <a:avLst/>
            </a:prstGeom>
          </p:spPr>
        </p:pic>
        <p:pic>
          <p:nvPicPr>
            <p:cNvPr id="65" name="Picture 64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EF91C1EC-E022-56C1-B540-1E8A2DD10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6233" y="2724559"/>
              <a:ext cx="636105" cy="563923"/>
            </a:xfrm>
            <a:prstGeom prst="rect">
              <a:avLst/>
            </a:prstGeom>
          </p:spPr>
        </p:pic>
        <p:pic>
          <p:nvPicPr>
            <p:cNvPr id="66" name="Picture 65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6A991A95-D835-273F-B8F8-14DC3CCAF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8568" y="2746068"/>
              <a:ext cx="636105" cy="563923"/>
            </a:xfrm>
            <a:prstGeom prst="rect">
              <a:avLst/>
            </a:prstGeom>
          </p:spPr>
        </p:pic>
        <p:pic>
          <p:nvPicPr>
            <p:cNvPr id="67" name="Picture 66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699D94C8-531E-7709-B28F-ABB10EBEB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2411" y="2721505"/>
              <a:ext cx="636105" cy="563923"/>
            </a:xfrm>
            <a:prstGeom prst="rect">
              <a:avLst/>
            </a:prstGeom>
          </p:spPr>
        </p:pic>
        <p:pic>
          <p:nvPicPr>
            <p:cNvPr id="68" name="Picture 67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7D284672-C8B3-54A9-619B-15B27DA57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1467" y="3281925"/>
              <a:ext cx="636105" cy="563923"/>
            </a:xfrm>
            <a:prstGeom prst="rect">
              <a:avLst/>
            </a:prstGeom>
          </p:spPr>
        </p:pic>
        <p:pic>
          <p:nvPicPr>
            <p:cNvPr id="69" name="Picture 68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44BA18DC-40AE-D3D2-B0E2-BB49B1D0A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9972" y="3275817"/>
              <a:ext cx="636105" cy="563923"/>
            </a:xfrm>
            <a:prstGeom prst="rect">
              <a:avLst/>
            </a:prstGeom>
          </p:spPr>
        </p:pic>
        <p:pic>
          <p:nvPicPr>
            <p:cNvPr id="70" name="Picture 69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C2562D34-B3EA-C64F-3107-E632CD930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723" y="3265554"/>
              <a:ext cx="636105" cy="563923"/>
            </a:xfrm>
            <a:prstGeom prst="rect">
              <a:avLst/>
            </a:prstGeom>
          </p:spPr>
        </p:pic>
        <p:pic>
          <p:nvPicPr>
            <p:cNvPr id="72" name="Picture 71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5D7B7735-991F-3B8D-2B6F-FA7B06E42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3413" y="3265554"/>
              <a:ext cx="636105" cy="563923"/>
            </a:xfrm>
            <a:prstGeom prst="rect">
              <a:avLst/>
            </a:prstGeom>
          </p:spPr>
        </p:pic>
        <p:pic>
          <p:nvPicPr>
            <p:cNvPr id="73" name="Picture 72" descr="A green apple with a stem&#10;&#10;Description automatically generated with low confidence">
              <a:extLst>
                <a:ext uri="{FF2B5EF4-FFF2-40B4-BE49-F238E27FC236}">
                  <a16:creationId xmlns:a16="http://schemas.microsoft.com/office/drawing/2014/main" id="{B5AC3922-3F65-35A0-5EF1-4C1AA5720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0966" y="3265554"/>
              <a:ext cx="636105" cy="563923"/>
            </a:xfrm>
            <a:prstGeom prst="rect">
              <a:avLst/>
            </a:prstGeom>
          </p:spPr>
        </p:pic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F983B18D-A251-37E3-D123-B472AE7CDF31}"/>
                </a:ext>
              </a:extLst>
            </p:cNvPr>
            <p:cNvSpPr/>
            <p:nvPr/>
          </p:nvSpPr>
          <p:spPr>
            <a:xfrm>
              <a:off x="3894205" y="2759671"/>
              <a:ext cx="962363" cy="108006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Táo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đỏ</a:t>
              </a:r>
              <a:endPara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D9E3FB4-B3B1-CAED-4D78-5E8898B448E7}"/>
              </a:ext>
            </a:extLst>
          </p:cNvPr>
          <p:cNvGrpSpPr/>
          <p:nvPr/>
        </p:nvGrpSpPr>
        <p:grpSpPr>
          <a:xfrm>
            <a:off x="2100780" y="3549283"/>
            <a:ext cx="733293" cy="799097"/>
            <a:chOff x="2299128" y="3992790"/>
            <a:chExt cx="733293" cy="977955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4BA8E96-1AEC-0000-ED8B-137BADAEB3C3}"/>
                </a:ext>
              </a:extLst>
            </p:cNvPr>
            <p:cNvCxnSpPr>
              <a:cxnSpLocks/>
            </p:cNvCxnSpPr>
            <p:nvPr/>
          </p:nvCxnSpPr>
          <p:spPr>
            <a:xfrm>
              <a:off x="2681692" y="3992790"/>
              <a:ext cx="0" cy="444132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7A3207F3-3862-2273-ACA8-597F703D2CAA}"/>
                </a:ext>
              </a:extLst>
            </p:cNvPr>
            <p:cNvSpPr/>
            <p:nvPr/>
          </p:nvSpPr>
          <p:spPr>
            <a:xfrm>
              <a:off x="2299128" y="4434031"/>
              <a:ext cx="733293" cy="536714"/>
            </a:xfrm>
            <a:prstGeom prst="round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10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8474905-127E-A2C8-6A8B-676918D95BDB}"/>
              </a:ext>
            </a:extLst>
          </p:cNvPr>
          <p:cNvGrpSpPr/>
          <p:nvPr/>
        </p:nvGrpSpPr>
        <p:grpSpPr>
          <a:xfrm>
            <a:off x="3877712" y="3582275"/>
            <a:ext cx="733293" cy="777234"/>
            <a:chOff x="4083024" y="3947835"/>
            <a:chExt cx="733293" cy="1021833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3CF10ED-C9CF-5EFB-04C5-24C3E0BB960A}"/>
                </a:ext>
              </a:extLst>
            </p:cNvPr>
            <p:cNvCxnSpPr>
              <a:cxnSpLocks/>
            </p:cNvCxnSpPr>
            <p:nvPr/>
          </p:nvCxnSpPr>
          <p:spPr>
            <a:xfrm>
              <a:off x="4421040" y="3947835"/>
              <a:ext cx="0" cy="413461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E612E6B6-B13A-D04B-4909-CFC1330E899B}"/>
                </a:ext>
              </a:extLst>
            </p:cNvPr>
            <p:cNvSpPr/>
            <p:nvPr/>
          </p:nvSpPr>
          <p:spPr>
            <a:xfrm>
              <a:off x="4083024" y="4380607"/>
              <a:ext cx="733293" cy="589061"/>
            </a:xfrm>
            <a:prstGeom prst="round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68174D63-C139-4B52-03A6-45671975D57D}"/>
              </a:ext>
            </a:extLst>
          </p:cNvPr>
          <p:cNvSpPr/>
          <p:nvPr/>
        </p:nvSpPr>
        <p:spPr>
          <a:xfrm>
            <a:off x="936766" y="4672612"/>
            <a:ext cx="4037606" cy="1342091"/>
          </a:xfrm>
          <a:prstGeom prst="roundRect">
            <a:avLst/>
          </a:prstGeom>
          <a:solidFill>
            <a:srgbClr val="99FFCC">
              <a:alpha val="63922"/>
            </a:srgb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9C79809-F29E-E31A-DC1E-F66BC7BEDD9C}"/>
              </a:ext>
            </a:extLst>
          </p:cNvPr>
          <p:cNvGrpSpPr/>
          <p:nvPr/>
        </p:nvGrpSpPr>
        <p:grpSpPr>
          <a:xfrm>
            <a:off x="1416107" y="4644691"/>
            <a:ext cx="4303315" cy="523220"/>
            <a:chOff x="1431563" y="5206780"/>
            <a:chExt cx="4303315" cy="52322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7E98D12-8489-87BD-B588-B47440A073F9}"/>
                </a:ext>
              </a:extLst>
            </p:cNvPr>
            <p:cNvSpPr txBox="1"/>
            <p:nvPr/>
          </p:nvSpPr>
          <p:spPr>
            <a:xfrm>
              <a:off x="1431563" y="5206780"/>
              <a:ext cx="4303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10   +              =    14 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FFFBBE6-2E32-04B3-750D-817E8CDC5AF2}"/>
                </a:ext>
              </a:extLst>
            </p:cNvPr>
            <p:cNvSpPr/>
            <p:nvPr/>
          </p:nvSpPr>
          <p:spPr>
            <a:xfrm>
              <a:off x="2722234" y="5324049"/>
              <a:ext cx="480909" cy="32799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AFBBA493-E1DF-DA19-330E-2A1070EBC235}"/>
              </a:ext>
            </a:extLst>
          </p:cNvPr>
          <p:cNvGrpSpPr/>
          <p:nvPr/>
        </p:nvGrpSpPr>
        <p:grpSpPr>
          <a:xfrm>
            <a:off x="1030307" y="5083068"/>
            <a:ext cx="1254182" cy="895586"/>
            <a:chOff x="1227033" y="5557588"/>
            <a:chExt cx="1254182" cy="895586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1F04C5AE-9CD7-B553-3977-21E2CAEF67E8}"/>
                </a:ext>
              </a:extLst>
            </p:cNvPr>
            <p:cNvCxnSpPr/>
            <p:nvPr/>
          </p:nvCxnSpPr>
          <p:spPr>
            <a:xfrm>
              <a:off x="1847151" y="5557588"/>
              <a:ext cx="0" cy="316041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684B0F30-2724-6E2D-77E6-B284F461CE12}"/>
                </a:ext>
              </a:extLst>
            </p:cNvPr>
            <p:cNvSpPr/>
            <p:nvPr/>
          </p:nvSpPr>
          <p:spPr>
            <a:xfrm>
              <a:off x="1227033" y="5886644"/>
              <a:ext cx="1254182" cy="566530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r>
                <a:rPr lang="en-US" sz="20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hạng</a:t>
              </a:r>
              <a:endParaRPr lang="en-US" sz="2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A492C21-1DA0-5AC1-31CB-EDF43A399184}"/>
              </a:ext>
            </a:extLst>
          </p:cNvPr>
          <p:cNvGrpSpPr/>
          <p:nvPr/>
        </p:nvGrpSpPr>
        <p:grpSpPr>
          <a:xfrm>
            <a:off x="2316878" y="5117201"/>
            <a:ext cx="1254182" cy="861453"/>
            <a:chOff x="2499425" y="5592808"/>
            <a:chExt cx="1254182" cy="861453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92A8397-83DE-19DD-7566-97B5AD56C97B}"/>
                </a:ext>
              </a:extLst>
            </p:cNvPr>
            <p:cNvCxnSpPr/>
            <p:nvPr/>
          </p:nvCxnSpPr>
          <p:spPr>
            <a:xfrm>
              <a:off x="3121465" y="5592808"/>
              <a:ext cx="0" cy="316041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A3472EC0-0D3E-A6A1-8386-BB743AA4AD5E}"/>
                </a:ext>
              </a:extLst>
            </p:cNvPr>
            <p:cNvSpPr/>
            <p:nvPr/>
          </p:nvSpPr>
          <p:spPr>
            <a:xfrm>
              <a:off x="2499425" y="5887731"/>
              <a:ext cx="1254182" cy="566530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r>
                <a:rPr lang="en-US" sz="20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hạng</a:t>
              </a:r>
              <a:endParaRPr lang="en-US" sz="2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F0E5754-0CDF-3718-7483-741531A3A86E}"/>
              </a:ext>
            </a:extLst>
          </p:cNvPr>
          <p:cNvGrpSpPr/>
          <p:nvPr/>
        </p:nvGrpSpPr>
        <p:grpSpPr>
          <a:xfrm>
            <a:off x="3593628" y="5095475"/>
            <a:ext cx="1254182" cy="882571"/>
            <a:chOff x="3776810" y="5558672"/>
            <a:chExt cx="1254182" cy="882571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3458E384-A50B-A623-2F1E-F84F5645707F}"/>
                </a:ext>
              </a:extLst>
            </p:cNvPr>
            <p:cNvCxnSpPr/>
            <p:nvPr/>
          </p:nvCxnSpPr>
          <p:spPr>
            <a:xfrm>
              <a:off x="4432884" y="5558672"/>
              <a:ext cx="0" cy="316041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3ECF5847-6F68-6891-FA05-6BB44EAFA51A}"/>
                </a:ext>
              </a:extLst>
            </p:cNvPr>
            <p:cNvSpPr/>
            <p:nvPr/>
          </p:nvSpPr>
          <p:spPr>
            <a:xfrm>
              <a:off x="3776810" y="5874713"/>
              <a:ext cx="1254182" cy="566530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Tổng</a:t>
              </a:r>
              <a:endParaRPr lang="en-US" sz="2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E0F8D969-467C-68A3-CBB4-B306BB5351E8}"/>
              </a:ext>
            </a:extLst>
          </p:cNvPr>
          <p:cNvSpPr txBox="1"/>
          <p:nvPr/>
        </p:nvSpPr>
        <p:spPr>
          <a:xfrm>
            <a:off x="5230789" y="1877190"/>
            <a:ext cx="6260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D92B29-E42A-4D05-12E4-AEFDED18C1A1}"/>
              </a:ext>
            </a:extLst>
          </p:cNvPr>
          <p:cNvSpPr txBox="1"/>
          <p:nvPr/>
        </p:nvSpPr>
        <p:spPr>
          <a:xfrm>
            <a:off x="5218693" y="2790128"/>
            <a:ext cx="6260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14 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10  =  4 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1B73D13-612F-9BDE-64AC-F453B889D11A}"/>
              </a:ext>
            </a:extLst>
          </p:cNvPr>
          <p:cNvGrpSpPr/>
          <p:nvPr/>
        </p:nvGrpSpPr>
        <p:grpSpPr>
          <a:xfrm>
            <a:off x="6712292" y="3619351"/>
            <a:ext cx="831433" cy="608571"/>
            <a:chOff x="6884381" y="3754616"/>
            <a:chExt cx="831433" cy="608571"/>
          </a:xfrm>
        </p:grpSpPr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E76924E0-15E1-685D-1E5A-B385A3F584EA}"/>
                </a:ext>
              </a:extLst>
            </p:cNvPr>
            <p:cNvSpPr/>
            <p:nvPr/>
          </p:nvSpPr>
          <p:spPr>
            <a:xfrm>
              <a:off x="6884381" y="3971073"/>
              <a:ext cx="831433" cy="392114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Tổng</a:t>
              </a:r>
              <a:endParaRPr lang="en-US" sz="2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4D4EE82C-A6AD-AE00-96F6-C6C0EFFC5613}"/>
                </a:ext>
              </a:extLst>
            </p:cNvPr>
            <p:cNvCxnSpPr>
              <a:cxnSpLocks/>
            </p:cNvCxnSpPr>
            <p:nvPr/>
          </p:nvCxnSpPr>
          <p:spPr>
            <a:xfrm>
              <a:off x="7534589" y="3754616"/>
              <a:ext cx="0" cy="21645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F4EA58BF-9DCD-E76E-04EA-F696C77E2366}"/>
              </a:ext>
            </a:extLst>
          </p:cNvPr>
          <p:cNvCxnSpPr>
            <a:cxnSpLocks/>
            <a:stCxn id="89" idx="3"/>
          </p:cNvCxnSpPr>
          <p:nvPr/>
        </p:nvCxnSpPr>
        <p:spPr>
          <a:xfrm flipV="1">
            <a:off x="4847810" y="4253962"/>
            <a:ext cx="1973234" cy="1440819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9ED2EA1-5AD9-5115-6483-E87B5D513FB4}"/>
              </a:ext>
            </a:extLst>
          </p:cNvPr>
          <p:cNvGrpSpPr/>
          <p:nvPr/>
        </p:nvGrpSpPr>
        <p:grpSpPr>
          <a:xfrm>
            <a:off x="7625275" y="3670901"/>
            <a:ext cx="876948" cy="914348"/>
            <a:chOff x="6796784" y="3738339"/>
            <a:chExt cx="876948" cy="914348"/>
          </a:xfrm>
        </p:grpSpPr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4AE0C88C-3BC9-E075-419D-C1DB9FD296B5}"/>
                </a:ext>
              </a:extLst>
            </p:cNvPr>
            <p:cNvSpPr/>
            <p:nvPr/>
          </p:nvSpPr>
          <p:spPr>
            <a:xfrm>
              <a:off x="6796784" y="3971073"/>
              <a:ext cx="876948" cy="681614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r>
                <a:rPr lang="en-US" sz="20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hạng</a:t>
              </a:r>
              <a:endParaRPr lang="en-US" sz="2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4EC99DEC-6B3C-0D1C-AFFD-578C4C6484B4}"/>
                </a:ext>
              </a:extLst>
            </p:cNvPr>
            <p:cNvCxnSpPr>
              <a:cxnSpLocks/>
            </p:cNvCxnSpPr>
            <p:nvPr/>
          </p:nvCxnSpPr>
          <p:spPr>
            <a:xfrm>
              <a:off x="7241226" y="3738339"/>
              <a:ext cx="0" cy="21645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E4BA571B-F29B-9467-77D3-37667830AFB3}"/>
              </a:ext>
            </a:extLst>
          </p:cNvPr>
          <p:cNvGrpSpPr/>
          <p:nvPr/>
        </p:nvGrpSpPr>
        <p:grpSpPr>
          <a:xfrm>
            <a:off x="1616959" y="4640646"/>
            <a:ext cx="6381786" cy="1660303"/>
            <a:chOff x="1640287" y="4531647"/>
            <a:chExt cx="6381786" cy="1660303"/>
          </a:xfrm>
        </p:grpSpPr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7ACF9A78-8AC4-0CA9-E035-9E0C8F90F0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82200" y="4531647"/>
              <a:ext cx="39873" cy="1660303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9462BA20-07B2-4677-910D-67070875B7E4}"/>
                </a:ext>
              </a:extLst>
            </p:cNvPr>
            <p:cNvCxnSpPr/>
            <p:nvPr/>
          </p:nvCxnSpPr>
          <p:spPr>
            <a:xfrm flipH="1">
              <a:off x="1657398" y="5881640"/>
              <a:ext cx="16355" cy="266496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9ACD8AD4-34A5-58C4-C5CD-07A3146B2310}"/>
                </a:ext>
              </a:extLst>
            </p:cNvPr>
            <p:cNvCxnSpPr>
              <a:cxnSpLocks/>
            </p:cNvCxnSpPr>
            <p:nvPr/>
          </p:nvCxnSpPr>
          <p:spPr>
            <a:xfrm>
              <a:off x="1640287" y="6152417"/>
              <a:ext cx="6351142" cy="3504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E188615-60D9-77BA-4306-8D3D04319103}"/>
              </a:ext>
            </a:extLst>
          </p:cNvPr>
          <p:cNvGrpSpPr/>
          <p:nvPr/>
        </p:nvGrpSpPr>
        <p:grpSpPr>
          <a:xfrm>
            <a:off x="2937511" y="4595068"/>
            <a:ext cx="5974173" cy="1932208"/>
            <a:chOff x="2290413" y="4412886"/>
            <a:chExt cx="5974173" cy="1771212"/>
          </a:xfrm>
        </p:grpSpPr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FE333DD1-AA14-8DD0-CC51-DFC54BAF7E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23288" y="4412886"/>
              <a:ext cx="41298" cy="1763204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200B236B-E2A8-087A-5591-C5BAC5D3B266}"/>
                </a:ext>
              </a:extLst>
            </p:cNvPr>
            <p:cNvCxnSpPr>
              <a:cxnSpLocks/>
              <a:stCxn id="80" idx="2"/>
            </p:cNvCxnSpPr>
            <p:nvPr/>
          </p:nvCxnSpPr>
          <p:spPr>
            <a:xfrm>
              <a:off x="2308471" y="5714237"/>
              <a:ext cx="0" cy="469861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0B5C79B6-0FE4-2D36-E42C-EDDE39FFEFCB}"/>
                </a:ext>
              </a:extLst>
            </p:cNvPr>
            <p:cNvCxnSpPr>
              <a:cxnSpLocks/>
            </p:cNvCxnSpPr>
            <p:nvPr/>
          </p:nvCxnSpPr>
          <p:spPr>
            <a:xfrm>
              <a:off x="2290413" y="6165693"/>
              <a:ext cx="5956115" cy="957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9ED2EA1-5AD9-5115-6483-E87B5D513FB4}"/>
              </a:ext>
            </a:extLst>
          </p:cNvPr>
          <p:cNvGrpSpPr/>
          <p:nvPr/>
        </p:nvGrpSpPr>
        <p:grpSpPr>
          <a:xfrm>
            <a:off x="8532922" y="3670901"/>
            <a:ext cx="831433" cy="898071"/>
            <a:chOff x="6884381" y="3754616"/>
            <a:chExt cx="831433" cy="898071"/>
          </a:xfrm>
        </p:grpSpPr>
        <p:sp>
          <p:nvSpPr>
            <p:cNvPr id="90" name="Rectangle: Rounded Corners 111">
              <a:extLst>
                <a:ext uri="{FF2B5EF4-FFF2-40B4-BE49-F238E27FC236}">
                  <a16:creationId xmlns:a16="http://schemas.microsoft.com/office/drawing/2014/main" id="{4AE0C88C-3BC9-E075-419D-C1DB9FD296B5}"/>
                </a:ext>
              </a:extLst>
            </p:cNvPr>
            <p:cNvSpPr/>
            <p:nvPr/>
          </p:nvSpPr>
          <p:spPr>
            <a:xfrm>
              <a:off x="6884381" y="3971073"/>
              <a:ext cx="831433" cy="681614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 hạng</a:t>
              </a:r>
              <a:endParaRPr lang="en-US" sz="2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4EC99DEC-6B3C-0D1C-AFFD-578C4C6484B4}"/>
                </a:ext>
              </a:extLst>
            </p:cNvPr>
            <p:cNvCxnSpPr>
              <a:cxnSpLocks/>
            </p:cNvCxnSpPr>
            <p:nvPr/>
          </p:nvCxnSpPr>
          <p:spPr>
            <a:xfrm>
              <a:off x="7326848" y="3754616"/>
              <a:ext cx="0" cy="21645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0" grpId="0" animBg="1"/>
      <p:bldP spid="91" grpId="0"/>
      <p:bldP spid="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8B636E67-915E-A5B7-544B-61DBAF653367}"/>
              </a:ext>
            </a:extLst>
          </p:cNvPr>
          <p:cNvSpPr/>
          <p:nvPr/>
        </p:nvSpPr>
        <p:spPr>
          <a:xfrm>
            <a:off x="794084" y="1903864"/>
            <a:ext cx="10563725" cy="1994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 tìm một số hạng, ta lấy tổng trừ đi số hạng kia. </a:t>
            </a:r>
          </a:p>
        </p:txBody>
      </p:sp>
    </p:spTree>
    <p:extLst>
      <p:ext uri="{BB962C8B-B14F-4D97-AF65-F5344CB8AC3E}">
        <p14:creationId xmlns:p14="http://schemas.microsoft.com/office/powerpoint/2010/main" val="338887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374332" y="-104776"/>
            <a:ext cx="11891010" cy="7160260"/>
            <a:chOff x="499" y="-209"/>
            <a:chExt cx="18726" cy="11276"/>
          </a:xfrm>
        </p:grpSpPr>
        <p:grpSp>
          <p:nvGrpSpPr>
            <p:cNvPr id="8" name="组合 7"/>
            <p:cNvGrpSpPr/>
            <p:nvPr/>
          </p:nvGrpSpPr>
          <p:grpSpPr>
            <a:xfrm>
              <a:off x="499" y="-209"/>
              <a:ext cx="18726" cy="11276"/>
              <a:chOff x="499" y="-209"/>
              <a:chExt cx="18726" cy="11276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9355" y="-209"/>
                <a:ext cx="9870" cy="11276"/>
                <a:chOff x="9355" y="-209"/>
                <a:chExt cx="9870" cy="11276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4363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499" y="172"/>
                <a:ext cx="17643" cy="989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503" y="1031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6CD4042-7AEC-F77B-2B16-E58D3745ADDA}"/>
              </a:ext>
            </a:extLst>
          </p:cNvPr>
          <p:cNvSpPr txBox="1"/>
          <p:nvPr/>
        </p:nvSpPr>
        <p:spPr>
          <a:xfrm>
            <a:off x="1313497" y="607069"/>
            <a:ext cx="9615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Ví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1: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A9D652-B362-8D01-D286-11B821489A0C}"/>
              </a:ext>
            </a:extLst>
          </p:cNvPr>
          <p:cNvSpPr txBox="1"/>
          <p:nvPr/>
        </p:nvSpPr>
        <p:spPr>
          <a:xfrm>
            <a:off x="3218416" y="660260"/>
            <a:ext cx="3780262" cy="7831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12  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  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  20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4D92B29-E42A-4D05-12E4-AEFDED18C1A1}"/>
              </a:ext>
            </a:extLst>
          </p:cNvPr>
          <p:cNvSpPr txBox="1"/>
          <p:nvPr/>
        </p:nvSpPr>
        <p:spPr>
          <a:xfrm>
            <a:off x="2971089" y="1608195"/>
            <a:ext cx="6260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20   -  12  = 8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6CD4042-7AEC-F77B-2B16-E58D3745ADDA}"/>
              </a:ext>
            </a:extLst>
          </p:cNvPr>
          <p:cNvSpPr txBox="1"/>
          <p:nvPr/>
        </p:nvSpPr>
        <p:spPr>
          <a:xfrm>
            <a:off x="1258252" y="3230881"/>
            <a:ext cx="9615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Ví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2: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FA9D652-B362-8D01-D286-11B821489A0C}"/>
              </a:ext>
            </a:extLst>
          </p:cNvPr>
          <p:cNvSpPr txBox="1"/>
          <p:nvPr/>
        </p:nvSpPr>
        <p:spPr>
          <a:xfrm>
            <a:off x="3198814" y="3039138"/>
            <a:ext cx="3780262" cy="78319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30</a:t>
            </a:r>
            <a:r>
              <a:rPr lang="en-US" sz="4000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  70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4D92B29-E42A-4D05-12E4-AEFDED18C1A1}"/>
              </a:ext>
            </a:extLst>
          </p:cNvPr>
          <p:cNvSpPr txBox="1"/>
          <p:nvPr/>
        </p:nvSpPr>
        <p:spPr>
          <a:xfrm>
            <a:off x="2990932" y="3927862"/>
            <a:ext cx="6260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70   -  30  = 40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6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8" grpId="0"/>
      <p:bldP spid="79" grpId="0"/>
      <p:bldP spid="81" grpId="0" animBg="1"/>
      <p:bldP spid="8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n2iuxpxb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466</Words>
  <Application>Microsoft Office PowerPoint</Application>
  <PresentationFormat>Widescreen</PresentationFormat>
  <Paragraphs>140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44" baseType="lpstr">
      <vt:lpstr>SVN-Poky's</vt:lpstr>
      <vt:lpstr>字魂105号-简雅黑</vt:lpstr>
      <vt:lpstr>HP-087</vt:lpstr>
      <vt:lpstr>思源宋体 CN Heavy</vt:lpstr>
      <vt:lpstr>阿里巴巴普惠体</vt:lpstr>
      <vt:lpstr>阿里巴巴普惠体 R</vt:lpstr>
      <vt:lpstr>Arial-Rounded</vt:lpstr>
      <vt:lpstr>Calibri Light</vt:lpstr>
      <vt:lpstr>Algerian</vt:lpstr>
      <vt:lpstr>SVN-Anastasia</vt:lpstr>
      <vt:lpstr>UTM Cookies</vt:lpstr>
      <vt:lpstr>Open Sans</vt:lpstr>
      <vt:lpstr>Arial</vt:lpstr>
      <vt:lpstr>三极准柔宋</vt:lpstr>
      <vt:lpstr>HP-102</vt:lpstr>
      <vt:lpstr>Times New Roman</vt:lpstr>
      <vt:lpstr>思源黑体 CN Light</vt:lpstr>
      <vt:lpstr>Calibri</vt:lpstr>
      <vt:lpstr>Bauhaus 93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3- Tiết 1</dc:title>
  <dc:creator>Nguyễn Thị Tuyết Nga - TH Mai Động - 0964298488</dc:creator>
  <cp:lastModifiedBy>Admin</cp:lastModifiedBy>
  <cp:revision>58</cp:revision>
  <dcterms:created xsi:type="dcterms:W3CDTF">2019-03-29T12:25:00Z</dcterms:created>
  <dcterms:modified xsi:type="dcterms:W3CDTF">2022-08-26T16:02:49Z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2052-11.1.0.11115</vt:lpwstr>
  </property>
  <property fmtid="{D5CDD505-2E9C-101B-9397-08002B2CF9AE}" pid="3" name="ICV">
    <vt:lpwstr>DAB2F86905B0426B9B65B4AB8F60A5A6</vt:lpwstr>
  </property>
</Properties>
</file>