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56" r:id="rId2"/>
    <p:sldId id="257" r:id="rId3"/>
    <p:sldId id="258" r:id="rId4"/>
    <p:sldId id="259" r:id="rId5"/>
    <p:sldId id="261" r:id="rId6"/>
    <p:sldId id="314" r:id="rId7"/>
    <p:sldId id="262" r:id="rId8"/>
    <p:sldId id="309" r:id="rId9"/>
    <p:sldId id="310" r:id="rId10"/>
    <p:sldId id="311" r:id="rId11"/>
    <p:sldId id="312" r:id="rId12"/>
    <p:sldId id="316" r:id="rId13"/>
    <p:sldId id="264" r:id="rId14"/>
    <p:sldId id="317" r:id="rId15"/>
    <p:sldId id="318" r:id="rId16"/>
    <p:sldId id="319" r:id="rId17"/>
    <p:sldId id="320" r:id="rId18"/>
    <p:sldId id="321" r:id="rId19"/>
    <p:sldId id="308" r:id="rId20"/>
    <p:sldId id="323" r:id="rId21"/>
    <p:sldId id="322" r:id="rId22"/>
    <p:sldId id="324" r:id="rId23"/>
    <p:sldId id="325" r:id="rId24"/>
    <p:sldId id="326" r:id="rId25"/>
    <p:sldId id="327" r:id="rId26"/>
    <p:sldId id="328" r:id="rId27"/>
    <p:sldId id="329" r:id="rId28"/>
    <p:sldId id="336" r:id="rId29"/>
    <p:sldId id="291" r:id="rId30"/>
    <p:sldId id="293" r:id="rId31"/>
    <p:sldId id="330" r:id="rId32"/>
    <p:sldId id="334" r:id="rId33"/>
    <p:sldId id="296" r:id="rId34"/>
    <p:sldId id="331" r:id="rId35"/>
    <p:sldId id="332" r:id="rId36"/>
    <p:sldId id="337" r:id="rId37"/>
    <p:sldId id="338" r:id="rId38"/>
    <p:sldId id="297" r:id="rId39"/>
    <p:sldId id="335" r:id="rId40"/>
    <p:sldId id="333" r:id="rId41"/>
    <p:sldId id="298" r:id="rId42"/>
    <p:sldId id="306" r:id="rId43"/>
    <p:sldId id="307" r:id="rId4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9" d="100"/>
          <a:sy n="59" d="100"/>
        </p:scale>
        <p:origin x="1500" y="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5216BC-D758-4299-AD21-F3B2D86C2354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F9126E-89FD-4BDC-8B1A-3D55777F42E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0318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074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1726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6795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4112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3380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402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4310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5347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7053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56882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758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0000"/>
            <a:lum/>
          </a:blip>
          <a:srcRect/>
          <a:stretch>
            <a:fillRect t="-21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FA8CE5-8455-4EDE-A4DF-DD2E8B4545CA}" type="datetimeFigureOut">
              <a:rPr lang="en-US" smtClean="0"/>
              <a:t>12/14/2023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9EED35-9926-45A7-A536-EE863C8332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4574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2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t="-17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7" name="Title 4"/>
          <p:cNvSpPr>
            <a:spLocks noGrp="1"/>
          </p:cNvSpPr>
          <p:nvPr>
            <p:ph type="ctrTitle"/>
          </p:nvPr>
        </p:nvSpPr>
        <p:spPr>
          <a:xfrm>
            <a:off x="80963" y="1524000"/>
            <a:ext cx="9067800" cy="2209800"/>
          </a:xfrm>
        </p:spPr>
        <p:txBody>
          <a:bodyPr/>
          <a:lstStyle/>
          <a:p>
            <a:pPr eaLnBrk="1" hangingPunct="1"/>
            <a:r>
              <a:rPr lang="vi-VN" altLang="en-US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vi-VN" altLang="en-US" sz="2800" b="1" dirty="0">
                <a:solidFill>
                  <a:srgbClr val="C00000"/>
                </a:solidFill>
                <a:cs typeface="Times New Roman" pitchFamily="18" charset="0"/>
              </a:rPr>
              <a:t> PHÁP</a:t>
            </a:r>
            <a:br>
              <a:rPr lang="en-US" altLang="en-US" sz="2800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en-US" sz="2800" b="1" dirty="0">
                <a:latin typeface="Times New Roman" pitchFamily="18" charset="0"/>
                <a:cs typeface="Times New Roman" pitchFamily="18" charset="0"/>
              </a:rPr>
              <a:t>“</a:t>
            </a:r>
            <a:r>
              <a:rPr lang="en-US" altLang="en-US" sz="3000" b="1" dirty="0">
                <a:latin typeface="Times New Roman" pitchFamily="18" charset="0"/>
                <a:cs typeface="Times New Roman" pitchFamily="18" charset="0"/>
              </a:rPr>
              <a:t>ỨNG DỤNG SƠ ĐỒ TƯ DUY TRONG DẠY HỌC MÔN TIẾNG VIỆT LỚP 3</a:t>
            </a:r>
            <a:r>
              <a:rPr lang="vi-VN" altLang="en-US" sz="3000" b="1" dirty="0">
                <a:cs typeface="Times New Roman" pitchFamily="18" charset="0"/>
              </a:rPr>
              <a:t>”</a:t>
            </a:r>
            <a:endParaRPr lang="en-US" altLang="en-US" sz="3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828" name="Subtitle 5"/>
          <p:cNvSpPr>
            <a:spLocks noGrp="1"/>
          </p:cNvSpPr>
          <p:nvPr>
            <p:ph type="subTitle" idx="1"/>
          </p:nvPr>
        </p:nvSpPr>
        <p:spPr>
          <a:xfrm>
            <a:off x="1524000" y="4267200"/>
            <a:ext cx="6934200" cy="1219200"/>
          </a:xfrm>
        </p:spPr>
        <p:txBody>
          <a:bodyPr/>
          <a:lstStyle/>
          <a:p>
            <a:pPr algn="l" eaLnBrk="1" hangingPunct="1"/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Giáo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viên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Nguyễn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Thị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Lệ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Quyên</a:t>
            </a:r>
            <a:endParaRPr lang="en-US" altLang="en-US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 eaLnBrk="1" hangingPunct="1"/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Đơn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vị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Trường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Tiểu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sz="2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sz="2400" b="1" i="1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Nhiên</a:t>
            </a:r>
            <a:endParaRPr lang="en-US" altLang="en-US" sz="2400" b="1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829" name="Subtitle 5"/>
          <p:cNvSpPr txBox="1">
            <a:spLocks/>
          </p:cNvSpPr>
          <p:nvPr/>
        </p:nvSpPr>
        <p:spPr bwMode="auto">
          <a:xfrm>
            <a:off x="1338263" y="5867400"/>
            <a:ext cx="6934200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1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 sz="15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 sz="13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Aft>
                <a:spcPct val="0"/>
              </a:spcAft>
              <a:buFont typeface="Arial" charset="0"/>
              <a:defRPr sz="13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Aft>
                <a:spcPct val="0"/>
              </a:spcAft>
              <a:buFont typeface="Arial" charset="0"/>
              <a:defRPr sz="13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Aft>
                <a:spcPct val="0"/>
              </a:spcAft>
              <a:buFont typeface="Arial" charset="0"/>
              <a:defRPr sz="13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Aft>
                <a:spcPct val="0"/>
              </a:spcAft>
              <a:buFont typeface="Arial" charset="0"/>
              <a:defRPr sz="13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defTabSz="685800" eaLnBrk="1" hangingPunct="1">
              <a:lnSpc>
                <a:spcPct val="90000"/>
              </a:lnSpc>
              <a:spcBef>
                <a:spcPts val="750"/>
              </a:spcBef>
              <a:buFont typeface="Arial" charset="0"/>
              <a:buNone/>
            </a:pP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Hà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tháng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12 </a:t>
            </a:r>
            <a:r>
              <a:rPr lang="en-US" altLang="en-US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năm</a:t>
            </a:r>
            <a:r>
              <a:rPr lang="en-US" altLang="en-US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2023</a:t>
            </a:r>
          </a:p>
        </p:txBody>
      </p:sp>
      <p:sp>
        <p:nvSpPr>
          <p:cNvPr id="2" name="TextBox 3">
            <a:extLst>
              <a:ext uri="{FF2B5EF4-FFF2-40B4-BE49-F238E27FC236}">
                <a16:creationId xmlns:a16="http://schemas.microsoft.com/office/drawing/2014/main" id="{0C3E36C9-7065-249A-D501-D1372C3C09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4119" y="693737"/>
            <a:ext cx="82414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PHÒNG GIÁO DỤC VÀ ĐÀO TẠO HUYỆN THƯỜNG TÍN</a:t>
            </a:r>
          </a:p>
          <a:p>
            <a:pPr algn="ctr" eaLnBrk="1" hangingPunct="1"/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TRƯỜNG TIỂU HỌC TỰ NHIÊN</a:t>
            </a:r>
          </a:p>
        </p:txBody>
      </p:sp>
    </p:spTree>
    <p:extLst>
      <p:ext uri="{BB962C8B-B14F-4D97-AF65-F5344CB8AC3E}">
        <p14:creationId xmlns:p14="http://schemas.microsoft.com/office/powerpoint/2010/main" val="3812987018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597E7C5-F840-D0BD-E9CC-698E5E7093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87"/>
          <a:stretch/>
        </p:blipFill>
        <p:spPr>
          <a:xfrm>
            <a:off x="0" y="0"/>
            <a:ext cx="9144000" cy="6934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71454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95E3FDA-D8EB-9AB8-5818-E7FA2C135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76200"/>
            <a:ext cx="9144000" cy="6934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82583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:a16="http://schemas.microsoft.com/office/drawing/2014/main" id="{AB820421-CC14-C47A-D3C3-AE36EBFA30E9}"/>
              </a:ext>
            </a:extLst>
          </p:cNvPr>
          <p:cNvSpPr/>
          <p:nvPr/>
        </p:nvSpPr>
        <p:spPr>
          <a:xfrm>
            <a:off x="609600" y="781050"/>
            <a:ext cx="8096250" cy="5295900"/>
          </a:xfrm>
          <a:prstGeom prst="wav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Biện</a:t>
            </a:r>
            <a:r>
              <a:rPr lang="en-US" sz="4800" dirty="0"/>
              <a:t> </a:t>
            </a:r>
            <a:r>
              <a:rPr lang="en-US" sz="4800" dirty="0" err="1"/>
              <a:t>pháp</a:t>
            </a:r>
            <a:r>
              <a:rPr lang="en-US" sz="4800" dirty="0"/>
              <a:t> 2: </a:t>
            </a:r>
          </a:p>
          <a:p>
            <a:pPr algn="ctr"/>
            <a:r>
              <a:rPr lang="en-US" sz="4800" dirty="0" err="1"/>
              <a:t>Hướng</a:t>
            </a:r>
            <a:r>
              <a:rPr lang="en-US" sz="4800" dirty="0"/>
              <a:t> </a:t>
            </a:r>
            <a:r>
              <a:rPr lang="en-US" sz="4800" dirty="0" err="1"/>
              <a:t>dẫn</a:t>
            </a:r>
            <a:r>
              <a:rPr lang="en-US" sz="4800" dirty="0"/>
              <a:t> HS </a:t>
            </a:r>
            <a:r>
              <a:rPr lang="en-US" sz="4800" dirty="0" err="1"/>
              <a:t>đọc</a:t>
            </a:r>
            <a:r>
              <a:rPr lang="en-US" sz="4800" dirty="0"/>
              <a:t> </a:t>
            </a:r>
            <a:r>
              <a:rPr lang="en-US" sz="4800" dirty="0" err="1"/>
              <a:t>và</a:t>
            </a:r>
            <a:r>
              <a:rPr lang="en-US" sz="4800" dirty="0"/>
              <a:t> </a:t>
            </a:r>
            <a:r>
              <a:rPr lang="en-US" sz="4800" dirty="0" err="1"/>
              <a:t>ghi</a:t>
            </a:r>
            <a:r>
              <a:rPr lang="en-US" sz="4800" dirty="0"/>
              <a:t> </a:t>
            </a:r>
            <a:r>
              <a:rPr lang="en-US" sz="4800" dirty="0" err="1"/>
              <a:t>nhớ</a:t>
            </a:r>
            <a:r>
              <a:rPr lang="en-US" sz="4800" dirty="0"/>
              <a:t> </a:t>
            </a:r>
            <a:r>
              <a:rPr lang="en-US" sz="4800" dirty="0" err="1"/>
              <a:t>kiến</a:t>
            </a:r>
            <a:r>
              <a:rPr lang="en-US" sz="4800" dirty="0"/>
              <a:t> </a:t>
            </a:r>
            <a:r>
              <a:rPr lang="en-US" sz="4800" dirty="0" err="1"/>
              <a:t>thức</a:t>
            </a:r>
            <a:r>
              <a:rPr lang="en-US" sz="4800" dirty="0"/>
              <a:t> </a:t>
            </a:r>
            <a:r>
              <a:rPr lang="en-US" sz="4800" dirty="0" err="1"/>
              <a:t>bằng</a:t>
            </a:r>
            <a:r>
              <a:rPr lang="en-US" sz="4800" dirty="0"/>
              <a:t> </a:t>
            </a:r>
            <a:r>
              <a:rPr lang="en-US" sz="4800" dirty="0" err="1"/>
              <a:t>sơ</a:t>
            </a:r>
            <a:r>
              <a:rPr lang="en-US" sz="4800" dirty="0"/>
              <a:t> </a:t>
            </a:r>
            <a:r>
              <a:rPr lang="en-US" sz="4800" dirty="0" err="1"/>
              <a:t>đồ</a:t>
            </a:r>
            <a:r>
              <a:rPr lang="en-US" sz="4800" dirty="0"/>
              <a:t> </a:t>
            </a:r>
            <a:r>
              <a:rPr lang="en-US" sz="4800" dirty="0" err="1"/>
              <a:t>tư</a:t>
            </a:r>
            <a:r>
              <a:rPr lang="en-US" sz="4800" dirty="0"/>
              <a:t> </a:t>
            </a:r>
            <a:r>
              <a:rPr lang="en-US" sz="4800" dirty="0" err="1"/>
              <a:t>duy</a:t>
            </a:r>
            <a:r>
              <a:rPr lang="en-US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95099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492759" y="731612"/>
            <a:ext cx="7885906" cy="55399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defRPr/>
            </a:pPr>
            <a:r>
              <a:rPr lang="en-US" altLang="en-US" sz="3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CÁC BƯỚC ĐỌC SƠ ĐỒ TƯ DUY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1376364" y="1698777"/>
            <a:ext cx="6629400" cy="76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vi-VN" altLang="en-US" sz="3600" b="1" dirty="0">
                <a:latin typeface="Times New Roman" panose="02020603050405020304" pitchFamily="18" charset="0"/>
              </a:rPr>
              <a:t>Bước 1: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Đọc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từ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khoá</a:t>
            </a:r>
            <a:r>
              <a:rPr lang="en-US" altLang="en-US" sz="3600" b="1" dirty="0">
                <a:latin typeface="Times New Roman" panose="02020603050405020304" pitchFamily="18" charset="0"/>
              </a:rPr>
              <a:t>.</a:t>
            </a:r>
            <a:endParaRPr lang="en-US" sz="36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363328" y="3475986"/>
            <a:ext cx="6629400" cy="76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vi-VN" altLang="en-US" sz="3600" b="1" dirty="0">
                <a:latin typeface="Times New Roman" panose="02020603050405020304" pitchFamily="18" charset="0"/>
              </a:rPr>
              <a:t>Bước 2: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Đọc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nhánh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chính</a:t>
            </a:r>
            <a:r>
              <a:rPr lang="en-US" altLang="en-US" sz="3600" b="1" dirty="0">
                <a:latin typeface="Times New Roman" panose="02020603050405020304" pitchFamily="18" charset="0"/>
              </a:rPr>
              <a:t>.</a:t>
            </a:r>
            <a:endParaRPr lang="en-US" sz="3600" b="1" dirty="0"/>
          </a:p>
        </p:txBody>
      </p:sp>
      <p:sp>
        <p:nvSpPr>
          <p:cNvPr id="8" name="Rounded Rectangle 7"/>
          <p:cNvSpPr/>
          <p:nvPr/>
        </p:nvSpPr>
        <p:spPr>
          <a:xfrm>
            <a:off x="1398135" y="5105400"/>
            <a:ext cx="6629400" cy="762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vi-VN" altLang="en-US" sz="3600" b="1" dirty="0">
                <a:latin typeface="Times New Roman" panose="02020603050405020304" pitchFamily="18" charset="0"/>
              </a:rPr>
              <a:t>Bước 3: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Đọc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các</a:t>
            </a:r>
            <a:r>
              <a:rPr lang="en-US" altLang="en-US" sz="3600" b="1" dirty="0">
                <a:latin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latin typeface="Times New Roman" panose="02020603050405020304" pitchFamily="18" charset="0"/>
              </a:rPr>
              <a:t>nhánh</a:t>
            </a:r>
            <a:r>
              <a:rPr lang="en-US" altLang="en-US" sz="3600" b="1" dirty="0">
                <a:latin typeface="Times New Roman" panose="02020603050405020304" pitchFamily="18" charset="0"/>
              </a:rPr>
              <a:t> con.</a:t>
            </a:r>
            <a:endParaRPr lang="en-US" sz="3600" b="1" dirty="0"/>
          </a:p>
        </p:txBody>
      </p:sp>
      <p:sp>
        <p:nvSpPr>
          <p:cNvPr id="12" name="Down Arrow 11"/>
          <p:cNvSpPr/>
          <p:nvPr/>
        </p:nvSpPr>
        <p:spPr>
          <a:xfrm>
            <a:off x="4193396" y="2621418"/>
            <a:ext cx="484632" cy="609600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4193396" y="4362690"/>
            <a:ext cx="484632" cy="609600"/>
          </a:xfrm>
          <a:prstGeom prst="downArrow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211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82485B2-B4C8-046F-E1A2-5E7D089B89D8}"/>
              </a:ext>
            </a:extLst>
          </p:cNvPr>
          <p:cNvSpPr txBox="1"/>
          <p:nvPr/>
        </p:nvSpPr>
        <p:spPr>
          <a:xfrm>
            <a:off x="762000" y="1219200"/>
            <a:ext cx="7543800" cy="29851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vi-VN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Ôn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kì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n-US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Tiết</a:t>
            </a:r>
            <a:r>
              <a:rPr lang="en-US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3-4 </a:t>
            </a:r>
            <a:r>
              <a:rPr lang="vi-VN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4)</a:t>
            </a:r>
            <a:endParaRPr lang="en-US" sz="36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 Tiếng Việt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tập 1, trang 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77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0346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60792E-B1DB-7980-7C62-C06A0A9C2D6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" t="11746" r="8333"/>
          <a:stretch/>
        </p:blipFill>
        <p:spPr>
          <a:xfrm>
            <a:off x="8744" y="0"/>
            <a:ext cx="9135256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404887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B31BF43-6D0C-25B2-5FE8-F0868885A049}"/>
              </a:ext>
            </a:extLst>
          </p:cNvPr>
          <p:cNvSpPr txBox="1"/>
          <p:nvPr/>
        </p:nvSpPr>
        <p:spPr>
          <a:xfrm>
            <a:off x="304800" y="990600"/>
            <a:ext cx="8839200" cy="34142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GB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GB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vi-VN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</a:p>
          <a:p>
            <a:pPr indent="457200">
              <a:lnSpc>
                <a:spcPct val="115000"/>
              </a:lnSpc>
              <a:spcAft>
                <a:spcPts val="1000"/>
              </a:spcAft>
            </a:pP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kể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dấu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kết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thúc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câu</a:t>
            </a:r>
            <a:r>
              <a:rPr lang="en-US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vi-VN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 Tiếng Việt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</a:t>
            </a:r>
            <a:r>
              <a:rPr lang="vi-VN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tập 1, trang </a:t>
            </a:r>
            <a:r>
              <a:rPr lang="en-US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64)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8396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50A0F1-D6D0-0E65-1288-2C905EA792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0" t="6667" r="4132" b="18889"/>
          <a:stretch/>
        </p:blipFill>
        <p:spPr>
          <a:xfrm>
            <a:off x="-9994" y="0"/>
            <a:ext cx="9153993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569649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3E1B173-C14E-9BDB-098E-76A63CE9ADC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55"/>
          <a:stretch/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4894746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:a16="http://schemas.microsoft.com/office/drawing/2014/main" id="{AB820421-CC14-C47A-D3C3-AE36EBFA30E9}"/>
              </a:ext>
            </a:extLst>
          </p:cNvPr>
          <p:cNvSpPr/>
          <p:nvPr/>
        </p:nvSpPr>
        <p:spPr>
          <a:xfrm>
            <a:off x="523875" y="466725"/>
            <a:ext cx="8096250" cy="5924550"/>
          </a:xfrm>
          <a:prstGeom prst="wav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Biện</a:t>
            </a:r>
            <a:r>
              <a:rPr lang="en-US" sz="4800" dirty="0"/>
              <a:t> </a:t>
            </a:r>
            <a:r>
              <a:rPr lang="en-US" sz="4800" dirty="0" err="1"/>
              <a:t>pháp</a:t>
            </a:r>
            <a:r>
              <a:rPr lang="en-US" sz="4800" dirty="0"/>
              <a:t> 3:</a:t>
            </a:r>
          </a:p>
          <a:p>
            <a:pPr algn="ctr"/>
            <a:r>
              <a:rPr lang="en-US" sz="4800" dirty="0" err="1"/>
              <a:t>Vận</a:t>
            </a:r>
            <a:r>
              <a:rPr lang="en-US" sz="4800" dirty="0"/>
              <a:t> </a:t>
            </a:r>
            <a:r>
              <a:rPr lang="en-US" sz="4800" dirty="0" err="1"/>
              <a:t>dụng</a:t>
            </a:r>
            <a:r>
              <a:rPr lang="en-US" sz="4800" dirty="0"/>
              <a:t> </a:t>
            </a:r>
            <a:r>
              <a:rPr lang="en-US" sz="4800" dirty="0" err="1"/>
              <a:t>sơ</a:t>
            </a:r>
            <a:r>
              <a:rPr lang="en-US" sz="4800" dirty="0"/>
              <a:t> </a:t>
            </a:r>
            <a:r>
              <a:rPr lang="en-US" sz="4800" dirty="0" err="1"/>
              <a:t>đồ</a:t>
            </a:r>
            <a:r>
              <a:rPr lang="en-US" sz="4800" dirty="0"/>
              <a:t> </a:t>
            </a:r>
            <a:r>
              <a:rPr lang="en-US" sz="4800" dirty="0" err="1"/>
              <a:t>tư</a:t>
            </a:r>
            <a:r>
              <a:rPr lang="en-US" sz="4800" dirty="0"/>
              <a:t> </a:t>
            </a:r>
            <a:r>
              <a:rPr lang="en-US" sz="4800" dirty="0" err="1"/>
              <a:t>duy</a:t>
            </a:r>
            <a:r>
              <a:rPr lang="en-US" sz="4800" dirty="0"/>
              <a:t> </a:t>
            </a:r>
            <a:r>
              <a:rPr lang="en-US" sz="4800" dirty="0" err="1"/>
              <a:t>trong</a:t>
            </a:r>
            <a:r>
              <a:rPr lang="en-US" sz="4800" dirty="0"/>
              <a:t> </a:t>
            </a:r>
            <a:r>
              <a:rPr lang="en-US" sz="4800" dirty="0" err="1"/>
              <a:t>dạy</a:t>
            </a:r>
            <a:r>
              <a:rPr lang="en-US" sz="4800" dirty="0"/>
              <a:t> – </a:t>
            </a:r>
            <a:r>
              <a:rPr lang="en-US" sz="4800" dirty="0" err="1"/>
              <a:t>học</a:t>
            </a:r>
            <a:r>
              <a:rPr lang="en-US" sz="4800" dirty="0"/>
              <a:t> </a:t>
            </a:r>
            <a:r>
              <a:rPr lang="en-US" sz="4800" dirty="0" err="1"/>
              <a:t>kiến</a:t>
            </a:r>
            <a:r>
              <a:rPr lang="en-US" sz="4800" dirty="0"/>
              <a:t> </a:t>
            </a:r>
            <a:r>
              <a:rPr lang="en-US" sz="4800" dirty="0" err="1"/>
              <a:t>thức</a:t>
            </a:r>
            <a:r>
              <a:rPr lang="en-US" sz="4800" dirty="0"/>
              <a:t> </a:t>
            </a:r>
            <a:r>
              <a:rPr lang="en-US" sz="4800" dirty="0" err="1"/>
              <a:t>mới</a:t>
            </a:r>
            <a:r>
              <a:rPr lang="en-US" sz="4800" dirty="0"/>
              <a:t> </a:t>
            </a:r>
            <a:r>
              <a:rPr lang="en-US" sz="4800" dirty="0" err="1"/>
              <a:t>nhằm</a:t>
            </a:r>
            <a:r>
              <a:rPr lang="en-US" sz="4800" dirty="0"/>
              <a:t> </a:t>
            </a:r>
            <a:r>
              <a:rPr lang="en-US" sz="4800" dirty="0" err="1"/>
              <a:t>phát</a:t>
            </a:r>
            <a:r>
              <a:rPr lang="en-US" sz="4800" dirty="0"/>
              <a:t> </a:t>
            </a:r>
            <a:r>
              <a:rPr lang="en-US" sz="4800" dirty="0" err="1"/>
              <a:t>huy</a:t>
            </a:r>
            <a:r>
              <a:rPr lang="en-US" sz="4800" dirty="0"/>
              <a:t> </a:t>
            </a:r>
            <a:r>
              <a:rPr lang="en-US" sz="4800" dirty="0" err="1"/>
              <a:t>tính</a:t>
            </a:r>
            <a:r>
              <a:rPr lang="en-US" sz="4800" dirty="0"/>
              <a:t> </a:t>
            </a:r>
            <a:r>
              <a:rPr lang="en-US" sz="4800" dirty="0" err="1"/>
              <a:t>tích</a:t>
            </a:r>
            <a:r>
              <a:rPr lang="en-US" sz="4800" dirty="0"/>
              <a:t> </a:t>
            </a:r>
            <a:r>
              <a:rPr lang="en-US" sz="4800" dirty="0" err="1"/>
              <a:t>cực</a:t>
            </a:r>
            <a:r>
              <a:rPr lang="en-US" sz="4800" dirty="0"/>
              <a:t> </a:t>
            </a:r>
            <a:r>
              <a:rPr lang="en-US" sz="4800" dirty="0" err="1"/>
              <a:t>của</a:t>
            </a:r>
            <a:r>
              <a:rPr lang="en-US" sz="4800" dirty="0"/>
              <a:t> </a:t>
            </a:r>
            <a:r>
              <a:rPr lang="en-US" sz="4800" dirty="0" err="1"/>
              <a:t>học</a:t>
            </a:r>
            <a:r>
              <a:rPr lang="en-US" sz="4800" dirty="0"/>
              <a:t> </a:t>
            </a:r>
            <a:r>
              <a:rPr lang="en-US" sz="4800" dirty="0" err="1"/>
              <a:t>sinh</a:t>
            </a:r>
            <a:r>
              <a:rPr lang="en-US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009034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860" name="Group 10"/>
          <p:cNvGrpSpPr>
            <a:grpSpLocks/>
          </p:cNvGrpSpPr>
          <p:nvPr/>
        </p:nvGrpSpPr>
        <p:grpSpPr bwMode="auto">
          <a:xfrm>
            <a:off x="381000" y="492125"/>
            <a:ext cx="8153400" cy="1962479"/>
            <a:chOff x="1728357" y="1304449"/>
            <a:chExt cx="5477985" cy="1518067"/>
          </a:xfrm>
        </p:grpSpPr>
        <p:grpSp>
          <p:nvGrpSpPr>
            <p:cNvPr id="78879" name="Group 7"/>
            <p:cNvGrpSpPr>
              <a:grpSpLocks/>
            </p:cNvGrpSpPr>
            <p:nvPr/>
          </p:nvGrpSpPr>
          <p:grpSpPr bwMode="auto">
            <a:xfrm>
              <a:off x="1803761" y="1455420"/>
              <a:ext cx="5402581" cy="1367096"/>
              <a:chOff x="1803761" y="1455420"/>
              <a:chExt cx="5402581" cy="1367096"/>
            </a:xfrm>
          </p:grpSpPr>
          <p:pic>
            <p:nvPicPr>
              <p:cNvPr id="78884" name="Picture 345" descr="shadow_1_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39" name="Rectangle 38"/>
              <p:cNvSpPr/>
              <p:nvPr/>
            </p:nvSpPr>
            <p:spPr>
              <a:xfrm>
                <a:off x="2287248" y="1454265"/>
                <a:ext cx="4639649" cy="1250108"/>
              </a:xfrm>
              <a:prstGeom prst="rect">
                <a:avLst/>
              </a:prstGeom>
              <a:solidFill>
                <a:schemeClr val="accent3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" name="Rectangle 1"/>
              <p:cNvSpPr/>
              <p:nvPr/>
            </p:nvSpPr>
            <p:spPr>
              <a:xfrm>
                <a:off x="2392840" y="1561102"/>
                <a:ext cx="4442330" cy="1029067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23000"/>
                      <a:lumOff val="77000"/>
                    </a:schemeClr>
                  </a:gs>
                  <a:gs pos="50000">
                    <a:schemeClr val="bg1">
                      <a:shade val="67500"/>
                      <a:satMod val="115000"/>
                      <a:lumMod val="33000"/>
                      <a:lumOff val="67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8880" name="Group 6"/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6" name="Right Triangle 5"/>
              <p:cNvSpPr/>
              <p:nvPr/>
            </p:nvSpPr>
            <p:spPr>
              <a:xfrm flipH="1">
                <a:off x="2114461" y="2472281"/>
                <a:ext cx="171721" cy="152272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2" name="Right Triangle 41"/>
              <p:cNvSpPr/>
              <p:nvPr/>
            </p:nvSpPr>
            <p:spPr>
              <a:xfrm flipH="1">
                <a:off x="3448761" y="1304449"/>
                <a:ext cx="172787" cy="151045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" name="Trapezoid 2"/>
              <p:cNvSpPr/>
              <p:nvPr/>
            </p:nvSpPr>
            <p:spPr>
              <a:xfrm rot="19191503">
                <a:off x="1728357" y="1570926"/>
                <a:ext cx="2000915" cy="464185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67000"/>
                      <a:lumOff val="33000"/>
                    </a:schemeClr>
                  </a:gs>
                  <a:gs pos="42000">
                    <a:schemeClr val="bg1">
                      <a:shade val="67500"/>
                      <a:satMod val="115000"/>
                      <a:lumMod val="38000"/>
                      <a:lumOff val="62000"/>
                    </a:schemeClr>
                  </a:gs>
                  <a:gs pos="84000">
                    <a:schemeClr val="bg1">
                      <a:lumMod val="95000"/>
                      <a:shade val="100000"/>
                      <a:satMod val="115000"/>
                    </a:schemeClr>
                  </a:gs>
                </a:gsLst>
                <a:lin ang="3600000" scaled="0"/>
                <a:tileRect/>
              </a:gradFill>
              <a:ln w="317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8861" name="Group 46"/>
          <p:cNvGrpSpPr>
            <a:grpSpLocks/>
          </p:cNvGrpSpPr>
          <p:nvPr/>
        </p:nvGrpSpPr>
        <p:grpSpPr bwMode="auto">
          <a:xfrm>
            <a:off x="381000" y="2528103"/>
            <a:ext cx="8153400" cy="1962479"/>
            <a:chOff x="1728357" y="1304449"/>
            <a:chExt cx="5477985" cy="1518067"/>
          </a:xfrm>
        </p:grpSpPr>
        <p:grpSp>
          <p:nvGrpSpPr>
            <p:cNvPr id="78871" name="Group 49"/>
            <p:cNvGrpSpPr>
              <a:grpSpLocks/>
            </p:cNvGrpSpPr>
            <p:nvPr/>
          </p:nvGrpSpPr>
          <p:grpSpPr bwMode="auto">
            <a:xfrm>
              <a:off x="1803761" y="1455420"/>
              <a:ext cx="5402581" cy="1367096"/>
              <a:chOff x="1803761" y="1455420"/>
              <a:chExt cx="5402581" cy="1367096"/>
            </a:xfrm>
          </p:grpSpPr>
          <p:pic>
            <p:nvPicPr>
              <p:cNvPr id="78876" name="Picture 345" descr="shadow_1_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2" name="Rectangle 61"/>
              <p:cNvSpPr/>
              <p:nvPr/>
            </p:nvSpPr>
            <p:spPr>
              <a:xfrm>
                <a:off x="2287248" y="1484344"/>
                <a:ext cx="4639649" cy="1221864"/>
              </a:xfrm>
              <a:prstGeom prst="rect">
                <a:avLst/>
              </a:prstGeom>
              <a:solidFill>
                <a:schemeClr val="accent2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63" name="Rectangle 62"/>
              <p:cNvSpPr/>
              <p:nvPr/>
            </p:nvSpPr>
            <p:spPr>
              <a:xfrm>
                <a:off x="2392840" y="1589953"/>
                <a:ext cx="4442330" cy="1002051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23000"/>
                      <a:lumOff val="77000"/>
                    </a:schemeClr>
                  </a:gs>
                  <a:gs pos="50000">
                    <a:schemeClr val="bg1">
                      <a:shade val="67500"/>
                      <a:satMod val="115000"/>
                      <a:lumMod val="33000"/>
                      <a:lumOff val="67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8872" name="Group 50"/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52" name="Right Triangle 51"/>
              <p:cNvSpPr/>
              <p:nvPr/>
            </p:nvSpPr>
            <p:spPr>
              <a:xfrm flipH="1">
                <a:off x="2114461" y="2474116"/>
                <a:ext cx="171721" cy="151044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3" name="Right Triangle 52"/>
              <p:cNvSpPr/>
              <p:nvPr/>
            </p:nvSpPr>
            <p:spPr>
              <a:xfrm flipH="1">
                <a:off x="3448761" y="1305056"/>
                <a:ext cx="172787" cy="152272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4" name="Trapezoid 2"/>
              <p:cNvSpPr/>
              <p:nvPr/>
            </p:nvSpPr>
            <p:spPr>
              <a:xfrm rot="19191503">
                <a:off x="1728357" y="1571533"/>
                <a:ext cx="2000915" cy="464185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67000"/>
                      <a:lumOff val="33000"/>
                    </a:schemeClr>
                  </a:gs>
                  <a:gs pos="42000">
                    <a:schemeClr val="bg1">
                      <a:shade val="67500"/>
                      <a:satMod val="115000"/>
                      <a:lumMod val="38000"/>
                      <a:lumOff val="62000"/>
                    </a:schemeClr>
                  </a:gs>
                  <a:gs pos="84000">
                    <a:schemeClr val="bg1">
                      <a:lumMod val="95000"/>
                      <a:shade val="100000"/>
                      <a:satMod val="115000"/>
                    </a:schemeClr>
                  </a:gs>
                </a:gsLst>
                <a:lin ang="3600000" scaled="0"/>
                <a:tileRect/>
              </a:gradFill>
              <a:ln w="317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grpSp>
        <p:nvGrpSpPr>
          <p:cNvPr id="78862" name="Group 63"/>
          <p:cNvGrpSpPr>
            <a:grpSpLocks/>
          </p:cNvGrpSpPr>
          <p:nvPr/>
        </p:nvGrpSpPr>
        <p:grpSpPr bwMode="auto">
          <a:xfrm>
            <a:off x="381000" y="4552621"/>
            <a:ext cx="8153400" cy="1962479"/>
            <a:chOff x="1728357" y="1304449"/>
            <a:chExt cx="5477985" cy="1518067"/>
          </a:xfrm>
        </p:grpSpPr>
        <p:grpSp>
          <p:nvGrpSpPr>
            <p:cNvPr id="78863" name="Group 67"/>
            <p:cNvGrpSpPr>
              <a:grpSpLocks/>
            </p:cNvGrpSpPr>
            <p:nvPr/>
          </p:nvGrpSpPr>
          <p:grpSpPr bwMode="auto">
            <a:xfrm>
              <a:off x="1803761" y="1455420"/>
              <a:ext cx="5402581" cy="1367096"/>
              <a:chOff x="1803761" y="1455420"/>
              <a:chExt cx="5402581" cy="1367096"/>
            </a:xfrm>
          </p:grpSpPr>
          <p:pic>
            <p:nvPicPr>
              <p:cNvPr id="78868" name="Picture 345" descr="shadow_1_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1518" b="2"/>
              <a:stretch>
                <a:fillRect/>
              </a:stretch>
            </p:blipFill>
            <p:spPr bwMode="gray">
              <a:xfrm>
                <a:off x="1803761" y="2510102"/>
                <a:ext cx="5402581" cy="3124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86" name="Rectangle 85"/>
              <p:cNvSpPr/>
              <p:nvPr/>
            </p:nvSpPr>
            <p:spPr>
              <a:xfrm>
                <a:off x="2287248" y="1455748"/>
                <a:ext cx="4639649" cy="1250108"/>
              </a:xfrm>
              <a:prstGeom prst="rect">
                <a:avLst/>
              </a:prstGeom>
              <a:solidFill>
                <a:schemeClr val="tx2"/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7" name="Rectangle 86"/>
              <p:cNvSpPr/>
              <p:nvPr/>
            </p:nvSpPr>
            <p:spPr>
              <a:xfrm>
                <a:off x="2392840" y="1561356"/>
                <a:ext cx="4442330" cy="1029067"/>
              </a:xfrm>
              <a:prstGeom prst="rect">
                <a:avLst/>
              </a:pr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23000"/>
                      <a:lumOff val="77000"/>
                    </a:schemeClr>
                  </a:gs>
                  <a:gs pos="50000">
                    <a:schemeClr val="bg1">
                      <a:shade val="67500"/>
                      <a:satMod val="115000"/>
                      <a:lumMod val="33000"/>
                      <a:lumOff val="67000"/>
                    </a:schemeClr>
                  </a:gs>
                  <a:gs pos="100000">
                    <a:schemeClr val="bg1">
                      <a:shade val="100000"/>
                      <a:satMod val="115000"/>
                    </a:schemeClr>
                  </a:gs>
                </a:gsLst>
                <a:lin ang="2700000" scaled="1"/>
                <a:tileRect/>
              </a:gra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78864" name="Group 68"/>
            <p:cNvGrpSpPr>
              <a:grpSpLocks/>
            </p:cNvGrpSpPr>
            <p:nvPr/>
          </p:nvGrpSpPr>
          <p:grpSpPr bwMode="auto">
            <a:xfrm>
              <a:off x="1728357" y="1304449"/>
              <a:ext cx="2001385" cy="1320641"/>
              <a:chOff x="1728357" y="1304449"/>
              <a:chExt cx="2001385" cy="1320641"/>
            </a:xfrm>
          </p:grpSpPr>
          <p:sp>
            <p:nvSpPr>
              <p:cNvPr id="74" name="Right Triangle 73"/>
              <p:cNvSpPr/>
              <p:nvPr/>
            </p:nvSpPr>
            <p:spPr>
              <a:xfrm flipH="1">
                <a:off x="2114461" y="2473763"/>
                <a:ext cx="171721" cy="151045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79" name="Right Triangle 78"/>
              <p:cNvSpPr/>
              <p:nvPr/>
            </p:nvSpPr>
            <p:spPr>
              <a:xfrm flipH="1">
                <a:off x="3448761" y="1304703"/>
                <a:ext cx="172787" cy="152272"/>
              </a:xfrm>
              <a:prstGeom prst="rtTriangle">
                <a:avLst/>
              </a:prstGeom>
              <a:solidFill>
                <a:schemeClr val="tx2">
                  <a:lumMod val="60000"/>
                  <a:lumOff val="40000"/>
                </a:schemeClr>
              </a:solidFill>
              <a:ln w="3175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82" name="Trapezoid 2"/>
              <p:cNvSpPr/>
              <p:nvPr/>
            </p:nvSpPr>
            <p:spPr>
              <a:xfrm rot="19191503">
                <a:off x="1728357" y="1571181"/>
                <a:ext cx="2000915" cy="464185"/>
              </a:xfrm>
              <a:custGeom>
                <a:avLst/>
                <a:gdLst>
                  <a:gd name="connsiteX0" fmla="*/ 0 w 1828800"/>
                  <a:gd name="connsiteY0" fmla="*/ 457200 h 457200"/>
                  <a:gd name="connsiteX1" fmla="*/ 114300 w 1828800"/>
                  <a:gd name="connsiteY1" fmla="*/ 0 h 457200"/>
                  <a:gd name="connsiteX2" fmla="*/ 1714500 w 1828800"/>
                  <a:gd name="connsiteY2" fmla="*/ 0 h 457200"/>
                  <a:gd name="connsiteX3" fmla="*/ 1828800 w 1828800"/>
                  <a:gd name="connsiteY3" fmla="*/ 457200 h 457200"/>
                  <a:gd name="connsiteX4" fmla="*/ 0 w 1828800"/>
                  <a:gd name="connsiteY4" fmla="*/ 457200 h 457200"/>
                  <a:gd name="connsiteX0" fmla="*/ 0 w 1828800"/>
                  <a:gd name="connsiteY0" fmla="*/ 463642 h 463642"/>
                  <a:gd name="connsiteX1" fmla="*/ 402156 w 1828800"/>
                  <a:gd name="connsiteY1" fmla="*/ 0 h 463642"/>
                  <a:gd name="connsiteX2" fmla="*/ 1714500 w 1828800"/>
                  <a:gd name="connsiteY2" fmla="*/ 6442 h 463642"/>
                  <a:gd name="connsiteX3" fmla="*/ 1828800 w 1828800"/>
                  <a:gd name="connsiteY3" fmla="*/ 463642 h 463642"/>
                  <a:gd name="connsiteX4" fmla="*/ 0 w 1828800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714500 w 2001385"/>
                  <a:gd name="connsiteY2" fmla="*/ 6442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  <a:gd name="connsiteX0" fmla="*/ 0 w 2001385"/>
                  <a:gd name="connsiteY0" fmla="*/ 463642 h 463642"/>
                  <a:gd name="connsiteX1" fmla="*/ 402156 w 2001385"/>
                  <a:gd name="connsiteY1" fmla="*/ 0 h 463642"/>
                  <a:gd name="connsiteX2" fmla="*/ 1514076 w 2001385"/>
                  <a:gd name="connsiteY2" fmla="*/ 7706 h 463642"/>
                  <a:gd name="connsiteX3" fmla="*/ 2001385 w 2001385"/>
                  <a:gd name="connsiteY3" fmla="*/ 426441 h 463642"/>
                  <a:gd name="connsiteX4" fmla="*/ 0 w 2001385"/>
                  <a:gd name="connsiteY4" fmla="*/ 463642 h 4636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2001385" h="463642">
                    <a:moveTo>
                      <a:pt x="0" y="463642"/>
                    </a:moveTo>
                    <a:lnTo>
                      <a:pt x="402156" y="0"/>
                    </a:lnTo>
                    <a:lnTo>
                      <a:pt x="1514076" y="7706"/>
                    </a:lnTo>
                    <a:lnTo>
                      <a:pt x="2001385" y="426441"/>
                    </a:lnTo>
                    <a:lnTo>
                      <a:pt x="0" y="463642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bg1">
                      <a:shade val="30000"/>
                      <a:satMod val="115000"/>
                      <a:lumMod val="67000"/>
                      <a:lumOff val="33000"/>
                    </a:schemeClr>
                  </a:gs>
                  <a:gs pos="42000">
                    <a:schemeClr val="bg1">
                      <a:shade val="67500"/>
                      <a:satMod val="115000"/>
                      <a:lumMod val="38000"/>
                      <a:lumOff val="62000"/>
                    </a:schemeClr>
                  </a:gs>
                  <a:gs pos="84000">
                    <a:schemeClr val="bg1">
                      <a:lumMod val="95000"/>
                      <a:shade val="100000"/>
                      <a:satMod val="115000"/>
                    </a:schemeClr>
                  </a:gs>
                </a:gsLst>
                <a:lin ang="3600000" scaled="0"/>
                <a:tileRect/>
              </a:gradFill>
              <a:ln w="317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ts val="0"/>
                  </a:spcBef>
                  <a:spcAft>
                    <a:spcPts val="0"/>
                  </a:spcAft>
                  <a:defRPr/>
                </a:pPr>
                <a:endParaRPr lang="en-US" sz="1800">
                  <a:solidFill>
                    <a:prstClr val="white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88" name="5-Point Star 87"/>
          <p:cNvSpPr/>
          <p:nvPr/>
        </p:nvSpPr>
        <p:spPr bwMode="auto">
          <a:xfrm>
            <a:off x="6842125" y="3173413"/>
            <a:ext cx="561975" cy="568325"/>
          </a:xfrm>
          <a:prstGeom prst="star5">
            <a:avLst>
              <a:gd name="adj" fmla="val 26056"/>
              <a:gd name="hf" fmla="val 105146"/>
              <a:gd name="vf" fmla="val 11055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0" name="Frame 89"/>
          <p:cNvSpPr/>
          <p:nvPr/>
        </p:nvSpPr>
        <p:spPr>
          <a:xfrm>
            <a:off x="7039690" y="5321750"/>
            <a:ext cx="427132" cy="417753"/>
          </a:xfrm>
          <a:prstGeom prst="frame">
            <a:avLst>
              <a:gd name="adj1" fmla="val 5556"/>
            </a:avLst>
          </a:pr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Freeform 90"/>
          <p:cNvSpPr/>
          <p:nvPr/>
        </p:nvSpPr>
        <p:spPr>
          <a:xfrm>
            <a:off x="6997615" y="5369258"/>
            <a:ext cx="617269" cy="407649"/>
          </a:xfrm>
          <a:custGeom>
            <a:avLst/>
            <a:gdLst>
              <a:gd name="connsiteX0" fmla="*/ 66675 w 235744"/>
              <a:gd name="connsiteY0" fmla="*/ 78582 h 154782"/>
              <a:gd name="connsiteX1" fmla="*/ 0 w 235744"/>
              <a:gd name="connsiteY1" fmla="*/ 50007 h 154782"/>
              <a:gd name="connsiteX2" fmla="*/ 80963 w 235744"/>
              <a:gd name="connsiteY2" fmla="*/ 154782 h 154782"/>
              <a:gd name="connsiteX3" fmla="*/ 235744 w 235744"/>
              <a:gd name="connsiteY3" fmla="*/ 0 h 154782"/>
              <a:gd name="connsiteX4" fmla="*/ 66675 w 235744"/>
              <a:gd name="connsiteY4" fmla="*/ 78582 h 154782"/>
              <a:gd name="connsiteX0" fmla="*/ 66675 w 235744"/>
              <a:gd name="connsiteY0" fmla="*/ 85726 h 154782"/>
              <a:gd name="connsiteX1" fmla="*/ 0 w 235744"/>
              <a:gd name="connsiteY1" fmla="*/ 50007 h 154782"/>
              <a:gd name="connsiteX2" fmla="*/ 80963 w 235744"/>
              <a:gd name="connsiteY2" fmla="*/ 154782 h 154782"/>
              <a:gd name="connsiteX3" fmla="*/ 235744 w 235744"/>
              <a:gd name="connsiteY3" fmla="*/ 0 h 154782"/>
              <a:gd name="connsiteX4" fmla="*/ 66675 w 235744"/>
              <a:gd name="connsiteY4" fmla="*/ 85726 h 154782"/>
              <a:gd name="connsiteX0" fmla="*/ 66675 w 235744"/>
              <a:gd name="connsiteY0" fmla="*/ 85726 h 154782"/>
              <a:gd name="connsiteX1" fmla="*/ 0 w 235744"/>
              <a:gd name="connsiteY1" fmla="*/ 50007 h 154782"/>
              <a:gd name="connsiteX2" fmla="*/ 80963 w 235744"/>
              <a:gd name="connsiteY2" fmla="*/ 154782 h 154782"/>
              <a:gd name="connsiteX3" fmla="*/ 235744 w 235744"/>
              <a:gd name="connsiteY3" fmla="*/ 0 h 154782"/>
              <a:gd name="connsiteX4" fmla="*/ 66675 w 235744"/>
              <a:gd name="connsiteY4" fmla="*/ 85726 h 154782"/>
              <a:gd name="connsiteX0" fmla="*/ 66675 w 235744"/>
              <a:gd name="connsiteY0" fmla="*/ 85726 h 154782"/>
              <a:gd name="connsiteX1" fmla="*/ 0 w 235744"/>
              <a:gd name="connsiteY1" fmla="*/ 50007 h 154782"/>
              <a:gd name="connsiteX2" fmla="*/ 80963 w 235744"/>
              <a:gd name="connsiteY2" fmla="*/ 154782 h 154782"/>
              <a:gd name="connsiteX3" fmla="*/ 235744 w 235744"/>
              <a:gd name="connsiteY3" fmla="*/ 0 h 154782"/>
              <a:gd name="connsiteX4" fmla="*/ 66675 w 235744"/>
              <a:gd name="connsiteY4" fmla="*/ 85726 h 154782"/>
              <a:gd name="connsiteX0" fmla="*/ 66675 w 235744"/>
              <a:gd name="connsiteY0" fmla="*/ 85726 h 154782"/>
              <a:gd name="connsiteX1" fmla="*/ 0 w 235744"/>
              <a:gd name="connsiteY1" fmla="*/ 50007 h 154782"/>
              <a:gd name="connsiteX2" fmla="*/ 80963 w 235744"/>
              <a:gd name="connsiteY2" fmla="*/ 154782 h 154782"/>
              <a:gd name="connsiteX3" fmla="*/ 235744 w 235744"/>
              <a:gd name="connsiteY3" fmla="*/ 0 h 154782"/>
              <a:gd name="connsiteX4" fmla="*/ 66675 w 235744"/>
              <a:gd name="connsiteY4" fmla="*/ 85726 h 154782"/>
              <a:gd name="connsiteX0" fmla="*/ 66675 w 235744"/>
              <a:gd name="connsiteY0" fmla="*/ 86631 h 155687"/>
              <a:gd name="connsiteX1" fmla="*/ 0 w 235744"/>
              <a:gd name="connsiteY1" fmla="*/ 50912 h 155687"/>
              <a:gd name="connsiteX2" fmla="*/ 80963 w 235744"/>
              <a:gd name="connsiteY2" fmla="*/ 155687 h 155687"/>
              <a:gd name="connsiteX3" fmla="*/ 235744 w 235744"/>
              <a:gd name="connsiteY3" fmla="*/ 905 h 155687"/>
              <a:gd name="connsiteX4" fmla="*/ 66675 w 235744"/>
              <a:gd name="connsiteY4" fmla="*/ 86631 h 155687"/>
              <a:gd name="connsiteX0" fmla="*/ 66675 w 235744"/>
              <a:gd name="connsiteY0" fmla="*/ 86631 h 155687"/>
              <a:gd name="connsiteX1" fmla="*/ 0 w 235744"/>
              <a:gd name="connsiteY1" fmla="*/ 50912 h 155687"/>
              <a:gd name="connsiteX2" fmla="*/ 80963 w 235744"/>
              <a:gd name="connsiteY2" fmla="*/ 155687 h 155687"/>
              <a:gd name="connsiteX3" fmla="*/ 235744 w 235744"/>
              <a:gd name="connsiteY3" fmla="*/ 905 h 155687"/>
              <a:gd name="connsiteX4" fmla="*/ 66675 w 235744"/>
              <a:gd name="connsiteY4" fmla="*/ 86631 h 155687"/>
              <a:gd name="connsiteX0" fmla="*/ 66675 w 235744"/>
              <a:gd name="connsiteY0" fmla="*/ 86631 h 155687"/>
              <a:gd name="connsiteX1" fmla="*/ 0 w 235744"/>
              <a:gd name="connsiteY1" fmla="*/ 50912 h 155687"/>
              <a:gd name="connsiteX2" fmla="*/ 80963 w 235744"/>
              <a:gd name="connsiteY2" fmla="*/ 155687 h 155687"/>
              <a:gd name="connsiteX3" fmla="*/ 235744 w 235744"/>
              <a:gd name="connsiteY3" fmla="*/ 905 h 155687"/>
              <a:gd name="connsiteX4" fmla="*/ 66675 w 235744"/>
              <a:gd name="connsiteY4" fmla="*/ 86631 h 155687"/>
              <a:gd name="connsiteX0" fmla="*/ 66675 w 235744"/>
              <a:gd name="connsiteY0" fmla="*/ 86631 h 155687"/>
              <a:gd name="connsiteX1" fmla="*/ 0 w 235744"/>
              <a:gd name="connsiteY1" fmla="*/ 50912 h 155687"/>
              <a:gd name="connsiteX2" fmla="*/ 80963 w 235744"/>
              <a:gd name="connsiteY2" fmla="*/ 155687 h 155687"/>
              <a:gd name="connsiteX3" fmla="*/ 235744 w 235744"/>
              <a:gd name="connsiteY3" fmla="*/ 905 h 155687"/>
              <a:gd name="connsiteX4" fmla="*/ 66675 w 235744"/>
              <a:gd name="connsiteY4" fmla="*/ 86631 h 155687"/>
              <a:gd name="connsiteX0" fmla="*/ 66675 w 235744"/>
              <a:gd name="connsiteY0" fmla="*/ 86631 h 155687"/>
              <a:gd name="connsiteX1" fmla="*/ 0 w 235744"/>
              <a:gd name="connsiteY1" fmla="*/ 50912 h 155687"/>
              <a:gd name="connsiteX2" fmla="*/ 80963 w 235744"/>
              <a:gd name="connsiteY2" fmla="*/ 155687 h 155687"/>
              <a:gd name="connsiteX3" fmla="*/ 235744 w 235744"/>
              <a:gd name="connsiteY3" fmla="*/ 905 h 155687"/>
              <a:gd name="connsiteX4" fmla="*/ 66675 w 235744"/>
              <a:gd name="connsiteY4" fmla="*/ 86631 h 155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5744" h="155687">
                <a:moveTo>
                  <a:pt x="66675" y="86631"/>
                </a:moveTo>
                <a:cubicBezTo>
                  <a:pt x="49212" y="67581"/>
                  <a:pt x="34131" y="53293"/>
                  <a:pt x="0" y="50912"/>
                </a:cubicBezTo>
                <a:cubicBezTo>
                  <a:pt x="34132" y="78693"/>
                  <a:pt x="65881" y="113618"/>
                  <a:pt x="80963" y="155687"/>
                </a:cubicBezTo>
                <a:cubicBezTo>
                  <a:pt x="108745" y="94568"/>
                  <a:pt x="141287" y="31068"/>
                  <a:pt x="235744" y="905"/>
                </a:cubicBezTo>
                <a:cubicBezTo>
                  <a:pt x="157957" y="-6239"/>
                  <a:pt x="103981" y="29481"/>
                  <a:pt x="66675" y="86631"/>
                </a:cubicBezTo>
                <a:close/>
              </a:path>
            </a:pathLst>
          </a:custGeom>
          <a:solidFill>
            <a:schemeClr val="tx2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3" name="Freeform 92"/>
          <p:cNvSpPr/>
          <p:nvPr/>
        </p:nvSpPr>
        <p:spPr>
          <a:xfrm>
            <a:off x="6855672" y="1226790"/>
            <a:ext cx="426525" cy="418163"/>
          </a:xfrm>
          <a:custGeom>
            <a:avLst/>
            <a:gdLst>
              <a:gd name="connsiteX0" fmla="*/ 107157 w 564357"/>
              <a:gd name="connsiteY0" fmla="*/ 600075 h 600075"/>
              <a:gd name="connsiteX1" fmla="*/ 107157 w 564357"/>
              <a:gd name="connsiteY1" fmla="*/ 531019 h 600075"/>
              <a:gd name="connsiteX2" fmla="*/ 0 w 564357"/>
              <a:gd name="connsiteY2" fmla="*/ 173831 h 600075"/>
              <a:gd name="connsiteX3" fmla="*/ 283369 w 564357"/>
              <a:gd name="connsiteY3" fmla="*/ 0 h 600075"/>
              <a:gd name="connsiteX4" fmla="*/ 526257 w 564357"/>
              <a:gd name="connsiteY4" fmla="*/ 138112 h 600075"/>
              <a:gd name="connsiteX5" fmla="*/ 564357 w 564357"/>
              <a:gd name="connsiteY5" fmla="*/ 407194 h 600075"/>
              <a:gd name="connsiteX6" fmla="*/ 445294 w 564357"/>
              <a:gd name="connsiteY6" fmla="*/ 557212 h 600075"/>
              <a:gd name="connsiteX7" fmla="*/ 445294 w 564357"/>
              <a:gd name="connsiteY7" fmla="*/ 588169 h 600075"/>
              <a:gd name="connsiteX8" fmla="*/ 342900 w 564357"/>
              <a:gd name="connsiteY8" fmla="*/ 588169 h 600075"/>
              <a:gd name="connsiteX9" fmla="*/ 342900 w 564357"/>
              <a:gd name="connsiteY9" fmla="*/ 481012 h 600075"/>
              <a:gd name="connsiteX10" fmla="*/ 476250 w 564357"/>
              <a:gd name="connsiteY10" fmla="*/ 307181 h 600075"/>
              <a:gd name="connsiteX11" fmla="*/ 285750 w 564357"/>
              <a:gd name="connsiteY11" fmla="*/ 119062 h 600075"/>
              <a:gd name="connsiteX12" fmla="*/ 92869 w 564357"/>
              <a:gd name="connsiteY12" fmla="*/ 316706 h 600075"/>
              <a:gd name="connsiteX13" fmla="*/ 207169 w 564357"/>
              <a:gd name="connsiteY13" fmla="*/ 485775 h 600075"/>
              <a:gd name="connsiteX14" fmla="*/ 207169 w 564357"/>
              <a:gd name="connsiteY14" fmla="*/ 592931 h 600075"/>
              <a:gd name="connsiteX15" fmla="*/ 107157 w 564357"/>
              <a:gd name="connsiteY15" fmla="*/ 600075 h 600075"/>
              <a:gd name="connsiteX0" fmla="*/ 109538 w 564357"/>
              <a:gd name="connsiteY0" fmla="*/ 590550 h 592931"/>
              <a:gd name="connsiteX1" fmla="*/ 107157 w 564357"/>
              <a:gd name="connsiteY1" fmla="*/ 531019 h 592931"/>
              <a:gd name="connsiteX2" fmla="*/ 0 w 564357"/>
              <a:gd name="connsiteY2" fmla="*/ 173831 h 592931"/>
              <a:gd name="connsiteX3" fmla="*/ 283369 w 564357"/>
              <a:gd name="connsiteY3" fmla="*/ 0 h 592931"/>
              <a:gd name="connsiteX4" fmla="*/ 526257 w 564357"/>
              <a:gd name="connsiteY4" fmla="*/ 138112 h 592931"/>
              <a:gd name="connsiteX5" fmla="*/ 564357 w 564357"/>
              <a:gd name="connsiteY5" fmla="*/ 407194 h 592931"/>
              <a:gd name="connsiteX6" fmla="*/ 445294 w 564357"/>
              <a:gd name="connsiteY6" fmla="*/ 557212 h 592931"/>
              <a:gd name="connsiteX7" fmla="*/ 445294 w 564357"/>
              <a:gd name="connsiteY7" fmla="*/ 588169 h 592931"/>
              <a:gd name="connsiteX8" fmla="*/ 342900 w 564357"/>
              <a:gd name="connsiteY8" fmla="*/ 588169 h 592931"/>
              <a:gd name="connsiteX9" fmla="*/ 342900 w 564357"/>
              <a:gd name="connsiteY9" fmla="*/ 481012 h 592931"/>
              <a:gd name="connsiteX10" fmla="*/ 476250 w 564357"/>
              <a:gd name="connsiteY10" fmla="*/ 307181 h 592931"/>
              <a:gd name="connsiteX11" fmla="*/ 285750 w 564357"/>
              <a:gd name="connsiteY11" fmla="*/ 119062 h 592931"/>
              <a:gd name="connsiteX12" fmla="*/ 92869 w 564357"/>
              <a:gd name="connsiteY12" fmla="*/ 316706 h 592931"/>
              <a:gd name="connsiteX13" fmla="*/ 207169 w 564357"/>
              <a:gd name="connsiteY13" fmla="*/ 485775 h 592931"/>
              <a:gd name="connsiteX14" fmla="*/ 207169 w 564357"/>
              <a:gd name="connsiteY14" fmla="*/ 592931 h 592931"/>
              <a:gd name="connsiteX15" fmla="*/ 109538 w 564357"/>
              <a:gd name="connsiteY15" fmla="*/ 590550 h 592931"/>
              <a:gd name="connsiteX0" fmla="*/ 121444 w 576263"/>
              <a:gd name="connsiteY0" fmla="*/ 590550 h 592931"/>
              <a:gd name="connsiteX1" fmla="*/ 119063 w 576263"/>
              <a:gd name="connsiteY1" fmla="*/ 531019 h 592931"/>
              <a:gd name="connsiteX2" fmla="*/ 11906 w 576263"/>
              <a:gd name="connsiteY2" fmla="*/ 173831 h 592931"/>
              <a:gd name="connsiteX3" fmla="*/ 295275 w 576263"/>
              <a:gd name="connsiteY3" fmla="*/ 0 h 592931"/>
              <a:gd name="connsiteX4" fmla="*/ 538163 w 576263"/>
              <a:gd name="connsiteY4" fmla="*/ 138112 h 592931"/>
              <a:gd name="connsiteX5" fmla="*/ 576263 w 576263"/>
              <a:gd name="connsiteY5" fmla="*/ 407194 h 592931"/>
              <a:gd name="connsiteX6" fmla="*/ 457200 w 576263"/>
              <a:gd name="connsiteY6" fmla="*/ 557212 h 592931"/>
              <a:gd name="connsiteX7" fmla="*/ 457200 w 576263"/>
              <a:gd name="connsiteY7" fmla="*/ 588169 h 592931"/>
              <a:gd name="connsiteX8" fmla="*/ 354806 w 576263"/>
              <a:gd name="connsiteY8" fmla="*/ 588169 h 592931"/>
              <a:gd name="connsiteX9" fmla="*/ 354806 w 576263"/>
              <a:gd name="connsiteY9" fmla="*/ 481012 h 592931"/>
              <a:gd name="connsiteX10" fmla="*/ 488156 w 576263"/>
              <a:gd name="connsiteY10" fmla="*/ 307181 h 592931"/>
              <a:gd name="connsiteX11" fmla="*/ 297656 w 576263"/>
              <a:gd name="connsiteY11" fmla="*/ 119062 h 592931"/>
              <a:gd name="connsiteX12" fmla="*/ 104775 w 576263"/>
              <a:gd name="connsiteY12" fmla="*/ 316706 h 592931"/>
              <a:gd name="connsiteX13" fmla="*/ 219075 w 576263"/>
              <a:gd name="connsiteY13" fmla="*/ 485775 h 592931"/>
              <a:gd name="connsiteX14" fmla="*/ 219075 w 576263"/>
              <a:gd name="connsiteY14" fmla="*/ 592931 h 592931"/>
              <a:gd name="connsiteX15" fmla="*/ 121444 w 576263"/>
              <a:gd name="connsiteY15" fmla="*/ 590550 h 592931"/>
              <a:gd name="connsiteX0" fmla="*/ 125510 w 580329"/>
              <a:gd name="connsiteY0" fmla="*/ 590550 h 592931"/>
              <a:gd name="connsiteX1" fmla="*/ 123129 w 580329"/>
              <a:gd name="connsiteY1" fmla="*/ 531019 h 592931"/>
              <a:gd name="connsiteX2" fmla="*/ 15972 w 580329"/>
              <a:gd name="connsiteY2" fmla="*/ 173831 h 592931"/>
              <a:gd name="connsiteX3" fmla="*/ 299341 w 580329"/>
              <a:gd name="connsiteY3" fmla="*/ 0 h 592931"/>
              <a:gd name="connsiteX4" fmla="*/ 542229 w 580329"/>
              <a:gd name="connsiteY4" fmla="*/ 138112 h 592931"/>
              <a:gd name="connsiteX5" fmla="*/ 580329 w 580329"/>
              <a:gd name="connsiteY5" fmla="*/ 407194 h 592931"/>
              <a:gd name="connsiteX6" fmla="*/ 461266 w 580329"/>
              <a:gd name="connsiteY6" fmla="*/ 557212 h 592931"/>
              <a:gd name="connsiteX7" fmla="*/ 461266 w 580329"/>
              <a:gd name="connsiteY7" fmla="*/ 588169 h 592931"/>
              <a:gd name="connsiteX8" fmla="*/ 358872 w 580329"/>
              <a:gd name="connsiteY8" fmla="*/ 588169 h 592931"/>
              <a:gd name="connsiteX9" fmla="*/ 358872 w 580329"/>
              <a:gd name="connsiteY9" fmla="*/ 481012 h 592931"/>
              <a:gd name="connsiteX10" fmla="*/ 492222 w 580329"/>
              <a:gd name="connsiteY10" fmla="*/ 307181 h 592931"/>
              <a:gd name="connsiteX11" fmla="*/ 301722 w 580329"/>
              <a:gd name="connsiteY11" fmla="*/ 119062 h 592931"/>
              <a:gd name="connsiteX12" fmla="*/ 108841 w 580329"/>
              <a:gd name="connsiteY12" fmla="*/ 316706 h 592931"/>
              <a:gd name="connsiteX13" fmla="*/ 223141 w 580329"/>
              <a:gd name="connsiteY13" fmla="*/ 485775 h 592931"/>
              <a:gd name="connsiteX14" fmla="*/ 223141 w 580329"/>
              <a:gd name="connsiteY14" fmla="*/ 592931 h 592931"/>
              <a:gd name="connsiteX15" fmla="*/ 125510 w 580329"/>
              <a:gd name="connsiteY15" fmla="*/ 590550 h 592931"/>
              <a:gd name="connsiteX0" fmla="*/ 125510 w 580329"/>
              <a:gd name="connsiteY0" fmla="*/ 590550 h 592931"/>
              <a:gd name="connsiteX1" fmla="*/ 123129 w 580329"/>
              <a:gd name="connsiteY1" fmla="*/ 531019 h 592931"/>
              <a:gd name="connsiteX2" fmla="*/ 15972 w 580329"/>
              <a:gd name="connsiteY2" fmla="*/ 173831 h 592931"/>
              <a:gd name="connsiteX3" fmla="*/ 299341 w 580329"/>
              <a:gd name="connsiteY3" fmla="*/ 0 h 592931"/>
              <a:gd name="connsiteX4" fmla="*/ 542229 w 580329"/>
              <a:gd name="connsiteY4" fmla="*/ 138112 h 592931"/>
              <a:gd name="connsiteX5" fmla="*/ 580329 w 580329"/>
              <a:gd name="connsiteY5" fmla="*/ 407194 h 592931"/>
              <a:gd name="connsiteX6" fmla="*/ 461266 w 580329"/>
              <a:gd name="connsiteY6" fmla="*/ 557212 h 592931"/>
              <a:gd name="connsiteX7" fmla="*/ 461266 w 580329"/>
              <a:gd name="connsiteY7" fmla="*/ 588169 h 592931"/>
              <a:gd name="connsiteX8" fmla="*/ 358872 w 580329"/>
              <a:gd name="connsiteY8" fmla="*/ 588169 h 592931"/>
              <a:gd name="connsiteX9" fmla="*/ 358872 w 580329"/>
              <a:gd name="connsiteY9" fmla="*/ 481012 h 592931"/>
              <a:gd name="connsiteX10" fmla="*/ 492222 w 580329"/>
              <a:gd name="connsiteY10" fmla="*/ 307181 h 592931"/>
              <a:gd name="connsiteX11" fmla="*/ 301722 w 580329"/>
              <a:gd name="connsiteY11" fmla="*/ 119062 h 592931"/>
              <a:gd name="connsiteX12" fmla="*/ 108841 w 580329"/>
              <a:gd name="connsiteY12" fmla="*/ 316706 h 592931"/>
              <a:gd name="connsiteX13" fmla="*/ 223141 w 580329"/>
              <a:gd name="connsiteY13" fmla="*/ 485775 h 592931"/>
              <a:gd name="connsiteX14" fmla="*/ 223141 w 580329"/>
              <a:gd name="connsiteY14" fmla="*/ 592931 h 592931"/>
              <a:gd name="connsiteX15" fmla="*/ 125510 w 580329"/>
              <a:gd name="connsiteY15" fmla="*/ 590550 h 592931"/>
              <a:gd name="connsiteX0" fmla="*/ 125510 w 580329"/>
              <a:gd name="connsiteY0" fmla="*/ 590550 h 592931"/>
              <a:gd name="connsiteX1" fmla="*/ 123129 w 580329"/>
              <a:gd name="connsiteY1" fmla="*/ 531019 h 592931"/>
              <a:gd name="connsiteX2" fmla="*/ 15972 w 580329"/>
              <a:gd name="connsiteY2" fmla="*/ 173831 h 592931"/>
              <a:gd name="connsiteX3" fmla="*/ 299341 w 580329"/>
              <a:gd name="connsiteY3" fmla="*/ 0 h 592931"/>
              <a:gd name="connsiteX4" fmla="*/ 542229 w 580329"/>
              <a:gd name="connsiteY4" fmla="*/ 138112 h 592931"/>
              <a:gd name="connsiteX5" fmla="*/ 580329 w 580329"/>
              <a:gd name="connsiteY5" fmla="*/ 407194 h 592931"/>
              <a:gd name="connsiteX6" fmla="*/ 461266 w 580329"/>
              <a:gd name="connsiteY6" fmla="*/ 557212 h 592931"/>
              <a:gd name="connsiteX7" fmla="*/ 461266 w 580329"/>
              <a:gd name="connsiteY7" fmla="*/ 588169 h 592931"/>
              <a:gd name="connsiteX8" fmla="*/ 358872 w 580329"/>
              <a:gd name="connsiteY8" fmla="*/ 588169 h 592931"/>
              <a:gd name="connsiteX9" fmla="*/ 358872 w 580329"/>
              <a:gd name="connsiteY9" fmla="*/ 481012 h 592931"/>
              <a:gd name="connsiteX10" fmla="*/ 492222 w 580329"/>
              <a:gd name="connsiteY10" fmla="*/ 307181 h 592931"/>
              <a:gd name="connsiteX11" fmla="*/ 301722 w 580329"/>
              <a:gd name="connsiteY11" fmla="*/ 119062 h 592931"/>
              <a:gd name="connsiteX12" fmla="*/ 108841 w 580329"/>
              <a:gd name="connsiteY12" fmla="*/ 316706 h 592931"/>
              <a:gd name="connsiteX13" fmla="*/ 223141 w 580329"/>
              <a:gd name="connsiteY13" fmla="*/ 485775 h 592931"/>
              <a:gd name="connsiteX14" fmla="*/ 223141 w 580329"/>
              <a:gd name="connsiteY14" fmla="*/ 592931 h 592931"/>
              <a:gd name="connsiteX15" fmla="*/ 125510 w 580329"/>
              <a:gd name="connsiteY15" fmla="*/ 590550 h 592931"/>
              <a:gd name="connsiteX0" fmla="*/ 125510 w 580329"/>
              <a:gd name="connsiteY0" fmla="*/ 590550 h 592931"/>
              <a:gd name="connsiteX1" fmla="*/ 123129 w 580329"/>
              <a:gd name="connsiteY1" fmla="*/ 531019 h 592931"/>
              <a:gd name="connsiteX2" fmla="*/ 15972 w 580329"/>
              <a:gd name="connsiteY2" fmla="*/ 173831 h 592931"/>
              <a:gd name="connsiteX3" fmla="*/ 299341 w 580329"/>
              <a:gd name="connsiteY3" fmla="*/ 0 h 592931"/>
              <a:gd name="connsiteX4" fmla="*/ 542229 w 580329"/>
              <a:gd name="connsiteY4" fmla="*/ 138112 h 592931"/>
              <a:gd name="connsiteX5" fmla="*/ 580329 w 580329"/>
              <a:gd name="connsiteY5" fmla="*/ 407194 h 592931"/>
              <a:gd name="connsiteX6" fmla="*/ 461266 w 580329"/>
              <a:gd name="connsiteY6" fmla="*/ 557212 h 592931"/>
              <a:gd name="connsiteX7" fmla="*/ 461266 w 580329"/>
              <a:gd name="connsiteY7" fmla="*/ 588169 h 592931"/>
              <a:gd name="connsiteX8" fmla="*/ 358872 w 580329"/>
              <a:gd name="connsiteY8" fmla="*/ 588169 h 592931"/>
              <a:gd name="connsiteX9" fmla="*/ 358872 w 580329"/>
              <a:gd name="connsiteY9" fmla="*/ 481012 h 592931"/>
              <a:gd name="connsiteX10" fmla="*/ 492222 w 580329"/>
              <a:gd name="connsiteY10" fmla="*/ 307181 h 592931"/>
              <a:gd name="connsiteX11" fmla="*/ 301722 w 580329"/>
              <a:gd name="connsiteY11" fmla="*/ 119062 h 592931"/>
              <a:gd name="connsiteX12" fmla="*/ 108841 w 580329"/>
              <a:gd name="connsiteY12" fmla="*/ 316706 h 592931"/>
              <a:gd name="connsiteX13" fmla="*/ 223141 w 580329"/>
              <a:gd name="connsiteY13" fmla="*/ 485775 h 592931"/>
              <a:gd name="connsiteX14" fmla="*/ 223141 w 580329"/>
              <a:gd name="connsiteY14" fmla="*/ 592931 h 592931"/>
              <a:gd name="connsiteX15" fmla="*/ 125510 w 580329"/>
              <a:gd name="connsiteY15" fmla="*/ 590550 h 592931"/>
              <a:gd name="connsiteX0" fmla="*/ 125510 w 580329"/>
              <a:gd name="connsiteY0" fmla="*/ 590550 h 592931"/>
              <a:gd name="connsiteX1" fmla="*/ 123129 w 580329"/>
              <a:gd name="connsiteY1" fmla="*/ 531019 h 592931"/>
              <a:gd name="connsiteX2" fmla="*/ 15972 w 580329"/>
              <a:gd name="connsiteY2" fmla="*/ 173831 h 592931"/>
              <a:gd name="connsiteX3" fmla="*/ 299341 w 580329"/>
              <a:gd name="connsiteY3" fmla="*/ 0 h 592931"/>
              <a:gd name="connsiteX4" fmla="*/ 542229 w 580329"/>
              <a:gd name="connsiteY4" fmla="*/ 138112 h 592931"/>
              <a:gd name="connsiteX5" fmla="*/ 580329 w 580329"/>
              <a:gd name="connsiteY5" fmla="*/ 407194 h 592931"/>
              <a:gd name="connsiteX6" fmla="*/ 461266 w 580329"/>
              <a:gd name="connsiteY6" fmla="*/ 557212 h 592931"/>
              <a:gd name="connsiteX7" fmla="*/ 461266 w 580329"/>
              <a:gd name="connsiteY7" fmla="*/ 588169 h 592931"/>
              <a:gd name="connsiteX8" fmla="*/ 358872 w 580329"/>
              <a:gd name="connsiteY8" fmla="*/ 588169 h 592931"/>
              <a:gd name="connsiteX9" fmla="*/ 358872 w 580329"/>
              <a:gd name="connsiteY9" fmla="*/ 481012 h 592931"/>
              <a:gd name="connsiteX10" fmla="*/ 492222 w 580329"/>
              <a:gd name="connsiteY10" fmla="*/ 307181 h 592931"/>
              <a:gd name="connsiteX11" fmla="*/ 301722 w 580329"/>
              <a:gd name="connsiteY11" fmla="*/ 119062 h 592931"/>
              <a:gd name="connsiteX12" fmla="*/ 108841 w 580329"/>
              <a:gd name="connsiteY12" fmla="*/ 316706 h 592931"/>
              <a:gd name="connsiteX13" fmla="*/ 223141 w 580329"/>
              <a:gd name="connsiteY13" fmla="*/ 485775 h 592931"/>
              <a:gd name="connsiteX14" fmla="*/ 223141 w 580329"/>
              <a:gd name="connsiteY14" fmla="*/ 592931 h 592931"/>
              <a:gd name="connsiteX15" fmla="*/ 125510 w 580329"/>
              <a:gd name="connsiteY15" fmla="*/ 590550 h 592931"/>
              <a:gd name="connsiteX0" fmla="*/ 125510 w 580329"/>
              <a:gd name="connsiteY0" fmla="*/ 590550 h 592931"/>
              <a:gd name="connsiteX1" fmla="*/ 123129 w 580329"/>
              <a:gd name="connsiteY1" fmla="*/ 531019 h 592931"/>
              <a:gd name="connsiteX2" fmla="*/ 15972 w 580329"/>
              <a:gd name="connsiteY2" fmla="*/ 173831 h 592931"/>
              <a:gd name="connsiteX3" fmla="*/ 299341 w 580329"/>
              <a:gd name="connsiteY3" fmla="*/ 0 h 592931"/>
              <a:gd name="connsiteX4" fmla="*/ 542229 w 580329"/>
              <a:gd name="connsiteY4" fmla="*/ 138112 h 592931"/>
              <a:gd name="connsiteX5" fmla="*/ 580329 w 580329"/>
              <a:gd name="connsiteY5" fmla="*/ 407194 h 592931"/>
              <a:gd name="connsiteX6" fmla="*/ 461266 w 580329"/>
              <a:gd name="connsiteY6" fmla="*/ 557212 h 592931"/>
              <a:gd name="connsiteX7" fmla="*/ 461266 w 580329"/>
              <a:gd name="connsiteY7" fmla="*/ 588169 h 592931"/>
              <a:gd name="connsiteX8" fmla="*/ 358872 w 580329"/>
              <a:gd name="connsiteY8" fmla="*/ 588169 h 592931"/>
              <a:gd name="connsiteX9" fmla="*/ 358872 w 580329"/>
              <a:gd name="connsiteY9" fmla="*/ 481012 h 592931"/>
              <a:gd name="connsiteX10" fmla="*/ 492222 w 580329"/>
              <a:gd name="connsiteY10" fmla="*/ 307181 h 592931"/>
              <a:gd name="connsiteX11" fmla="*/ 301722 w 580329"/>
              <a:gd name="connsiteY11" fmla="*/ 119062 h 592931"/>
              <a:gd name="connsiteX12" fmla="*/ 108841 w 580329"/>
              <a:gd name="connsiteY12" fmla="*/ 316706 h 592931"/>
              <a:gd name="connsiteX13" fmla="*/ 223141 w 580329"/>
              <a:gd name="connsiteY13" fmla="*/ 485775 h 592931"/>
              <a:gd name="connsiteX14" fmla="*/ 223141 w 580329"/>
              <a:gd name="connsiteY14" fmla="*/ 592931 h 592931"/>
              <a:gd name="connsiteX15" fmla="*/ 125510 w 580329"/>
              <a:gd name="connsiteY15" fmla="*/ 590550 h 592931"/>
              <a:gd name="connsiteX0" fmla="*/ 125510 w 597304"/>
              <a:gd name="connsiteY0" fmla="*/ 590550 h 592931"/>
              <a:gd name="connsiteX1" fmla="*/ 123129 w 597304"/>
              <a:gd name="connsiteY1" fmla="*/ 531019 h 592931"/>
              <a:gd name="connsiteX2" fmla="*/ 15972 w 597304"/>
              <a:gd name="connsiteY2" fmla="*/ 173831 h 592931"/>
              <a:gd name="connsiteX3" fmla="*/ 299341 w 597304"/>
              <a:gd name="connsiteY3" fmla="*/ 0 h 592931"/>
              <a:gd name="connsiteX4" fmla="*/ 542229 w 597304"/>
              <a:gd name="connsiteY4" fmla="*/ 138112 h 592931"/>
              <a:gd name="connsiteX5" fmla="*/ 580329 w 597304"/>
              <a:gd name="connsiteY5" fmla="*/ 407194 h 592931"/>
              <a:gd name="connsiteX6" fmla="*/ 461266 w 597304"/>
              <a:gd name="connsiteY6" fmla="*/ 557212 h 592931"/>
              <a:gd name="connsiteX7" fmla="*/ 461266 w 597304"/>
              <a:gd name="connsiteY7" fmla="*/ 588169 h 592931"/>
              <a:gd name="connsiteX8" fmla="*/ 358872 w 597304"/>
              <a:gd name="connsiteY8" fmla="*/ 588169 h 592931"/>
              <a:gd name="connsiteX9" fmla="*/ 358872 w 597304"/>
              <a:gd name="connsiteY9" fmla="*/ 481012 h 592931"/>
              <a:gd name="connsiteX10" fmla="*/ 492222 w 597304"/>
              <a:gd name="connsiteY10" fmla="*/ 307181 h 592931"/>
              <a:gd name="connsiteX11" fmla="*/ 301722 w 597304"/>
              <a:gd name="connsiteY11" fmla="*/ 119062 h 592931"/>
              <a:gd name="connsiteX12" fmla="*/ 108841 w 597304"/>
              <a:gd name="connsiteY12" fmla="*/ 316706 h 592931"/>
              <a:gd name="connsiteX13" fmla="*/ 223141 w 597304"/>
              <a:gd name="connsiteY13" fmla="*/ 485775 h 592931"/>
              <a:gd name="connsiteX14" fmla="*/ 223141 w 597304"/>
              <a:gd name="connsiteY14" fmla="*/ 592931 h 592931"/>
              <a:gd name="connsiteX15" fmla="*/ 125510 w 597304"/>
              <a:gd name="connsiteY15" fmla="*/ 590550 h 592931"/>
              <a:gd name="connsiteX0" fmla="*/ 125510 w 599510"/>
              <a:gd name="connsiteY0" fmla="*/ 590550 h 592931"/>
              <a:gd name="connsiteX1" fmla="*/ 123129 w 599510"/>
              <a:gd name="connsiteY1" fmla="*/ 531019 h 592931"/>
              <a:gd name="connsiteX2" fmla="*/ 15972 w 599510"/>
              <a:gd name="connsiteY2" fmla="*/ 173831 h 592931"/>
              <a:gd name="connsiteX3" fmla="*/ 299341 w 599510"/>
              <a:gd name="connsiteY3" fmla="*/ 0 h 592931"/>
              <a:gd name="connsiteX4" fmla="*/ 549373 w 599510"/>
              <a:gd name="connsiteY4" fmla="*/ 133349 h 592931"/>
              <a:gd name="connsiteX5" fmla="*/ 580329 w 599510"/>
              <a:gd name="connsiteY5" fmla="*/ 407194 h 592931"/>
              <a:gd name="connsiteX6" fmla="*/ 461266 w 599510"/>
              <a:gd name="connsiteY6" fmla="*/ 557212 h 592931"/>
              <a:gd name="connsiteX7" fmla="*/ 461266 w 599510"/>
              <a:gd name="connsiteY7" fmla="*/ 588169 h 592931"/>
              <a:gd name="connsiteX8" fmla="*/ 358872 w 599510"/>
              <a:gd name="connsiteY8" fmla="*/ 588169 h 592931"/>
              <a:gd name="connsiteX9" fmla="*/ 358872 w 599510"/>
              <a:gd name="connsiteY9" fmla="*/ 481012 h 592931"/>
              <a:gd name="connsiteX10" fmla="*/ 492222 w 599510"/>
              <a:gd name="connsiteY10" fmla="*/ 307181 h 592931"/>
              <a:gd name="connsiteX11" fmla="*/ 301722 w 599510"/>
              <a:gd name="connsiteY11" fmla="*/ 119062 h 592931"/>
              <a:gd name="connsiteX12" fmla="*/ 108841 w 599510"/>
              <a:gd name="connsiteY12" fmla="*/ 316706 h 592931"/>
              <a:gd name="connsiteX13" fmla="*/ 223141 w 599510"/>
              <a:gd name="connsiteY13" fmla="*/ 485775 h 592931"/>
              <a:gd name="connsiteX14" fmla="*/ 223141 w 599510"/>
              <a:gd name="connsiteY14" fmla="*/ 592931 h 592931"/>
              <a:gd name="connsiteX15" fmla="*/ 125510 w 599510"/>
              <a:gd name="connsiteY15" fmla="*/ 590550 h 592931"/>
              <a:gd name="connsiteX0" fmla="*/ 125510 w 599510"/>
              <a:gd name="connsiteY0" fmla="*/ 590550 h 592931"/>
              <a:gd name="connsiteX1" fmla="*/ 123129 w 599510"/>
              <a:gd name="connsiteY1" fmla="*/ 531019 h 592931"/>
              <a:gd name="connsiteX2" fmla="*/ 15972 w 599510"/>
              <a:gd name="connsiteY2" fmla="*/ 173831 h 592931"/>
              <a:gd name="connsiteX3" fmla="*/ 299341 w 599510"/>
              <a:gd name="connsiteY3" fmla="*/ 0 h 592931"/>
              <a:gd name="connsiteX4" fmla="*/ 549373 w 599510"/>
              <a:gd name="connsiteY4" fmla="*/ 133349 h 592931"/>
              <a:gd name="connsiteX5" fmla="*/ 580329 w 599510"/>
              <a:gd name="connsiteY5" fmla="*/ 407194 h 592931"/>
              <a:gd name="connsiteX6" fmla="*/ 461266 w 599510"/>
              <a:gd name="connsiteY6" fmla="*/ 557212 h 592931"/>
              <a:gd name="connsiteX7" fmla="*/ 461266 w 599510"/>
              <a:gd name="connsiteY7" fmla="*/ 588169 h 592931"/>
              <a:gd name="connsiteX8" fmla="*/ 358872 w 599510"/>
              <a:gd name="connsiteY8" fmla="*/ 588169 h 592931"/>
              <a:gd name="connsiteX9" fmla="*/ 358872 w 599510"/>
              <a:gd name="connsiteY9" fmla="*/ 481012 h 592931"/>
              <a:gd name="connsiteX10" fmla="*/ 492222 w 599510"/>
              <a:gd name="connsiteY10" fmla="*/ 307181 h 592931"/>
              <a:gd name="connsiteX11" fmla="*/ 301722 w 599510"/>
              <a:gd name="connsiteY11" fmla="*/ 119062 h 592931"/>
              <a:gd name="connsiteX12" fmla="*/ 108841 w 599510"/>
              <a:gd name="connsiteY12" fmla="*/ 316706 h 592931"/>
              <a:gd name="connsiteX13" fmla="*/ 223141 w 599510"/>
              <a:gd name="connsiteY13" fmla="*/ 485775 h 592931"/>
              <a:gd name="connsiteX14" fmla="*/ 223141 w 599510"/>
              <a:gd name="connsiteY14" fmla="*/ 592931 h 592931"/>
              <a:gd name="connsiteX15" fmla="*/ 125510 w 599510"/>
              <a:gd name="connsiteY15" fmla="*/ 590550 h 592931"/>
              <a:gd name="connsiteX0" fmla="*/ 125510 w 595939"/>
              <a:gd name="connsiteY0" fmla="*/ 590550 h 592931"/>
              <a:gd name="connsiteX1" fmla="*/ 123129 w 595939"/>
              <a:gd name="connsiteY1" fmla="*/ 531019 h 592931"/>
              <a:gd name="connsiteX2" fmla="*/ 15972 w 595939"/>
              <a:gd name="connsiteY2" fmla="*/ 173831 h 592931"/>
              <a:gd name="connsiteX3" fmla="*/ 299341 w 595939"/>
              <a:gd name="connsiteY3" fmla="*/ 0 h 592931"/>
              <a:gd name="connsiteX4" fmla="*/ 549373 w 595939"/>
              <a:gd name="connsiteY4" fmla="*/ 133349 h 592931"/>
              <a:gd name="connsiteX5" fmla="*/ 580329 w 595939"/>
              <a:gd name="connsiteY5" fmla="*/ 407194 h 592931"/>
              <a:gd name="connsiteX6" fmla="*/ 461266 w 595939"/>
              <a:gd name="connsiteY6" fmla="*/ 557212 h 592931"/>
              <a:gd name="connsiteX7" fmla="*/ 461266 w 595939"/>
              <a:gd name="connsiteY7" fmla="*/ 588169 h 592931"/>
              <a:gd name="connsiteX8" fmla="*/ 358872 w 595939"/>
              <a:gd name="connsiteY8" fmla="*/ 588169 h 592931"/>
              <a:gd name="connsiteX9" fmla="*/ 358872 w 595939"/>
              <a:gd name="connsiteY9" fmla="*/ 481012 h 592931"/>
              <a:gd name="connsiteX10" fmla="*/ 492222 w 595939"/>
              <a:gd name="connsiteY10" fmla="*/ 307181 h 592931"/>
              <a:gd name="connsiteX11" fmla="*/ 301722 w 595939"/>
              <a:gd name="connsiteY11" fmla="*/ 119062 h 592931"/>
              <a:gd name="connsiteX12" fmla="*/ 108841 w 595939"/>
              <a:gd name="connsiteY12" fmla="*/ 316706 h 592931"/>
              <a:gd name="connsiteX13" fmla="*/ 223141 w 595939"/>
              <a:gd name="connsiteY13" fmla="*/ 485775 h 592931"/>
              <a:gd name="connsiteX14" fmla="*/ 223141 w 595939"/>
              <a:gd name="connsiteY14" fmla="*/ 592931 h 592931"/>
              <a:gd name="connsiteX15" fmla="*/ 125510 w 595939"/>
              <a:gd name="connsiteY15" fmla="*/ 590550 h 592931"/>
              <a:gd name="connsiteX0" fmla="*/ 125510 w 595939"/>
              <a:gd name="connsiteY0" fmla="*/ 590550 h 592931"/>
              <a:gd name="connsiteX1" fmla="*/ 123129 w 595939"/>
              <a:gd name="connsiteY1" fmla="*/ 531019 h 592931"/>
              <a:gd name="connsiteX2" fmla="*/ 15972 w 595939"/>
              <a:gd name="connsiteY2" fmla="*/ 173831 h 592931"/>
              <a:gd name="connsiteX3" fmla="*/ 299341 w 595939"/>
              <a:gd name="connsiteY3" fmla="*/ 0 h 592931"/>
              <a:gd name="connsiteX4" fmla="*/ 549373 w 595939"/>
              <a:gd name="connsiteY4" fmla="*/ 133349 h 592931"/>
              <a:gd name="connsiteX5" fmla="*/ 580329 w 595939"/>
              <a:gd name="connsiteY5" fmla="*/ 407194 h 592931"/>
              <a:gd name="connsiteX6" fmla="*/ 461266 w 595939"/>
              <a:gd name="connsiteY6" fmla="*/ 557212 h 592931"/>
              <a:gd name="connsiteX7" fmla="*/ 461266 w 595939"/>
              <a:gd name="connsiteY7" fmla="*/ 588169 h 592931"/>
              <a:gd name="connsiteX8" fmla="*/ 358872 w 595939"/>
              <a:gd name="connsiteY8" fmla="*/ 588169 h 592931"/>
              <a:gd name="connsiteX9" fmla="*/ 358872 w 595939"/>
              <a:gd name="connsiteY9" fmla="*/ 481012 h 592931"/>
              <a:gd name="connsiteX10" fmla="*/ 492222 w 595939"/>
              <a:gd name="connsiteY10" fmla="*/ 307181 h 592931"/>
              <a:gd name="connsiteX11" fmla="*/ 301722 w 595939"/>
              <a:gd name="connsiteY11" fmla="*/ 119062 h 592931"/>
              <a:gd name="connsiteX12" fmla="*/ 108841 w 595939"/>
              <a:gd name="connsiteY12" fmla="*/ 316706 h 592931"/>
              <a:gd name="connsiteX13" fmla="*/ 223141 w 595939"/>
              <a:gd name="connsiteY13" fmla="*/ 485775 h 592931"/>
              <a:gd name="connsiteX14" fmla="*/ 223141 w 595939"/>
              <a:gd name="connsiteY14" fmla="*/ 592931 h 592931"/>
              <a:gd name="connsiteX15" fmla="*/ 125510 w 595939"/>
              <a:gd name="connsiteY15" fmla="*/ 590550 h 592931"/>
              <a:gd name="connsiteX0" fmla="*/ 125510 w 553955"/>
              <a:gd name="connsiteY0" fmla="*/ 590550 h 592931"/>
              <a:gd name="connsiteX1" fmla="*/ 123129 w 553955"/>
              <a:gd name="connsiteY1" fmla="*/ 531019 h 592931"/>
              <a:gd name="connsiteX2" fmla="*/ 15972 w 553955"/>
              <a:gd name="connsiteY2" fmla="*/ 173831 h 592931"/>
              <a:gd name="connsiteX3" fmla="*/ 299341 w 553955"/>
              <a:gd name="connsiteY3" fmla="*/ 0 h 592931"/>
              <a:gd name="connsiteX4" fmla="*/ 549373 w 553955"/>
              <a:gd name="connsiteY4" fmla="*/ 133349 h 592931"/>
              <a:gd name="connsiteX5" fmla="*/ 461266 w 553955"/>
              <a:gd name="connsiteY5" fmla="*/ 557212 h 592931"/>
              <a:gd name="connsiteX6" fmla="*/ 461266 w 553955"/>
              <a:gd name="connsiteY6" fmla="*/ 588169 h 592931"/>
              <a:gd name="connsiteX7" fmla="*/ 358872 w 553955"/>
              <a:gd name="connsiteY7" fmla="*/ 588169 h 592931"/>
              <a:gd name="connsiteX8" fmla="*/ 358872 w 553955"/>
              <a:gd name="connsiteY8" fmla="*/ 481012 h 592931"/>
              <a:gd name="connsiteX9" fmla="*/ 492222 w 553955"/>
              <a:gd name="connsiteY9" fmla="*/ 307181 h 592931"/>
              <a:gd name="connsiteX10" fmla="*/ 301722 w 553955"/>
              <a:gd name="connsiteY10" fmla="*/ 119062 h 592931"/>
              <a:gd name="connsiteX11" fmla="*/ 108841 w 553955"/>
              <a:gd name="connsiteY11" fmla="*/ 316706 h 592931"/>
              <a:gd name="connsiteX12" fmla="*/ 223141 w 553955"/>
              <a:gd name="connsiteY12" fmla="*/ 485775 h 592931"/>
              <a:gd name="connsiteX13" fmla="*/ 223141 w 553955"/>
              <a:gd name="connsiteY13" fmla="*/ 592931 h 592931"/>
              <a:gd name="connsiteX14" fmla="*/ 125510 w 553955"/>
              <a:gd name="connsiteY14" fmla="*/ 590550 h 592931"/>
              <a:gd name="connsiteX0" fmla="*/ 125510 w 596292"/>
              <a:gd name="connsiteY0" fmla="*/ 590550 h 592931"/>
              <a:gd name="connsiteX1" fmla="*/ 123129 w 596292"/>
              <a:gd name="connsiteY1" fmla="*/ 531019 h 592931"/>
              <a:gd name="connsiteX2" fmla="*/ 15972 w 596292"/>
              <a:gd name="connsiteY2" fmla="*/ 173831 h 592931"/>
              <a:gd name="connsiteX3" fmla="*/ 299341 w 596292"/>
              <a:gd name="connsiteY3" fmla="*/ 0 h 592931"/>
              <a:gd name="connsiteX4" fmla="*/ 549373 w 596292"/>
              <a:gd name="connsiteY4" fmla="*/ 133349 h 592931"/>
              <a:gd name="connsiteX5" fmla="*/ 461266 w 596292"/>
              <a:gd name="connsiteY5" fmla="*/ 557212 h 592931"/>
              <a:gd name="connsiteX6" fmla="*/ 461266 w 596292"/>
              <a:gd name="connsiteY6" fmla="*/ 588169 h 592931"/>
              <a:gd name="connsiteX7" fmla="*/ 358872 w 596292"/>
              <a:gd name="connsiteY7" fmla="*/ 588169 h 592931"/>
              <a:gd name="connsiteX8" fmla="*/ 358872 w 596292"/>
              <a:gd name="connsiteY8" fmla="*/ 481012 h 592931"/>
              <a:gd name="connsiteX9" fmla="*/ 492222 w 596292"/>
              <a:gd name="connsiteY9" fmla="*/ 307181 h 592931"/>
              <a:gd name="connsiteX10" fmla="*/ 301722 w 596292"/>
              <a:gd name="connsiteY10" fmla="*/ 119062 h 592931"/>
              <a:gd name="connsiteX11" fmla="*/ 108841 w 596292"/>
              <a:gd name="connsiteY11" fmla="*/ 316706 h 592931"/>
              <a:gd name="connsiteX12" fmla="*/ 223141 w 596292"/>
              <a:gd name="connsiteY12" fmla="*/ 485775 h 592931"/>
              <a:gd name="connsiteX13" fmla="*/ 223141 w 596292"/>
              <a:gd name="connsiteY13" fmla="*/ 592931 h 592931"/>
              <a:gd name="connsiteX14" fmla="*/ 125510 w 596292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58872 w 602358"/>
              <a:gd name="connsiteY8" fmla="*/ 481012 h 592931"/>
              <a:gd name="connsiteX9" fmla="*/ 492222 w 602358"/>
              <a:gd name="connsiteY9" fmla="*/ 307181 h 592931"/>
              <a:gd name="connsiteX10" fmla="*/ 301722 w 602358"/>
              <a:gd name="connsiteY10" fmla="*/ 119062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1722 w 602358"/>
              <a:gd name="connsiteY10" fmla="*/ 119062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1722 w 602358"/>
              <a:gd name="connsiteY10" fmla="*/ 119062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1722 w 602358"/>
              <a:gd name="connsiteY10" fmla="*/ 119062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1722 w 602358"/>
              <a:gd name="connsiteY10" fmla="*/ 119062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11918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11918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11918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11918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11918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11918 h 592931"/>
              <a:gd name="connsiteX11" fmla="*/ 108841 w 602358"/>
              <a:gd name="connsiteY11" fmla="*/ 316706 h 592931"/>
              <a:gd name="connsiteX12" fmla="*/ 223141 w 602358"/>
              <a:gd name="connsiteY12" fmla="*/ 485775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11918 h 592931"/>
              <a:gd name="connsiteX11" fmla="*/ 108841 w 602358"/>
              <a:gd name="connsiteY11" fmla="*/ 316706 h 592931"/>
              <a:gd name="connsiteX12" fmla="*/ 215997 w 602358"/>
              <a:gd name="connsiteY12" fmla="*/ 495300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89 h 592970"/>
              <a:gd name="connsiteX1" fmla="*/ 123129 w 602358"/>
              <a:gd name="connsiteY1" fmla="*/ 531058 h 592970"/>
              <a:gd name="connsiteX2" fmla="*/ 15972 w 602358"/>
              <a:gd name="connsiteY2" fmla="*/ 173870 h 592970"/>
              <a:gd name="connsiteX3" fmla="*/ 299341 w 602358"/>
              <a:gd name="connsiteY3" fmla="*/ 39 h 592970"/>
              <a:gd name="connsiteX4" fmla="*/ 549373 w 602358"/>
              <a:gd name="connsiteY4" fmla="*/ 133388 h 592970"/>
              <a:gd name="connsiteX5" fmla="*/ 461266 w 602358"/>
              <a:gd name="connsiteY5" fmla="*/ 557251 h 592970"/>
              <a:gd name="connsiteX6" fmla="*/ 461266 w 602358"/>
              <a:gd name="connsiteY6" fmla="*/ 588208 h 592970"/>
              <a:gd name="connsiteX7" fmla="*/ 358872 w 602358"/>
              <a:gd name="connsiteY7" fmla="*/ 588208 h 592970"/>
              <a:gd name="connsiteX8" fmla="*/ 368397 w 602358"/>
              <a:gd name="connsiteY8" fmla="*/ 500101 h 592970"/>
              <a:gd name="connsiteX9" fmla="*/ 492222 w 602358"/>
              <a:gd name="connsiteY9" fmla="*/ 307220 h 592970"/>
              <a:gd name="connsiteX10" fmla="*/ 304103 w 602358"/>
              <a:gd name="connsiteY10" fmla="*/ 111957 h 592970"/>
              <a:gd name="connsiteX11" fmla="*/ 108841 w 602358"/>
              <a:gd name="connsiteY11" fmla="*/ 316745 h 592970"/>
              <a:gd name="connsiteX12" fmla="*/ 215997 w 602358"/>
              <a:gd name="connsiteY12" fmla="*/ 495339 h 592970"/>
              <a:gd name="connsiteX13" fmla="*/ 223141 w 602358"/>
              <a:gd name="connsiteY13" fmla="*/ 592970 h 592970"/>
              <a:gd name="connsiteX14" fmla="*/ 125510 w 602358"/>
              <a:gd name="connsiteY14" fmla="*/ 590589 h 592970"/>
              <a:gd name="connsiteX0" fmla="*/ 125510 w 602358"/>
              <a:gd name="connsiteY0" fmla="*/ 590589 h 592970"/>
              <a:gd name="connsiteX1" fmla="*/ 123129 w 602358"/>
              <a:gd name="connsiteY1" fmla="*/ 531058 h 592970"/>
              <a:gd name="connsiteX2" fmla="*/ 15972 w 602358"/>
              <a:gd name="connsiteY2" fmla="*/ 173870 h 592970"/>
              <a:gd name="connsiteX3" fmla="*/ 299341 w 602358"/>
              <a:gd name="connsiteY3" fmla="*/ 39 h 592970"/>
              <a:gd name="connsiteX4" fmla="*/ 549373 w 602358"/>
              <a:gd name="connsiteY4" fmla="*/ 133388 h 592970"/>
              <a:gd name="connsiteX5" fmla="*/ 461266 w 602358"/>
              <a:gd name="connsiteY5" fmla="*/ 557251 h 592970"/>
              <a:gd name="connsiteX6" fmla="*/ 461266 w 602358"/>
              <a:gd name="connsiteY6" fmla="*/ 588208 h 592970"/>
              <a:gd name="connsiteX7" fmla="*/ 358872 w 602358"/>
              <a:gd name="connsiteY7" fmla="*/ 588208 h 592970"/>
              <a:gd name="connsiteX8" fmla="*/ 368397 w 602358"/>
              <a:gd name="connsiteY8" fmla="*/ 500101 h 592970"/>
              <a:gd name="connsiteX9" fmla="*/ 492222 w 602358"/>
              <a:gd name="connsiteY9" fmla="*/ 307220 h 592970"/>
              <a:gd name="connsiteX10" fmla="*/ 304103 w 602358"/>
              <a:gd name="connsiteY10" fmla="*/ 102432 h 592970"/>
              <a:gd name="connsiteX11" fmla="*/ 108841 w 602358"/>
              <a:gd name="connsiteY11" fmla="*/ 316745 h 592970"/>
              <a:gd name="connsiteX12" fmla="*/ 215997 w 602358"/>
              <a:gd name="connsiteY12" fmla="*/ 495339 h 592970"/>
              <a:gd name="connsiteX13" fmla="*/ 223141 w 602358"/>
              <a:gd name="connsiteY13" fmla="*/ 592970 h 592970"/>
              <a:gd name="connsiteX14" fmla="*/ 125510 w 602358"/>
              <a:gd name="connsiteY14" fmla="*/ 590589 h 592970"/>
              <a:gd name="connsiteX0" fmla="*/ 125510 w 602358"/>
              <a:gd name="connsiteY0" fmla="*/ 590589 h 592970"/>
              <a:gd name="connsiteX1" fmla="*/ 123129 w 602358"/>
              <a:gd name="connsiteY1" fmla="*/ 531058 h 592970"/>
              <a:gd name="connsiteX2" fmla="*/ 15972 w 602358"/>
              <a:gd name="connsiteY2" fmla="*/ 173870 h 592970"/>
              <a:gd name="connsiteX3" fmla="*/ 299341 w 602358"/>
              <a:gd name="connsiteY3" fmla="*/ 39 h 592970"/>
              <a:gd name="connsiteX4" fmla="*/ 549373 w 602358"/>
              <a:gd name="connsiteY4" fmla="*/ 133388 h 592970"/>
              <a:gd name="connsiteX5" fmla="*/ 461266 w 602358"/>
              <a:gd name="connsiteY5" fmla="*/ 557251 h 592970"/>
              <a:gd name="connsiteX6" fmla="*/ 461266 w 602358"/>
              <a:gd name="connsiteY6" fmla="*/ 588208 h 592970"/>
              <a:gd name="connsiteX7" fmla="*/ 358872 w 602358"/>
              <a:gd name="connsiteY7" fmla="*/ 588208 h 592970"/>
              <a:gd name="connsiteX8" fmla="*/ 368397 w 602358"/>
              <a:gd name="connsiteY8" fmla="*/ 500101 h 592970"/>
              <a:gd name="connsiteX9" fmla="*/ 492222 w 602358"/>
              <a:gd name="connsiteY9" fmla="*/ 307220 h 592970"/>
              <a:gd name="connsiteX10" fmla="*/ 304103 w 602358"/>
              <a:gd name="connsiteY10" fmla="*/ 102432 h 592970"/>
              <a:gd name="connsiteX11" fmla="*/ 108841 w 602358"/>
              <a:gd name="connsiteY11" fmla="*/ 316745 h 592970"/>
              <a:gd name="connsiteX12" fmla="*/ 215997 w 602358"/>
              <a:gd name="connsiteY12" fmla="*/ 495339 h 592970"/>
              <a:gd name="connsiteX13" fmla="*/ 223141 w 602358"/>
              <a:gd name="connsiteY13" fmla="*/ 592970 h 592970"/>
              <a:gd name="connsiteX14" fmla="*/ 125510 w 602358"/>
              <a:gd name="connsiteY14" fmla="*/ 590589 h 592970"/>
              <a:gd name="connsiteX0" fmla="*/ 125510 w 602358"/>
              <a:gd name="connsiteY0" fmla="*/ 590589 h 592970"/>
              <a:gd name="connsiteX1" fmla="*/ 123129 w 602358"/>
              <a:gd name="connsiteY1" fmla="*/ 531058 h 592970"/>
              <a:gd name="connsiteX2" fmla="*/ 15972 w 602358"/>
              <a:gd name="connsiteY2" fmla="*/ 173870 h 592970"/>
              <a:gd name="connsiteX3" fmla="*/ 299341 w 602358"/>
              <a:gd name="connsiteY3" fmla="*/ 39 h 592970"/>
              <a:gd name="connsiteX4" fmla="*/ 549373 w 602358"/>
              <a:gd name="connsiteY4" fmla="*/ 133388 h 592970"/>
              <a:gd name="connsiteX5" fmla="*/ 461266 w 602358"/>
              <a:gd name="connsiteY5" fmla="*/ 557251 h 592970"/>
              <a:gd name="connsiteX6" fmla="*/ 461266 w 602358"/>
              <a:gd name="connsiteY6" fmla="*/ 588208 h 592970"/>
              <a:gd name="connsiteX7" fmla="*/ 358872 w 602358"/>
              <a:gd name="connsiteY7" fmla="*/ 588208 h 592970"/>
              <a:gd name="connsiteX8" fmla="*/ 368397 w 602358"/>
              <a:gd name="connsiteY8" fmla="*/ 500101 h 592970"/>
              <a:gd name="connsiteX9" fmla="*/ 492222 w 602358"/>
              <a:gd name="connsiteY9" fmla="*/ 307220 h 592970"/>
              <a:gd name="connsiteX10" fmla="*/ 304103 w 602358"/>
              <a:gd name="connsiteY10" fmla="*/ 102432 h 592970"/>
              <a:gd name="connsiteX11" fmla="*/ 108841 w 602358"/>
              <a:gd name="connsiteY11" fmla="*/ 316745 h 592970"/>
              <a:gd name="connsiteX12" fmla="*/ 215997 w 602358"/>
              <a:gd name="connsiteY12" fmla="*/ 495339 h 592970"/>
              <a:gd name="connsiteX13" fmla="*/ 223141 w 602358"/>
              <a:gd name="connsiteY13" fmla="*/ 592970 h 592970"/>
              <a:gd name="connsiteX14" fmla="*/ 125510 w 602358"/>
              <a:gd name="connsiteY14" fmla="*/ 590589 h 592970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02393 h 592931"/>
              <a:gd name="connsiteX11" fmla="*/ 108841 w 602358"/>
              <a:gd name="connsiteY11" fmla="*/ 316706 h 592931"/>
              <a:gd name="connsiteX12" fmla="*/ 215997 w 602358"/>
              <a:gd name="connsiteY12" fmla="*/ 495300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02393 h 592931"/>
              <a:gd name="connsiteX11" fmla="*/ 108841 w 602358"/>
              <a:gd name="connsiteY11" fmla="*/ 316706 h 592931"/>
              <a:gd name="connsiteX12" fmla="*/ 215997 w 602358"/>
              <a:gd name="connsiteY12" fmla="*/ 495300 h 592931"/>
              <a:gd name="connsiteX13" fmla="*/ 223141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0550"/>
              <a:gd name="connsiteX1" fmla="*/ 123129 w 602358"/>
              <a:gd name="connsiteY1" fmla="*/ 531019 h 590550"/>
              <a:gd name="connsiteX2" fmla="*/ 15972 w 602358"/>
              <a:gd name="connsiteY2" fmla="*/ 173831 h 590550"/>
              <a:gd name="connsiteX3" fmla="*/ 299341 w 602358"/>
              <a:gd name="connsiteY3" fmla="*/ 0 h 590550"/>
              <a:gd name="connsiteX4" fmla="*/ 549373 w 602358"/>
              <a:gd name="connsiteY4" fmla="*/ 133349 h 590550"/>
              <a:gd name="connsiteX5" fmla="*/ 461266 w 602358"/>
              <a:gd name="connsiteY5" fmla="*/ 557212 h 590550"/>
              <a:gd name="connsiteX6" fmla="*/ 461266 w 602358"/>
              <a:gd name="connsiteY6" fmla="*/ 588169 h 590550"/>
              <a:gd name="connsiteX7" fmla="*/ 358872 w 602358"/>
              <a:gd name="connsiteY7" fmla="*/ 588169 h 590550"/>
              <a:gd name="connsiteX8" fmla="*/ 368397 w 602358"/>
              <a:gd name="connsiteY8" fmla="*/ 500062 h 590550"/>
              <a:gd name="connsiteX9" fmla="*/ 492222 w 602358"/>
              <a:gd name="connsiteY9" fmla="*/ 307181 h 590550"/>
              <a:gd name="connsiteX10" fmla="*/ 304103 w 602358"/>
              <a:gd name="connsiteY10" fmla="*/ 102393 h 590550"/>
              <a:gd name="connsiteX11" fmla="*/ 108841 w 602358"/>
              <a:gd name="connsiteY11" fmla="*/ 316706 h 590550"/>
              <a:gd name="connsiteX12" fmla="*/ 215997 w 602358"/>
              <a:gd name="connsiteY12" fmla="*/ 495300 h 590550"/>
              <a:gd name="connsiteX13" fmla="*/ 223141 w 602358"/>
              <a:gd name="connsiteY13" fmla="*/ 583406 h 590550"/>
              <a:gd name="connsiteX14" fmla="*/ 125510 w 602358"/>
              <a:gd name="connsiteY14" fmla="*/ 590550 h 590550"/>
              <a:gd name="connsiteX0" fmla="*/ 125510 w 602358"/>
              <a:gd name="connsiteY0" fmla="*/ 590550 h 592931"/>
              <a:gd name="connsiteX1" fmla="*/ 123129 w 602358"/>
              <a:gd name="connsiteY1" fmla="*/ 531019 h 592931"/>
              <a:gd name="connsiteX2" fmla="*/ 15972 w 602358"/>
              <a:gd name="connsiteY2" fmla="*/ 173831 h 592931"/>
              <a:gd name="connsiteX3" fmla="*/ 299341 w 602358"/>
              <a:gd name="connsiteY3" fmla="*/ 0 h 592931"/>
              <a:gd name="connsiteX4" fmla="*/ 549373 w 602358"/>
              <a:gd name="connsiteY4" fmla="*/ 133349 h 592931"/>
              <a:gd name="connsiteX5" fmla="*/ 461266 w 602358"/>
              <a:gd name="connsiteY5" fmla="*/ 557212 h 592931"/>
              <a:gd name="connsiteX6" fmla="*/ 461266 w 602358"/>
              <a:gd name="connsiteY6" fmla="*/ 588169 h 592931"/>
              <a:gd name="connsiteX7" fmla="*/ 358872 w 602358"/>
              <a:gd name="connsiteY7" fmla="*/ 588169 h 592931"/>
              <a:gd name="connsiteX8" fmla="*/ 368397 w 602358"/>
              <a:gd name="connsiteY8" fmla="*/ 500062 h 592931"/>
              <a:gd name="connsiteX9" fmla="*/ 492222 w 602358"/>
              <a:gd name="connsiteY9" fmla="*/ 307181 h 592931"/>
              <a:gd name="connsiteX10" fmla="*/ 304103 w 602358"/>
              <a:gd name="connsiteY10" fmla="*/ 102393 h 592931"/>
              <a:gd name="connsiteX11" fmla="*/ 108841 w 602358"/>
              <a:gd name="connsiteY11" fmla="*/ 316706 h 592931"/>
              <a:gd name="connsiteX12" fmla="*/ 215997 w 602358"/>
              <a:gd name="connsiteY12" fmla="*/ 495300 h 592931"/>
              <a:gd name="connsiteX13" fmla="*/ 220760 w 602358"/>
              <a:gd name="connsiteY13" fmla="*/ 592931 h 592931"/>
              <a:gd name="connsiteX14" fmla="*/ 125510 w 602358"/>
              <a:gd name="connsiteY14" fmla="*/ 590550 h 592931"/>
              <a:gd name="connsiteX0" fmla="*/ 125510 w 602358"/>
              <a:gd name="connsiteY0" fmla="*/ 590550 h 590550"/>
              <a:gd name="connsiteX1" fmla="*/ 123129 w 602358"/>
              <a:gd name="connsiteY1" fmla="*/ 531019 h 590550"/>
              <a:gd name="connsiteX2" fmla="*/ 15972 w 602358"/>
              <a:gd name="connsiteY2" fmla="*/ 173831 h 590550"/>
              <a:gd name="connsiteX3" fmla="*/ 299341 w 602358"/>
              <a:gd name="connsiteY3" fmla="*/ 0 h 590550"/>
              <a:gd name="connsiteX4" fmla="*/ 549373 w 602358"/>
              <a:gd name="connsiteY4" fmla="*/ 133349 h 590550"/>
              <a:gd name="connsiteX5" fmla="*/ 461266 w 602358"/>
              <a:gd name="connsiteY5" fmla="*/ 557212 h 590550"/>
              <a:gd name="connsiteX6" fmla="*/ 461266 w 602358"/>
              <a:gd name="connsiteY6" fmla="*/ 588169 h 590550"/>
              <a:gd name="connsiteX7" fmla="*/ 358872 w 602358"/>
              <a:gd name="connsiteY7" fmla="*/ 588169 h 590550"/>
              <a:gd name="connsiteX8" fmla="*/ 368397 w 602358"/>
              <a:gd name="connsiteY8" fmla="*/ 500062 h 590550"/>
              <a:gd name="connsiteX9" fmla="*/ 492222 w 602358"/>
              <a:gd name="connsiteY9" fmla="*/ 307181 h 590550"/>
              <a:gd name="connsiteX10" fmla="*/ 304103 w 602358"/>
              <a:gd name="connsiteY10" fmla="*/ 102393 h 590550"/>
              <a:gd name="connsiteX11" fmla="*/ 108841 w 602358"/>
              <a:gd name="connsiteY11" fmla="*/ 316706 h 590550"/>
              <a:gd name="connsiteX12" fmla="*/ 215997 w 602358"/>
              <a:gd name="connsiteY12" fmla="*/ 495300 h 590550"/>
              <a:gd name="connsiteX13" fmla="*/ 223141 w 602358"/>
              <a:gd name="connsiteY13" fmla="*/ 585787 h 590550"/>
              <a:gd name="connsiteX14" fmla="*/ 125510 w 602358"/>
              <a:gd name="connsiteY14" fmla="*/ 590550 h 590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602358" h="590550">
                <a:moveTo>
                  <a:pt x="125510" y="590550"/>
                </a:moveTo>
                <a:cubicBezTo>
                  <a:pt x="124716" y="570706"/>
                  <a:pt x="123923" y="550863"/>
                  <a:pt x="123129" y="531019"/>
                </a:cubicBezTo>
                <a:cubicBezTo>
                  <a:pt x="42166" y="507206"/>
                  <a:pt x="-34034" y="338138"/>
                  <a:pt x="15972" y="173831"/>
                </a:cubicBezTo>
                <a:cubicBezTo>
                  <a:pt x="77090" y="44450"/>
                  <a:pt x="178691" y="3174"/>
                  <a:pt x="299341" y="0"/>
                </a:cubicBezTo>
                <a:cubicBezTo>
                  <a:pt x="439835" y="7937"/>
                  <a:pt x="499366" y="58737"/>
                  <a:pt x="549373" y="133349"/>
                </a:cubicBezTo>
                <a:cubicBezTo>
                  <a:pt x="688279" y="373856"/>
                  <a:pt x="516432" y="512365"/>
                  <a:pt x="461266" y="557212"/>
                </a:cubicBezTo>
                <a:lnTo>
                  <a:pt x="461266" y="588169"/>
                </a:lnTo>
                <a:lnTo>
                  <a:pt x="358872" y="588169"/>
                </a:lnTo>
                <a:lnTo>
                  <a:pt x="368397" y="500062"/>
                </a:lnTo>
                <a:cubicBezTo>
                  <a:pt x="440628" y="454818"/>
                  <a:pt x="486666" y="392906"/>
                  <a:pt x="492222" y="307181"/>
                </a:cubicBezTo>
                <a:cubicBezTo>
                  <a:pt x="483490" y="175419"/>
                  <a:pt x="384272" y="107949"/>
                  <a:pt x="304103" y="102393"/>
                </a:cubicBezTo>
                <a:cubicBezTo>
                  <a:pt x="172341" y="111125"/>
                  <a:pt x="116778" y="186531"/>
                  <a:pt x="108841" y="316706"/>
                </a:cubicBezTo>
                <a:cubicBezTo>
                  <a:pt x="113603" y="434975"/>
                  <a:pt x="175515" y="460375"/>
                  <a:pt x="215997" y="495300"/>
                </a:cubicBezTo>
                <a:lnTo>
                  <a:pt x="223141" y="585787"/>
                </a:lnTo>
                <a:lnTo>
                  <a:pt x="125510" y="590550"/>
                </a:lnTo>
                <a:close/>
              </a:path>
            </a:pathLst>
          </a:cu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4" name="Freeform 93"/>
          <p:cNvSpPr/>
          <p:nvPr/>
        </p:nvSpPr>
        <p:spPr>
          <a:xfrm>
            <a:off x="6942858" y="1643266"/>
            <a:ext cx="245348" cy="192219"/>
          </a:xfrm>
          <a:custGeom>
            <a:avLst/>
            <a:gdLst>
              <a:gd name="connsiteX0" fmla="*/ 0 w 345281"/>
              <a:gd name="connsiteY0" fmla="*/ 0 h 273843"/>
              <a:gd name="connsiteX1" fmla="*/ 345281 w 345281"/>
              <a:gd name="connsiteY1" fmla="*/ 0 h 273843"/>
              <a:gd name="connsiteX2" fmla="*/ 321468 w 345281"/>
              <a:gd name="connsiteY2" fmla="*/ 107156 h 273843"/>
              <a:gd name="connsiteX3" fmla="*/ 335756 w 345281"/>
              <a:gd name="connsiteY3" fmla="*/ 204787 h 273843"/>
              <a:gd name="connsiteX4" fmla="*/ 185737 w 345281"/>
              <a:gd name="connsiteY4" fmla="*/ 273843 h 273843"/>
              <a:gd name="connsiteX5" fmla="*/ 11906 w 345281"/>
              <a:gd name="connsiteY5" fmla="*/ 200025 h 273843"/>
              <a:gd name="connsiteX6" fmla="*/ 38100 w 345281"/>
              <a:gd name="connsiteY6" fmla="*/ 95250 h 273843"/>
              <a:gd name="connsiteX7" fmla="*/ 0 w 345281"/>
              <a:gd name="connsiteY7" fmla="*/ 0 h 273843"/>
              <a:gd name="connsiteX0" fmla="*/ 0 w 345281"/>
              <a:gd name="connsiteY0" fmla="*/ 0 h 273843"/>
              <a:gd name="connsiteX1" fmla="*/ 345281 w 345281"/>
              <a:gd name="connsiteY1" fmla="*/ 0 h 273843"/>
              <a:gd name="connsiteX2" fmla="*/ 321468 w 345281"/>
              <a:gd name="connsiteY2" fmla="*/ 107156 h 273843"/>
              <a:gd name="connsiteX3" fmla="*/ 335756 w 345281"/>
              <a:gd name="connsiteY3" fmla="*/ 204787 h 273843"/>
              <a:gd name="connsiteX4" fmla="*/ 185737 w 345281"/>
              <a:gd name="connsiteY4" fmla="*/ 273843 h 273843"/>
              <a:gd name="connsiteX5" fmla="*/ 11906 w 345281"/>
              <a:gd name="connsiteY5" fmla="*/ 200025 h 273843"/>
              <a:gd name="connsiteX6" fmla="*/ 38100 w 345281"/>
              <a:gd name="connsiteY6" fmla="*/ 95250 h 273843"/>
              <a:gd name="connsiteX7" fmla="*/ 0 w 345281"/>
              <a:gd name="connsiteY7" fmla="*/ 0 h 273843"/>
              <a:gd name="connsiteX0" fmla="*/ 0 w 345281"/>
              <a:gd name="connsiteY0" fmla="*/ 0 h 273843"/>
              <a:gd name="connsiteX1" fmla="*/ 345281 w 345281"/>
              <a:gd name="connsiteY1" fmla="*/ 0 h 273843"/>
              <a:gd name="connsiteX2" fmla="*/ 321468 w 345281"/>
              <a:gd name="connsiteY2" fmla="*/ 107156 h 273843"/>
              <a:gd name="connsiteX3" fmla="*/ 335756 w 345281"/>
              <a:gd name="connsiteY3" fmla="*/ 204787 h 273843"/>
              <a:gd name="connsiteX4" fmla="*/ 185737 w 345281"/>
              <a:gd name="connsiteY4" fmla="*/ 273843 h 273843"/>
              <a:gd name="connsiteX5" fmla="*/ 11906 w 345281"/>
              <a:gd name="connsiteY5" fmla="*/ 200025 h 273843"/>
              <a:gd name="connsiteX6" fmla="*/ 38100 w 345281"/>
              <a:gd name="connsiteY6" fmla="*/ 95250 h 273843"/>
              <a:gd name="connsiteX7" fmla="*/ 0 w 345281"/>
              <a:gd name="connsiteY7" fmla="*/ 0 h 273843"/>
              <a:gd name="connsiteX0" fmla="*/ 0 w 345281"/>
              <a:gd name="connsiteY0" fmla="*/ 0 h 273843"/>
              <a:gd name="connsiteX1" fmla="*/ 345281 w 345281"/>
              <a:gd name="connsiteY1" fmla="*/ 0 h 273843"/>
              <a:gd name="connsiteX2" fmla="*/ 321468 w 345281"/>
              <a:gd name="connsiteY2" fmla="*/ 107156 h 273843"/>
              <a:gd name="connsiteX3" fmla="*/ 335756 w 345281"/>
              <a:gd name="connsiteY3" fmla="*/ 204787 h 273843"/>
              <a:gd name="connsiteX4" fmla="*/ 185737 w 345281"/>
              <a:gd name="connsiteY4" fmla="*/ 273843 h 273843"/>
              <a:gd name="connsiteX5" fmla="*/ 11906 w 345281"/>
              <a:gd name="connsiteY5" fmla="*/ 200025 h 273843"/>
              <a:gd name="connsiteX6" fmla="*/ 38100 w 345281"/>
              <a:gd name="connsiteY6" fmla="*/ 95250 h 273843"/>
              <a:gd name="connsiteX7" fmla="*/ 0 w 345281"/>
              <a:gd name="connsiteY7" fmla="*/ 0 h 273843"/>
              <a:gd name="connsiteX0" fmla="*/ 0 w 345281"/>
              <a:gd name="connsiteY0" fmla="*/ 0 h 273843"/>
              <a:gd name="connsiteX1" fmla="*/ 345281 w 345281"/>
              <a:gd name="connsiteY1" fmla="*/ 0 h 273843"/>
              <a:gd name="connsiteX2" fmla="*/ 321468 w 345281"/>
              <a:gd name="connsiteY2" fmla="*/ 107156 h 273843"/>
              <a:gd name="connsiteX3" fmla="*/ 335756 w 345281"/>
              <a:gd name="connsiteY3" fmla="*/ 204787 h 273843"/>
              <a:gd name="connsiteX4" fmla="*/ 185737 w 345281"/>
              <a:gd name="connsiteY4" fmla="*/ 273843 h 273843"/>
              <a:gd name="connsiteX5" fmla="*/ 11906 w 345281"/>
              <a:gd name="connsiteY5" fmla="*/ 200025 h 273843"/>
              <a:gd name="connsiteX6" fmla="*/ 38100 w 345281"/>
              <a:gd name="connsiteY6" fmla="*/ 95250 h 273843"/>
              <a:gd name="connsiteX7" fmla="*/ 0 w 345281"/>
              <a:gd name="connsiteY7" fmla="*/ 0 h 273843"/>
              <a:gd name="connsiteX0" fmla="*/ 0 w 345281"/>
              <a:gd name="connsiteY0" fmla="*/ 0 h 273843"/>
              <a:gd name="connsiteX1" fmla="*/ 345281 w 345281"/>
              <a:gd name="connsiteY1" fmla="*/ 0 h 273843"/>
              <a:gd name="connsiteX2" fmla="*/ 321468 w 345281"/>
              <a:gd name="connsiteY2" fmla="*/ 107156 h 273843"/>
              <a:gd name="connsiteX3" fmla="*/ 335756 w 345281"/>
              <a:gd name="connsiteY3" fmla="*/ 204787 h 273843"/>
              <a:gd name="connsiteX4" fmla="*/ 185737 w 345281"/>
              <a:gd name="connsiteY4" fmla="*/ 273843 h 273843"/>
              <a:gd name="connsiteX5" fmla="*/ 11906 w 345281"/>
              <a:gd name="connsiteY5" fmla="*/ 200025 h 273843"/>
              <a:gd name="connsiteX6" fmla="*/ 38100 w 345281"/>
              <a:gd name="connsiteY6" fmla="*/ 95250 h 273843"/>
              <a:gd name="connsiteX7" fmla="*/ 0 w 345281"/>
              <a:gd name="connsiteY7" fmla="*/ 0 h 273843"/>
              <a:gd name="connsiteX0" fmla="*/ 0 w 345281"/>
              <a:gd name="connsiteY0" fmla="*/ 0 h 252411"/>
              <a:gd name="connsiteX1" fmla="*/ 345281 w 345281"/>
              <a:gd name="connsiteY1" fmla="*/ 0 h 252411"/>
              <a:gd name="connsiteX2" fmla="*/ 321468 w 345281"/>
              <a:gd name="connsiteY2" fmla="*/ 107156 h 252411"/>
              <a:gd name="connsiteX3" fmla="*/ 335756 w 345281"/>
              <a:gd name="connsiteY3" fmla="*/ 204787 h 252411"/>
              <a:gd name="connsiteX4" fmla="*/ 164306 w 345281"/>
              <a:gd name="connsiteY4" fmla="*/ 252411 h 252411"/>
              <a:gd name="connsiteX5" fmla="*/ 11906 w 345281"/>
              <a:gd name="connsiteY5" fmla="*/ 200025 h 252411"/>
              <a:gd name="connsiteX6" fmla="*/ 38100 w 345281"/>
              <a:gd name="connsiteY6" fmla="*/ 95250 h 252411"/>
              <a:gd name="connsiteX7" fmla="*/ 0 w 345281"/>
              <a:gd name="connsiteY7" fmla="*/ 0 h 252411"/>
              <a:gd name="connsiteX0" fmla="*/ 0 w 345281"/>
              <a:gd name="connsiteY0" fmla="*/ 0 h 252595"/>
              <a:gd name="connsiteX1" fmla="*/ 345281 w 345281"/>
              <a:gd name="connsiteY1" fmla="*/ 0 h 252595"/>
              <a:gd name="connsiteX2" fmla="*/ 321468 w 345281"/>
              <a:gd name="connsiteY2" fmla="*/ 107156 h 252595"/>
              <a:gd name="connsiteX3" fmla="*/ 335756 w 345281"/>
              <a:gd name="connsiteY3" fmla="*/ 204787 h 252595"/>
              <a:gd name="connsiteX4" fmla="*/ 164306 w 345281"/>
              <a:gd name="connsiteY4" fmla="*/ 252411 h 252595"/>
              <a:gd name="connsiteX5" fmla="*/ 11906 w 345281"/>
              <a:gd name="connsiteY5" fmla="*/ 200025 h 252595"/>
              <a:gd name="connsiteX6" fmla="*/ 38100 w 345281"/>
              <a:gd name="connsiteY6" fmla="*/ 95250 h 252595"/>
              <a:gd name="connsiteX7" fmla="*/ 0 w 345281"/>
              <a:gd name="connsiteY7" fmla="*/ 0 h 252595"/>
              <a:gd name="connsiteX0" fmla="*/ 0 w 345281"/>
              <a:gd name="connsiteY0" fmla="*/ 0 h 271527"/>
              <a:gd name="connsiteX1" fmla="*/ 345281 w 345281"/>
              <a:gd name="connsiteY1" fmla="*/ 0 h 271527"/>
              <a:gd name="connsiteX2" fmla="*/ 321468 w 345281"/>
              <a:gd name="connsiteY2" fmla="*/ 107156 h 271527"/>
              <a:gd name="connsiteX3" fmla="*/ 335756 w 345281"/>
              <a:gd name="connsiteY3" fmla="*/ 204787 h 271527"/>
              <a:gd name="connsiteX4" fmla="*/ 171449 w 345281"/>
              <a:gd name="connsiteY4" fmla="*/ 271461 h 271527"/>
              <a:gd name="connsiteX5" fmla="*/ 11906 w 345281"/>
              <a:gd name="connsiteY5" fmla="*/ 200025 h 271527"/>
              <a:gd name="connsiteX6" fmla="*/ 38100 w 345281"/>
              <a:gd name="connsiteY6" fmla="*/ 95250 h 271527"/>
              <a:gd name="connsiteX7" fmla="*/ 0 w 345281"/>
              <a:gd name="connsiteY7" fmla="*/ 0 h 271527"/>
              <a:gd name="connsiteX0" fmla="*/ 0 w 345281"/>
              <a:gd name="connsiteY0" fmla="*/ 0 h 271461"/>
              <a:gd name="connsiteX1" fmla="*/ 345281 w 345281"/>
              <a:gd name="connsiteY1" fmla="*/ 0 h 271461"/>
              <a:gd name="connsiteX2" fmla="*/ 321468 w 345281"/>
              <a:gd name="connsiteY2" fmla="*/ 107156 h 271461"/>
              <a:gd name="connsiteX3" fmla="*/ 335756 w 345281"/>
              <a:gd name="connsiteY3" fmla="*/ 204787 h 271461"/>
              <a:gd name="connsiteX4" fmla="*/ 171449 w 345281"/>
              <a:gd name="connsiteY4" fmla="*/ 271461 h 271461"/>
              <a:gd name="connsiteX5" fmla="*/ 11906 w 345281"/>
              <a:gd name="connsiteY5" fmla="*/ 200025 h 271461"/>
              <a:gd name="connsiteX6" fmla="*/ 38100 w 345281"/>
              <a:gd name="connsiteY6" fmla="*/ 95250 h 271461"/>
              <a:gd name="connsiteX7" fmla="*/ 0 w 345281"/>
              <a:gd name="connsiteY7" fmla="*/ 0 h 271461"/>
              <a:gd name="connsiteX0" fmla="*/ 0 w 345281"/>
              <a:gd name="connsiteY0" fmla="*/ 0 h 271461"/>
              <a:gd name="connsiteX1" fmla="*/ 345281 w 345281"/>
              <a:gd name="connsiteY1" fmla="*/ 0 h 271461"/>
              <a:gd name="connsiteX2" fmla="*/ 321468 w 345281"/>
              <a:gd name="connsiteY2" fmla="*/ 107156 h 271461"/>
              <a:gd name="connsiteX3" fmla="*/ 335756 w 345281"/>
              <a:gd name="connsiteY3" fmla="*/ 204787 h 271461"/>
              <a:gd name="connsiteX4" fmla="*/ 171449 w 345281"/>
              <a:gd name="connsiteY4" fmla="*/ 271461 h 271461"/>
              <a:gd name="connsiteX5" fmla="*/ 11906 w 345281"/>
              <a:gd name="connsiteY5" fmla="*/ 200025 h 271461"/>
              <a:gd name="connsiteX6" fmla="*/ 38100 w 345281"/>
              <a:gd name="connsiteY6" fmla="*/ 95250 h 271461"/>
              <a:gd name="connsiteX7" fmla="*/ 0 w 345281"/>
              <a:gd name="connsiteY7" fmla="*/ 0 h 271461"/>
              <a:gd name="connsiteX0" fmla="*/ 0 w 345281"/>
              <a:gd name="connsiteY0" fmla="*/ 0 h 271461"/>
              <a:gd name="connsiteX1" fmla="*/ 345281 w 345281"/>
              <a:gd name="connsiteY1" fmla="*/ 0 h 271461"/>
              <a:gd name="connsiteX2" fmla="*/ 321468 w 345281"/>
              <a:gd name="connsiteY2" fmla="*/ 107156 h 271461"/>
              <a:gd name="connsiteX3" fmla="*/ 335756 w 345281"/>
              <a:gd name="connsiteY3" fmla="*/ 204787 h 271461"/>
              <a:gd name="connsiteX4" fmla="*/ 171449 w 345281"/>
              <a:gd name="connsiteY4" fmla="*/ 271461 h 271461"/>
              <a:gd name="connsiteX5" fmla="*/ 11906 w 345281"/>
              <a:gd name="connsiteY5" fmla="*/ 200025 h 271461"/>
              <a:gd name="connsiteX6" fmla="*/ 38100 w 345281"/>
              <a:gd name="connsiteY6" fmla="*/ 95250 h 271461"/>
              <a:gd name="connsiteX7" fmla="*/ 0 w 345281"/>
              <a:gd name="connsiteY7" fmla="*/ 0 h 271461"/>
              <a:gd name="connsiteX0" fmla="*/ 0 w 345281"/>
              <a:gd name="connsiteY0" fmla="*/ 0 h 271461"/>
              <a:gd name="connsiteX1" fmla="*/ 345281 w 345281"/>
              <a:gd name="connsiteY1" fmla="*/ 0 h 271461"/>
              <a:gd name="connsiteX2" fmla="*/ 321468 w 345281"/>
              <a:gd name="connsiteY2" fmla="*/ 107156 h 271461"/>
              <a:gd name="connsiteX3" fmla="*/ 335756 w 345281"/>
              <a:gd name="connsiteY3" fmla="*/ 204787 h 271461"/>
              <a:gd name="connsiteX4" fmla="*/ 171449 w 345281"/>
              <a:gd name="connsiteY4" fmla="*/ 271461 h 271461"/>
              <a:gd name="connsiteX5" fmla="*/ 11906 w 345281"/>
              <a:gd name="connsiteY5" fmla="*/ 200025 h 271461"/>
              <a:gd name="connsiteX6" fmla="*/ 38100 w 345281"/>
              <a:gd name="connsiteY6" fmla="*/ 95250 h 271461"/>
              <a:gd name="connsiteX7" fmla="*/ 0 w 345281"/>
              <a:gd name="connsiteY7" fmla="*/ 0 h 271461"/>
              <a:gd name="connsiteX0" fmla="*/ 0 w 345281"/>
              <a:gd name="connsiteY0" fmla="*/ 0 h 271461"/>
              <a:gd name="connsiteX1" fmla="*/ 345281 w 345281"/>
              <a:gd name="connsiteY1" fmla="*/ 0 h 271461"/>
              <a:gd name="connsiteX2" fmla="*/ 321468 w 345281"/>
              <a:gd name="connsiteY2" fmla="*/ 107156 h 271461"/>
              <a:gd name="connsiteX3" fmla="*/ 335756 w 345281"/>
              <a:gd name="connsiteY3" fmla="*/ 204787 h 271461"/>
              <a:gd name="connsiteX4" fmla="*/ 171449 w 345281"/>
              <a:gd name="connsiteY4" fmla="*/ 271461 h 271461"/>
              <a:gd name="connsiteX5" fmla="*/ 11906 w 345281"/>
              <a:gd name="connsiteY5" fmla="*/ 200025 h 271461"/>
              <a:gd name="connsiteX6" fmla="*/ 38100 w 345281"/>
              <a:gd name="connsiteY6" fmla="*/ 95250 h 271461"/>
              <a:gd name="connsiteX7" fmla="*/ 0 w 345281"/>
              <a:gd name="connsiteY7" fmla="*/ 0 h 271461"/>
              <a:gd name="connsiteX0" fmla="*/ 0 w 345281"/>
              <a:gd name="connsiteY0" fmla="*/ 0 h 271461"/>
              <a:gd name="connsiteX1" fmla="*/ 345281 w 345281"/>
              <a:gd name="connsiteY1" fmla="*/ 0 h 271461"/>
              <a:gd name="connsiteX2" fmla="*/ 321468 w 345281"/>
              <a:gd name="connsiteY2" fmla="*/ 107156 h 271461"/>
              <a:gd name="connsiteX3" fmla="*/ 335756 w 345281"/>
              <a:gd name="connsiteY3" fmla="*/ 204787 h 271461"/>
              <a:gd name="connsiteX4" fmla="*/ 171449 w 345281"/>
              <a:gd name="connsiteY4" fmla="*/ 271461 h 271461"/>
              <a:gd name="connsiteX5" fmla="*/ 11906 w 345281"/>
              <a:gd name="connsiteY5" fmla="*/ 200025 h 271461"/>
              <a:gd name="connsiteX6" fmla="*/ 38100 w 345281"/>
              <a:gd name="connsiteY6" fmla="*/ 95250 h 271461"/>
              <a:gd name="connsiteX7" fmla="*/ 0 w 345281"/>
              <a:gd name="connsiteY7" fmla="*/ 0 h 271461"/>
              <a:gd name="connsiteX0" fmla="*/ 0 w 345281"/>
              <a:gd name="connsiteY0" fmla="*/ 0 h 271461"/>
              <a:gd name="connsiteX1" fmla="*/ 345281 w 345281"/>
              <a:gd name="connsiteY1" fmla="*/ 0 h 271461"/>
              <a:gd name="connsiteX2" fmla="*/ 321468 w 345281"/>
              <a:gd name="connsiteY2" fmla="*/ 107156 h 271461"/>
              <a:gd name="connsiteX3" fmla="*/ 335756 w 345281"/>
              <a:gd name="connsiteY3" fmla="*/ 204787 h 271461"/>
              <a:gd name="connsiteX4" fmla="*/ 171449 w 345281"/>
              <a:gd name="connsiteY4" fmla="*/ 271461 h 271461"/>
              <a:gd name="connsiteX5" fmla="*/ 11906 w 345281"/>
              <a:gd name="connsiteY5" fmla="*/ 200025 h 271461"/>
              <a:gd name="connsiteX6" fmla="*/ 38100 w 345281"/>
              <a:gd name="connsiteY6" fmla="*/ 95250 h 271461"/>
              <a:gd name="connsiteX7" fmla="*/ 0 w 345281"/>
              <a:gd name="connsiteY7" fmla="*/ 0 h 271461"/>
              <a:gd name="connsiteX0" fmla="*/ 0 w 346941"/>
              <a:gd name="connsiteY0" fmla="*/ 0 h 271461"/>
              <a:gd name="connsiteX1" fmla="*/ 345281 w 346941"/>
              <a:gd name="connsiteY1" fmla="*/ 0 h 271461"/>
              <a:gd name="connsiteX2" fmla="*/ 321468 w 346941"/>
              <a:gd name="connsiteY2" fmla="*/ 107156 h 271461"/>
              <a:gd name="connsiteX3" fmla="*/ 335756 w 346941"/>
              <a:gd name="connsiteY3" fmla="*/ 204787 h 271461"/>
              <a:gd name="connsiteX4" fmla="*/ 171449 w 346941"/>
              <a:gd name="connsiteY4" fmla="*/ 271461 h 271461"/>
              <a:gd name="connsiteX5" fmla="*/ 11906 w 346941"/>
              <a:gd name="connsiteY5" fmla="*/ 200025 h 271461"/>
              <a:gd name="connsiteX6" fmla="*/ 38100 w 346941"/>
              <a:gd name="connsiteY6" fmla="*/ 95250 h 271461"/>
              <a:gd name="connsiteX7" fmla="*/ 0 w 346941"/>
              <a:gd name="connsiteY7" fmla="*/ 0 h 271461"/>
              <a:gd name="connsiteX0" fmla="*/ 0 w 346491"/>
              <a:gd name="connsiteY0" fmla="*/ 0 h 271461"/>
              <a:gd name="connsiteX1" fmla="*/ 345281 w 346491"/>
              <a:gd name="connsiteY1" fmla="*/ 0 h 271461"/>
              <a:gd name="connsiteX2" fmla="*/ 314324 w 346491"/>
              <a:gd name="connsiteY2" fmla="*/ 100012 h 271461"/>
              <a:gd name="connsiteX3" fmla="*/ 335756 w 346491"/>
              <a:gd name="connsiteY3" fmla="*/ 204787 h 271461"/>
              <a:gd name="connsiteX4" fmla="*/ 171449 w 346491"/>
              <a:gd name="connsiteY4" fmla="*/ 271461 h 271461"/>
              <a:gd name="connsiteX5" fmla="*/ 11906 w 346491"/>
              <a:gd name="connsiteY5" fmla="*/ 200025 h 271461"/>
              <a:gd name="connsiteX6" fmla="*/ 38100 w 346491"/>
              <a:gd name="connsiteY6" fmla="*/ 95250 h 271461"/>
              <a:gd name="connsiteX7" fmla="*/ 0 w 346491"/>
              <a:gd name="connsiteY7" fmla="*/ 0 h 2714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6491" h="271461">
                <a:moveTo>
                  <a:pt x="0" y="0"/>
                </a:moveTo>
                <a:lnTo>
                  <a:pt x="345281" y="0"/>
                </a:lnTo>
                <a:cubicBezTo>
                  <a:pt x="351630" y="45244"/>
                  <a:pt x="331787" y="71436"/>
                  <a:pt x="314324" y="100012"/>
                </a:cubicBezTo>
                <a:cubicBezTo>
                  <a:pt x="330993" y="125412"/>
                  <a:pt x="352425" y="167481"/>
                  <a:pt x="335756" y="204787"/>
                </a:cubicBezTo>
                <a:cubicBezTo>
                  <a:pt x="283369" y="236537"/>
                  <a:pt x="223837" y="263523"/>
                  <a:pt x="171449" y="271461"/>
                </a:cubicBezTo>
                <a:cubicBezTo>
                  <a:pt x="111124" y="265906"/>
                  <a:pt x="69850" y="246062"/>
                  <a:pt x="11906" y="200025"/>
                </a:cubicBezTo>
                <a:cubicBezTo>
                  <a:pt x="3968" y="160338"/>
                  <a:pt x="5556" y="130175"/>
                  <a:pt x="38100" y="95250"/>
                </a:cubicBezTo>
                <a:cubicBezTo>
                  <a:pt x="20638" y="70644"/>
                  <a:pt x="3175" y="60325"/>
                  <a:pt x="0" y="0"/>
                </a:cubicBezTo>
                <a:close/>
              </a:path>
            </a:pathLst>
          </a:cu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5" name="Rounded Rectangle 94"/>
          <p:cNvSpPr/>
          <p:nvPr/>
        </p:nvSpPr>
        <p:spPr>
          <a:xfrm>
            <a:off x="7035592" y="1117190"/>
            <a:ext cx="53957" cy="84306"/>
          </a:xfrm>
          <a:prstGeom prst="round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ounded Rectangle 95"/>
          <p:cNvSpPr/>
          <p:nvPr/>
        </p:nvSpPr>
        <p:spPr>
          <a:xfrm rot="2620869">
            <a:off x="7261963" y="1220045"/>
            <a:ext cx="53957" cy="84306"/>
          </a:xfrm>
          <a:prstGeom prst="round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7" name="Rounded Rectangle 96"/>
          <p:cNvSpPr/>
          <p:nvPr/>
        </p:nvSpPr>
        <p:spPr>
          <a:xfrm rot="6417779">
            <a:off x="7316202" y="1466902"/>
            <a:ext cx="53956" cy="84306"/>
          </a:xfrm>
          <a:prstGeom prst="round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8" name="Rounded Rectangle 97"/>
          <p:cNvSpPr/>
          <p:nvPr/>
        </p:nvSpPr>
        <p:spPr>
          <a:xfrm rot="18979131" flipH="1">
            <a:off x="6809377" y="1225102"/>
            <a:ext cx="53957" cy="84306"/>
          </a:xfrm>
          <a:prstGeom prst="round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9" name="Rounded Rectangle 98"/>
          <p:cNvSpPr/>
          <p:nvPr/>
        </p:nvSpPr>
        <p:spPr>
          <a:xfrm rot="15182221" flipH="1">
            <a:off x="6761729" y="1466902"/>
            <a:ext cx="53956" cy="84306"/>
          </a:xfrm>
          <a:prstGeom prst="roundRect">
            <a:avLst/>
          </a:prstGeom>
          <a:solidFill>
            <a:schemeClr val="accent3"/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sz="180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1" name="Rectangle 100"/>
          <p:cNvSpPr>
            <a:spLocks noChangeArrowheads="1"/>
          </p:cNvSpPr>
          <p:nvPr/>
        </p:nvSpPr>
        <p:spPr bwMode="auto">
          <a:xfrm>
            <a:off x="2208213" y="1394103"/>
            <a:ext cx="500856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vi-VN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DO CHỌN </a:t>
            </a:r>
            <a:r>
              <a:rPr lang="vi-VN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PHÁP</a:t>
            </a:r>
          </a:p>
        </p:txBody>
      </p:sp>
      <p:sp>
        <p:nvSpPr>
          <p:cNvPr id="102" name="Rectangle 101"/>
          <p:cNvSpPr>
            <a:spLocks noChangeArrowheads="1"/>
          </p:cNvSpPr>
          <p:nvPr/>
        </p:nvSpPr>
        <p:spPr bwMode="auto">
          <a:xfrm>
            <a:off x="2428875" y="3318946"/>
            <a:ext cx="45688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NỘI DUNG </a:t>
            </a:r>
            <a:r>
              <a:rPr lang="vi-VN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PHÁP</a:t>
            </a:r>
          </a:p>
        </p:txBody>
      </p:sp>
      <p:sp>
        <p:nvSpPr>
          <p:cNvPr id="103" name="Rectangle 102"/>
          <p:cNvSpPr>
            <a:spLocks noChangeArrowheads="1"/>
          </p:cNvSpPr>
          <p:nvPr/>
        </p:nvSpPr>
        <p:spPr bwMode="auto">
          <a:xfrm>
            <a:off x="2316163" y="5335071"/>
            <a:ext cx="492601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1" hangingPunct="1"/>
            <a:r>
              <a:rPr lang="en-US" altLang="en-US" b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KẾT QUẢ VÀ KẾT LUẬN </a:t>
            </a:r>
          </a:p>
        </p:txBody>
      </p:sp>
      <p:sp>
        <p:nvSpPr>
          <p:cNvPr id="51209" name="Rectangle 103"/>
          <p:cNvSpPr>
            <a:spLocks noChangeArrowheads="1"/>
          </p:cNvSpPr>
          <p:nvPr/>
        </p:nvSpPr>
        <p:spPr bwMode="auto">
          <a:xfrm rot="-2473901">
            <a:off x="827088" y="992466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dung 01</a:t>
            </a:r>
          </a:p>
        </p:txBody>
      </p:sp>
      <p:sp>
        <p:nvSpPr>
          <p:cNvPr id="51210" name="Rectangle 104"/>
          <p:cNvSpPr>
            <a:spLocks noChangeArrowheads="1"/>
          </p:cNvSpPr>
          <p:nvPr/>
        </p:nvSpPr>
        <p:spPr bwMode="auto">
          <a:xfrm rot="-2473901">
            <a:off x="909638" y="2947472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dung 02</a:t>
            </a:r>
          </a:p>
        </p:txBody>
      </p:sp>
      <p:sp>
        <p:nvSpPr>
          <p:cNvPr id="51211" name="Rectangle 105"/>
          <p:cNvSpPr>
            <a:spLocks noChangeArrowheads="1"/>
          </p:cNvSpPr>
          <p:nvPr/>
        </p:nvSpPr>
        <p:spPr bwMode="auto">
          <a:xfrm rot="-2473901">
            <a:off x="944563" y="4948516"/>
            <a:ext cx="18288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1" hangingPunct="1"/>
            <a:r>
              <a:rPr lang="en-US" altLang="en-US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dung 03</a:t>
            </a:r>
          </a:p>
        </p:txBody>
      </p:sp>
    </p:spTree>
    <p:extLst>
      <p:ext uri="{BB962C8B-B14F-4D97-AF65-F5344CB8AC3E}">
        <p14:creationId xmlns:p14="http://schemas.microsoft.com/office/powerpoint/2010/main" val="40643472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8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788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788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nimBg="1"/>
      <p:bldP spid="90" grpId="0" animBg="1"/>
      <p:bldP spid="91" grpId="0" animBg="1"/>
      <p:bldP spid="93" grpId="0" animBg="1"/>
      <p:bldP spid="94" grpId="0" animBg="1"/>
      <p:bldP spid="95" grpId="0" animBg="1"/>
      <p:bldP spid="96" grpId="0" animBg="1"/>
      <p:bldP spid="97" grpId="0" animBg="1"/>
      <p:bldP spid="98" grpId="0" animBg="1"/>
      <p:bldP spid="99" grpId="0" animBg="1"/>
      <p:bldP spid="101" grpId="0"/>
      <p:bldP spid="102" grpId="0"/>
      <p:bldP spid="103" grpId="0"/>
      <p:bldP spid="51209" grpId="0"/>
      <p:bldP spid="51210" grpId="0"/>
      <p:bldP spid="51211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DE2A42F-88A2-8BCA-E48E-D2372C030A55}"/>
              </a:ext>
            </a:extLst>
          </p:cNvPr>
          <p:cNvSpPr txBox="1"/>
          <p:nvPr/>
        </p:nvSpPr>
        <p:spPr>
          <a:xfrm>
            <a:off x="457200" y="726369"/>
            <a:ext cx="8382000" cy="3622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1: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Con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vi-VN" sz="36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46-47)</a:t>
            </a:r>
            <a:endParaRPr lang="en-GB" sz="36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Ở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con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trường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bạn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nhỏ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lên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thế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en-GB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?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7465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48464FE-A158-670B-2BB9-383B20371A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15098012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C973B6B-5DEF-697E-F2EA-CE802B3BFB12}"/>
              </a:ext>
            </a:extLst>
          </p:cNvPr>
          <p:cNvSpPr txBox="1"/>
          <p:nvPr/>
        </p:nvSpPr>
        <p:spPr>
          <a:xfrm>
            <a:off x="990600" y="1524000"/>
            <a:ext cx="7391400" cy="28568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2: 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vi-VN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vi-VN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giới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thiệu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về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bản</a:t>
            </a:r>
            <a:r>
              <a:rPr lang="en-GB" sz="36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GB" sz="3600" b="1" dirty="0" err="1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â</a:t>
            </a:r>
            <a:r>
              <a:rPr lang="en-GB" sz="36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</a:t>
            </a:r>
            <a:r>
              <a:rPr lang="en-GB" sz="3600" b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(SGK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</a:t>
            </a:r>
            <a:r>
              <a:rPr lang="en-GB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GB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65</a:t>
            </a:r>
            <a:r>
              <a:rPr lang="en-GB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926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28C3DA-684E-6A13-1C33-B5BDB1A8DC7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61"/>
          <a:stretch/>
        </p:blipFill>
        <p:spPr>
          <a:xfrm>
            <a:off x="0" y="-152400"/>
            <a:ext cx="9220200" cy="70104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622089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9A8896A-2A9B-E850-FDA6-74B733DB026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79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2613183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:a16="http://schemas.microsoft.com/office/drawing/2014/main" id="{AB820421-CC14-C47A-D3C3-AE36EBFA30E9}"/>
              </a:ext>
            </a:extLst>
          </p:cNvPr>
          <p:cNvSpPr/>
          <p:nvPr/>
        </p:nvSpPr>
        <p:spPr>
          <a:xfrm>
            <a:off x="304800" y="152400"/>
            <a:ext cx="8315325" cy="6705600"/>
          </a:xfrm>
          <a:prstGeom prst="wav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Biện</a:t>
            </a:r>
            <a:r>
              <a:rPr lang="en-US" sz="4800" dirty="0"/>
              <a:t> </a:t>
            </a:r>
            <a:r>
              <a:rPr lang="en-US" sz="4800" dirty="0" err="1"/>
              <a:t>pháp</a:t>
            </a:r>
            <a:r>
              <a:rPr lang="en-US" sz="4800" dirty="0"/>
              <a:t> 4:</a:t>
            </a:r>
          </a:p>
          <a:p>
            <a:pPr algn="ctr"/>
            <a:r>
              <a:rPr lang="en-US" sz="4800" dirty="0" err="1"/>
              <a:t>Vận</a:t>
            </a:r>
            <a:r>
              <a:rPr lang="en-US" sz="4800" dirty="0"/>
              <a:t> </a:t>
            </a:r>
            <a:r>
              <a:rPr lang="en-US" sz="4800" dirty="0" err="1"/>
              <a:t>dụng</a:t>
            </a:r>
            <a:r>
              <a:rPr lang="en-US" sz="4800" dirty="0"/>
              <a:t> </a:t>
            </a:r>
            <a:r>
              <a:rPr lang="en-US" sz="4800" dirty="0" err="1"/>
              <a:t>sơ</a:t>
            </a:r>
            <a:r>
              <a:rPr lang="en-US" sz="4800" dirty="0"/>
              <a:t> </a:t>
            </a:r>
            <a:r>
              <a:rPr lang="en-US" sz="4800" dirty="0" err="1"/>
              <a:t>đồ</a:t>
            </a:r>
            <a:r>
              <a:rPr lang="en-US" sz="4800" dirty="0"/>
              <a:t> </a:t>
            </a:r>
            <a:r>
              <a:rPr lang="en-US" sz="4800" dirty="0" err="1"/>
              <a:t>tư</a:t>
            </a:r>
            <a:r>
              <a:rPr lang="en-US" sz="4800" dirty="0"/>
              <a:t> </a:t>
            </a:r>
            <a:r>
              <a:rPr lang="en-US" sz="4800" dirty="0" err="1"/>
              <a:t>duy</a:t>
            </a:r>
            <a:r>
              <a:rPr lang="en-US" sz="4800" dirty="0"/>
              <a:t> </a:t>
            </a:r>
            <a:r>
              <a:rPr lang="en-US" sz="4800" dirty="0" err="1"/>
              <a:t>trong</a:t>
            </a:r>
            <a:r>
              <a:rPr lang="en-US" sz="4800" dirty="0"/>
              <a:t> </a:t>
            </a:r>
            <a:r>
              <a:rPr lang="en-US" sz="4800" dirty="0" err="1"/>
              <a:t>dạy</a:t>
            </a:r>
            <a:r>
              <a:rPr lang="en-US" sz="4800" dirty="0"/>
              <a:t> – </a:t>
            </a:r>
            <a:r>
              <a:rPr lang="en-US" sz="4800" dirty="0" err="1"/>
              <a:t>học</a:t>
            </a:r>
            <a:r>
              <a:rPr lang="en-US" sz="4800" dirty="0"/>
              <a:t> </a:t>
            </a:r>
            <a:r>
              <a:rPr lang="en-US" sz="4800" dirty="0" err="1"/>
              <a:t>các</a:t>
            </a:r>
            <a:r>
              <a:rPr lang="en-US" sz="4800" dirty="0"/>
              <a:t> </a:t>
            </a:r>
            <a:r>
              <a:rPr lang="en-US" sz="4800" dirty="0" err="1"/>
              <a:t>dạng</a:t>
            </a:r>
            <a:r>
              <a:rPr lang="en-US" sz="4800" dirty="0"/>
              <a:t> </a:t>
            </a:r>
            <a:r>
              <a:rPr lang="en-US" sz="4800" dirty="0" err="1"/>
              <a:t>bài</a:t>
            </a:r>
            <a:r>
              <a:rPr lang="en-US" sz="4800" dirty="0"/>
              <a:t> </a:t>
            </a:r>
            <a:r>
              <a:rPr lang="en-US" sz="4800" dirty="0" err="1"/>
              <a:t>ôn</a:t>
            </a:r>
            <a:r>
              <a:rPr lang="en-US" sz="4800" dirty="0"/>
              <a:t> </a:t>
            </a:r>
            <a:r>
              <a:rPr lang="en-US" sz="4800" dirty="0" err="1"/>
              <a:t>tập</a:t>
            </a:r>
            <a:r>
              <a:rPr lang="en-US" sz="4800" dirty="0"/>
              <a:t> </a:t>
            </a:r>
            <a:r>
              <a:rPr lang="en-US" sz="4800" dirty="0" err="1"/>
              <a:t>nhằm</a:t>
            </a:r>
            <a:r>
              <a:rPr lang="en-US" sz="4800" dirty="0"/>
              <a:t> </a:t>
            </a:r>
            <a:r>
              <a:rPr lang="en-US" sz="4800" dirty="0" err="1"/>
              <a:t>giúp</a:t>
            </a:r>
            <a:r>
              <a:rPr lang="en-US" sz="4800" dirty="0"/>
              <a:t> HS </a:t>
            </a:r>
            <a:r>
              <a:rPr lang="en-US" sz="4800" dirty="0" err="1"/>
              <a:t>hệ</a:t>
            </a:r>
            <a:r>
              <a:rPr lang="en-US" sz="4800" dirty="0"/>
              <a:t> </a:t>
            </a:r>
            <a:r>
              <a:rPr lang="en-US" sz="4800" dirty="0" err="1"/>
              <a:t>thống</a:t>
            </a:r>
            <a:r>
              <a:rPr lang="en-US" sz="4800" dirty="0"/>
              <a:t> </a:t>
            </a:r>
            <a:r>
              <a:rPr lang="en-US" sz="4800" dirty="0" err="1"/>
              <a:t>hoá</a:t>
            </a:r>
            <a:r>
              <a:rPr lang="en-US" sz="4800" dirty="0"/>
              <a:t> </a:t>
            </a:r>
            <a:r>
              <a:rPr lang="en-US" sz="4800" dirty="0" err="1"/>
              <a:t>kiến</a:t>
            </a:r>
            <a:r>
              <a:rPr lang="en-US" sz="4800" dirty="0"/>
              <a:t> </a:t>
            </a:r>
            <a:r>
              <a:rPr lang="en-US" sz="4800" dirty="0" err="1"/>
              <a:t>thức</a:t>
            </a:r>
            <a:r>
              <a:rPr lang="en-US" sz="4800" dirty="0"/>
              <a:t> </a:t>
            </a:r>
            <a:r>
              <a:rPr lang="en-US" sz="4800" dirty="0" err="1"/>
              <a:t>theo</a:t>
            </a:r>
            <a:r>
              <a:rPr lang="en-US" sz="4800" dirty="0"/>
              <a:t> </a:t>
            </a:r>
            <a:r>
              <a:rPr lang="en-US" sz="4800" dirty="0" err="1"/>
              <a:t>mạch</a:t>
            </a:r>
            <a:r>
              <a:rPr lang="en-US" sz="4800" dirty="0"/>
              <a:t> </a:t>
            </a:r>
            <a:r>
              <a:rPr lang="en-US" sz="4800" dirty="0" err="1"/>
              <a:t>trọng</a:t>
            </a:r>
            <a:r>
              <a:rPr lang="en-US" sz="4800" dirty="0"/>
              <a:t> </a:t>
            </a:r>
            <a:r>
              <a:rPr lang="en-US" sz="4800" dirty="0" err="1"/>
              <a:t>tâm</a:t>
            </a:r>
            <a:r>
              <a:rPr lang="en-US" sz="4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1474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3C136242-8B5B-6EDA-7075-C449D541FB2A}"/>
              </a:ext>
            </a:extLst>
          </p:cNvPr>
          <p:cNvSpPr txBox="1"/>
          <p:nvPr/>
        </p:nvSpPr>
        <p:spPr>
          <a:xfrm>
            <a:off x="914400" y="1143000"/>
            <a:ext cx="7848600" cy="41928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GB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GB" sz="44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Khi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hợp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lại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trong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chủ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en-GB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trải</a:t>
            </a:r>
            <a:r>
              <a:rPr lang="en-GB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nghiệm</a:t>
            </a:r>
            <a:r>
              <a:rPr lang="en-GB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thú</a:t>
            </a:r>
            <a:r>
              <a:rPr lang="en-GB" sz="44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vị</a:t>
            </a:r>
            <a:endParaRPr lang="en-GB" sz="4400" b="1" dirty="0">
              <a:solidFill>
                <a:srgbClr val="FF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con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hiện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trên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sơ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tư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duy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như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4400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n-GB" sz="4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US" sz="4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0296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Hình ảnh 2" descr="Ảnh có chứa văn bản, chữ viết tay, Tác phẩm nghệ thuật của trẻ con, văn phòng phẩm&#10;&#10;Mô tả được tạo tự động">
            <a:extLst>
              <a:ext uri="{FF2B5EF4-FFF2-40B4-BE49-F238E27FC236}">
                <a16:creationId xmlns:a16="http://schemas.microsoft.com/office/drawing/2014/main" id="{B430ADC5-D199-4CDF-017E-1BA20624C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80713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5A4CC20-9177-73A4-26F5-36FC58A582E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45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45969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" y="198120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MỘT SỐ HÌNH ẢNH </a:t>
            </a:r>
          </a:p>
          <a:p>
            <a:pPr algn="ctr"/>
            <a:r>
              <a:rPr lang="en-US" sz="54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CỦA LỚP HỌC </a:t>
            </a:r>
            <a:endParaRPr lang="en-US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168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2590800"/>
            <a:ext cx="2819400" cy="114300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LÝ DO CHỌN </a:t>
            </a:r>
          </a:p>
          <a:p>
            <a:pPr algn="ctr"/>
            <a:r>
              <a:rPr lang="vi-VN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GIẢI</a:t>
            </a:r>
            <a:r>
              <a:rPr lang="en-US" sz="2400" b="1" dirty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PHÁP</a:t>
            </a:r>
            <a:endParaRPr lang="en-US" sz="2400" b="1" cap="none" spc="0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230462" y="1714500"/>
            <a:ext cx="4695824" cy="1219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nl-NL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PPDH cũ khiến HS thụ động, không phát huy tính tích cực của HS.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219575" y="3371850"/>
            <a:ext cx="4695825" cy="12573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Rectangle 6"/>
          <p:cNvSpPr/>
          <p:nvPr/>
        </p:nvSpPr>
        <p:spPr>
          <a:xfrm>
            <a:off x="4238627" y="5067300"/>
            <a:ext cx="4724398" cy="12954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Căn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cứ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/>
          </a:p>
        </p:txBody>
      </p:sp>
      <p:cxnSp>
        <p:nvCxnSpPr>
          <p:cNvPr id="9" name="Straight Arrow Connector 8"/>
          <p:cNvCxnSpPr>
            <a:cxnSpLocks/>
            <a:stCxn id="4" idx="3"/>
          </p:cNvCxnSpPr>
          <p:nvPr/>
        </p:nvCxnSpPr>
        <p:spPr>
          <a:xfrm flipV="1">
            <a:off x="3048000" y="2486025"/>
            <a:ext cx="1066800" cy="6762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  <a:stCxn id="4" idx="3"/>
          </p:cNvCxnSpPr>
          <p:nvPr/>
        </p:nvCxnSpPr>
        <p:spPr>
          <a:xfrm>
            <a:off x="3048000" y="3162300"/>
            <a:ext cx="1066800" cy="6762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4" idx="3"/>
          </p:cNvCxnSpPr>
          <p:nvPr/>
        </p:nvCxnSpPr>
        <p:spPr>
          <a:xfrm>
            <a:off x="3048000" y="3162300"/>
            <a:ext cx="1066800" cy="23241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41B7CD13-E7F0-2CBB-DA1C-F274FF493664}"/>
              </a:ext>
            </a:extLst>
          </p:cNvPr>
          <p:cNvSpPr/>
          <p:nvPr/>
        </p:nvSpPr>
        <p:spPr>
          <a:xfrm>
            <a:off x="4197804" y="276225"/>
            <a:ext cx="4695824" cy="121920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nl-NL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Tiếng Việt là môn học có vị trí đặc biệt quan trọng.</a:t>
            </a:r>
            <a:endParaRPr lang="en-US" sz="2400" dirty="0"/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D9B47116-F5D1-F5B7-5108-217D7BA60E8A}"/>
              </a:ext>
            </a:extLst>
          </p:cNvPr>
          <p:cNvCxnSpPr>
            <a:cxnSpLocks/>
          </p:cNvCxnSpPr>
          <p:nvPr/>
        </p:nvCxnSpPr>
        <p:spPr>
          <a:xfrm flipV="1">
            <a:off x="3048000" y="1204913"/>
            <a:ext cx="1066800" cy="197643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688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2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CFF9984-4D13-EA91-EB26-C3B4E947F8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31020826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E7D603-3B29-3391-D636-DD167B7CCE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657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7709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7CD76CD-4E1B-F423-38D5-1F55BD2CF98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343400" cy="68580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E8CFCEE-0661-FC9C-ECEA-80B5D7A8FC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-10886"/>
            <a:ext cx="457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49611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125C090A-4428-8451-5457-E41CF2D896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83922"/>
          </a:xfrm>
        </p:spPr>
      </p:pic>
    </p:spTree>
    <p:extLst>
      <p:ext uri="{BB962C8B-B14F-4D97-AF65-F5344CB8AC3E}">
        <p14:creationId xmlns:p14="http://schemas.microsoft.com/office/powerpoint/2010/main" val="27533923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B59AF7-7B2A-9E05-0276-FEACBF6E2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140F7AD-39B3-F4C0-9C10-DA20AC7044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67307016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C15295-79DA-C6F0-C4DF-C7C8AAB784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4301761-3DFF-F7E7-9533-89E41DCAF5E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  <p:extLst>
      <p:ext uri="{BB962C8B-B14F-4D97-AF65-F5344CB8AC3E}">
        <p14:creationId xmlns:p14="http://schemas.microsoft.com/office/powerpoint/2010/main" val="29425519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834450BB-D45E-44DF-5373-B765DC462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3026978266344235331">
            <a:hlinkClick r:id="" action="ppaction://media"/>
            <a:extLst>
              <a:ext uri="{FF2B5EF4-FFF2-40B4-BE49-F238E27FC236}">
                <a16:creationId xmlns:a16="http://schemas.microsoft.com/office/drawing/2014/main" id="{3ECD3470-A2F8-0F29-A1D0-B44A307F8C04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125707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DA4D6EAF-EF88-54C4-D488-D4C7C9EA9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vi-VN"/>
          </a:p>
        </p:txBody>
      </p:sp>
      <p:pic>
        <p:nvPicPr>
          <p:cNvPr id="4" name="7022280594631304728">
            <a:hlinkClick r:id="" action="ppaction://media"/>
            <a:extLst>
              <a:ext uri="{FF2B5EF4-FFF2-40B4-BE49-F238E27FC236}">
                <a16:creationId xmlns:a16="http://schemas.microsoft.com/office/drawing/2014/main" id="{E7D25E95-91B7-AA54-EB5E-54E70B4E22A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</p:spPr>
      </p:pic>
    </p:spTree>
    <p:extLst>
      <p:ext uri="{BB962C8B-B14F-4D97-AF65-F5344CB8AC3E}">
        <p14:creationId xmlns:p14="http://schemas.microsoft.com/office/powerpoint/2010/main" val="91697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6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6" name="TextBox 1"/>
          <p:cNvSpPr txBox="1">
            <a:spLocks noChangeArrowheads="1"/>
          </p:cNvSpPr>
          <p:nvPr/>
        </p:nvSpPr>
        <p:spPr bwMode="auto">
          <a:xfrm>
            <a:off x="1288945" y="1003012"/>
            <a:ext cx="74676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vi-VN" altLang="en-US" sz="3200" b="1" dirty="0">
                <a:ln w="0"/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III. KẾT QUẢ - KẾT LUẬN</a:t>
            </a:r>
            <a:endParaRPr lang="en-US" altLang="en-US" sz="3200" b="1" dirty="0">
              <a:ln w="0"/>
              <a:solidFill>
                <a:prstClr val="black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971800"/>
            <a:ext cx="6096000" cy="259080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690" y="640975"/>
            <a:ext cx="2146509" cy="1308847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884499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9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9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>
            <a:extLst>
              <a:ext uri="{FF2B5EF4-FFF2-40B4-BE49-F238E27FC236}">
                <a16:creationId xmlns:a16="http://schemas.microsoft.com/office/drawing/2014/main" id="{6DEBF513-BCAB-4879-CB23-69695E3FD4D1}"/>
              </a:ext>
            </a:extLst>
          </p:cNvPr>
          <p:cNvSpPr/>
          <p:nvPr/>
        </p:nvSpPr>
        <p:spPr>
          <a:xfrm>
            <a:off x="2400300" y="1600200"/>
            <a:ext cx="4343400" cy="26670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8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1. KẾT QUẢ</a:t>
            </a:r>
          </a:p>
        </p:txBody>
      </p:sp>
    </p:spTree>
    <p:extLst>
      <p:ext uri="{BB962C8B-B14F-4D97-AF65-F5344CB8AC3E}">
        <p14:creationId xmlns:p14="http://schemas.microsoft.com/office/powerpoint/2010/main" val="713754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Box 1"/>
          <p:cNvSpPr txBox="1">
            <a:spLocks noChangeArrowheads="1"/>
          </p:cNvSpPr>
          <p:nvPr/>
        </p:nvSpPr>
        <p:spPr bwMode="auto">
          <a:xfrm>
            <a:off x="609600" y="304800"/>
            <a:ext cx="7848600" cy="1077218"/>
          </a:xfrm>
          <a:prstGeom prst="rect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 QUẢ </a:t>
            </a:r>
            <a:r>
              <a:rPr lang="vi-VN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KHẢO SÁT </a:t>
            </a:r>
            <a:endParaRPr lang="en-US" altLang="en-US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vi-VN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ĐẦU NĂM</a:t>
            </a:r>
            <a:r>
              <a:rPr lang="en-US" altLang="en-US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HỌC 2023 -2024 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2373577"/>
              </p:ext>
            </p:extLst>
          </p:nvPr>
        </p:nvGraphicFramePr>
        <p:xfrm>
          <a:off x="266700" y="1752600"/>
          <a:ext cx="8610599" cy="4571999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925885">
                  <a:extLst>
                    <a:ext uri="{9D8B030D-6E8A-4147-A177-3AD203B41FA5}">
                      <a16:colId xmlns:a16="http://schemas.microsoft.com/office/drawing/2014/main" val="2227034876"/>
                    </a:ext>
                  </a:extLst>
                </a:gridCol>
                <a:gridCol w="132064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7347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89919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Tổng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HS 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Mức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độ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đạt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lượng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Tỉ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lệ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67632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endParaRPr lang="en-US" sz="24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khoa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12,5 %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6347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khoa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50 %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4169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1" dirty="0" err="1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duy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b="1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37,5 %</a:t>
                      </a:r>
                      <a:endParaRPr lang="en-US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46687374"/>
      </p:ext>
    </p:extLst>
  </p:cSld>
  <p:clrMapOvr>
    <a:masterClrMapping/>
  </p:clrMapOvr>
  <p:transition spd="slow">
    <p:wipe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DC38ED-8C32-46E7-8C44-5147F86841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84CB281-EF1D-9F96-39FB-EFB9644DE8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731161"/>
              </p:ext>
            </p:extLst>
          </p:nvPr>
        </p:nvGraphicFramePr>
        <p:xfrm>
          <a:off x="-76200" y="0"/>
          <a:ext cx="9220200" cy="685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867303112"/>
                    </a:ext>
                  </a:extLst>
                </a:gridCol>
                <a:gridCol w="3733800">
                  <a:extLst>
                    <a:ext uri="{9D8B030D-6E8A-4147-A177-3AD203B41FA5}">
                      <a16:colId xmlns:a16="http://schemas.microsoft.com/office/drawing/2014/main" val="212276636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1618648039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293000697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408750061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3022868381"/>
                    </a:ext>
                  </a:extLst>
                </a:gridCol>
              </a:tblGrid>
              <a:tr h="1366633">
                <a:tc row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 dirty="0">
                          <a:effectLst/>
                          <a:latin typeface="+mj-lt"/>
                        </a:rPr>
                        <a:t>Tổng số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>
                          <a:effectLst/>
                          <a:latin typeface="+mj-lt"/>
                        </a:rPr>
                        <a:t>Trước khi áp dụng</a:t>
                      </a:r>
                      <a:endParaRPr lang="en-US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>
                          <a:effectLst/>
                          <a:latin typeface="+mj-lt"/>
                        </a:rPr>
                        <a:t>Sau khi áp dụng</a:t>
                      </a:r>
                      <a:endParaRPr lang="en-US" sz="240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64402530"/>
                  </a:ext>
                </a:extLst>
              </a:tr>
              <a:tr h="76417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2400">
                        <a:effectLst/>
                        <a:latin typeface="+mj-lt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SL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Tỉ lệ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1143541"/>
                  </a:ext>
                </a:extLst>
              </a:tr>
              <a:tr h="1575730">
                <a:tc rowSpan="3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 dirty="0">
                          <a:effectLst/>
                          <a:latin typeface="+mj-lt"/>
                        </a:rPr>
                        <a:t>3</a:t>
                      </a:r>
                      <a:r>
                        <a:rPr lang="en-US" sz="2400" dirty="0">
                          <a:effectLst/>
                          <a:latin typeface="+mj-lt"/>
                        </a:rPr>
                        <a:t>2</a:t>
                      </a:r>
                      <a:endParaRPr lang="en-US" sz="2400" dirty="0"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HS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khoa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12,5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62590317"/>
                  </a:ext>
                </a:extLst>
              </a:tr>
              <a:tr h="205121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giản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nhưng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đầy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đủ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khoa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46,8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2296136"/>
                  </a:ext>
                </a:extLst>
              </a:tr>
              <a:tr h="11002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Học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vẽ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được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sơ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đồ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</a:t>
                      </a: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duy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37,5</a:t>
                      </a: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vi-VN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6,4%</a:t>
                      </a:r>
                      <a:endParaRPr lang="en-US" sz="24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867387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85568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7-Point Star 3"/>
          <p:cNvSpPr/>
          <p:nvPr/>
        </p:nvSpPr>
        <p:spPr>
          <a:xfrm>
            <a:off x="0" y="2438400"/>
            <a:ext cx="2133600" cy="1600200"/>
          </a:xfrm>
          <a:prstGeom prst="star7">
            <a:avLst/>
          </a:prstGeom>
          <a:ln/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KẾT QUẢ</a:t>
            </a:r>
          </a:p>
        </p:txBody>
      </p:sp>
      <p:sp>
        <p:nvSpPr>
          <p:cNvPr id="5" name="Rectangle 4"/>
          <p:cNvSpPr/>
          <p:nvPr/>
        </p:nvSpPr>
        <p:spPr>
          <a:xfrm>
            <a:off x="3352800" y="476051"/>
            <a:ext cx="5410200" cy="13716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lĩnh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nhẹ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nhiên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chắn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alt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6" name="Rectangle 5"/>
          <p:cNvSpPr/>
          <p:nvPr/>
        </p:nvSpPr>
        <p:spPr>
          <a:xfrm>
            <a:off x="3352800" y="2145507"/>
            <a:ext cx="5334000" cy="121920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nâng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năng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lực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tác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7" name="Rectangle 6"/>
          <p:cNvSpPr/>
          <p:nvPr/>
        </p:nvSpPr>
        <p:spPr>
          <a:xfrm>
            <a:off x="3333750" y="3661542"/>
            <a:ext cx="5334000" cy="12668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Phát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huy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cực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nhiệm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vụ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" name="Straight Arrow Connector 8"/>
          <p:cNvCxnSpPr>
            <a:stCxn id="4" idx="1"/>
            <a:endCxn id="5" idx="1"/>
          </p:cNvCxnSpPr>
          <p:nvPr/>
        </p:nvCxnSpPr>
        <p:spPr>
          <a:xfrm flipV="1">
            <a:off x="2133606" y="1161851"/>
            <a:ext cx="1219194" cy="2305648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4" idx="1"/>
            <a:endCxn id="6" idx="1"/>
          </p:cNvCxnSpPr>
          <p:nvPr/>
        </p:nvCxnSpPr>
        <p:spPr>
          <a:xfrm flipV="1">
            <a:off x="2133606" y="2755107"/>
            <a:ext cx="1219194" cy="712392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1"/>
            <a:endCxn id="7" idx="1"/>
          </p:cNvCxnSpPr>
          <p:nvPr/>
        </p:nvCxnSpPr>
        <p:spPr>
          <a:xfrm>
            <a:off x="2133606" y="3467499"/>
            <a:ext cx="1200144" cy="82745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Rectangle 9">
            <a:extLst>
              <a:ext uri="{FF2B5EF4-FFF2-40B4-BE49-F238E27FC236}">
                <a16:creationId xmlns:a16="http://schemas.microsoft.com/office/drawing/2014/main" id="{2048E9A9-9B49-1123-F697-9A3BD7045946}"/>
              </a:ext>
            </a:extLst>
          </p:cNvPr>
          <p:cNvSpPr/>
          <p:nvPr/>
        </p:nvSpPr>
        <p:spPr>
          <a:xfrm>
            <a:off x="3352800" y="5225202"/>
            <a:ext cx="5334000" cy="126682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defRPr/>
            </a:pP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khí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trở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hứng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thú</a:t>
            </a:r>
            <a:r>
              <a:rPr lang="en-US" alt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E4FE4384-E949-D398-0C42-B8054E4B7282}"/>
              </a:ext>
            </a:extLst>
          </p:cNvPr>
          <p:cNvCxnSpPr>
            <a:cxnSpLocks/>
            <a:stCxn id="4" idx="1"/>
          </p:cNvCxnSpPr>
          <p:nvPr/>
        </p:nvCxnSpPr>
        <p:spPr>
          <a:xfrm>
            <a:off x="2133606" y="3467499"/>
            <a:ext cx="1181094" cy="2095101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5928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10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Content Placeholder 2"/>
          <p:cNvSpPr>
            <a:spLocks noGrp="1"/>
          </p:cNvSpPr>
          <p:nvPr>
            <p:ph sz="quarter" idx="1"/>
          </p:nvPr>
        </p:nvSpPr>
        <p:spPr>
          <a:xfrm>
            <a:off x="0" y="1143000"/>
            <a:ext cx="9144000" cy="3810000"/>
          </a:xfrm>
        </p:spPr>
        <p:txBody>
          <a:bodyPr>
            <a:normAutofit fontScale="92500"/>
          </a:bodyPr>
          <a:lstStyle/>
          <a:p>
            <a:pPr eaLnBrk="1" hangingPunct="1"/>
            <a:r>
              <a:rPr lang="vi-VN" altLang="en-US" b="1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ủng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cố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Tiếng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Việt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vi-VN" altLang="en-US" b="1" dirty="0">
                <a:latin typeface="Times New Roman" pitchFamily="18" charset="0"/>
                <a:cs typeface="Times New Roman" pitchFamily="18" charset="0"/>
              </a:rPr>
              <a:t>G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iúp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lực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duy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triển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trí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khả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eaLnBrk="1" hangingPunct="1"/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trở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nên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hấp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hứng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thú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niềm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vui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say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mê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tập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eaLnBrk="1" hangingPunct="1"/>
            <a:r>
              <a:rPr lang="vi-VN" altLang="en-US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èn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luyện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đức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tính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chăm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tin,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sáng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altLang="en-US" b="1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altLang="en-US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4" name="Right Arrow 3"/>
          <p:cNvSpPr/>
          <p:nvPr/>
        </p:nvSpPr>
        <p:spPr>
          <a:xfrm>
            <a:off x="448491" y="0"/>
            <a:ext cx="2370909" cy="990600"/>
          </a:xfrm>
          <a:prstGeom prst="right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KẾT LUẬN</a:t>
            </a:r>
          </a:p>
        </p:txBody>
      </p:sp>
      <p:sp>
        <p:nvSpPr>
          <p:cNvPr id="2" name="Cloud Callout 1"/>
          <p:cNvSpPr/>
          <p:nvPr/>
        </p:nvSpPr>
        <p:spPr>
          <a:xfrm>
            <a:off x="1524000" y="4953000"/>
            <a:ext cx="6096000" cy="1371600"/>
          </a:xfrm>
          <a:prstGeom prst="cloudCallou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5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sz="25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25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5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hạnh</a:t>
            </a:r>
            <a:r>
              <a:rPr lang="en-US" sz="2500" b="1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500" b="1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phúc</a:t>
            </a:r>
            <a:endParaRPr lang="en-US" sz="25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92765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1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1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10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1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1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10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310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10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51433" y="2438400"/>
            <a:ext cx="6497167" cy="175432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199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XIN TRÂN TRỌNG </a:t>
            </a:r>
          </a:p>
          <a:p>
            <a:pPr algn="ctr">
              <a:defRPr/>
            </a:pPr>
            <a:r>
              <a:rPr lang="en-US" sz="5400" b="1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1995D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CẢM ƠN!</a:t>
            </a:r>
          </a:p>
        </p:txBody>
      </p:sp>
    </p:spTree>
    <p:extLst>
      <p:ext uri="{BB962C8B-B14F-4D97-AF65-F5344CB8AC3E}">
        <p14:creationId xmlns:p14="http://schemas.microsoft.com/office/powerpoint/2010/main" val="642783193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TextBox 4"/>
          <p:cNvSpPr txBox="1">
            <a:spLocks noChangeArrowheads="1"/>
          </p:cNvSpPr>
          <p:nvPr/>
        </p:nvSpPr>
        <p:spPr bwMode="auto">
          <a:xfrm>
            <a:off x="561702" y="554772"/>
            <a:ext cx="8020595" cy="553998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vi-VN" sz="3000" b="1" dirty="0">
                <a:solidFill>
                  <a:prstClr val="black"/>
                </a:solidFill>
                <a:latin typeface="Times New Roman" panose="02020603050405020304" pitchFamily="18" charset="0"/>
              </a:rPr>
              <a:t>NỘI DUNG </a:t>
            </a:r>
            <a:endParaRPr lang="en-US" sz="3000" b="1" dirty="0">
              <a:solidFill>
                <a:prstClr val="black"/>
              </a:solidFill>
              <a:latin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28600" y="2350654"/>
            <a:ext cx="1828800" cy="3200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vẽ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algn="ctr" eaLnBrk="1" hangingPunct="1">
              <a:defRPr/>
            </a:pPr>
            <a:endParaRPr 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eaLnBrk="1" hangingPunct="1">
              <a:defRPr/>
            </a:pP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endParaRPr lang="en-US" alt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93454" y="2362200"/>
            <a:ext cx="1969544" cy="320040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HS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96331" y="2362199"/>
            <a:ext cx="1969544" cy="320040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 eaLnBrk="1" hangingPunct="1">
              <a:defRPr/>
            </a:pP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dạy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818042" y="2362199"/>
            <a:ext cx="2040753" cy="3200401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sơ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duy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dạng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30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altLang="en-US" sz="30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7" name="Straight Arrow Connector 6"/>
          <p:cNvCxnSpPr>
            <a:cxnSpLocks/>
            <a:stCxn id="87042" idx="2"/>
            <a:endCxn id="3" idx="0"/>
          </p:cNvCxnSpPr>
          <p:nvPr/>
        </p:nvCxnSpPr>
        <p:spPr>
          <a:xfrm flipH="1">
            <a:off x="1143000" y="1108770"/>
            <a:ext cx="3429000" cy="1241884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87042" idx="2"/>
            <a:endCxn id="9" idx="0"/>
          </p:cNvCxnSpPr>
          <p:nvPr/>
        </p:nvCxnSpPr>
        <p:spPr>
          <a:xfrm flipH="1">
            <a:off x="3378226" y="1108770"/>
            <a:ext cx="1193774" cy="12534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cxnSpLocks/>
            <a:stCxn id="87042" idx="2"/>
            <a:endCxn id="10" idx="0"/>
          </p:cNvCxnSpPr>
          <p:nvPr/>
        </p:nvCxnSpPr>
        <p:spPr>
          <a:xfrm>
            <a:off x="4572000" y="1108770"/>
            <a:ext cx="1009103" cy="12534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cxnSpLocks/>
            <a:stCxn id="87042" idx="2"/>
            <a:endCxn id="11" idx="0"/>
          </p:cNvCxnSpPr>
          <p:nvPr/>
        </p:nvCxnSpPr>
        <p:spPr>
          <a:xfrm>
            <a:off x="4572000" y="1108770"/>
            <a:ext cx="3266419" cy="125342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129551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0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70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70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042" grpId="0" animBg="1"/>
      <p:bldP spid="3" grpId="0" animBg="1"/>
      <p:bldP spid="9" grpId="0" animBg="1"/>
      <p:bldP spid="10" grpId="0" animBg="1"/>
      <p:bldP spid="1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Wave 1">
            <a:extLst>
              <a:ext uri="{FF2B5EF4-FFF2-40B4-BE49-F238E27FC236}">
                <a16:creationId xmlns:a16="http://schemas.microsoft.com/office/drawing/2014/main" id="{AB820421-CC14-C47A-D3C3-AE36EBFA30E9}"/>
              </a:ext>
            </a:extLst>
          </p:cNvPr>
          <p:cNvSpPr/>
          <p:nvPr/>
        </p:nvSpPr>
        <p:spPr>
          <a:xfrm>
            <a:off x="609600" y="781050"/>
            <a:ext cx="8096250" cy="5295900"/>
          </a:xfrm>
          <a:prstGeom prst="wave">
            <a:avLst/>
          </a:prstGeom>
        </p:spPr>
        <p:style>
          <a:lnRef idx="2">
            <a:schemeClr val="accent6">
              <a:shade val="15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/>
              <a:t>Biện</a:t>
            </a:r>
            <a:r>
              <a:rPr lang="en-US" sz="4800" dirty="0"/>
              <a:t> </a:t>
            </a:r>
            <a:r>
              <a:rPr lang="en-US" sz="4800" dirty="0" err="1"/>
              <a:t>pháp</a:t>
            </a:r>
            <a:r>
              <a:rPr lang="en-US" sz="4800" dirty="0"/>
              <a:t> 1: </a:t>
            </a:r>
          </a:p>
          <a:p>
            <a:pPr algn="ctr"/>
            <a:r>
              <a:rPr lang="en-US" sz="4800" dirty="0" err="1"/>
              <a:t>Hướng</a:t>
            </a:r>
            <a:r>
              <a:rPr lang="en-US" sz="4800" dirty="0"/>
              <a:t> </a:t>
            </a:r>
            <a:r>
              <a:rPr lang="en-US" sz="4800" dirty="0" err="1"/>
              <a:t>dẫn</a:t>
            </a:r>
            <a:r>
              <a:rPr lang="en-US" sz="4800" dirty="0"/>
              <a:t> HS </a:t>
            </a:r>
            <a:r>
              <a:rPr lang="en-US" sz="4800" dirty="0" err="1"/>
              <a:t>vẽ</a:t>
            </a:r>
            <a:r>
              <a:rPr lang="en-US" sz="4800" dirty="0"/>
              <a:t> </a:t>
            </a:r>
            <a:r>
              <a:rPr lang="en-US" sz="4800" dirty="0" err="1"/>
              <a:t>sơ</a:t>
            </a:r>
            <a:r>
              <a:rPr lang="en-US" sz="4800" dirty="0"/>
              <a:t> </a:t>
            </a:r>
            <a:r>
              <a:rPr lang="en-US" sz="4800" dirty="0" err="1"/>
              <a:t>đồ</a:t>
            </a:r>
            <a:r>
              <a:rPr lang="en-US" sz="4800" dirty="0"/>
              <a:t> </a:t>
            </a:r>
            <a:r>
              <a:rPr lang="en-US" sz="4800" dirty="0" err="1"/>
              <a:t>tư</a:t>
            </a:r>
            <a:r>
              <a:rPr lang="en-US" sz="4800" dirty="0"/>
              <a:t> </a:t>
            </a:r>
            <a:r>
              <a:rPr lang="en-US" sz="4800" dirty="0" err="1"/>
              <a:t>duy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427643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1000" y="2133600"/>
            <a:ext cx="1524000" cy="2667000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HS </a:t>
            </a:r>
            <a:r>
              <a:rPr lang="en-US" sz="32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vẽ</a:t>
            </a:r>
            <a:r>
              <a:rPr lang="en-US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sơ</a:t>
            </a:r>
            <a:r>
              <a:rPr lang="en-US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3200" b="1" dirty="0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ln w="1905"/>
                <a:solidFill>
                  <a:schemeClr val="tx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duy</a:t>
            </a:r>
            <a:endParaRPr lang="en-US" sz="3200" b="1" cap="none" spc="0" dirty="0">
              <a:ln w="1905"/>
              <a:solidFill>
                <a:schemeClr val="tx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657600" y="272141"/>
            <a:ext cx="5305424" cy="1066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Bước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tưởng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trung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32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Rectangle 5"/>
          <p:cNvSpPr/>
          <p:nvPr/>
        </p:nvSpPr>
        <p:spPr>
          <a:xfrm>
            <a:off x="3657599" y="1850570"/>
            <a:ext cx="5305425" cy="1066800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con.</a:t>
            </a:r>
          </a:p>
        </p:txBody>
      </p:sp>
      <p:sp>
        <p:nvSpPr>
          <p:cNvPr id="7" name="Rectangle 6"/>
          <p:cNvSpPr/>
          <p:nvPr/>
        </p:nvSpPr>
        <p:spPr>
          <a:xfrm>
            <a:off x="3635828" y="3428999"/>
            <a:ext cx="5305424" cy="1143001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9" name="Straight Arrow Connector 8"/>
          <p:cNvCxnSpPr>
            <a:cxnSpLocks/>
            <a:stCxn id="4" idx="3"/>
            <a:endCxn id="5" idx="1"/>
          </p:cNvCxnSpPr>
          <p:nvPr/>
        </p:nvCxnSpPr>
        <p:spPr>
          <a:xfrm flipV="1">
            <a:off x="1905000" y="805541"/>
            <a:ext cx="1752600" cy="266155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cxnSpLocks/>
            <a:stCxn id="4" idx="3"/>
            <a:endCxn id="6" idx="1"/>
          </p:cNvCxnSpPr>
          <p:nvPr/>
        </p:nvCxnSpPr>
        <p:spPr>
          <a:xfrm flipV="1">
            <a:off x="1905000" y="2383970"/>
            <a:ext cx="1752599" cy="108313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cxnSpLocks/>
            <a:stCxn id="4" idx="3"/>
            <a:endCxn id="7" idx="1"/>
          </p:cNvCxnSpPr>
          <p:nvPr/>
        </p:nvCxnSpPr>
        <p:spPr>
          <a:xfrm>
            <a:off x="1905000" y="3467100"/>
            <a:ext cx="1730828" cy="53340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" name="Rectangle 1">
            <a:extLst>
              <a:ext uri="{FF2B5EF4-FFF2-40B4-BE49-F238E27FC236}">
                <a16:creationId xmlns:a16="http://schemas.microsoft.com/office/drawing/2014/main" id="{6D8C90AC-40EE-B2CA-D9CC-7698BDB91289}"/>
              </a:ext>
            </a:extLst>
          </p:cNvPr>
          <p:cNvSpPr/>
          <p:nvPr/>
        </p:nvSpPr>
        <p:spPr>
          <a:xfrm>
            <a:off x="3657600" y="5083630"/>
            <a:ext cx="5305424" cy="114300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Bước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màu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thêm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A2E87026-3457-0730-0B0D-400F9A68687F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1905000" y="3467100"/>
            <a:ext cx="1600200" cy="1714499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9370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C4DA977E-86B0-9867-1B33-6637BCBE77F2}"/>
              </a:ext>
            </a:extLst>
          </p:cNvPr>
          <p:cNvSpPr txBox="1"/>
          <p:nvPr/>
        </p:nvSpPr>
        <p:spPr>
          <a:xfrm>
            <a:off x="228600" y="990600"/>
            <a:ext cx="8839200" cy="32682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Ví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dụ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36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Luyện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US" sz="4400" b="1" i="1" dirty="0">
                <a:solidFill>
                  <a:srgbClr val="FF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Viết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đoạn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văn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tả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đồ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4400" b="1" i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vật</a:t>
            </a:r>
            <a:r>
              <a:rPr lang="en-US" sz="4400" b="1" i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SGK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Tiếng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Việt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3,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tập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1, </a:t>
            </a:r>
            <a:r>
              <a:rPr lang="en-US" sz="3600" b="1" dirty="0" err="1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trang</a:t>
            </a:r>
            <a:r>
              <a:rPr lang="en-US" sz="3600" b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89</a:t>
            </a:r>
            <a:r>
              <a:rPr lang="en-US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S" sz="36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949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reeform: Shape 4">
            <a:extLst>
              <a:ext uri="{FF2B5EF4-FFF2-40B4-BE49-F238E27FC236}">
                <a16:creationId xmlns:a16="http://schemas.microsoft.com/office/drawing/2014/main" id="{2D89ADB5-822A-E955-C367-F28B10777303}"/>
              </a:ext>
            </a:extLst>
          </p:cNvPr>
          <p:cNvSpPr/>
          <p:nvPr/>
        </p:nvSpPr>
        <p:spPr>
          <a:xfrm rot="2563204">
            <a:off x="2872899" y="4407492"/>
            <a:ext cx="873230" cy="609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0454"/>
                </a:moveTo>
                <a:lnTo>
                  <a:pt x="873230" y="3045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vi-VN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D54ACA-2A46-FF4D-1565-46AAAEB6F205}"/>
              </a:ext>
            </a:extLst>
          </p:cNvPr>
          <p:cNvSpPr/>
          <p:nvPr/>
        </p:nvSpPr>
        <p:spPr>
          <a:xfrm>
            <a:off x="2988743" y="3211268"/>
            <a:ext cx="971645" cy="609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0454"/>
                </a:moveTo>
                <a:lnTo>
                  <a:pt x="971645" y="3045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vi-VN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8208FF1B-4ACD-A093-BD44-3C78F318390B}"/>
              </a:ext>
            </a:extLst>
          </p:cNvPr>
          <p:cNvSpPr/>
          <p:nvPr/>
        </p:nvSpPr>
        <p:spPr>
          <a:xfrm rot="19580565">
            <a:off x="2856867" y="2126297"/>
            <a:ext cx="1573402" cy="60908"/>
          </a:xfrm>
          <a:custGeom>
            <a:avLst/>
            <a:gdLst/>
            <a:ahLst/>
            <a:cxnLst/>
            <a:rect l="0" t="0" r="0" b="0"/>
            <a:pathLst>
              <a:path>
                <a:moveTo>
                  <a:pt x="0" y="30454"/>
                </a:moveTo>
                <a:lnTo>
                  <a:pt x="1573402" y="30454"/>
                </a:lnTo>
              </a:path>
            </a:pathLst>
          </a:custGeom>
          <a:noFill/>
        </p:spPr>
        <p:style>
          <a:lnRef idx="2">
            <a:schemeClr val="accent1">
              <a:shade val="60000"/>
              <a:hueOff val="0"/>
              <a:satOff val="0"/>
              <a:lumOff val="0"/>
              <a:alphaOff val="0"/>
            </a:schemeClr>
          </a:lnRef>
          <a:fillRef idx="0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tx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vi-VN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A9541DA-0032-E2D0-4B90-C8BDD79D2B9A}"/>
              </a:ext>
            </a:extLst>
          </p:cNvPr>
          <p:cNvSpPr/>
          <p:nvPr/>
        </p:nvSpPr>
        <p:spPr>
          <a:xfrm>
            <a:off x="558432" y="1974701"/>
            <a:ext cx="2784723" cy="2784723"/>
          </a:xfrm>
          <a:prstGeom prst="ellipse">
            <a:avLst/>
          </a:prstGeom>
          <a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rgbClr r="0" g="0" b="0"/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/>
          <a:lstStyle/>
          <a:p>
            <a:endParaRPr lang="vi-VN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A60F1CEE-09B8-C315-3EFA-A5BA9107930C}"/>
              </a:ext>
            </a:extLst>
          </p:cNvPr>
          <p:cNvSpPr/>
          <p:nvPr/>
        </p:nvSpPr>
        <p:spPr>
          <a:xfrm>
            <a:off x="4158350" y="422318"/>
            <a:ext cx="1670833" cy="1670833"/>
          </a:xfrm>
          <a:custGeom>
            <a:avLst/>
            <a:gdLst>
              <a:gd name="connsiteX0" fmla="*/ 0 w 1670833"/>
              <a:gd name="connsiteY0" fmla="*/ 835417 h 1670833"/>
              <a:gd name="connsiteX1" fmla="*/ 835417 w 1670833"/>
              <a:gd name="connsiteY1" fmla="*/ 0 h 1670833"/>
              <a:gd name="connsiteX2" fmla="*/ 1670834 w 1670833"/>
              <a:gd name="connsiteY2" fmla="*/ 835417 h 1670833"/>
              <a:gd name="connsiteX3" fmla="*/ 835417 w 1670833"/>
              <a:gd name="connsiteY3" fmla="*/ 1670834 h 1670833"/>
              <a:gd name="connsiteX4" fmla="*/ 0 w 1670833"/>
              <a:gd name="connsiteY4" fmla="*/ 835417 h 1670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0833" h="1670833">
                <a:moveTo>
                  <a:pt x="0" y="835417"/>
                </a:moveTo>
                <a:cubicBezTo>
                  <a:pt x="0" y="374029"/>
                  <a:pt x="374029" y="0"/>
                  <a:pt x="835417" y="0"/>
                </a:cubicBezTo>
                <a:cubicBezTo>
                  <a:pt x="1296805" y="0"/>
                  <a:pt x="1670834" y="374029"/>
                  <a:pt x="1670834" y="835417"/>
                </a:cubicBezTo>
                <a:cubicBezTo>
                  <a:pt x="1670834" y="1296805"/>
                  <a:pt x="1296805" y="1670834"/>
                  <a:pt x="835417" y="1670834"/>
                </a:cubicBezTo>
                <a:cubicBezTo>
                  <a:pt x="374029" y="1670834"/>
                  <a:pt x="0" y="1296805"/>
                  <a:pt x="0" y="83541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69453" tIns="269453" rIns="269453" bIns="269453" numCol="1" spcCol="1270" anchor="ctr" anchorCtr="0">
            <a:noAutofit/>
          </a:bodyPr>
          <a:lstStyle/>
          <a:p>
            <a:pPr marL="0" lvl="0" indent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9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3900" b="1" kern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900" b="1" kern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endParaRPr lang="en-US" sz="3900" b="1" kern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62DABD4E-46D2-CAD3-9720-B6232EE79E96}"/>
              </a:ext>
            </a:extLst>
          </p:cNvPr>
          <p:cNvSpPr/>
          <p:nvPr/>
        </p:nvSpPr>
        <p:spPr>
          <a:xfrm>
            <a:off x="3960389" y="2406306"/>
            <a:ext cx="1670833" cy="1670833"/>
          </a:xfrm>
          <a:custGeom>
            <a:avLst/>
            <a:gdLst>
              <a:gd name="connsiteX0" fmla="*/ 0 w 1670833"/>
              <a:gd name="connsiteY0" fmla="*/ 835417 h 1670833"/>
              <a:gd name="connsiteX1" fmla="*/ 835417 w 1670833"/>
              <a:gd name="connsiteY1" fmla="*/ 0 h 1670833"/>
              <a:gd name="connsiteX2" fmla="*/ 1670834 w 1670833"/>
              <a:gd name="connsiteY2" fmla="*/ 835417 h 1670833"/>
              <a:gd name="connsiteX3" fmla="*/ 835417 w 1670833"/>
              <a:gd name="connsiteY3" fmla="*/ 1670834 h 1670833"/>
              <a:gd name="connsiteX4" fmla="*/ 0 w 1670833"/>
              <a:gd name="connsiteY4" fmla="*/ 835417 h 1670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0833" h="1670833">
                <a:moveTo>
                  <a:pt x="0" y="835417"/>
                </a:moveTo>
                <a:cubicBezTo>
                  <a:pt x="0" y="374029"/>
                  <a:pt x="374029" y="0"/>
                  <a:pt x="835417" y="0"/>
                </a:cubicBezTo>
                <a:cubicBezTo>
                  <a:pt x="1296805" y="0"/>
                  <a:pt x="1670834" y="374029"/>
                  <a:pt x="1670834" y="835417"/>
                </a:cubicBezTo>
                <a:cubicBezTo>
                  <a:pt x="1670834" y="1296805"/>
                  <a:pt x="1296805" y="1670834"/>
                  <a:pt x="835417" y="1670834"/>
                </a:cubicBezTo>
                <a:cubicBezTo>
                  <a:pt x="374029" y="1670834"/>
                  <a:pt x="0" y="1296805"/>
                  <a:pt x="0" y="83541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69453" tIns="269453" rIns="269453" bIns="269453" numCol="1" spcCol="1270" anchor="ctr" anchorCtr="0">
            <a:noAutofit/>
          </a:bodyPr>
          <a:lstStyle/>
          <a:p>
            <a:pPr marL="0" lvl="0" indent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9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Thân đoạn</a:t>
            </a: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B21BA800-4CF4-B4ED-0541-F237C60B5049}"/>
              </a:ext>
            </a:extLst>
          </p:cNvPr>
          <p:cNvSpPr/>
          <p:nvPr/>
        </p:nvSpPr>
        <p:spPr>
          <a:xfrm>
            <a:off x="3408630" y="4465497"/>
            <a:ext cx="1670833" cy="1670833"/>
          </a:xfrm>
          <a:custGeom>
            <a:avLst/>
            <a:gdLst>
              <a:gd name="connsiteX0" fmla="*/ 0 w 1670833"/>
              <a:gd name="connsiteY0" fmla="*/ 835417 h 1670833"/>
              <a:gd name="connsiteX1" fmla="*/ 835417 w 1670833"/>
              <a:gd name="connsiteY1" fmla="*/ 0 h 1670833"/>
              <a:gd name="connsiteX2" fmla="*/ 1670834 w 1670833"/>
              <a:gd name="connsiteY2" fmla="*/ 835417 h 1670833"/>
              <a:gd name="connsiteX3" fmla="*/ 835417 w 1670833"/>
              <a:gd name="connsiteY3" fmla="*/ 1670834 h 1670833"/>
              <a:gd name="connsiteX4" fmla="*/ 0 w 1670833"/>
              <a:gd name="connsiteY4" fmla="*/ 835417 h 1670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70833" h="1670833">
                <a:moveTo>
                  <a:pt x="0" y="835417"/>
                </a:moveTo>
                <a:cubicBezTo>
                  <a:pt x="0" y="374029"/>
                  <a:pt x="374029" y="0"/>
                  <a:pt x="835417" y="0"/>
                </a:cubicBezTo>
                <a:cubicBezTo>
                  <a:pt x="1296805" y="0"/>
                  <a:pt x="1670834" y="374029"/>
                  <a:pt x="1670834" y="835417"/>
                </a:cubicBezTo>
                <a:cubicBezTo>
                  <a:pt x="1670834" y="1296805"/>
                  <a:pt x="1296805" y="1670834"/>
                  <a:pt x="835417" y="1670834"/>
                </a:cubicBezTo>
                <a:cubicBezTo>
                  <a:pt x="374029" y="1670834"/>
                  <a:pt x="0" y="1296805"/>
                  <a:pt x="0" y="83541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69453" tIns="269453" rIns="269453" bIns="269453" numCol="1" spcCol="1270" anchor="ctr" anchorCtr="0">
            <a:noAutofit/>
          </a:bodyPr>
          <a:lstStyle/>
          <a:p>
            <a:pPr marL="0" lvl="0" indent="0" algn="ctr" defTabSz="17335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3900" b="1" kern="1200">
                <a:latin typeface="Times New Roman" panose="02020603050405020304" pitchFamily="18" charset="0"/>
                <a:cs typeface="Times New Roman" panose="02020603050405020304" pitchFamily="18" charset="0"/>
              </a:rPr>
              <a:t>Kết đoạn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C8E04FD-7EC1-873E-609D-C734C10632D9}"/>
              </a:ext>
            </a:extLst>
          </p:cNvPr>
          <p:cNvSpPr txBox="1"/>
          <p:nvPr/>
        </p:nvSpPr>
        <p:spPr>
          <a:xfrm>
            <a:off x="6466114" y="1066800"/>
            <a:ext cx="2209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Giới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A782E4-4653-B9DE-F3B0-D6BE51C8B41A}"/>
              </a:ext>
            </a:extLst>
          </p:cNvPr>
          <p:cNvSpPr txBox="1"/>
          <p:nvPr/>
        </p:nvSpPr>
        <p:spPr>
          <a:xfrm>
            <a:off x="6019800" y="2508207"/>
            <a:ext cx="24710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bao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A22717-9131-7F3C-D56D-89748A7C9D7D}"/>
              </a:ext>
            </a:extLst>
          </p:cNvPr>
          <p:cNvSpPr txBox="1"/>
          <p:nvPr/>
        </p:nvSpPr>
        <p:spPr>
          <a:xfrm>
            <a:off x="6019800" y="3534115"/>
            <a:ext cx="26561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chi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phận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261CC7E-DA19-FC4A-852C-A3798CC1B805}"/>
              </a:ext>
            </a:extLst>
          </p:cNvPr>
          <p:cNvCxnSpPr/>
          <p:nvPr/>
        </p:nvCxnSpPr>
        <p:spPr>
          <a:xfrm flipV="1">
            <a:off x="5638800" y="2971800"/>
            <a:ext cx="38100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7CAB02A1-13FD-EA36-DA8A-86C26154608E}"/>
              </a:ext>
            </a:extLst>
          </p:cNvPr>
          <p:cNvCxnSpPr>
            <a:cxnSpLocks/>
          </p:cNvCxnSpPr>
          <p:nvPr/>
        </p:nvCxnSpPr>
        <p:spPr>
          <a:xfrm>
            <a:off x="5638800" y="3444319"/>
            <a:ext cx="381000" cy="35847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4859E58-1E96-C2C5-69EE-80CC1D166089}"/>
              </a:ext>
            </a:extLst>
          </p:cNvPr>
          <p:cNvCxnSpPr>
            <a:cxnSpLocks/>
          </p:cNvCxnSpPr>
          <p:nvPr/>
        </p:nvCxnSpPr>
        <p:spPr>
          <a:xfrm>
            <a:off x="5829300" y="1461448"/>
            <a:ext cx="4953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38EBC4E1-0B4A-16C7-DAA6-9DC2896B7773}"/>
              </a:ext>
            </a:extLst>
          </p:cNvPr>
          <p:cNvSpPr txBox="1"/>
          <p:nvPr/>
        </p:nvSpPr>
        <p:spPr>
          <a:xfrm>
            <a:off x="5856514" y="4690306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357D62B-3505-5492-07E2-7736ACAD3C83}"/>
              </a:ext>
            </a:extLst>
          </p:cNvPr>
          <p:cNvSpPr txBox="1"/>
          <p:nvPr/>
        </p:nvSpPr>
        <p:spPr>
          <a:xfrm>
            <a:off x="5900057" y="5680880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cảm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chiếc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sách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DC71B075-C7B6-EC97-E4FA-B08E3659E7FE}"/>
              </a:ext>
            </a:extLst>
          </p:cNvPr>
          <p:cNvCxnSpPr>
            <a:cxnSpLocks/>
          </p:cNvCxnSpPr>
          <p:nvPr/>
        </p:nvCxnSpPr>
        <p:spPr>
          <a:xfrm flipV="1">
            <a:off x="5105400" y="5105804"/>
            <a:ext cx="723900" cy="20939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8E86F78B-00B6-C2FD-4293-7913C3177528}"/>
              </a:ext>
            </a:extLst>
          </p:cNvPr>
          <p:cNvCxnSpPr>
            <a:cxnSpLocks/>
          </p:cNvCxnSpPr>
          <p:nvPr/>
        </p:nvCxnSpPr>
        <p:spPr>
          <a:xfrm>
            <a:off x="5110843" y="5385221"/>
            <a:ext cx="745671" cy="55837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48051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500"/>
                            </p:stCondLst>
                            <p:childTnLst>
                              <p:par>
                                <p:cTn id="3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"/>
                            </p:stCondLst>
                            <p:childTnLst>
                              <p:par>
                                <p:cTn id="6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000"/>
                            </p:stCondLst>
                            <p:childTnLst>
                              <p:par>
                                <p:cTn id="93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2000"/>
                            </p:stCondLst>
                            <p:childTnLst>
                              <p:par>
                                <p:cTn id="9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8" grpId="0" animBg="1"/>
      <p:bldP spid="3" grpId="0"/>
      <p:bldP spid="6" grpId="0"/>
      <p:bldP spid="7" grpId="0"/>
      <p:bldP spid="16" grpId="0"/>
      <p:bldP spid="17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526</TotalTime>
  <Words>940</Words>
  <Application>Microsoft Office PowerPoint</Application>
  <PresentationFormat>Trình chiếu Trên màn hình (4:3)</PresentationFormat>
  <Paragraphs>129</Paragraphs>
  <Slides>43</Slides>
  <Notes>0</Notes>
  <HiddenSlides>0</HiddenSlides>
  <MMClips>2</MMClips>
  <ScaleCrop>false</ScaleCrop>
  <HeadingPairs>
    <vt:vector size="6" baseType="variant">
      <vt:variant>
        <vt:lpstr>Phông được Dùng</vt:lpstr>
      </vt:variant>
      <vt:variant>
        <vt:i4>3</vt:i4>
      </vt:variant>
      <vt:variant>
        <vt:lpstr>Chủ đề</vt:lpstr>
      </vt:variant>
      <vt:variant>
        <vt:i4>1</vt:i4>
      </vt:variant>
      <vt:variant>
        <vt:lpstr>Tiêu đề Bản chiếu</vt:lpstr>
      </vt:variant>
      <vt:variant>
        <vt:i4>43</vt:i4>
      </vt:variant>
    </vt:vector>
  </HeadingPairs>
  <TitlesOfParts>
    <vt:vector size="47" baseType="lpstr">
      <vt:lpstr>Arial</vt:lpstr>
      <vt:lpstr>Calibri</vt:lpstr>
      <vt:lpstr>Times New Roman</vt:lpstr>
      <vt:lpstr>Office Theme</vt:lpstr>
      <vt:lpstr>GIẢI PHÁP “ỨNG DỤNG SƠ ĐỒ TƯ DUY TRONG DẠY HỌC MÔN TIẾNG VIỆT LỚP 3”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  <vt:lpstr>Bản trình bày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BIỆN PHÁP “TẠO HỨNG THÚ HỌC TẬP CHO HỌC SINH THÔNG QUA MỘT SỐ TRÒ CHƠI TRONG  MÔN TOÁN LỚP 3”</dc:title>
  <dc:creator>Admin</dc:creator>
  <cp:lastModifiedBy>Nguyen Thi Mai Anh</cp:lastModifiedBy>
  <cp:revision>30</cp:revision>
  <dcterms:created xsi:type="dcterms:W3CDTF">2021-03-11T07:19:43Z</dcterms:created>
  <dcterms:modified xsi:type="dcterms:W3CDTF">2023-12-14T02:46:48Z</dcterms:modified>
</cp:coreProperties>
</file>