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media/image20.jpg" ContentType="image/png"/>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1" r:id="rId1"/>
  </p:sldMasterIdLst>
  <p:notesMasterIdLst>
    <p:notesMasterId r:id="rId41"/>
  </p:notesMasterIdLst>
  <p:sldIdLst>
    <p:sldId id="318" r:id="rId2"/>
    <p:sldId id="257" r:id="rId3"/>
    <p:sldId id="278" r:id="rId4"/>
    <p:sldId id="319" r:id="rId5"/>
    <p:sldId id="320" r:id="rId6"/>
    <p:sldId id="321" r:id="rId7"/>
    <p:sldId id="322" r:id="rId8"/>
    <p:sldId id="323" r:id="rId9"/>
    <p:sldId id="324" r:id="rId10"/>
    <p:sldId id="325" r:id="rId11"/>
    <p:sldId id="326" r:id="rId12"/>
    <p:sldId id="327" r:id="rId13"/>
    <p:sldId id="328" r:id="rId14"/>
    <p:sldId id="329" r:id="rId15"/>
    <p:sldId id="330" r:id="rId16"/>
    <p:sldId id="331" r:id="rId17"/>
    <p:sldId id="291" r:id="rId18"/>
    <p:sldId id="333" r:id="rId19"/>
    <p:sldId id="334" r:id="rId20"/>
    <p:sldId id="336" r:id="rId21"/>
    <p:sldId id="339" r:id="rId22"/>
    <p:sldId id="340" r:id="rId23"/>
    <p:sldId id="354" r:id="rId24"/>
    <p:sldId id="342" r:id="rId25"/>
    <p:sldId id="341" r:id="rId26"/>
    <p:sldId id="343" r:id="rId27"/>
    <p:sldId id="345" r:id="rId28"/>
    <p:sldId id="348" r:id="rId29"/>
    <p:sldId id="350" r:id="rId30"/>
    <p:sldId id="351" r:id="rId31"/>
    <p:sldId id="352" r:id="rId32"/>
    <p:sldId id="301" r:id="rId33"/>
    <p:sldId id="353" r:id="rId34"/>
    <p:sldId id="344" r:id="rId35"/>
    <p:sldId id="346" r:id="rId36"/>
    <p:sldId id="355" r:id="rId37"/>
    <p:sldId id="356" r:id="rId38"/>
    <p:sldId id="302" r:id="rId39"/>
    <p:sldId id="303" r:id="rId40"/>
  </p:sldIdLst>
  <p:sldSz cx="9144000" cy="5143500" type="screen16x9"/>
  <p:notesSz cx="6858000" cy="9144000"/>
  <p:embeddedFontLst>
    <p:embeddedFont>
      <p:font typeface="Roboto" panose="020B0604020202020204" charset="0"/>
      <p:regular r:id="rId42"/>
      <p:bold r:id="rId43"/>
      <p:italic r:id="rId44"/>
      <p:boldItalic r:id="rId45"/>
    </p:embeddedFont>
    <p:embeddedFont>
      <p:font typeface="Fira Sans Extra Condensed Medium" panose="020B0604020202020204" charset="0"/>
      <p:regular r:id="rId46"/>
      <p:bold r:id="rId47"/>
      <p:italic r:id="rId48"/>
      <p:boldItalic r:id="rId49"/>
    </p:embeddedFont>
    <p:embeddedFont>
      <p:font typeface="Calibri" panose="020F0502020204030204" pitchFamily="34" charset="0"/>
      <p:regular r:id="rId50"/>
      <p:bold r:id="rId51"/>
      <p:italic r:id="rId52"/>
      <p:boldItalic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userDrawn="1">
          <p15:clr>
            <a:srgbClr val="9AA0A6"/>
          </p15:clr>
        </p15:guide>
        <p15:guide id="2" pos="2880" userDrawn="1">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21B834F-862D-42F8-B631-89868CA05B0C}">
  <a:tblStyle styleId="{921B834F-862D-42F8-B631-89868CA05B0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78" autoAdjust="0"/>
    <p:restoredTop sz="94660"/>
  </p:normalViewPr>
  <p:slideViewPr>
    <p:cSldViewPr snapToGrid="0">
      <p:cViewPr varScale="1">
        <p:scale>
          <a:sx n="84" d="100"/>
          <a:sy n="84" d="100"/>
        </p:scale>
        <p:origin x="764" y="6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4.fntdata"/><Relationship Id="rId53" Type="http://schemas.openxmlformats.org/officeDocument/2006/relationships/font" Target="fonts/font12.fntdata"/><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2.fntdata"/><Relationship Id="rId48" Type="http://schemas.openxmlformats.org/officeDocument/2006/relationships/font" Target="fonts/font7.fntdata"/><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10.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5.fntdata"/><Relationship Id="rId20" Type="http://schemas.openxmlformats.org/officeDocument/2006/relationships/slide" Target="slides/slide19.xml"/><Relationship Id="rId41" Type="http://schemas.openxmlformats.org/officeDocument/2006/relationships/notesMaster" Target="notesMasters/notesMaster1.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8.fntdata"/><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3.fntdata"/><Relationship Id="rId52"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401397202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109c0e54a45_0_3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109c0e54a45_0_3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523006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0"/>
        <p:cNvGrpSpPr/>
        <p:nvPr/>
      </p:nvGrpSpPr>
      <p:grpSpPr>
        <a:xfrm>
          <a:off x="0" y="0"/>
          <a:ext cx="0" cy="0"/>
          <a:chOff x="0" y="0"/>
          <a:chExt cx="0" cy="0"/>
        </a:xfrm>
      </p:grpSpPr>
      <p:sp>
        <p:nvSpPr>
          <p:cNvPr id="2801" name="Google Shape;2801;g10880afcc50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2" name="Google Shape;2802;g10880afcc50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616075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7"/>
        <p:cNvGrpSpPr/>
        <p:nvPr/>
      </p:nvGrpSpPr>
      <p:grpSpPr>
        <a:xfrm>
          <a:off x="0" y="0"/>
          <a:ext cx="0" cy="0"/>
          <a:chOff x="0" y="0"/>
          <a:chExt cx="0" cy="0"/>
        </a:xfrm>
      </p:grpSpPr>
      <p:sp>
        <p:nvSpPr>
          <p:cNvPr id="1718" name="Google Shape;1718;g10880afcc50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9" name="Google Shape;1719;g10880afcc50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481185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7"/>
        <p:cNvGrpSpPr/>
        <p:nvPr/>
      </p:nvGrpSpPr>
      <p:grpSpPr>
        <a:xfrm>
          <a:off x="0" y="0"/>
          <a:ext cx="0" cy="0"/>
          <a:chOff x="0" y="0"/>
          <a:chExt cx="0" cy="0"/>
        </a:xfrm>
      </p:grpSpPr>
      <p:sp>
        <p:nvSpPr>
          <p:cNvPr id="1718" name="Google Shape;1718;g10880afcc50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9" name="Google Shape;1719;g10880afcc50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820489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7"/>
        <p:cNvGrpSpPr/>
        <p:nvPr/>
      </p:nvGrpSpPr>
      <p:grpSpPr>
        <a:xfrm>
          <a:off x="0" y="0"/>
          <a:ext cx="0" cy="0"/>
          <a:chOff x="0" y="0"/>
          <a:chExt cx="0" cy="0"/>
        </a:xfrm>
      </p:grpSpPr>
      <p:sp>
        <p:nvSpPr>
          <p:cNvPr id="1718" name="Google Shape;1718;g10880afcc50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9" name="Google Shape;1719;g10880afcc50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588725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7"/>
        <p:cNvGrpSpPr/>
        <p:nvPr/>
      </p:nvGrpSpPr>
      <p:grpSpPr>
        <a:xfrm>
          <a:off x="0" y="0"/>
          <a:ext cx="0" cy="0"/>
          <a:chOff x="0" y="0"/>
          <a:chExt cx="0" cy="0"/>
        </a:xfrm>
      </p:grpSpPr>
      <p:sp>
        <p:nvSpPr>
          <p:cNvPr id="1718" name="Google Shape;1718;g10880afcc50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9" name="Google Shape;1719;g10880afcc50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719630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9"/>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
        <p:cNvGrpSpPr/>
        <p:nvPr/>
      </p:nvGrpSpPr>
      <p:grpSpPr>
        <a:xfrm>
          <a:off x="0" y="0"/>
          <a:ext cx="0" cy="0"/>
          <a:chOff x="0" y="0"/>
          <a:chExt cx="0" cy="0"/>
        </a:xfrm>
      </p:grpSpPr>
      <p:sp>
        <p:nvSpPr>
          <p:cNvPr id="16" name="Google Shape;16;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7" name="Google Shape;17;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8"/>
        <p:cNvGrpSpPr/>
        <p:nvPr/>
      </p:nvGrpSpPr>
      <p:grpSpPr>
        <a:xfrm>
          <a:off x="0" y="0"/>
          <a:ext cx="0" cy="0"/>
          <a:chOff x="0" y="0"/>
          <a:chExt cx="0" cy="0"/>
        </a:xfrm>
      </p:grpSpPr>
      <p:sp>
        <p:nvSpPr>
          <p:cNvPr id="19" name="Google Shape;19;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0" name="Google Shape;20;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1" name="Google Shape;21;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2"/>
        <p:cNvGrpSpPr/>
        <p:nvPr/>
      </p:nvGrpSpPr>
      <p:grpSpPr>
        <a:xfrm>
          <a:off x="0" y="0"/>
          <a:ext cx="0" cy="0"/>
          <a:chOff x="0" y="0"/>
          <a:chExt cx="0" cy="0"/>
        </a:xfrm>
      </p:grpSpPr>
      <p:sp>
        <p:nvSpPr>
          <p:cNvPr id="23" name="Google Shape;23;p6"/>
          <p:cNvSpPr txBox="1">
            <a:spLocks noGrp="1"/>
          </p:cNvSpPr>
          <p:nvPr>
            <p:ph type="title"/>
          </p:nvPr>
        </p:nvSpPr>
        <p:spPr>
          <a:xfrm>
            <a:off x="457200" y="411475"/>
            <a:ext cx="8229600" cy="4812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4"/>
        <p:cNvGrpSpPr/>
        <p:nvPr/>
      </p:nvGrpSpPr>
      <p:grpSpPr>
        <a:xfrm>
          <a:off x="0" y="0"/>
          <a:ext cx="0" cy="0"/>
          <a:chOff x="0" y="0"/>
          <a:chExt cx="0" cy="0"/>
        </a:xfrm>
      </p:grpSpPr>
      <p:sp>
        <p:nvSpPr>
          <p:cNvPr id="25" name="Google Shape;25;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26" name="Google Shape;26;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7"/>
        <p:cNvGrpSpPr/>
        <p:nvPr/>
      </p:nvGrpSpPr>
      <p:grpSpPr>
        <a:xfrm>
          <a:off x="0" y="0"/>
          <a:ext cx="0" cy="0"/>
          <a:chOff x="0" y="0"/>
          <a:chExt cx="0" cy="0"/>
        </a:xfrm>
      </p:grpSpPr>
      <p:sp>
        <p:nvSpPr>
          <p:cNvPr id="28" name="Google Shape;28;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9"/>
        <p:cNvGrpSpPr/>
        <p:nvPr/>
      </p:nvGrpSpPr>
      <p:grpSpPr>
        <a:xfrm>
          <a:off x="0" y="0"/>
          <a:ext cx="0" cy="0"/>
          <a:chOff x="0" y="0"/>
          <a:chExt cx="0" cy="0"/>
        </a:xfrm>
      </p:grpSpPr>
      <p:sp>
        <p:nvSpPr>
          <p:cNvPr id="30" name="Google Shape;30;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2" name="Google Shape;32;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3" name="Google Shape;33;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04800">
              <a:spcBef>
                <a:spcPts val="0"/>
              </a:spcBef>
              <a:spcAft>
                <a:spcPts val="0"/>
              </a:spcAft>
              <a:buSzPts val="1200"/>
              <a:buChar char="●"/>
              <a:defRPr/>
            </a:lvl1pPr>
            <a:lvl2pPr marL="914400" lvl="1" indent="-304800">
              <a:spcBef>
                <a:spcPts val="1600"/>
              </a:spcBef>
              <a:spcAft>
                <a:spcPts val="0"/>
              </a:spcAft>
              <a:buSzPts val="1200"/>
              <a:buChar char="○"/>
              <a:defRPr/>
            </a:lvl2pPr>
            <a:lvl3pPr marL="1371600" lvl="2" indent="-304800">
              <a:spcBef>
                <a:spcPts val="1600"/>
              </a:spcBef>
              <a:spcAft>
                <a:spcPts val="0"/>
              </a:spcAft>
              <a:buSzPts val="1200"/>
              <a:buChar char="■"/>
              <a:defRPr/>
            </a:lvl3pPr>
            <a:lvl4pPr marL="1828800" lvl="3" indent="-304800">
              <a:spcBef>
                <a:spcPts val="1600"/>
              </a:spcBef>
              <a:spcAft>
                <a:spcPts val="0"/>
              </a:spcAft>
              <a:buSzPts val="1200"/>
              <a:buChar char="●"/>
              <a:defRPr/>
            </a:lvl4pPr>
            <a:lvl5pPr marL="2286000" lvl="4" indent="-304800">
              <a:spcBef>
                <a:spcPts val="1600"/>
              </a:spcBef>
              <a:spcAft>
                <a:spcPts val="0"/>
              </a:spcAft>
              <a:buSzPts val="1200"/>
              <a:buChar char="○"/>
              <a:defRPr/>
            </a:lvl5pPr>
            <a:lvl6pPr marL="2743200" lvl="5" indent="-304800">
              <a:spcBef>
                <a:spcPts val="1600"/>
              </a:spcBef>
              <a:spcAft>
                <a:spcPts val="0"/>
              </a:spcAft>
              <a:buSzPts val="1200"/>
              <a:buChar char="■"/>
              <a:defRPr/>
            </a:lvl6pPr>
            <a:lvl7pPr marL="3200400" lvl="6" indent="-304800">
              <a:spcBef>
                <a:spcPts val="1600"/>
              </a:spcBef>
              <a:spcAft>
                <a:spcPts val="0"/>
              </a:spcAft>
              <a:buSzPts val="1200"/>
              <a:buChar char="●"/>
              <a:defRPr/>
            </a:lvl7pPr>
            <a:lvl8pPr marL="3657600" lvl="7" indent="-304800">
              <a:spcBef>
                <a:spcPts val="1600"/>
              </a:spcBef>
              <a:spcAft>
                <a:spcPts val="0"/>
              </a:spcAft>
              <a:buSzPts val="1200"/>
              <a:buChar char="○"/>
              <a:defRPr/>
            </a:lvl8pPr>
            <a:lvl9pPr marL="4114800" lvl="8" indent="-304800">
              <a:spcBef>
                <a:spcPts val="1600"/>
              </a:spcBef>
              <a:spcAft>
                <a:spcPts val="1600"/>
              </a:spcAft>
              <a:buSzPts val="12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4"/>
        <p:cNvGrpSpPr/>
        <p:nvPr/>
      </p:nvGrpSpPr>
      <p:grpSpPr>
        <a:xfrm>
          <a:off x="0" y="0"/>
          <a:ext cx="0" cy="0"/>
          <a:chOff x="0" y="0"/>
          <a:chExt cx="0" cy="0"/>
        </a:xfrm>
      </p:grpSpPr>
      <p:sp>
        <p:nvSpPr>
          <p:cNvPr id="35" name="Google Shape;35;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200"/>
              <a:buNone/>
              <a:defRPr/>
            </a:lvl1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6"/>
        <p:cNvGrpSpPr/>
        <p:nvPr/>
      </p:nvGrpSpPr>
      <p:grpSpPr>
        <a:xfrm>
          <a:off x="0" y="0"/>
          <a:ext cx="0" cy="0"/>
          <a:chOff x="0" y="0"/>
          <a:chExt cx="0" cy="0"/>
        </a:xfrm>
      </p:grpSpPr>
      <p:sp>
        <p:nvSpPr>
          <p:cNvPr id="37" name="Google Shape;37;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38" name="Google Shape;38;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04800" algn="ctr">
              <a:spcBef>
                <a:spcPts val="0"/>
              </a:spcBef>
              <a:spcAft>
                <a:spcPts val="0"/>
              </a:spcAft>
              <a:buSzPts val="1200"/>
              <a:buChar char="●"/>
              <a:defRPr/>
            </a:lvl1pPr>
            <a:lvl2pPr marL="914400" lvl="1" indent="-304800" algn="ctr">
              <a:spcBef>
                <a:spcPts val="1600"/>
              </a:spcBef>
              <a:spcAft>
                <a:spcPts val="0"/>
              </a:spcAft>
              <a:buSzPts val="1200"/>
              <a:buChar char="○"/>
              <a:defRPr/>
            </a:lvl2pPr>
            <a:lvl3pPr marL="1371600" lvl="2" indent="-304800" algn="ctr">
              <a:spcBef>
                <a:spcPts val="1600"/>
              </a:spcBef>
              <a:spcAft>
                <a:spcPts val="0"/>
              </a:spcAft>
              <a:buSzPts val="1200"/>
              <a:buChar char="■"/>
              <a:defRPr/>
            </a:lvl3pPr>
            <a:lvl4pPr marL="1828800" lvl="3" indent="-304800" algn="ctr">
              <a:spcBef>
                <a:spcPts val="1600"/>
              </a:spcBef>
              <a:spcAft>
                <a:spcPts val="0"/>
              </a:spcAft>
              <a:buSzPts val="1200"/>
              <a:buChar char="●"/>
              <a:defRPr/>
            </a:lvl4pPr>
            <a:lvl5pPr marL="2286000" lvl="4" indent="-304800" algn="ctr">
              <a:spcBef>
                <a:spcPts val="1600"/>
              </a:spcBef>
              <a:spcAft>
                <a:spcPts val="0"/>
              </a:spcAft>
              <a:buSzPts val="1200"/>
              <a:buChar char="○"/>
              <a:defRPr/>
            </a:lvl5pPr>
            <a:lvl6pPr marL="2743200" lvl="5" indent="-304800" algn="ctr">
              <a:spcBef>
                <a:spcPts val="1600"/>
              </a:spcBef>
              <a:spcAft>
                <a:spcPts val="0"/>
              </a:spcAft>
              <a:buSzPts val="1200"/>
              <a:buChar char="■"/>
              <a:defRPr/>
            </a:lvl6pPr>
            <a:lvl7pPr marL="3200400" lvl="6" indent="-304800" algn="ctr">
              <a:spcBef>
                <a:spcPts val="1600"/>
              </a:spcBef>
              <a:spcAft>
                <a:spcPts val="0"/>
              </a:spcAft>
              <a:buSzPts val="1200"/>
              <a:buChar char="●"/>
              <a:defRPr/>
            </a:lvl7pPr>
            <a:lvl8pPr marL="3657600" lvl="7" indent="-304800" algn="ctr">
              <a:spcBef>
                <a:spcPts val="1600"/>
              </a:spcBef>
              <a:spcAft>
                <a:spcPts val="0"/>
              </a:spcAft>
              <a:buSzPts val="1200"/>
              <a:buChar char="○"/>
              <a:defRPr/>
            </a:lvl8pPr>
            <a:lvl9pPr marL="4114800" lvl="8" indent="-304800" algn="ctr">
              <a:spcBef>
                <a:spcPts val="1600"/>
              </a:spcBef>
              <a:spcAft>
                <a:spcPts val="1600"/>
              </a:spcAft>
              <a:buSzPts val="12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dpi="0" rotWithShape="1">
          <a:blip r:embed="rId12">
            <a:lum/>
          </a:blip>
          <a:srcRect/>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dk1"/>
              </a:buClr>
              <a:buSzPts val="2800"/>
              <a:buFont typeface="Fira Sans Extra Condensed Medium"/>
              <a:buNone/>
              <a:defRPr sz="2800">
                <a:solidFill>
                  <a:schemeClr val="dk1"/>
                </a:solidFill>
                <a:latin typeface="Fira Sans Extra Condensed Medium"/>
                <a:ea typeface="Fira Sans Extra Condensed Medium"/>
                <a:cs typeface="Fira Sans Extra Condensed Medium"/>
                <a:sym typeface="Fira Sans Extra Condensed Medium"/>
              </a:defRPr>
            </a:lvl1pPr>
            <a:lvl2pPr lvl="1" algn="ctr">
              <a:spcBef>
                <a:spcPts val="0"/>
              </a:spcBef>
              <a:spcAft>
                <a:spcPts val="0"/>
              </a:spcAft>
              <a:buClr>
                <a:schemeClr val="dk1"/>
              </a:buClr>
              <a:buSzPts val="2800"/>
              <a:buFont typeface="Fira Sans Extra Condensed Medium"/>
              <a:buNone/>
              <a:defRPr sz="2800">
                <a:solidFill>
                  <a:schemeClr val="dk1"/>
                </a:solidFill>
                <a:latin typeface="Fira Sans Extra Condensed Medium"/>
                <a:ea typeface="Fira Sans Extra Condensed Medium"/>
                <a:cs typeface="Fira Sans Extra Condensed Medium"/>
                <a:sym typeface="Fira Sans Extra Condensed Medium"/>
              </a:defRPr>
            </a:lvl2pPr>
            <a:lvl3pPr lvl="2" algn="ctr">
              <a:spcBef>
                <a:spcPts val="0"/>
              </a:spcBef>
              <a:spcAft>
                <a:spcPts val="0"/>
              </a:spcAft>
              <a:buClr>
                <a:schemeClr val="dk1"/>
              </a:buClr>
              <a:buSzPts val="2800"/>
              <a:buFont typeface="Fira Sans Extra Condensed Medium"/>
              <a:buNone/>
              <a:defRPr sz="2800">
                <a:solidFill>
                  <a:schemeClr val="dk1"/>
                </a:solidFill>
                <a:latin typeface="Fira Sans Extra Condensed Medium"/>
                <a:ea typeface="Fira Sans Extra Condensed Medium"/>
                <a:cs typeface="Fira Sans Extra Condensed Medium"/>
                <a:sym typeface="Fira Sans Extra Condensed Medium"/>
              </a:defRPr>
            </a:lvl3pPr>
            <a:lvl4pPr lvl="3" algn="ctr">
              <a:spcBef>
                <a:spcPts val="0"/>
              </a:spcBef>
              <a:spcAft>
                <a:spcPts val="0"/>
              </a:spcAft>
              <a:buClr>
                <a:schemeClr val="dk1"/>
              </a:buClr>
              <a:buSzPts val="2800"/>
              <a:buFont typeface="Fira Sans Extra Condensed Medium"/>
              <a:buNone/>
              <a:defRPr sz="2800">
                <a:solidFill>
                  <a:schemeClr val="dk1"/>
                </a:solidFill>
                <a:latin typeface="Fira Sans Extra Condensed Medium"/>
                <a:ea typeface="Fira Sans Extra Condensed Medium"/>
                <a:cs typeface="Fira Sans Extra Condensed Medium"/>
                <a:sym typeface="Fira Sans Extra Condensed Medium"/>
              </a:defRPr>
            </a:lvl4pPr>
            <a:lvl5pPr lvl="4" algn="ctr">
              <a:spcBef>
                <a:spcPts val="0"/>
              </a:spcBef>
              <a:spcAft>
                <a:spcPts val="0"/>
              </a:spcAft>
              <a:buClr>
                <a:schemeClr val="dk1"/>
              </a:buClr>
              <a:buSzPts val="2800"/>
              <a:buFont typeface="Fira Sans Extra Condensed Medium"/>
              <a:buNone/>
              <a:defRPr sz="2800">
                <a:solidFill>
                  <a:schemeClr val="dk1"/>
                </a:solidFill>
                <a:latin typeface="Fira Sans Extra Condensed Medium"/>
                <a:ea typeface="Fira Sans Extra Condensed Medium"/>
                <a:cs typeface="Fira Sans Extra Condensed Medium"/>
                <a:sym typeface="Fira Sans Extra Condensed Medium"/>
              </a:defRPr>
            </a:lvl5pPr>
            <a:lvl6pPr lvl="5" algn="ctr">
              <a:spcBef>
                <a:spcPts val="0"/>
              </a:spcBef>
              <a:spcAft>
                <a:spcPts val="0"/>
              </a:spcAft>
              <a:buClr>
                <a:schemeClr val="dk1"/>
              </a:buClr>
              <a:buSzPts val="2800"/>
              <a:buFont typeface="Fira Sans Extra Condensed Medium"/>
              <a:buNone/>
              <a:defRPr sz="2800">
                <a:solidFill>
                  <a:schemeClr val="dk1"/>
                </a:solidFill>
                <a:latin typeface="Fira Sans Extra Condensed Medium"/>
                <a:ea typeface="Fira Sans Extra Condensed Medium"/>
                <a:cs typeface="Fira Sans Extra Condensed Medium"/>
                <a:sym typeface="Fira Sans Extra Condensed Medium"/>
              </a:defRPr>
            </a:lvl6pPr>
            <a:lvl7pPr lvl="6" algn="ctr">
              <a:spcBef>
                <a:spcPts val="0"/>
              </a:spcBef>
              <a:spcAft>
                <a:spcPts val="0"/>
              </a:spcAft>
              <a:buClr>
                <a:schemeClr val="dk1"/>
              </a:buClr>
              <a:buSzPts val="2800"/>
              <a:buFont typeface="Fira Sans Extra Condensed Medium"/>
              <a:buNone/>
              <a:defRPr sz="2800">
                <a:solidFill>
                  <a:schemeClr val="dk1"/>
                </a:solidFill>
                <a:latin typeface="Fira Sans Extra Condensed Medium"/>
                <a:ea typeface="Fira Sans Extra Condensed Medium"/>
                <a:cs typeface="Fira Sans Extra Condensed Medium"/>
                <a:sym typeface="Fira Sans Extra Condensed Medium"/>
              </a:defRPr>
            </a:lvl7pPr>
            <a:lvl8pPr lvl="7" algn="ctr">
              <a:spcBef>
                <a:spcPts val="0"/>
              </a:spcBef>
              <a:spcAft>
                <a:spcPts val="0"/>
              </a:spcAft>
              <a:buClr>
                <a:schemeClr val="dk1"/>
              </a:buClr>
              <a:buSzPts val="2800"/>
              <a:buFont typeface="Fira Sans Extra Condensed Medium"/>
              <a:buNone/>
              <a:defRPr sz="2800">
                <a:solidFill>
                  <a:schemeClr val="dk1"/>
                </a:solidFill>
                <a:latin typeface="Fira Sans Extra Condensed Medium"/>
                <a:ea typeface="Fira Sans Extra Condensed Medium"/>
                <a:cs typeface="Fira Sans Extra Condensed Medium"/>
                <a:sym typeface="Fira Sans Extra Condensed Medium"/>
              </a:defRPr>
            </a:lvl8pPr>
            <a:lvl9pPr lvl="8" algn="ctr">
              <a:spcBef>
                <a:spcPts val="0"/>
              </a:spcBef>
              <a:spcAft>
                <a:spcPts val="0"/>
              </a:spcAft>
              <a:buClr>
                <a:schemeClr val="dk1"/>
              </a:buClr>
              <a:buSzPts val="2800"/>
              <a:buFont typeface="Fira Sans Extra Condensed Medium"/>
              <a:buNone/>
              <a:defRPr sz="2800">
                <a:solidFill>
                  <a:schemeClr val="dk1"/>
                </a:solidFill>
                <a:latin typeface="Fira Sans Extra Condensed Medium"/>
                <a:ea typeface="Fira Sans Extra Condensed Medium"/>
                <a:cs typeface="Fira Sans Extra Condensed Medium"/>
                <a:sym typeface="Fira Sans Extra Condensed Medium"/>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04800">
              <a:lnSpc>
                <a:spcPct val="115000"/>
              </a:lnSpc>
              <a:spcBef>
                <a:spcPts val="0"/>
              </a:spcBef>
              <a:spcAft>
                <a:spcPts val="0"/>
              </a:spcAft>
              <a:buClr>
                <a:schemeClr val="dk1"/>
              </a:buClr>
              <a:buSzPts val="1200"/>
              <a:buFont typeface="Roboto"/>
              <a:buChar char="●"/>
              <a:defRPr sz="1200">
                <a:solidFill>
                  <a:schemeClr val="dk1"/>
                </a:solidFill>
                <a:latin typeface="Roboto"/>
                <a:ea typeface="Roboto"/>
                <a:cs typeface="Roboto"/>
                <a:sym typeface="Roboto"/>
              </a:defRPr>
            </a:lvl1pPr>
            <a:lvl2pPr marL="914400" lvl="1" indent="-304800">
              <a:lnSpc>
                <a:spcPct val="115000"/>
              </a:lnSpc>
              <a:spcBef>
                <a:spcPts val="1600"/>
              </a:spcBef>
              <a:spcAft>
                <a:spcPts val="0"/>
              </a:spcAft>
              <a:buClr>
                <a:schemeClr val="dk1"/>
              </a:buClr>
              <a:buSzPts val="1200"/>
              <a:buFont typeface="Roboto"/>
              <a:buChar char="○"/>
              <a:defRPr sz="1200">
                <a:solidFill>
                  <a:schemeClr val="dk1"/>
                </a:solidFill>
                <a:latin typeface="Roboto"/>
                <a:ea typeface="Roboto"/>
                <a:cs typeface="Roboto"/>
                <a:sym typeface="Roboto"/>
              </a:defRPr>
            </a:lvl2pPr>
            <a:lvl3pPr marL="1371600" lvl="2" indent="-304800">
              <a:lnSpc>
                <a:spcPct val="115000"/>
              </a:lnSpc>
              <a:spcBef>
                <a:spcPts val="1600"/>
              </a:spcBef>
              <a:spcAft>
                <a:spcPts val="0"/>
              </a:spcAft>
              <a:buClr>
                <a:schemeClr val="dk1"/>
              </a:buClr>
              <a:buSzPts val="1200"/>
              <a:buFont typeface="Roboto"/>
              <a:buChar char="■"/>
              <a:defRPr sz="1200">
                <a:solidFill>
                  <a:schemeClr val="dk1"/>
                </a:solidFill>
                <a:latin typeface="Roboto"/>
                <a:ea typeface="Roboto"/>
                <a:cs typeface="Roboto"/>
                <a:sym typeface="Roboto"/>
              </a:defRPr>
            </a:lvl3pPr>
            <a:lvl4pPr marL="1828800" lvl="3" indent="-304800">
              <a:lnSpc>
                <a:spcPct val="115000"/>
              </a:lnSpc>
              <a:spcBef>
                <a:spcPts val="1600"/>
              </a:spcBef>
              <a:spcAft>
                <a:spcPts val="0"/>
              </a:spcAft>
              <a:buClr>
                <a:schemeClr val="dk1"/>
              </a:buClr>
              <a:buSzPts val="1200"/>
              <a:buFont typeface="Roboto"/>
              <a:buChar char="●"/>
              <a:defRPr sz="1200">
                <a:solidFill>
                  <a:schemeClr val="dk1"/>
                </a:solidFill>
                <a:latin typeface="Roboto"/>
                <a:ea typeface="Roboto"/>
                <a:cs typeface="Roboto"/>
                <a:sym typeface="Roboto"/>
              </a:defRPr>
            </a:lvl4pPr>
            <a:lvl5pPr marL="2286000" lvl="4" indent="-304800">
              <a:lnSpc>
                <a:spcPct val="115000"/>
              </a:lnSpc>
              <a:spcBef>
                <a:spcPts val="1600"/>
              </a:spcBef>
              <a:spcAft>
                <a:spcPts val="0"/>
              </a:spcAft>
              <a:buClr>
                <a:schemeClr val="dk1"/>
              </a:buClr>
              <a:buSzPts val="1200"/>
              <a:buFont typeface="Roboto"/>
              <a:buChar char="○"/>
              <a:defRPr sz="1200">
                <a:solidFill>
                  <a:schemeClr val="dk1"/>
                </a:solidFill>
                <a:latin typeface="Roboto"/>
                <a:ea typeface="Roboto"/>
                <a:cs typeface="Roboto"/>
                <a:sym typeface="Roboto"/>
              </a:defRPr>
            </a:lvl5pPr>
            <a:lvl6pPr marL="2743200" lvl="5" indent="-304800">
              <a:lnSpc>
                <a:spcPct val="115000"/>
              </a:lnSpc>
              <a:spcBef>
                <a:spcPts val="1600"/>
              </a:spcBef>
              <a:spcAft>
                <a:spcPts val="0"/>
              </a:spcAft>
              <a:buClr>
                <a:schemeClr val="dk1"/>
              </a:buClr>
              <a:buSzPts val="1200"/>
              <a:buFont typeface="Roboto"/>
              <a:buChar char="■"/>
              <a:defRPr sz="1200">
                <a:solidFill>
                  <a:schemeClr val="dk1"/>
                </a:solidFill>
                <a:latin typeface="Roboto"/>
                <a:ea typeface="Roboto"/>
                <a:cs typeface="Roboto"/>
                <a:sym typeface="Roboto"/>
              </a:defRPr>
            </a:lvl6pPr>
            <a:lvl7pPr marL="3200400" lvl="6" indent="-304800">
              <a:lnSpc>
                <a:spcPct val="115000"/>
              </a:lnSpc>
              <a:spcBef>
                <a:spcPts val="1600"/>
              </a:spcBef>
              <a:spcAft>
                <a:spcPts val="0"/>
              </a:spcAft>
              <a:buClr>
                <a:schemeClr val="dk1"/>
              </a:buClr>
              <a:buSzPts val="1200"/>
              <a:buFont typeface="Roboto"/>
              <a:buChar char="●"/>
              <a:defRPr sz="1200">
                <a:solidFill>
                  <a:schemeClr val="dk1"/>
                </a:solidFill>
                <a:latin typeface="Roboto"/>
                <a:ea typeface="Roboto"/>
                <a:cs typeface="Roboto"/>
                <a:sym typeface="Roboto"/>
              </a:defRPr>
            </a:lvl7pPr>
            <a:lvl8pPr marL="3657600" lvl="7" indent="-304800">
              <a:lnSpc>
                <a:spcPct val="115000"/>
              </a:lnSpc>
              <a:spcBef>
                <a:spcPts val="1600"/>
              </a:spcBef>
              <a:spcAft>
                <a:spcPts val="0"/>
              </a:spcAft>
              <a:buClr>
                <a:schemeClr val="dk1"/>
              </a:buClr>
              <a:buSzPts val="1200"/>
              <a:buFont typeface="Roboto"/>
              <a:buChar char="○"/>
              <a:defRPr sz="1200">
                <a:solidFill>
                  <a:schemeClr val="dk1"/>
                </a:solidFill>
                <a:latin typeface="Roboto"/>
                <a:ea typeface="Roboto"/>
                <a:cs typeface="Roboto"/>
                <a:sym typeface="Roboto"/>
              </a:defRPr>
            </a:lvl8pPr>
            <a:lvl9pPr marL="4114800" lvl="8" indent="-304800">
              <a:lnSpc>
                <a:spcPct val="115000"/>
              </a:lnSpc>
              <a:spcBef>
                <a:spcPts val="1600"/>
              </a:spcBef>
              <a:spcAft>
                <a:spcPts val="1600"/>
              </a:spcAft>
              <a:buClr>
                <a:schemeClr val="dk1"/>
              </a:buClr>
              <a:buSzPts val="1200"/>
              <a:buFont typeface="Roboto"/>
              <a:buChar char="■"/>
              <a:defRPr sz="1200">
                <a:solidFill>
                  <a:schemeClr val="dk1"/>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
        <p:nvSpPr>
          <p:cNvPr id="9" name="Google Shape;9;p1"/>
          <p:cNvSpPr txBox="1"/>
          <p:nvPr/>
        </p:nvSpPr>
        <p:spPr>
          <a:xfrm>
            <a:off x="457200" y="411475"/>
            <a:ext cx="8229600" cy="481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2800">
              <a:latin typeface="Fira Sans Extra Condensed Medium"/>
              <a:ea typeface="Fira Sans Extra Condensed Medium"/>
              <a:cs typeface="Fira Sans Extra Condensed Medium"/>
              <a:sym typeface="Fira Sans Extra Condensed Medium"/>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9.jpg"/><Relationship Id="rId4" Type="http://schemas.openxmlformats.org/officeDocument/2006/relationships/image" Target="../media/image8.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hyperlink" Target="https://www.youtube.com/results?search_query=english+singsing" TargetMode="External"/><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1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17.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21.png"/><Relationship Id="rId4" Type="http://schemas.openxmlformats.org/officeDocument/2006/relationships/image" Target="../media/image20.jpg"/></Relationships>
</file>

<file path=ppt/slides/_rels/slide3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24.png"/><Relationship Id="rId4" Type="http://schemas.openxmlformats.org/officeDocument/2006/relationships/image" Target="../media/image2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700" y="482958"/>
            <a:ext cx="8520600" cy="1204174"/>
          </a:xfrm>
        </p:spPr>
        <p:txBody>
          <a:bodyPr/>
          <a:lstStyle/>
          <a:p>
            <a:pPr eaLnBrk="1" hangingPunct="1"/>
            <a:r>
              <a:rPr lang="en-US" altLang="en-US" sz="2000" b="1" dirty="0">
                <a:latin typeface="Times New Roman" panose="02020603050405020304" pitchFamily="18" charset="0"/>
                <a:cs typeface="Times New Roman" panose="02020603050405020304" pitchFamily="18" charset="0"/>
              </a:rPr>
              <a:t>PHÒNG GIÁO DỤC VÀ ĐÀO TẠO HUYỆN THƯỜNG TÍN</a:t>
            </a:r>
            <a:br>
              <a:rPr lang="en-US" altLang="en-US" sz="2000" b="1" dirty="0">
                <a:latin typeface="Times New Roman" panose="02020603050405020304" pitchFamily="18" charset="0"/>
                <a:cs typeface="Times New Roman" panose="02020603050405020304" pitchFamily="18" charset="0"/>
              </a:rPr>
            </a:br>
            <a:r>
              <a:rPr lang="en-US" altLang="en-US" sz="2000" b="1" dirty="0">
                <a:latin typeface="Times New Roman" panose="02020603050405020304" pitchFamily="18" charset="0"/>
                <a:cs typeface="Times New Roman" panose="02020603050405020304" pitchFamily="18" charset="0"/>
              </a:rPr>
              <a:t>TRƯỜNG TIỂU HỌC TỰ NHIÊN</a:t>
            </a:r>
            <a:br>
              <a:rPr lang="en-US" altLang="en-US" sz="2000" b="1" dirty="0">
                <a:latin typeface="Times New Roman" panose="02020603050405020304" pitchFamily="18" charset="0"/>
                <a:cs typeface="Times New Roman" panose="02020603050405020304" pitchFamily="18" charset="0"/>
              </a:rPr>
            </a:br>
            <a:endParaRPr lang="en-US" sz="2000" dirty="0"/>
          </a:p>
        </p:txBody>
      </p:sp>
      <p:sp>
        <p:nvSpPr>
          <p:cNvPr id="4" name="TextBox 3"/>
          <p:cNvSpPr txBox="1"/>
          <p:nvPr/>
        </p:nvSpPr>
        <p:spPr>
          <a:xfrm>
            <a:off x="1107583" y="1687132"/>
            <a:ext cx="6986789" cy="1323439"/>
          </a:xfrm>
          <a:prstGeom prst="rect">
            <a:avLst/>
          </a:prstGeom>
          <a:noFill/>
        </p:spPr>
        <p:txBody>
          <a:bodyPr wrap="square" rtlCol="0">
            <a:spAutoFit/>
          </a:bodyPr>
          <a:lstStyle/>
          <a:p>
            <a:pPr algn="ctr"/>
            <a:r>
              <a:rPr lang="en-US" sz="2000" b="1" dirty="0" smtClean="0">
                <a:solidFill>
                  <a:srgbClr val="FF0000"/>
                </a:solidFill>
                <a:latin typeface="Times New Roman" panose="02020603050405020304" pitchFamily="18" charset="0"/>
                <a:cs typeface="Times New Roman" panose="02020603050405020304" pitchFamily="18" charset="0"/>
              </a:rPr>
              <a:t>GIẢI PHÁP</a:t>
            </a:r>
          </a:p>
          <a:p>
            <a:pPr algn="ctr"/>
            <a:r>
              <a:rPr lang="en-US" sz="2000" b="1" dirty="0" smtClean="0">
                <a:latin typeface="Times New Roman" panose="02020603050405020304" pitchFamily="18" charset="0"/>
                <a:cs typeface="Times New Roman" panose="02020603050405020304" pitchFamily="18" charset="0"/>
              </a:rPr>
              <a:t>“MỘT SỐ BIỆN PHÁP PHÁT TRIỂN KỸ NĂNG NGHE TIẾNG ANH TẠO HỨNG THÚ HỌC TẬP CHO HỌC SINH LỚP 3”</a:t>
            </a:r>
            <a:endParaRPr lang="en-US" sz="2000" b="1"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287887" y="3174642"/>
            <a:ext cx="6806485" cy="707886"/>
          </a:xfrm>
          <a:prstGeom prst="rect">
            <a:avLst/>
          </a:prstGeom>
          <a:noFill/>
        </p:spPr>
        <p:txBody>
          <a:bodyPr wrap="square" rtlCol="0">
            <a:spAutoFit/>
          </a:bodyPr>
          <a:lstStyle/>
          <a:p>
            <a:r>
              <a:rPr lang="en-US" sz="2000" b="1" dirty="0" err="1" smtClean="0">
                <a:latin typeface="Times New Roman" panose="02020603050405020304" pitchFamily="18" charset="0"/>
                <a:cs typeface="Times New Roman" panose="02020603050405020304" pitchFamily="18" charset="0"/>
              </a:rPr>
              <a:t>Giáo</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viên</a:t>
            </a:r>
            <a:r>
              <a:rPr lang="en-US" sz="2000" dirty="0" smtClean="0">
                <a:latin typeface="Times New Roman" panose="02020603050405020304" pitchFamily="18" charset="0"/>
                <a:cs typeface="Times New Roman" panose="02020603050405020304" pitchFamily="18" charset="0"/>
              </a:rPr>
              <a:t>: </a:t>
            </a:r>
            <a:r>
              <a:rPr lang="vi-VN" sz="2000" i="1" dirty="0">
                <a:latin typeface="Times New Roman" panose="02020603050405020304" pitchFamily="18" charset="0"/>
                <a:cs typeface="Times New Roman" panose="02020603050405020304" pitchFamily="18" charset="0"/>
              </a:rPr>
              <a:t>Lường Thị Ngọc Hằng</a:t>
            </a:r>
          </a:p>
          <a:p>
            <a:r>
              <a:rPr lang="en-US" sz="2000" b="1" dirty="0" err="1" smtClean="0">
                <a:latin typeface="Times New Roman" panose="02020603050405020304" pitchFamily="18" charset="0"/>
                <a:cs typeface="Times New Roman" panose="02020603050405020304" pitchFamily="18" charset="0"/>
              </a:rPr>
              <a:t>Đơn</a:t>
            </a:r>
            <a:r>
              <a:rPr lang="en-US" sz="2000" b="1" dirty="0" smtClean="0">
                <a:latin typeface="Times New Roman" panose="02020603050405020304" pitchFamily="18" charset="0"/>
                <a:cs typeface="Times New Roman" panose="02020603050405020304" pitchFamily="18" charset="0"/>
              </a:rPr>
              <a:t> vị </a:t>
            </a:r>
            <a:r>
              <a:rPr lang="en-US" sz="2000" b="1" dirty="0" err="1" smtClean="0">
                <a:latin typeface="Times New Roman" panose="02020603050405020304" pitchFamily="18" charset="0"/>
                <a:cs typeface="Times New Roman" panose="02020603050405020304" pitchFamily="18" charset="0"/>
              </a:rPr>
              <a:t>công</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tác</a:t>
            </a:r>
            <a:r>
              <a:rPr lang="en-US" sz="2000" dirty="0" smtClean="0">
                <a:latin typeface="Times New Roman" panose="02020603050405020304" pitchFamily="18" charset="0"/>
                <a:cs typeface="Times New Roman" panose="02020603050405020304" pitchFamily="18" charset="0"/>
              </a:rPr>
              <a:t>: </a:t>
            </a:r>
            <a:r>
              <a:rPr lang="en-US" sz="2000" i="1" dirty="0" err="1" smtClean="0">
                <a:latin typeface="Times New Roman" panose="02020603050405020304" pitchFamily="18" charset="0"/>
                <a:cs typeface="Times New Roman" panose="02020603050405020304" pitchFamily="18" charset="0"/>
              </a:rPr>
              <a:t>Trường</a:t>
            </a:r>
            <a:r>
              <a:rPr lang="en-US" sz="2000" i="1" dirty="0" smtClean="0">
                <a:latin typeface="Times New Roman" panose="02020603050405020304" pitchFamily="18" charset="0"/>
                <a:cs typeface="Times New Roman" panose="02020603050405020304" pitchFamily="18" charset="0"/>
              </a:rPr>
              <a:t> </a:t>
            </a:r>
            <a:r>
              <a:rPr lang="en-US" sz="2000" i="1" dirty="0" err="1" smtClean="0">
                <a:latin typeface="Times New Roman" panose="02020603050405020304" pitchFamily="18" charset="0"/>
                <a:cs typeface="Times New Roman" panose="02020603050405020304" pitchFamily="18" charset="0"/>
              </a:rPr>
              <a:t>Tiểu</a:t>
            </a:r>
            <a:r>
              <a:rPr lang="en-US" sz="2000" i="1" dirty="0" smtClean="0">
                <a:latin typeface="Times New Roman" panose="02020603050405020304" pitchFamily="18" charset="0"/>
                <a:cs typeface="Times New Roman" panose="02020603050405020304" pitchFamily="18" charset="0"/>
              </a:rPr>
              <a:t> </a:t>
            </a:r>
            <a:r>
              <a:rPr lang="en-US" sz="2000" i="1" dirty="0" err="1" smtClean="0">
                <a:latin typeface="Times New Roman" panose="02020603050405020304" pitchFamily="18" charset="0"/>
                <a:cs typeface="Times New Roman" panose="02020603050405020304" pitchFamily="18" charset="0"/>
              </a:rPr>
              <a:t>học</a:t>
            </a:r>
            <a:r>
              <a:rPr lang="en-US" sz="2000" i="1" dirty="0" smtClean="0">
                <a:latin typeface="Times New Roman" panose="02020603050405020304" pitchFamily="18" charset="0"/>
                <a:cs typeface="Times New Roman" panose="02020603050405020304" pitchFamily="18" charset="0"/>
              </a:rPr>
              <a:t> </a:t>
            </a:r>
            <a:r>
              <a:rPr lang="en-US" sz="2000" i="1" dirty="0" err="1" smtClean="0">
                <a:latin typeface="Times New Roman" panose="02020603050405020304" pitchFamily="18" charset="0"/>
                <a:cs typeface="Times New Roman" panose="02020603050405020304" pitchFamily="18" charset="0"/>
              </a:rPr>
              <a:t>Tư</a:t>
            </a:r>
            <a:r>
              <a:rPr lang="en-US" sz="2000" i="1" dirty="0" smtClean="0">
                <a:latin typeface="Times New Roman" panose="02020603050405020304" pitchFamily="18" charset="0"/>
                <a:cs typeface="Times New Roman" panose="02020603050405020304" pitchFamily="18" charset="0"/>
              </a:rPr>
              <a:t>̣ </a:t>
            </a:r>
            <a:r>
              <a:rPr lang="en-US" sz="2000" i="1" dirty="0" err="1" smtClean="0">
                <a:latin typeface="Times New Roman" panose="02020603050405020304" pitchFamily="18" charset="0"/>
                <a:cs typeface="Times New Roman" panose="02020603050405020304" pitchFamily="18" charset="0"/>
              </a:rPr>
              <a:t>Nhiên</a:t>
            </a:r>
            <a:endParaRPr lang="en-US" sz="20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51201481"/>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latin typeface="Times New Roman" panose="02020603050405020304" pitchFamily="18" charset="0"/>
                <a:cs typeface="Times New Roman" panose="02020603050405020304" pitchFamily="18" charset="0"/>
              </a:rPr>
              <a:t>Giai</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đoạn</a:t>
            </a:r>
            <a:r>
              <a:rPr lang="en-US" b="1" dirty="0" smtClean="0">
                <a:latin typeface="Times New Roman" panose="02020603050405020304" pitchFamily="18" charset="0"/>
                <a:cs typeface="Times New Roman" panose="02020603050405020304" pitchFamily="18" charset="0"/>
              </a:rPr>
              <a:t> Post - listening</a:t>
            </a:r>
            <a:endParaRPr lang="en-US" b="1" dirty="0">
              <a:latin typeface="Times New Roman" panose="02020603050405020304" pitchFamily="18" charset="0"/>
              <a:cs typeface="Times New Roman" panose="02020603050405020304" pitchFamily="18" charset="0"/>
            </a:endParaRPr>
          </a:p>
        </p:txBody>
      </p:sp>
      <p:grpSp>
        <p:nvGrpSpPr>
          <p:cNvPr id="3" name="Google Shape;455;p21"/>
          <p:cNvGrpSpPr/>
          <p:nvPr/>
        </p:nvGrpSpPr>
        <p:grpSpPr>
          <a:xfrm>
            <a:off x="457200" y="2525109"/>
            <a:ext cx="2401411" cy="2078304"/>
            <a:chOff x="10294325" y="3406750"/>
            <a:chExt cx="558550" cy="557725"/>
          </a:xfrm>
        </p:grpSpPr>
        <p:sp>
          <p:nvSpPr>
            <p:cNvPr id="4" name="Google Shape;456;p21"/>
            <p:cNvSpPr/>
            <p:nvPr/>
          </p:nvSpPr>
          <p:spPr>
            <a:xfrm>
              <a:off x="10573975" y="3414050"/>
              <a:ext cx="271575" cy="279800"/>
            </a:xfrm>
            <a:custGeom>
              <a:avLst/>
              <a:gdLst/>
              <a:ahLst/>
              <a:cxnLst/>
              <a:rect l="l" t="t" r="r" b="b"/>
              <a:pathLst>
                <a:path w="10863" h="11192" extrusionOk="0">
                  <a:moveTo>
                    <a:pt x="5437" y="1"/>
                  </a:moveTo>
                  <a:cubicBezTo>
                    <a:pt x="2440" y="1"/>
                    <a:pt x="1" y="2428"/>
                    <a:pt x="1" y="5432"/>
                  </a:cubicBezTo>
                  <a:cubicBezTo>
                    <a:pt x="1" y="7090"/>
                    <a:pt x="749" y="8651"/>
                    <a:pt x="2050" y="9692"/>
                  </a:cubicBezTo>
                  <a:cubicBezTo>
                    <a:pt x="1985" y="10050"/>
                    <a:pt x="1854" y="10342"/>
                    <a:pt x="1659" y="10602"/>
                  </a:cubicBezTo>
                  <a:lnTo>
                    <a:pt x="1497" y="10895"/>
                  </a:lnTo>
                  <a:cubicBezTo>
                    <a:pt x="1406" y="11015"/>
                    <a:pt x="1511" y="11191"/>
                    <a:pt x="1656" y="11191"/>
                  </a:cubicBezTo>
                  <a:cubicBezTo>
                    <a:pt x="1668" y="11191"/>
                    <a:pt x="1680" y="11190"/>
                    <a:pt x="1692" y="11188"/>
                  </a:cubicBezTo>
                  <a:lnTo>
                    <a:pt x="2017" y="11155"/>
                  </a:lnTo>
                  <a:cubicBezTo>
                    <a:pt x="2765" y="10993"/>
                    <a:pt x="3350" y="10830"/>
                    <a:pt x="3741" y="10602"/>
                  </a:cubicBezTo>
                  <a:cubicBezTo>
                    <a:pt x="4255" y="10757"/>
                    <a:pt x="4790" y="10850"/>
                    <a:pt x="5346" y="10850"/>
                  </a:cubicBezTo>
                  <a:cubicBezTo>
                    <a:pt x="5492" y="10850"/>
                    <a:pt x="5640" y="10844"/>
                    <a:pt x="5789" y="10830"/>
                  </a:cubicBezTo>
                  <a:cubicBezTo>
                    <a:pt x="8619" y="10668"/>
                    <a:pt x="10862" y="8261"/>
                    <a:pt x="10830" y="5399"/>
                  </a:cubicBezTo>
                  <a:cubicBezTo>
                    <a:pt x="10830" y="2473"/>
                    <a:pt x="8456" y="66"/>
                    <a:pt x="5497" y="1"/>
                  </a:cubicBezTo>
                  <a:cubicBezTo>
                    <a:pt x="5477" y="1"/>
                    <a:pt x="5457" y="1"/>
                    <a:pt x="54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457;p21"/>
            <p:cNvSpPr/>
            <p:nvPr/>
          </p:nvSpPr>
          <p:spPr>
            <a:xfrm>
              <a:off x="10573175" y="3414075"/>
              <a:ext cx="206525" cy="279775"/>
            </a:xfrm>
            <a:custGeom>
              <a:avLst/>
              <a:gdLst/>
              <a:ahLst/>
              <a:cxnLst/>
              <a:rect l="l" t="t" r="r" b="b"/>
              <a:pathLst>
                <a:path w="8261" h="11191" extrusionOk="0">
                  <a:moveTo>
                    <a:pt x="5366" y="0"/>
                  </a:moveTo>
                  <a:cubicBezTo>
                    <a:pt x="2439" y="65"/>
                    <a:pt x="98" y="2407"/>
                    <a:pt x="33" y="5333"/>
                  </a:cubicBezTo>
                  <a:cubicBezTo>
                    <a:pt x="0" y="7024"/>
                    <a:pt x="748" y="8618"/>
                    <a:pt x="2082" y="9691"/>
                  </a:cubicBezTo>
                  <a:cubicBezTo>
                    <a:pt x="1984" y="10049"/>
                    <a:pt x="1854" y="10341"/>
                    <a:pt x="1691" y="10601"/>
                  </a:cubicBezTo>
                  <a:lnTo>
                    <a:pt x="1529" y="10894"/>
                  </a:lnTo>
                  <a:cubicBezTo>
                    <a:pt x="1438" y="11014"/>
                    <a:pt x="1543" y="11190"/>
                    <a:pt x="1688" y="11190"/>
                  </a:cubicBezTo>
                  <a:cubicBezTo>
                    <a:pt x="1700" y="11190"/>
                    <a:pt x="1712" y="11189"/>
                    <a:pt x="1724" y="11187"/>
                  </a:cubicBezTo>
                  <a:lnTo>
                    <a:pt x="2049" y="11154"/>
                  </a:lnTo>
                  <a:cubicBezTo>
                    <a:pt x="2797" y="10992"/>
                    <a:pt x="3382" y="10829"/>
                    <a:pt x="3773" y="10601"/>
                  </a:cubicBezTo>
                  <a:cubicBezTo>
                    <a:pt x="4287" y="10756"/>
                    <a:pt x="4822" y="10849"/>
                    <a:pt x="5378" y="10849"/>
                  </a:cubicBezTo>
                  <a:cubicBezTo>
                    <a:pt x="5524" y="10849"/>
                    <a:pt x="5672" y="10843"/>
                    <a:pt x="5821" y="10829"/>
                  </a:cubicBezTo>
                  <a:cubicBezTo>
                    <a:pt x="6081" y="10829"/>
                    <a:pt x="6342" y="10797"/>
                    <a:pt x="6602" y="10732"/>
                  </a:cubicBezTo>
                  <a:cubicBezTo>
                    <a:pt x="6764" y="10406"/>
                    <a:pt x="6667" y="10016"/>
                    <a:pt x="6407" y="9756"/>
                  </a:cubicBezTo>
                  <a:cubicBezTo>
                    <a:pt x="5366" y="8748"/>
                    <a:pt x="4748" y="7350"/>
                    <a:pt x="4748" y="5854"/>
                  </a:cubicBezTo>
                  <a:cubicBezTo>
                    <a:pt x="4748" y="3545"/>
                    <a:pt x="6212" y="1561"/>
                    <a:pt x="8260" y="781"/>
                  </a:cubicBezTo>
                  <a:cubicBezTo>
                    <a:pt x="7415" y="293"/>
                    <a:pt x="6407" y="0"/>
                    <a:pt x="5366"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58;p21"/>
            <p:cNvSpPr/>
            <p:nvPr/>
          </p:nvSpPr>
          <p:spPr>
            <a:xfrm>
              <a:off x="10612200" y="3528700"/>
              <a:ext cx="26850" cy="26850"/>
            </a:xfrm>
            <a:custGeom>
              <a:avLst/>
              <a:gdLst/>
              <a:ahLst/>
              <a:cxnLst/>
              <a:rect l="l" t="t" r="r" b="b"/>
              <a:pathLst>
                <a:path w="1074" h="1074" extrusionOk="0">
                  <a:moveTo>
                    <a:pt x="521" y="0"/>
                  </a:moveTo>
                  <a:cubicBezTo>
                    <a:pt x="228" y="0"/>
                    <a:pt x="0" y="228"/>
                    <a:pt x="0" y="521"/>
                  </a:cubicBezTo>
                  <a:cubicBezTo>
                    <a:pt x="0" y="846"/>
                    <a:pt x="228" y="1074"/>
                    <a:pt x="521" y="1074"/>
                  </a:cubicBezTo>
                  <a:cubicBezTo>
                    <a:pt x="846" y="1074"/>
                    <a:pt x="1073" y="846"/>
                    <a:pt x="1073" y="521"/>
                  </a:cubicBezTo>
                  <a:cubicBezTo>
                    <a:pt x="1073" y="228"/>
                    <a:pt x="846" y="0"/>
                    <a:pt x="52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59;p21"/>
            <p:cNvSpPr/>
            <p:nvPr/>
          </p:nvSpPr>
          <p:spPr>
            <a:xfrm>
              <a:off x="10695925" y="3528700"/>
              <a:ext cx="26850" cy="26850"/>
            </a:xfrm>
            <a:custGeom>
              <a:avLst/>
              <a:gdLst/>
              <a:ahLst/>
              <a:cxnLst/>
              <a:rect l="l" t="t" r="r" b="b"/>
              <a:pathLst>
                <a:path w="1074" h="1074" extrusionOk="0">
                  <a:moveTo>
                    <a:pt x="554" y="0"/>
                  </a:moveTo>
                  <a:cubicBezTo>
                    <a:pt x="228" y="0"/>
                    <a:pt x="1" y="228"/>
                    <a:pt x="1" y="521"/>
                  </a:cubicBezTo>
                  <a:cubicBezTo>
                    <a:pt x="1" y="846"/>
                    <a:pt x="228" y="1074"/>
                    <a:pt x="554" y="1074"/>
                  </a:cubicBezTo>
                  <a:cubicBezTo>
                    <a:pt x="846" y="1074"/>
                    <a:pt x="1074" y="846"/>
                    <a:pt x="1074" y="521"/>
                  </a:cubicBezTo>
                  <a:cubicBezTo>
                    <a:pt x="1074" y="228"/>
                    <a:pt x="846" y="0"/>
                    <a:pt x="5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60;p21"/>
            <p:cNvSpPr/>
            <p:nvPr/>
          </p:nvSpPr>
          <p:spPr>
            <a:xfrm>
              <a:off x="10779675" y="3528700"/>
              <a:ext cx="27650" cy="26850"/>
            </a:xfrm>
            <a:custGeom>
              <a:avLst/>
              <a:gdLst/>
              <a:ahLst/>
              <a:cxnLst/>
              <a:rect l="l" t="t" r="r" b="b"/>
              <a:pathLst>
                <a:path w="1106" h="1074" extrusionOk="0">
                  <a:moveTo>
                    <a:pt x="553" y="0"/>
                  </a:moveTo>
                  <a:cubicBezTo>
                    <a:pt x="260" y="0"/>
                    <a:pt x="0" y="228"/>
                    <a:pt x="0" y="521"/>
                  </a:cubicBezTo>
                  <a:cubicBezTo>
                    <a:pt x="0" y="846"/>
                    <a:pt x="260" y="1074"/>
                    <a:pt x="553" y="1074"/>
                  </a:cubicBezTo>
                  <a:cubicBezTo>
                    <a:pt x="846" y="1074"/>
                    <a:pt x="1106" y="846"/>
                    <a:pt x="1106" y="521"/>
                  </a:cubicBezTo>
                  <a:cubicBezTo>
                    <a:pt x="1106" y="228"/>
                    <a:pt x="846" y="0"/>
                    <a:pt x="5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461;p21"/>
            <p:cNvSpPr/>
            <p:nvPr/>
          </p:nvSpPr>
          <p:spPr>
            <a:xfrm>
              <a:off x="10314650" y="3637625"/>
              <a:ext cx="207325" cy="86225"/>
            </a:xfrm>
            <a:custGeom>
              <a:avLst/>
              <a:gdLst/>
              <a:ahLst/>
              <a:cxnLst/>
              <a:rect l="l" t="t" r="r" b="b"/>
              <a:pathLst>
                <a:path w="8293" h="3449" extrusionOk="0">
                  <a:moveTo>
                    <a:pt x="781" y="1"/>
                  </a:moveTo>
                  <a:lnTo>
                    <a:pt x="390" y="554"/>
                  </a:lnTo>
                  <a:cubicBezTo>
                    <a:pt x="130" y="879"/>
                    <a:pt x="0" y="1302"/>
                    <a:pt x="0" y="1725"/>
                  </a:cubicBezTo>
                  <a:lnTo>
                    <a:pt x="0" y="3448"/>
                  </a:lnTo>
                  <a:lnTo>
                    <a:pt x="8293" y="3448"/>
                  </a:lnTo>
                  <a:lnTo>
                    <a:pt x="8293" y="1725"/>
                  </a:lnTo>
                  <a:cubicBezTo>
                    <a:pt x="8293" y="1302"/>
                    <a:pt x="8162" y="912"/>
                    <a:pt x="7935" y="586"/>
                  </a:cubicBezTo>
                  <a:lnTo>
                    <a:pt x="7610" y="131"/>
                  </a:lnTo>
                  <a:lnTo>
                    <a:pt x="7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462;p21"/>
            <p:cNvSpPr/>
            <p:nvPr/>
          </p:nvSpPr>
          <p:spPr>
            <a:xfrm>
              <a:off x="10331700" y="3585450"/>
              <a:ext cx="186200" cy="103425"/>
            </a:xfrm>
            <a:custGeom>
              <a:avLst/>
              <a:gdLst/>
              <a:ahLst/>
              <a:cxnLst/>
              <a:rect l="l" t="t" r="r" b="b"/>
              <a:pathLst>
                <a:path w="7448" h="4137" extrusionOk="0">
                  <a:moveTo>
                    <a:pt x="6936" y="0"/>
                  </a:moveTo>
                  <a:cubicBezTo>
                    <a:pt x="6890" y="0"/>
                    <a:pt x="6842" y="12"/>
                    <a:pt x="6798" y="39"/>
                  </a:cubicBezTo>
                  <a:lnTo>
                    <a:pt x="6733" y="72"/>
                  </a:lnTo>
                  <a:cubicBezTo>
                    <a:pt x="6407" y="267"/>
                    <a:pt x="5854" y="397"/>
                    <a:pt x="5107" y="462"/>
                  </a:cubicBezTo>
                  <a:cubicBezTo>
                    <a:pt x="4651" y="527"/>
                    <a:pt x="4196" y="527"/>
                    <a:pt x="3903" y="527"/>
                  </a:cubicBezTo>
                  <a:lnTo>
                    <a:pt x="3416" y="527"/>
                  </a:lnTo>
                  <a:cubicBezTo>
                    <a:pt x="2505" y="527"/>
                    <a:pt x="1659" y="722"/>
                    <a:pt x="1009" y="1047"/>
                  </a:cubicBezTo>
                  <a:cubicBezTo>
                    <a:pt x="391" y="1373"/>
                    <a:pt x="33" y="1795"/>
                    <a:pt x="1" y="2251"/>
                  </a:cubicBezTo>
                  <a:cubicBezTo>
                    <a:pt x="1" y="2316"/>
                    <a:pt x="1" y="2381"/>
                    <a:pt x="33" y="2446"/>
                  </a:cubicBezTo>
                  <a:cubicBezTo>
                    <a:pt x="33" y="2478"/>
                    <a:pt x="66" y="2478"/>
                    <a:pt x="66" y="2511"/>
                  </a:cubicBezTo>
                  <a:cubicBezTo>
                    <a:pt x="391" y="3031"/>
                    <a:pt x="879" y="3421"/>
                    <a:pt x="1432" y="3649"/>
                  </a:cubicBezTo>
                  <a:cubicBezTo>
                    <a:pt x="2017" y="3877"/>
                    <a:pt x="2798" y="4137"/>
                    <a:pt x="3416" y="4137"/>
                  </a:cubicBezTo>
                  <a:cubicBezTo>
                    <a:pt x="4261" y="4137"/>
                    <a:pt x="5042" y="3974"/>
                    <a:pt x="5627" y="3649"/>
                  </a:cubicBezTo>
                  <a:lnTo>
                    <a:pt x="5659" y="3649"/>
                  </a:lnTo>
                  <a:cubicBezTo>
                    <a:pt x="6017" y="3421"/>
                    <a:pt x="6537" y="3031"/>
                    <a:pt x="6960" y="2251"/>
                  </a:cubicBezTo>
                  <a:cubicBezTo>
                    <a:pt x="6960" y="2251"/>
                    <a:pt x="6960" y="2251"/>
                    <a:pt x="6960" y="2218"/>
                  </a:cubicBezTo>
                  <a:cubicBezTo>
                    <a:pt x="7350" y="1600"/>
                    <a:pt x="7448" y="917"/>
                    <a:pt x="7220" y="267"/>
                  </a:cubicBezTo>
                  <a:lnTo>
                    <a:pt x="7220" y="202"/>
                  </a:lnTo>
                  <a:cubicBezTo>
                    <a:pt x="7173" y="84"/>
                    <a:pt x="7058" y="0"/>
                    <a:pt x="69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463;p21"/>
            <p:cNvSpPr/>
            <p:nvPr/>
          </p:nvSpPr>
          <p:spPr>
            <a:xfrm>
              <a:off x="10331700" y="3598625"/>
              <a:ext cx="143925" cy="90250"/>
            </a:xfrm>
            <a:custGeom>
              <a:avLst/>
              <a:gdLst/>
              <a:ahLst/>
              <a:cxnLst/>
              <a:rect l="l" t="t" r="r" b="b"/>
              <a:pathLst>
                <a:path w="5757" h="3610" extrusionOk="0">
                  <a:moveTo>
                    <a:pt x="3416" y="0"/>
                  </a:moveTo>
                  <a:cubicBezTo>
                    <a:pt x="2505" y="0"/>
                    <a:pt x="1659" y="195"/>
                    <a:pt x="1009" y="520"/>
                  </a:cubicBezTo>
                  <a:cubicBezTo>
                    <a:pt x="391" y="846"/>
                    <a:pt x="33" y="1268"/>
                    <a:pt x="1" y="1724"/>
                  </a:cubicBezTo>
                  <a:cubicBezTo>
                    <a:pt x="1" y="1789"/>
                    <a:pt x="1" y="1854"/>
                    <a:pt x="33" y="1919"/>
                  </a:cubicBezTo>
                  <a:cubicBezTo>
                    <a:pt x="33" y="1951"/>
                    <a:pt x="66" y="1951"/>
                    <a:pt x="66" y="1984"/>
                  </a:cubicBezTo>
                  <a:cubicBezTo>
                    <a:pt x="391" y="2504"/>
                    <a:pt x="879" y="2894"/>
                    <a:pt x="1432" y="3122"/>
                  </a:cubicBezTo>
                  <a:cubicBezTo>
                    <a:pt x="2017" y="3350"/>
                    <a:pt x="2798" y="3610"/>
                    <a:pt x="3416" y="3610"/>
                  </a:cubicBezTo>
                  <a:cubicBezTo>
                    <a:pt x="4261" y="3610"/>
                    <a:pt x="5042" y="3447"/>
                    <a:pt x="5659" y="3122"/>
                  </a:cubicBezTo>
                  <a:cubicBezTo>
                    <a:pt x="5692" y="3089"/>
                    <a:pt x="5724" y="3089"/>
                    <a:pt x="5757" y="3057"/>
                  </a:cubicBezTo>
                  <a:cubicBezTo>
                    <a:pt x="5172" y="3024"/>
                    <a:pt x="4489" y="2797"/>
                    <a:pt x="3936" y="2602"/>
                  </a:cubicBezTo>
                  <a:cubicBezTo>
                    <a:pt x="3383" y="2374"/>
                    <a:pt x="2895" y="1984"/>
                    <a:pt x="2603" y="1463"/>
                  </a:cubicBezTo>
                  <a:cubicBezTo>
                    <a:pt x="2570" y="1431"/>
                    <a:pt x="2570" y="1398"/>
                    <a:pt x="2537" y="1398"/>
                  </a:cubicBezTo>
                  <a:cubicBezTo>
                    <a:pt x="2537" y="1333"/>
                    <a:pt x="2505" y="1268"/>
                    <a:pt x="2505" y="1203"/>
                  </a:cubicBezTo>
                  <a:cubicBezTo>
                    <a:pt x="2537" y="748"/>
                    <a:pt x="2895" y="325"/>
                    <a:pt x="3513"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464;p21"/>
            <p:cNvSpPr/>
            <p:nvPr/>
          </p:nvSpPr>
          <p:spPr>
            <a:xfrm>
              <a:off x="10302450" y="3723000"/>
              <a:ext cx="37425" cy="40675"/>
            </a:xfrm>
            <a:custGeom>
              <a:avLst/>
              <a:gdLst/>
              <a:ahLst/>
              <a:cxnLst/>
              <a:rect l="l" t="t" r="r" b="b"/>
              <a:pathLst>
                <a:path w="1497" h="1627" extrusionOk="0">
                  <a:moveTo>
                    <a:pt x="618" y="1"/>
                  </a:moveTo>
                  <a:cubicBezTo>
                    <a:pt x="618" y="1"/>
                    <a:pt x="456" y="33"/>
                    <a:pt x="456" y="33"/>
                  </a:cubicBezTo>
                  <a:cubicBezTo>
                    <a:pt x="195" y="98"/>
                    <a:pt x="0" y="358"/>
                    <a:pt x="0" y="651"/>
                  </a:cubicBezTo>
                  <a:lnTo>
                    <a:pt x="0" y="976"/>
                  </a:lnTo>
                  <a:cubicBezTo>
                    <a:pt x="0" y="1334"/>
                    <a:pt x="293" y="1594"/>
                    <a:pt x="618" y="1594"/>
                  </a:cubicBezTo>
                  <a:lnTo>
                    <a:pt x="618" y="1627"/>
                  </a:lnTo>
                  <a:lnTo>
                    <a:pt x="1496" y="1627"/>
                  </a:lnTo>
                  <a:lnTo>
                    <a:pt x="1496" y="1"/>
                  </a:lnTo>
                  <a:close/>
                </a:path>
              </a:pathLst>
            </a:custGeom>
            <a:solidFill>
              <a:srgbClr val="DBAE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465;p21"/>
            <p:cNvSpPr/>
            <p:nvPr/>
          </p:nvSpPr>
          <p:spPr>
            <a:xfrm>
              <a:off x="10496750" y="3723000"/>
              <a:ext cx="37425" cy="40675"/>
            </a:xfrm>
            <a:custGeom>
              <a:avLst/>
              <a:gdLst/>
              <a:ahLst/>
              <a:cxnLst/>
              <a:rect l="l" t="t" r="r" b="b"/>
              <a:pathLst>
                <a:path w="1497" h="1627" extrusionOk="0">
                  <a:moveTo>
                    <a:pt x="0" y="1"/>
                  </a:moveTo>
                  <a:lnTo>
                    <a:pt x="0" y="1627"/>
                  </a:lnTo>
                  <a:lnTo>
                    <a:pt x="878" y="1627"/>
                  </a:lnTo>
                  <a:lnTo>
                    <a:pt x="878" y="1594"/>
                  </a:lnTo>
                  <a:cubicBezTo>
                    <a:pt x="1204" y="1594"/>
                    <a:pt x="1496" y="1334"/>
                    <a:pt x="1496" y="976"/>
                  </a:cubicBezTo>
                  <a:lnTo>
                    <a:pt x="1496" y="651"/>
                  </a:lnTo>
                  <a:cubicBezTo>
                    <a:pt x="1496" y="358"/>
                    <a:pt x="1301" y="98"/>
                    <a:pt x="1041" y="33"/>
                  </a:cubicBezTo>
                  <a:cubicBezTo>
                    <a:pt x="1041" y="33"/>
                    <a:pt x="878" y="1"/>
                    <a:pt x="878" y="1"/>
                  </a:cubicBezTo>
                  <a:close/>
                </a:path>
              </a:pathLst>
            </a:custGeom>
            <a:solidFill>
              <a:srgbClr val="DBAE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66;p21"/>
            <p:cNvSpPr/>
            <p:nvPr/>
          </p:nvSpPr>
          <p:spPr>
            <a:xfrm>
              <a:off x="10350400" y="3884775"/>
              <a:ext cx="134175" cy="72400"/>
            </a:xfrm>
            <a:custGeom>
              <a:avLst/>
              <a:gdLst/>
              <a:ahLst/>
              <a:cxnLst/>
              <a:rect l="l" t="t" r="r" b="b"/>
              <a:pathLst>
                <a:path w="5367" h="2896" extrusionOk="0">
                  <a:moveTo>
                    <a:pt x="1432" y="1"/>
                  </a:moveTo>
                  <a:cubicBezTo>
                    <a:pt x="651" y="1"/>
                    <a:pt x="1" y="651"/>
                    <a:pt x="1" y="1464"/>
                  </a:cubicBezTo>
                  <a:lnTo>
                    <a:pt x="1" y="2537"/>
                  </a:lnTo>
                  <a:cubicBezTo>
                    <a:pt x="1" y="2733"/>
                    <a:pt x="164" y="2895"/>
                    <a:pt x="359" y="2895"/>
                  </a:cubicBezTo>
                  <a:lnTo>
                    <a:pt x="5009" y="2895"/>
                  </a:lnTo>
                  <a:cubicBezTo>
                    <a:pt x="5204" y="2895"/>
                    <a:pt x="5367" y="2733"/>
                    <a:pt x="5367" y="2537"/>
                  </a:cubicBezTo>
                  <a:lnTo>
                    <a:pt x="5367" y="1464"/>
                  </a:lnTo>
                  <a:cubicBezTo>
                    <a:pt x="5367" y="651"/>
                    <a:pt x="4716" y="1"/>
                    <a:pt x="39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467;p21"/>
            <p:cNvSpPr/>
            <p:nvPr/>
          </p:nvSpPr>
          <p:spPr>
            <a:xfrm>
              <a:off x="10350400" y="3884775"/>
              <a:ext cx="92725" cy="72400"/>
            </a:xfrm>
            <a:custGeom>
              <a:avLst/>
              <a:gdLst/>
              <a:ahLst/>
              <a:cxnLst/>
              <a:rect l="l" t="t" r="r" b="b"/>
              <a:pathLst>
                <a:path w="3709" h="2896" extrusionOk="0">
                  <a:moveTo>
                    <a:pt x="1432" y="1"/>
                  </a:moveTo>
                  <a:cubicBezTo>
                    <a:pt x="619" y="1"/>
                    <a:pt x="1" y="651"/>
                    <a:pt x="1" y="1464"/>
                  </a:cubicBezTo>
                  <a:lnTo>
                    <a:pt x="1" y="2537"/>
                  </a:lnTo>
                  <a:cubicBezTo>
                    <a:pt x="1" y="2733"/>
                    <a:pt x="164" y="2895"/>
                    <a:pt x="359" y="2895"/>
                  </a:cubicBezTo>
                  <a:lnTo>
                    <a:pt x="1724" y="2895"/>
                  </a:lnTo>
                  <a:cubicBezTo>
                    <a:pt x="1529" y="2895"/>
                    <a:pt x="1367" y="2733"/>
                    <a:pt x="1367" y="2537"/>
                  </a:cubicBezTo>
                  <a:lnTo>
                    <a:pt x="1367" y="1464"/>
                  </a:lnTo>
                  <a:cubicBezTo>
                    <a:pt x="1367" y="1269"/>
                    <a:pt x="1399" y="1074"/>
                    <a:pt x="1464" y="911"/>
                  </a:cubicBezTo>
                  <a:cubicBezTo>
                    <a:pt x="1521" y="779"/>
                    <a:pt x="1633" y="712"/>
                    <a:pt x="1743" y="712"/>
                  </a:cubicBezTo>
                  <a:cubicBezTo>
                    <a:pt x="1821" y="712"/>
                    <a:pt x="1898" y="746"/>
                    <a:pt x="1952" y="814"/>
                  </a:cubicBezTo>
                  <a:cubicBezTo>
                    <a:pt x="2147" y="977"/>
                    <a:pt x="2407" y="1107"/>
                    <a:pt x="2700" y="1107"/>
                  </a:cubicBezTo>
                  <a:cubicBezTo>
                    <a:pt x="3285" y="1074"/>
                    <a:pt x="3708" y="619"/>
                    <a:pt x="3708" y="33"/>
                  </a:cubicBezTo>
                  <a:lnTo>
                    <a:pt x="3708" y="1"/>
                  </a:ln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68;p21"/>
            <p:cNvSpPr/>
            <p:nvPr/>
          </p:nvSpPr>
          <p:spPr>
            <a:xfrm>
              <a:off x="10399200" y="3832750"/>
              <a:ext cx="36600" cy="60200"/>
            </a:xfrm>
            <a:custGeom>
              <a:avLst/>
              <a:gdLst/>
              <a:ahLst/>
              <a:cxnLst/>
              <a:rect l="l" t="t" r="r" b="b"/>
              <a:pathLst>
                <a:path w="1464" h="2408" extrusionOk="0">
                  <a:moveTo>
                    <a:pt x="0" y="1"/>
                  </a:moveTo>
                  <a:lnTo>
                    <a:pt x="0" y="1692"/>
                  </a:lnTo>
                  <a:cubicBezTo>
                    <a:pt x="0" y="2082"/>
                    <a:pt x="325" y="2407"/>
                    <a:pt x="716" y="2407"/>
                  </a:cubicBezTo>
                  <a:cubicBezTo>
                    <a:pt x="1138" y="2407"/>
                    <a:pt x="1463" y="2082"/>
                    <a:pt x="1463" y="1692"/>
                  </a:cubicBezTo>
                  <a:lnTo>
                    <a:pt x="1463" y="1"/>
                  </a:lnTo>
                  <a:lnTo>
                    <a:pt x="1073" y="66"/>
                  </a:lnTo>
                  <a:lnTo>
                    <a:pt x="748" y="66"/>
                  </a:lnTo>
                  <a:cubicBezTo>
                    <a:pt x="650" y="66"/>
                    <a:pt x="520" y="66"/>
                    <a:pt x="390" y="33"/>
                  </a:cubicBezTo>
                  <a:lnTo>
                    <a:pt x="0" y="1"/>
                  </a:lnTo>
                  <a:close/>
                </a:path>
              </a:pathLst>
            </a:custGeom>
            <a:solidFill>
              <a:srgbClr val="FAD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69;p21"/>
            <p:cNvSpPr/>
            <p:nvPr/>
          </p:nvSpPr>
          <p:spPr>
            <a:xfrm>
              <a:off x="10399200" y="3832750"/>
              <a:ext cx="29275" cy="60200"/>
            </a:xfrm>
            <a:custGeom>
              <a:avLst/>
              <a:gdLst/>
              <a:ahLst/>
              <a:cxnLst/>
              <a:rect l="l" t="t" r="r" b="b"/>
              <a:pathLst>
                <a:path w="1171" h="2408" extrusionOk="0">
                  <a:moveTo>
                    <a:pt x="0" y="1"/>
                  </a:moveTo>
                  <a:lnTo>
                    <a:pt x="0" y="1692"/>
                  </a:lnTo>
                  <a:cubicBezTo>
                    <a:pt x="0" y="2082"/>
                    <a:pt x="325" y="2407"/>
                    <a:pt x="748" y="2407"/>
                  </a:cubicBezTo>
                  <a:cubicBezTo>
                    <a:pt x="878" y="2407"/>
                    <a:pt x="1041" y="2375"/>
                    <a:pt x="1171" y="2277"/>
                  </a:cubicBezTo>
                  <a:cubicBezTo>
                    <a:pt x="976" y="2147"/>
                    <a:pt x="846" y="1919"/>
                    <a:pt x="846" y="1692"/>
                  </a:cubicBezTo>
                  <a:lnTo>
                    <a:pt x="846" y="66"/>
                  </a:lnTo>
                  <a:lnTo>
                    <a:pt x="781" y="66"/>
                  </a:lnTo>
                  <a:cubicBezTo>
                    <a:pt x="650" y="66"/>
                    <a:pt x="520" y="66"/>
                    <a:pt x="390" y="33"/>
                  </a:cubicBezTo>
                  <a:lnTo>
                    <a:pt x="0" y="1"/>
                  </a:ln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70;p21"/>
            <p:cNvSpPr/>
            <p:nvPr/>
          </p:nvSpPr>
          <p:spPr>
            <a:xfrm>
              <a:off x="10339025" y="3664950"/>
              <a:ext cx="158550" cy="186550"/>
            </a:xfrm>
            <a:custGeom>
              <a:avLst/>
              <a:gdLst/>
              <a:ahLst/>
              <a:cxnLst/>
              <a:rect l="l" t="t" r="r" b="b"/>
              <a:pathLst>
                <a:path w="6342" h="7462" extrusionOk="0">
                  <a:moveTo>
                    <a:pt x="310" y="0"/>
                  </a:moveTo>
                  <a:cubicBezTo>
                    <a:pt x="200" y="0"/>
                    <a:pt x="88" y="66"/>
                    <a:pt x="66" y="176"/>
                  </a:cubicBezTo>
                  <a:lnTo>
                    <a:pt x="33" y="339"/>
                  </a:lnTo>
                  <a:cubicBezTo>
                    <a:pt x="1" y="436"/>
                    <a:pt x="1" y="534"/>
                    <a:pt x="1" y="632"/>
                  </a:cubicBezTo>
                  <a:lnTo>
                    <a:pt x="1" y="4241"/>
                  </a:lnTo>
                  <a:cubicBezTo>
                    <a:pt x="1" y="5997"/>
                    <a:pt x="1399" y="7461"/>
                    <a:pt x="3155" y="7461"/>
                  </a:cubicBezTo>
                  <a:cubicBezTo>
                    <a:pt x="3175" y="7461"/>
                    <a:pt x="3194" y="7461"/>
                    <a:pt x="3214" y="7461"/>
                  </a:cubicBezTo>
                  <a:cubicBezTo>
                    <a:pt x="4943" y="7461"/>
                    <a:pt x="6342" y="6043"/>
                    <a:pt x="6342" y="4306"/>
                  </a:cubicBezTo>
                  <a:lnTo>
                    <a:pt x="6342" y="632"/>
                  </a:lnTo>
                  <a:cubicBezTo>
                    <a:pt x="6342" y="534"/>
                    <a:pt x="6342" y="436"/>
                    <a:pt x="6309" y="339"/>
                  </a:cubicBezTo>
                  <a:lnTo>
                    <a:pt x="6277" y="209"/>
                  </a:lnTo>
                  <a:cubicBezTo>
                    <a:pt x="6254" y="74"/>
                    <a:pt x="6155" y="1"/>
                    <a:pt x="6041" y="1"/>
                  </a:cubicBezTo>
                  <a:cubicBezTo>
                    <a:pt x="5990" y="1"/>
                    <a:pt x="5937" y="16"/>
                    <a:pt x="5887" y="46"/>
                  </a:cubicBezTo>
                  <a:lnTo>
                    <a:pt x="5757" y="144"/>
                  </a:lnTo>
                  <a:cubicBezTo>
                    <a:pt x="5659" y="209"/>
                    <a:pt x="5561" y="274"/>
                    <a:pt x="5431" y="339"/>
                  </a:cubicBezTo>
                  <a:lnTo>
                    <a:pt x="5399" y="339"/>
                  </a:lnTo>
                  <a:lnTo>
                    <a:pt x="5399" y="371"/>
                  </a:lnTo>
                  <a:lnTo>
                    <a:pt x="5366" y="371"/>
                  </a:lnTo>
                  <a:cubicBezTo>
                    <a:pt x="4749" y="664"/>
                    <a:pt x="3968" y="827"/>
                    <a:pt x="3188" y="827"/>
                  </a:cubicBezTo>
                  <a:cubicBezTo>
                    <a:pt x="2147" y="827"/>
                    <a:pt x="1204" y="566"/>
                    <a:pt x="586" y="144"/>
                  </a:cubicBezTo>
                  <a:lnTo>
                    <a:pt x="456" y="46"/>
                  </a:lnTo>
                  <a:cubicBezTo>
                    <a:pt x="414" y="15"/>
                    <a:pt x="362" y="0"/>
                    <a:pt x="310" y="0"/>
                  </a:cubicBezTo>
                  <a:close/>
                </a:path>
              </a:pathLst>
            </a:custGeom>
            <a:solidFill>
              <a:srgbClr val="FAD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71;p21"/>
            <p:cNvSpPr/>
            <p:nvPr/>
          </p:nvSpPr>
          <p:spPr>
            <a:xfrm>
              <a:off x="10339025" y="3664950"/>
              <a:ext cx="157750" cy="186525"/>
            </a:xfrm>
            <a:custGeom>
              <a:avLst/>
              <a:gdLst/>
              <a:ahLst/>
              <a:cxnLst/>
              <a:rect l="l" t="t" r="r" b="b"/>
              <a:pathLst>
                <a:path w="6310" h="7461" extrusionOk="0">
                  <a:moveTo>
                    <a:pt x="296" y="0"/>
                  </a:moveTo>
                  <a:cubicBezTo>
                    <a:pt x="185" y="0"/>
                    <a:pt x="88" y="66"/>
                    <a:pt x="66" y="176"/>
                  </a:cubicBezTo>
                  <a:lnTo>
                    <a:pt x="33" y="339"/>
                  </a:lnTo>
                  <a:cubicBezTo>
                    <a:pt x="1" y="436"/>
                    <a:pt x="1" y="534"/>
                    <a:pt x="1" y="632"/>
                  </a:cubicBezTo>
                  <a:lnTo>
                    <a:pt x="1" y="4241"/>
                  </a:lnTo>
                  <a:cubicBezTo>
                    <a:pt x="1" y="5965"/>
                    <a:pt x="1366" y="7428"/>
                    <a:pt x="3090" y="7461"/>
                  </a:cubicBezTo>
                  <a:cubicBezTo>
                    <a:pt x="3383" y="7461"/>
                    <a:pt x="3675" y="7428"/>
                    <a:pt x="3936" y="7363"/>
                  </a:cubicBezTo>
                  <a:cubicBezTo>
                    <a:pt x="2732" y="6875"/>
                    <a:pt x="1887" y="5672"/>
                    <a:pt x="1887" y="4274"/>
                  </a:cubicBezTo>
                  <a:lnTo>
                    <a:pt x="1887" y="2680"/>
                  </a:lnTo>
                  <a:cubicBezTo>
                    <a:pt x="1887" y="1997"/>
                    <a:pt x="2440" y="1477"/>
                    <a:pt x="3090" y="1477"/>
                  </a:cubicBezTo>
                  <a:lnTo>
                    <a:pt x="3123" y="1477"/>
                  </a:lnTo>
                  <a:cubicBezTo>
                    <a:pt x="3968" y="1477"/>
                    <a:pt x="4814" y="1314"/>
                    <a:pt x="5431" y="989"/>
                  </a:cubicBezTo>
                  <a:lnTo>
                    <a:pt x="5464" y="989"/>
                  </a:lnTo>
                  <a:cubicBezTo>
                    <a:pt x="5692" y="827"/>
                    <a:pt x="5984" y="632"/>
                    <a:pt x="6309" y="274"/>
                  </a:cubicBezTo>
                  <a:lnTo>
                    <a:pt x="6277" y="176"/>
                  </a:lnTo>
                  <a:cubicBezTo>
                    <a:pt x="6255" y="66"/>
                    <a:pt x="6143" y="0"/>
                    <a:pt x="6032" y="0"/>
                  </a:cubicBezTo>
                  <a:cubicBezTo>
                    <a:pt x="5980" y="0"/>
                    <a:pt x="5928" y="15"/>
                    <a:pt x="5887" y="46"/>
                  </a:cubicBezTo>
                  <a:lnTo>
                    <a:pt x="5757" y="144"/>
                  </a:lnTo>
                  <a:cubicBezTo>
                    <a:pt x="5659" y="209"/>
                    <a:pt x="5529" y="274"/>
                    <a:pt x="5399" y="339"/>
                  </a:cubicBezTo>
                  <a:lnTo>
                    <a:pt x="5366" y="371"/>
                  </a:lnTo>
                  <a:cubicBezTo>
                    <a:pt x="4749" y="664"/>
                    <a:pt x="3968" y="827"/>
                    <a:pt x="3155" y="827"/>
                  </a:cubicBezTo>
                  <a:cubicBezTo>
                    <a:pt x="2147" y="827"/>
                    <a:pt x="1204" y="566"/>
                    <a:pt x="586" y="144"/>
                  </a:cubicBezTo>
                  <a:lnTo>
                    <a:pt x="456" y="46"/>
                  </a:lnTo>
                  <a:cubicBezTo>
                    <a:pt x="404" y="15"/>
                    <a:pt x="348" y="0"/>
                    <a:pt x="296"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72;p21"/>
            <p:cNvSpPr/>
            <p:nvPr/>
          </p:nvSpPr>
          <p:spPr>
            <a:xfrm>
              <a:off x="10565850" y="3406750"/>
              <a:ext cx="287025" cy="296775"/>
            </a:xfrm>
            <a:custGeom>
              <a:avLst/>
              <a:gdLst/>
              <a:ahLst/>
              <a:cxnLst/>
              <a:rect l="l" t="t" r="r" b="b"/>
              <a:pathLst>
                <a:path w="11481" h="11871" extrusionOk="0">
                  <a:moveTo>
                    <a:pt x="5757" y="651"/>
                  </a:moveTo>
                  <a:cubicBezTo>
                    <a:pt x="8553" y="651"/>
                    <a:pt x="10830" y="2927"/>
                    <a:pt x="10830" y="5724"/>
                  </a:cubicBezTo>
                  <a:cubicBezTo>
                    <a:pt x="10830" y="8521"/>
                    <a:pt x="8553" y="10797"/>
                    <a:pt x="5757" y="10797"/>
                  </a:cubicBezTo>
                  <a:cubicBezTo>
                    <a:pt x="5204" y="10797"/>
                    <a:pt x="4683" y="10699"/>
                    <a:pt x="4163" y="10537"/>
                  </a:cubicBezTo>
                  <a:cubicBezTo>
                    <a:pt x="4066" y="10537"/>
                    <a:pt x="3968" y="10537"/>
                    <a:pt x="3903" y="10569"/>
                  </a:cubicBezTo>
                  <a:cubicBezTo>
                    <a:pt x="3480" y="10829"/>
                    <a:pt x="2830" y="10992"/>
                    <a:pt x="2310" y="11090"/>
                  </a:cubicBezTo>
                  <a:cubicBezTo>
                    <a:pt x="2472" y="10797"/>
                    <a:pt x="2635" y="10439"/>
                    <a:pt x="2732" y="10049"/>
                  </a:cubicBezTo>
                  <a:cubicBezTo>
                    <a:pt x="2765" y="9919"/>
                    <a:pt x="2732" y="9789"/>
                    <a:pt x="2602" y="9724"/>
                  </a:cubicBezTo>
                  <a:cubicBezTo>
                    <a:pt x="1366" y="8748"/>
                    <a:pt x="684" y="7285"/>
                    <a:pt x="684" y="5724"/>
                  </a:cubicBezTo>
                  <a:cubicBezTo>
                    <a:pt x="684" y="2927"/>
                    <a:pt x="2960" y="651"/>
                    <a:pt x="5757" y="651"/>
                  </a:cubicBezTo>
                  <a:close/>
                  <a:moveTo>
                    <a:pt x="5757" y="0"/>
                  </a:moveTo>
                  <a:cubicBezTo>
                    <a:pt x="2570" y="0"/>
                    <a:pt x="1" y="2569"/>
                    <a:pt x="1" y="5724"/>
                  </a:cubicBezTo>
                  <a:cubicBezTo>
                    <a:pt x="1" y="7415"/>
                    <a:pt x="749" y="9008"/>
                    <a:pt x="2049" y="10081"/>
                  </a:cubicBezTo>
                  <a:cubicBezTo>
                    <a:pt x="1919" y="10504"/>
                    <a:pt x="1659" y="10992"/>
                    <a:pt x="1236" y="11252"/>
                  </a:cubicBezTo>
                  <a:cubicBezTo>
                    <a:pt x="1106" y="11350"/>
                    <a:pt x="1041" y="11480"/>
                    <a:pt x="1106" y="11642"/>
                  </a:cubicBezTo>
                  <a:cubicBezTo>
                    <a:pt x="1139" y="11773"/>
                    <a:pt x="1269" y="11870"/>
                    <a:pt x="1399" y="11870"/>
                  </a:cubicBezTo>
                  <a:lnTo>
                    <a:pt x="1431" y="11870"/>
                  </a:lnTo>
                  <a:cubicBezTo>
                    <a:pt x="1497" y="11870"/>
                    <a:pt x="3090" y="11740"/>
                    <a:pt x="4098" y="11220"/>
                  </a:cubicBezTo>
                  <a:cubicBezTo>
                    <a:pt x="4618" y="11382"/>
                    <a:pt x="5171" y="11447"/>
                    <a:pt x="5724" y="11447"/>
                  </a:cubicBezTo>
                  <a:cubicBezTo>
                    <a:pt x="8911" y="11447"/>
                    <a:pt x="11480" y="8878"/>
                    <a:pt x="11480" y="5724"/>
                  </a:cubicBezTo>
                  <a:cubicBezTo>
                    <a:pt x="11480" y="2569"/>
                    <a:pt x="8911" y="0"/>
                    <a:pt x="57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73;p21"/>
            <p:cNvSpPr/>
            <p:nvPr/>
          </p:nvSpPr>
          <p:spPr>
            <a:xfrm>
              <a:off x="10294325" y="3572600"/>
              <a:ext cx="247975" cy="391875"/>
            </a:xfrm>
            <a:custGeom>
              <a:avLst/>
              <a:gdLst/>
              <a:ahLst/>
              <a:cxnLst/>
              <a:rect l="l" t="t" r="r" b="b"/>
              <a:pathLst>
                <a:path w="9919" h="15675" extrusionOk="0">
                  <a:moveTo>
                    <a:pt x="8455" y="846"/>
                  </a:moveTo>
                  <a:cubicBezTo>
                    <a:pt x="8553" y="1171"/>
                    <a:pt x="8618" y="1756"/>
                    <a:pt x="8162" y="2504"/>
                  </a:cubicBezTo>
                  <a:cubicBezTo>
                    <a:pt x="8130" y="2537"/>
                    <a:pt x="8097" y="2635"/>
                    <a:pt x="8097" y="2700"/>
                  </a:cubicBezTo>
                  <a:cubicBezTo>
                    <a:pt x="8065" y="2797"/>
                    <a:pt x="7837" y="3350"/>
                    <a:pt x="7024" y="3773"/>
                  </a:cubicBezTo>
                  <a:cubicBezTo>
                    <a:pt x="6471" y="4065"/>
                    <a:pt x="5756" y="4228"/>
                    <a:pt x="4943" y="4228"/>
                  </a:cubicBezTo>
                  <a:cubicBezTo>
                    <a:pt x="3902" y="4228"/>
                    <a:pt x="2927" y="3935"/>
                    <a:pt x="2374" y="3447"/>
                  </a:cubicBezTo>
                  <a:cubicBezTo>
                    <a:pt x="2374" y="3447"/>
                    <a:pt x="2341" y="3415"/>
                    <a:pt x="2309" y="3415"/>
                  </a:cubicBezTo>
                  <a:cubicBezTo>
                    <a:pt x="2146" y="3220"/>
                    <a:pt x="1984" y="2895"/>
                    <a:pt x="1886" y="2732"/>
                  </a:cubicBezTo>
                  <a:cubicBezTo>
                    <a:pt x="1919" y="2407"/>
                    <a:pt x="2211" y="2049"/>
                    <a:pt x="2699" y="1789"/>
                  </a:cubicBezTo>
                  <a:cubicBezTo>
                    <a:pt x="3317" y="1496"/>
                    <a:pt x="4098" y="1301"/>
                    <a:pt x="4943" y="1301"/>
                  </a:cubicBezTo>
                  <a:lnTo>
                    <a:pt x="5203" y="1301"/>
                  </a:lnTo>
                  <a:cubicBezTo>
                    <a:pt x="5271" y="1315"/>
                    <a:pt x="5422" y="1323"/>
                    <a:pt x="5624" y="1323"/>
                  </a:cubicBezTo>
                  <a:cubicBezTo>
                    <a:pt x="5910" y="1323"/>
                    <a:pt x="6299" y="1307"/>
                    <a:pt x="6699" y="1269"/>
                  </a:cubicBezTo>
                  <a:cubicBezTo>
                    <a:pt x="7480" y="1204"/>
                    <a:pt x="8065" y="1041"/>
                    <a:pt x="8455" y="846"/>
                  </a:cubicBezTo>
                  <a:close/>
                  <a:moveTo>
                    <a:pt x="1496" y="3350"/>
                  </a:moveTo>
                  <a:cubicBezTo>
                    <a:pt x="1528" y="3447"/>
                    <a:pt x="1594" y="3513"/>
                    <a:pt x="1659" y="3610"/>
                  </a:cubicBezTo>
                  <a:cubicBezTo>
                    <a:pt x="1528" y="3838"/>
                    <a:pt x="1463" y="4065"/>
                    <a:pt x="1463" y="4326"/>
                  </a:cubicBezTo>
                  <a:lnTo>
                    <a:pt x="1463" y="5724"/>
                  </a:lnTo>
                  <a:lnTo>
                    <a:pt x="1171" y="5724"/>
                  </a:lnTo>
                  <a:lnTo>
                    <a:pt x="1171" y="4326"/>
                  </a:lnTo>
                  <a:cubicBezTo>
                    <a:pt x="1171" y="3968"/>
                    <a:pt x="1268" y="3643"/>
                    <a:pt x="1496" y="3350"/>
                  </a:cubicBezTo>
                  <a:close/>
                  <a:moveTo>
                    <a:pt x="8455" y="3382"/>
                  </a:moveTo>
                  <a:cubicBezTo>
                    <a:pt x="8650" y="3643"/>
                    <a:pt x="8748" y="3968"/>
                    <a:pt x="8748" y="4326"/>
                  </a:cubicBezTo>
                  <a:lnTo>
                    <a:pt x="8748" y="5724"/>
                  </a:lnTo>
                  <a:lnTo>
                    <a:pt x="8423" y="5724"/>
                  </a:lnTo>
                  <a:lnTo>
                    <a:pt x="8423" y="4326"/>
                  </a:lnTo>
                  <a:cubicBezTo>
                    <a:pt x="8423" y="4130"/>
                    <a:pt x="8390" y="3935"/>
                    <a:pt x="8325" y="3773"/>
                  </a:cubicBezTo>
                  <a:cubicBezTo>
                    <a:pt x="8325" y="3708"/>
                    <a:pt x="8293" y="3675"/>
                    <a:pt x="8260" y="3643"/>
                  </a:cubicBezTo>
                  <a:cubicBezTo>
                    <a:pt x="8325" y="3545"/>
                    <a:pt x="8390" y="3447"/>
                    <a:pt x="8455" y="3382"/>
                  </a:cubicBezTo>
                  <a:close/>
                  <a:moveTo>
                    <a:pt x="1463" y="6374"/>
                  </a:moveTo>
                  <a:lnTo>
                    <a:pt x="1463" y="7285"/>
                  </a:lnTo>
                  <a:lnTo>
                    <a:pt x="943" y="7285"/>
                  </a:lnTo>
                  <a:cubicBezTo>
                    <a:pt x="781" y="7285"/>
                    <a:pt x="650" y="7155"/>
                    <a:pt x="650" y="6992"/>
                  </a:cubicBezTo>
                  <a:lnTo>
                    <a:pt x="650" y="6667"/>
                  </a:lnTo>
                  <a:cubicBezTo>
                    <a:pt x="650" y="6537"/>
                    <a:pt x="748" y="6407"/>
                    <a:pt x="878" y="6374"/>
                  </a:cubicBezTo>
                  <a:close/>
                  <a:moveTo>
                    <a:pt x="9041" y="6374"/>
                  </a:moveTo>
                  <a:cubicBezTo>
                    <a:pt x="9171" y="6407"/>
                    <a:pt x="9236" y="6537"/>
                    <a:pt x="9236" y="6667"/>
                  </a:cubicBezTo>
                  <a:lnTo>
                    <a:pt x="9236" y="6992"/>
                  </a:lnTo>
                  <a:cubicBezTo>
                    <a:pt x="9236" y="7155"/>
                    <a:pt x="9106" y="7285"/>
                    <a:pt x="8975" y="7285"/>
                  </a:cubicBezTo>
                  <a:lnTo>
                    <a:pt x="8423" y="7285"/>
                  </a:lnTo>
                  <a:lnTo>
                    <a:pt x="8423" y="6374"/>
                  </a:lnTo>
                  <a:close/>
                  <a:moveTo>
                    <a:pt x="7740" y="4098"/>
                  </a:moveTo>
                  <a:cubicBezTo>
                    <a:pt x="7772" y="4163"/>
                    <a:pt x="7772" y="4260"/>
                    <a:pt x="7772" y="4326"/>
                  </a:cubicBezTo>
                  <a:lnTo>
                    <a:pt x="7772" y="8000"/>
                  </a:lnTo>
                  <a:cubicBezTo>
                    <a:pt x="7772" y="9561"/>
                    <a:pt x="6504" y="10829"/>
                    <a:pt x="4943" y="10829"/>
                  </a:cubicBezTo>
                  <a:cubicBezTo>
                    <a:pt x="3415" y="10829"/>
                    <a:pt x="2146" y="9561"/>
                    <a:pt x="2146" y="8000"/>
                  </a:cubicBezTo>
                  <a:lnTo>
                    <a:pt x="2146" y="4326"/>
                  </a:lnTo>
                  <a:cubicBezTo>
                    <a:pt x="2146" y="4260"/>
                    <a:pt x="2146" y="4195"/>
                    <a:pt x="2146" y="4098"/>
                  </a:cubicBezTo>
                  <a:cubicBezTo>
                    <a:pt x="2829" y="4586"/>
                    <a:pt x="3870" y="4878"/>
                    <a:pt x="4943" y="4878"/>
                  </a:cubicBezTo>
                  <a:cubicBezTo>
                    <a:pt x="5821" y="4878"/>
                    <a:pt x="6667" y="4683"/>
                    <a:pt x="7317" y="4391"/>
                  </a:cubicBezTo>
                  <a:cubicBezTo>
                    <a:pt x="7317" y="4358"/>
                    <a:pt x="7349" y="4358"/>
                    <a:pt x="7349" y="4358"/>
                  </a:cubicBezTo>
                  <a:cubicBezTo>
                    <a:pt x="7512" y="4260"/>
                    <a:pt x="7642" y="4195"/>
                    <a:pt x="7740" y="4098"/>
                  </a:cubicBezTo>
                  <a:close/>
                  <a:moveTo>
                    <a:pt x="5301" y="11447"/>
                  </a:moveTo>
                  <a:lnTo>
                    <a:pt x="5301" y="12130"/>
                  </a:lnTo>
                  <a:cubicBezTo>
                    <a:pt x="5301" y="12325"/>
                    <a:pt x="5138" y="12488"/>
                    <a:pt x="4911" y="12488"/>
                  </a:cubicBezTo>
                  <a:cubicBezTo>
                    <a:pt x="4715" y="12488"/>
                    <a:pt x="4553" y="12325"/>
                    <a:pt x="4553" y="12130"/>
                  </a:cubicBezTo>
                  <a:lnTo>
                    <a:pt x="4553" y="11447"/>
                  </a:lnTo>
                  <a:cubicBezTo>
                    <a:pt x="4683" y="11447"/>
                    <a:pt x="4813" y="11480"/>
                    <a:pt x="4943" y="11480"/>
                  </a:cubicBezTo>
                  <a:cubicBezTo>
                    <a:pt x="5073" y="11480"/>
                    <a:pt x="5171" y="11447"/>
                    <a:pt x="5301" y="11447"/>
                  </a:cubicBezTo>
                  <a:close/>
                  <a:moveTo>
                    <a:pt x="8553" y="0"/>
                  </a:moveTo>
                  <a:cubicBezTo>
                    <a:pt x="8455" y="0"/>
                    <a:pt x="8358" y="33"/>
                    <a:pt x="8293" y="131"/>
                  </a:cubicBezTo>
                  <a:cubicBezTo>
                    <a:pt x="8028" y="513"/>
                    <a:pt x="6568" y="656"/>
                    <a:pt x="5498" y="656"/>
                  </a:cubicBezTo>
                  <a:cubicBezTo>
                    <a:pt x="5384" y="656"/>
                    <a:pt x="5274" y="654"/>
                    <a:pt x="5171" y="651"/>
                  </a:cubicBezTo>
                  <a:lnTo>
                    <a:pt x="4943" y="651"/>
                  </a:lnTo>
                  <a:cubicBezTo>
                    <a:pt x="2959" y="651"/>
                    <a:pt x="1366" y="1496"/>
                    <a:pt x="1236" y="2635"/>
                  </a:cubicBezTo>
                  <a:lnTo>
                    <a:pt x="1203" y="2667"/>
                  </a:lnTo>
                  <a:cubicBezTo>
                    <a:pt x="748" y="3090"/>
                    <a:pt x="520" y="3675"/>
                    <a:pt x="520" y="4326"/>
                  </a:cubicBezTo>
                  <a:lnTo>
                    <a:pt x="520" y="5821"/>
                  </a:lnTo>
                  <a:cubicBezTo>
                    <a:pt x="195" y="5984"/>
                    <a:pt x="0" y="6309"/>
                    <a:pt x="0" y="6667"/>
                  </a:cubicBezTo>
                  <a:lnTo>
                    <a:pt x="0" y="6992"/>
                  </a:lnTo>
                  <a:cubicBezTo>
                    <a:pt x="0" y="7512"/>
                    <a:pt x="423" y="7935"/>
                    <a:pt x="943" y="7935"/>
                  </a:cubicBezTo>
                  <a:lnTo>
                    <a:pt x="1463" y="7935"/>
                  </a:lnTo>
                  <a:lnTo>
                    <a:pt x="1463" y="8000"/>
                  </a:lnTo>
                  <a:cubicBezTo>
                    <a:pt x="1463" y="9529"/>
                    <a:pt x="2504" y="10862"/>
                    <a:pt x="3902" y="11285"/>
                  </a:cubicBezTo>
                  <a:lnTo>
                    <a:pt x="3902" y="12130"/>
                  </a:lnTo>
                  <a:lnTo>
                    <a:pt x="3902" y="12163"/>
                  </a:lnTo>
                  <a:lnTo>
                    <a:pt x="3675" y="12163"/>
                  </a:lnTo>
                  <a:cubicBezTo>
                    <a:pt x="2699" y="12163"/>
                    <a:pt x="1919" y="12976"/>
                    <a:pt x="1919" y="13919"/>
                  </a:cubicBezTo>
                  <a:lnTo>
                    <a:pt x="1919" y="15024"/>
                  </a:lnTo>
                  <a:cubicBezTo>
                    <a:pt x="1919" y="15382"/>
                    <a:pt x="2211" y="15675"/>
                    <a:pt x="2537" y="15675"/>
                  </a:cubicBezTo>
                  <a:lnTo>
                    <a:pt x="3512" y="15675"/>
                  </a:lnTo>
                  <a:cubicBezTo>
                    <a:pt x="3707" y="15675"/>
                    <a:pt x="3837" y="15512"/>
                    <a:pt x="3837" y="15350"/>
                  </a:cubicBezTo>
                  <a:cubicBezTo>
                    <a:pt x="3837" y="15155"/>
                    <a:pt x="3707" y="15024"/>
                    <a:pt x="3512" y="15024"/>
                  </a:cubicBezTo>
                  <a:lnTo>
                    <a:pt x="2569" y="15024"/>
                  </a:lnTo>
                  <a:lnTo>
                    <a:pt x="2569" y="13919"/>
                  </a:lnTo>
                  <a:cubicBezTo>
                    <a:pt x="2569" y="13333"/>
                    <a:pt x="3057" y="12846"/>
                    <a:pt x="3675" y="12846"/>
                  </a:cubicBezTo>
                  <a:lnTo>
                    <a:pt x="4163" y="12846"/>
                  </a:lnTo>
                  <a:cubicBezTo>
                    <a:pt x="4358" y="13041"/>
                    <a:pt x="4618" y="13138"/>
                    <a:pt x="4911" y="13138"/>
                  </a:cubicBezTo>
                  <a:cubicBezTo>
                    <a:pt x="5203" y="13138"/>
                    <a:pt x="5463" y="13041"/>
                    <a:pt x="5658" y="12846"/>
                  </a:cubicBezTo>
                  <a:lnTo>
                    <a:pt x="6179" y="12846"/>
                  </a:lnTo>
                  <a:cubicBezTo>
                    <a:pt x="6764" y="12846"/>
                    <a:pt x="7284" y="13333"/>
                    <a:pt x="7284" y="13919"/>
                  </a:cubicBezTo>
                  <a:lnTo>
                    <a:pt x="7284" y="15024"/>
                  </a:lnTo>
                  <a:lnTo>
                    <a:pt x="5658" y="15024"/>
                  </a:lnTo>
                  <a:cubicBezTo>
                    <a:pt x="5463" y="15024"/>
                    <a:pt x="5333" y="15155"/>
                    <a:pt x="5333" y="15350"/>
                  </a:cubicBezTo>
                  <a:cubicBezTo>
                    <a:pt x="5333" y="15512"/>
                    <a:pt x="5463" y="15675"/>
                    <a:pt x="5658" y="15675"/>
                  </a:cubicBezTo>
                  <a:lnTo>
                    <a:pt x="7284" y="15675"/>
                  </a:lnTo>
                  <a:cubicBezTo>
                    <a:pt x="7642" y="15675"/>
                    <a:pt x="7935" y="15382"/>
                    <a:pt x="7935" y="15024"/>
                  </a:cubicBezTo>
                  <a:lnTo>
                    <a:pt x="7935" y="13919"/>
                  </a:lnTo>
                  <a:cubicBezTo>
                    <a:pt x="7935" y="12976"/>
                    <a:pt x="7154" y="12163"/>
                    <a:pt x="6179" y="12163"/>
                  </a:cubicBezTo>
                  <a:lnTo>
                    <a:pt x="5951" y="12163"/>
                  </a:lnTo>
                  <a:lnTo>
                    <a:pt x="5951" y="12130"/>
                  </a:lnTo>
                  <a:lnTo>
                    <a:pt x="5951" y="11317"/>
                  </a:lnTo>
                  <a:cubicBezTo>
                    <a:pt x="7382" y="10894"/>
                    <a:pt x="8423" y="9561"/>
                    <a:pt x="8423" y="7968"/>
                  </a:cubicBezTo>
                  <a:lnTo>
                    <a:pt x="8423" y="7935"/>
                  </a:lnTo>
                  <a:lnTo>
                    <a:pt x="8943" y="7935"/>
                  </a:lnTo>
                  <a:cubicBezTo>
                    <a:pt x="9463" y="7935"/>
                    <a:pt x="9886" y="7512"/>
                    <a:pt x="9886" y="6992"/>
                  </a:cubicBezTo>
                  <a:lnTo>
                    <a:pt x="9886" y="6667"/>
                  </a:lnTo>
                  <a:cubicBezTo>
                    <a:pt x="9919" y="6309"/>
                    <a:pt x="9691" y="5984"/>
                    <a:pt x="9398" y="5821"/>
                  </a:cubicBezTo>
                  <a:lnTo>
                    <a:pt x="9398" y="4326"/>
                  </a:lnTo>
                  <a:cubicBezTo>
                    <a:pt x="9398" y="3740"/>
                    <a:pt x="9171" y="3187"/>
                    <a:pt x="8780" y="2732"/>
                  </a:cubicBezTo>
                  <a:cubicBezTo>
                    <a:pt x="9658" y="1204"/>
                    <a:pt x="8845" y="163"/>
                    <a:pt x="8813" y="131"/>
                  </a:cubicBezTo>
                  <a:cubicBezTo>
                    <a:pt x="8748" y="33"/>
                    <a:pt x="8650" y="0"/>
                    <a:pt x="85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74;p21"/>
            <p:cNvSpPr/>
            <p:nvPr/>
          </p:nvSpPr>
          <p:spPr>
            <a:xfrm>
              <a:off x="10604075" y="3520575"/>
              <a:ext cx="42300" cy="42300"/>
            </a:xfrm>
            <a:custGeom>
              <a:avLst/>
              <a:gdLst/>
              <a:ahLst/>
              <a:cxnLst/>
              <a:rect l="l" t="t" r="r" b="b"/>
              <a:pathLst>
                <a:path w="1692" h="1692" extrusionOk="0">
                  <a:moveTo>
                    <a:pt x="846" y="651"/>
                  </a:moveTo>
                  <a:cubicBezTo>
                    <a:pt x="976" y="651"/>
                    <a:pt x="1041" y="748"/>
                    <a:pt x="1041" y="846"/>
                  </a:cubicBezTo>
                  <a:cubicBezTo>
                    <a:pt x="1041" y="976"/>
                    <a:pt x="976" y="1041"/>
                    <a:pt x="846" y="1041"/>
                  </a:cubicBezTo>
                  <a:cubicBezTo>
                    <a:pt x="748" y="1041"/>
                    <a:pt x="650" y="976"/>
                    <a:pt x="650" y="846"/>
                  </a:cubicBezTo>
                  <a:cubicBezTo>
                    <a:pt x="650" y="748"/>
                    <a:pt x="748" y="651"/>
                    <a:pt x="846" y="651"/>
                  </a:cubicBezTo>
                  <a:close/>
                  <a:moveTo>
                    <a:pt x="846" y="0"/>
                  </a:moveTo>
                  <a:cubicBezTo>
                    <a:pt x="390" y="0"/>
                    <a:pt x="0" y="390"/>
                    <a:pt x="0" y="846"/>
                  </a:cubicBezTo>
                  <a:cubicBezTo>
                    <a:pt x="0" y="1333"/>
                    <a:pt x="390" y="1691"/>
                    <a:pt x="846" y="1691"/>
                  </a:cubicBezTo>
                  <a:cubicBezTo>
                    <a:pt x="1333" y="1691"/>
                    <a:pt x="1691" y="1333"/>
                    <a:pt x="1691" y="846"/>
                  </a:cubicBezTo>
                  <a:cubicBezTo>
                    <a:pt x="1691" y="390"/>
                    <a:pt x="1333" y="0"/>
                    <a:pt x="8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75;p21"/>
            <p:cNvSpPr/>
            <p:nvPr/>
          </p:nvSpPr>
          <p:spPr>
            <a:xfrm>
              <a:off x="10687800" y="3520575"/>
              <a:ext cx="43125" cy="42300"/>
            </a:xfrm>
            <a:custGeom>
              <a:avLst/>
              <a:gdLst/>
              <a:ahLst/>
              <a:cxnLst/>
              <a:rect l="l" t="t" r="r" b="b"/>
              <a:pathLst>
                <a:path w="1725" h="1692" extrusionOk="0">
                  <a:moveTo>
                    <a:pt x="879" y="651"/>
                  </a:moveTo>
                  <a:cubicBezTo>
                    <a:pt x="976" y="651"/>
                    <a:pt x="1074" y="748"/>
                    <a:pt x="1074" y="846"/>
                  </a:cubicBezTo>
                  <a:cubicBezTo>
                    <a:pt x="1074" y="976"/>
                    <a:pt x="976" y="1041"/>
                    <a:pt x="879" y="1041"/>
                  </a:cubicBezTo>
                  <a:cubicBezTo>
                    <a:pt x="749" y="1041"/>
                    <a:pt x="683" y="976"/>
                    <a:pt x="683" y="846"/>
                  </a:cubicBezTo>
                  <a:cubicBezTo>
                    <a:pt x="683" y="748"/>
                    <a:pt x="749" y="651"/>
                    <a:pt x="879" y="651"/>
                  </a:cubicBezTo>
                  <a:close/>
                  <a:moveTo>
                    <a:pt x="879" y="0"/>
                  </a:moveTo>
                  <a:cubicBezTo>
                    <a:pt x="391" y="0"/>
                    <a:pt x="1" y="390"/>
                    <a:pt x="1" y="846"/>
                  </a:cubicBezTo>
                  <a:cubicBezTo>
                    <a:pt x="1" y="1333"/>
                    <a:pt x="391" y="1691"/>
                    <a:pt x="879" y="1691"/>
                  </a:cubicBezTo>
                  <a:cubicBezTo>
                    <a:pt x="1334" y="1691"/>
                    <a:pt x="1724" y="1333"/>
                    <a:pt x="1724" y="846"/>
                  </a:cubicBezTo>
                  <a:cubicBezTo>
                    <a:pt x="1724" y="390"/>
                    <a:pt x="1334" y="0"/>
                    <a:pt x="8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76;p21"/>
            <p:cNvSpPr/>
            <p:nvPr/>
          </p:nvSpPr>
          <p:spPr>
            <a:xfrm>
              <a:off x="10772350" y="3520575"/>
              <a:ext cx="42300" cy="42300"/>
            </a:xfrm>
            <a:custGeom>
              <a:avLst/>
              <a:gdLst/>
              <a:ahLst/>
              <a:cxnLst/>
              <a:rect l="l" t="t" r="r" b="b"/>
              <a:pathLst>
                <a:path w="1692" h="1692" extrusionOk="0">
                  <a:moveTo>
                    <a:pt x="846" y="651"/>
                  </a:moveTo>
                  <a:cubicBezTo>
                    <a:pt x="944" y="651"/>
                    <a:pt x="1041" y="748"/>
                    <a:pt x="1041" y="846"/>
                  </a:cubicBezTo>
                  <a:cubicBezTo>
                    <a:pt x="1041" y="976"/>
                    <a:pt x="944" y="1041"/>
                    <a:pt x="846" y="1041"/>
                  </a:cubicBezTo>
                  <a:cubicBezTo>
                    <a:pt x="716" y="1041"/>
                    <a:pt x="651" y="976"/>
                    <a:pt x="651" y="846"/>
                  </a:cubicBezTo>
                  <a:cubicBezTo>
                    <a:pt x="651" y="748"/>
                    <a:pt x="749" y="651"/>
                    <a:pt x="846" y="651"/>
                  </a:cubicBezTo>
                  <a:close/>
                  <a:moveTo>
                    <a:pt x="846" y="0"/>
                  </a:moveTo>
                  <a:cubicBezTo>
                    <a:pt x="358" y="0"/>
                    <a:pt x="1" y="390"/>
                    <a:pt x="1" y="846"/>
                  </a:cubicBezTo>
                  <a:cubicBezTo>
                    <a:pt x="1" y="1333"/>
                    <a:pt x="358" y="1691"/>
                    <a:pt x="846" y="1691"/>
                  </a:cubicBezTo>
                  <a:cubicBezTo>
                    <a:pt x="1301" y="1691"/>
                    <a:pt x="1692" y="1333"/>
                    <a:pt x="1692" y="846"/>
                  </a:cubicBezTo>
                  <a:cubicBezTo>
                    <a:pt x="1692" y="390"/>
                    <a:pt x="1301" y="0"/>
                    <a:pt x="8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 name="Rounded Rectangle 24"/>
          <p:cNvSpPr/>
          <p:nvPr/>
        </p:nvSpPr>
        <p:spPr>
          <a:xfrm>
            <a:off x="3232597" y="1545465"/>
            <a:ext cx="4951927" cy="817808"/>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800" dirty="0" smtClean="0">
              <a:latin typeface="Times New Roman" panose="02020603050405020304" pitchFamily="18" charset="0"/>
              <a:cs typeface="Times New Roman" panose="02020603050405020304" pitchFamily="18" charset="0"/>
            </a:endParaRPr>
          </a:p>
          <a:p>
            <a:pPr algn="ctr"/>
            <a:r>
              <a:rPr lang="en-US" sz="1800" dirty="0" err="1" smtClean="0">
                <a:latin typeface="Times New Roman" panose="02020603050405020304" pitchFamily="18" charset="0"/>
                <a:cs typeface="Times New Roman" panose="02020603050405020304" pitchFamily="18" charset="0"/>
              </a:rPr>
              <a:t>Các</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thủ</a:t>
            </a:r>
            <a:r>
              <a:rPr lang="en-US" sz="1800" dirty="0" smtClean="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thuật</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dùng</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trong</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giai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đoạn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này</a:t>
            </a:r>
            <a:r>
              <a:rPr lang="en-US" sz="1800" dirty="0">
                <a:latin typeface="Times New Roman" panose="02020603050405020304" pitchFamily="18" charset="0"/>
                <a:cs typeface="Times New Roman" panose="02020603050405020304" pitchFamily="18" charset="0"/>
              </a:rPr>
              <a:t> là:  </a:t>
            </a:r>
            <a:r>
              <a:rPr lang="en-US" sz="1800" dirty="0" err="1">
                <a:latin typeface="Times New Roman" panose="02020603050405020304" pitchFamily="18" charset="0"/>
                <a:cs typeface="Times New Roman" panose="02020603050405020304" pitchFamily="18" charset="0"/>
              </a:rPr>
              <a:t>Roleplay</a:t>
            </a:r>
            <a:r>
              <a:rPr lang="en-US" sz="1800" dirty="0">
                <a:latin typeface="Times New Roman" panose="02020603050405020304" pitchFamily="18" charset="0"/>
                <a:cs typeface="Times New Roman" panose="02020603050405020304" pitchFamily="18" charset="0"/>
              </a:rPr>
              <a:t>, Recall, the story, Write – it – up, Further </a:t>
            </a:r>
            <a:r>
              <a:rPr lang="en-US" sz="1800" dirty="0" smtClean="0">
                <a:latin typeface="Times New Roman" panose="02020603050405020304" pitchFamily="18" charset="0"/>
                <a:cs typeface="Times New Roman" panose="02020603050405020304" pitchFamily="18" charset="0"/>
              </a:rPr>
              <a:t>practice.</a:t>
            </a:r>
            <a:endParaRPr lang="en-US" sz="1800" dirty="0">
              <a:latin typeface="Times New Roman" panose="02020603050405020304" pitchFamily="18" charset="0"/>
              <a:cs typeface="Times New Roman" panose="02020603050405020304" pitchFamily="18" charset="0"/>
            </a:endParaRPr>
          </a:p>
          <a:p>
            <a:pPr algn="ctr"/>
            <a:endParaRPr lang="en-US" sz="1800" dirty="0">
              <a:latin typeface="Times New Roman" panose="02020603050405020304" pitchFamily="18" charset="0"/>
              <a:cs typeface="Times New Roman" panose="02020603050405020304" pitchFamily="18" charset="0"/>
            </a:endParaRPr>
          </a:p>
        </p:txBody>
      </p:sp>
      <p:sp>
        <p:nvSpPr>
          <p:cNvPr id="26" name="Rounded Rectangle 25"/>
          <p:cNvSpPr/>
          <p:nvPr/>
        </p:nvSpPr>
        <p:spPr>
          <a:xfrm>
            <a:off x="3245476" y="2780159"/>
            <a:ext cx="4939048" cy="653468"/>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800" dirty="0" err="1">
                <a:latin typeface="Times New Roman" panose="02020603050405020304" pitchFamily="18" charset="0"/>
                <a:cs typeface="Times New Roman" panose="02020603050405020304" pitchFamily="18" charset="0"/>
              </a:rPr>
              <a:t>G</a:t>
            </a:r>
            <a:r>
              <a:rPr lang="en-US" sz="1800" dirty="0" err="1" smtClean="0">
                <a:latin typeface="Times New Roman" panose="02020603050405020304" pitchFamily="18" charset="0"/>
                <a:cs typeface="Times New Roman" panose="02020603050405020304" pitchFamily="18" charset="0"/>
              </a:rPr>
              <a:t>iai</a:t>
            </a:r>
            <a:r>
              <a:rPr lang="en-US" sz="1800" dirty="0" smtClean="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đoạn</a:t>
            </a:r>
            <a:r>
              <a:rPr lang="en-US" sz="1800" dirty="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luyện</a:t>
            </a:r>
            <a:r>
              <a:rPr lang="en-US" sz="1800" dirty="0" smtClean="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tập</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sau</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khi</a:t>
            </a:r>
            <a:r>
              <a:rPr lang="en-US" sz="1800" dirty="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nghe</a:t>
            </a:r>
            <a:r>
              <a:rPr lang="en-US" sz="1800" dirty="0" smtClean="0">
                <a:latin typeface="Times New Roman" panose="02020603050405020304" pitchFamily="18" charset="0"/>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6625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ppt_x"/>
                                          </p:val>
                                        </p:tav>
                                        <p:tav tm="100000">
                                          <p:val>
                                            <p:strVal val="#ppt_x"/>
                                          </p:val>
                                        </p:tav>
                                      </p:tavLst>
                                    </p:anim>
                                    <p:anim calcmode="lin" valueType="num">
                                      <p:cBhvr additive="base">
                                        <p:cTn id="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additive="base">
                                        <p:cTn id="13" dur="500" fill="hold"/>
                                        <p:tgtEl>
                                          <p:spTgt spid="26"/>
                                        </p:tgtEl>
                                        <p:attrNameLst>
                                          <p:attrName>ppt_x</p:attrName>
                                        </p:attrNameLst>
                                      </p:cBhvr>
                                      <p:tavLst>
                                        <p:tav tm="0">
                                          <p:val>
                                            <p:strVal val="#ppt_x"/>
                                          </p:val>
                                        </p:tav>
                                        <p:tav tm="100000">
                                          <p:val>
                                            <p:strVal val="#ppt_x"/>
                                          </p:val>
                                        </p:tav>
                                      </p:tavLst>
                                    </p:anim>
                                    <p:anim calcmode="lin" valueType="num">
                                      <p:cBhvr additive="base">
                                        <p:cTn id="1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Double Wave 2"/>
          <p:cNvSpPr/>
          <p:nvPr/>
        </p:nvSpPr>
        <p:spPr>
          <a:xfrm>
            <a:off x="650383" y="1371600"/>
            <a:ext cx="7843234" cy="2395471"/>
          </a:xfrm>
          <a:prstGeom prst="doubleWav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b="1" dirty="0" smtClean="0">
                <a:latin typeface="Times New Roman" panose="02020603050405020304" pitchFamily="18" charset="0"/>
                <a:cs typeface="Times New Roman" panose="02020603050405020304" pitchFamily="18" charset="0"/>
              </a:rPr>
              <a:t>Ví dụ minh </a:t>
            </a:r>
            <a:r>
              <a:rPr lang="en-US" sz="2400" b="1" dirty="0" err="1" smtClean="0">
                <a:latin typeface="Times New Roman" panose="02020603050405020304" pitchFamily="18" charset="0"/>
                <a:cs typeface="Times New Roman" panose="02020603050405020304" pitchFamily="18" charset="0"/>
              </a:rPr>
              <a:t>họa</a:t>
            </a:r>
            <a:r>
              <a:rPr lang="en-US" sz="2400" b="1" dirty="0" smtClean="0">
                <a:latin typeface="Times New Roman" panose="02020603050405020304" pitchFamily="18" charset="0"/>
                <a:cs typeface="Times New Roman" panose="02020603050405020304" pitchFamily="18" charset="0"/>
              </a:rPr>
              <a:t>: </a:t>
            </a:r>
          </a:p>
          <a:p>
            <a:pPr algn="ctr"/>
            <a:r>
              <a:rPr lang="vi-VN" sz="2400" i="1" dirty="0" smtClean="0">
                <a:solidFill>
                  <a:schemeClr val="tx1"/>
                </a:solidFill>
                <a:latin typeface="Times New Roman" panose="02020603050405020304" pitchFamily="18" charset="0"/>
                <a:cs typeface="Times New Roman" panose="02020603050405020304" pitchFamily="18" charset="0"/>
              </a:rPr>
              <a:t>Unit </a:t>
            </a:r>
            <a:r>
              <a:rPr lang="vi-VN" sz="2400" i="1" dirty="0">
                <a:solidFill>
                  <a:schemeClr val="tx1"/>
                </a:solidFill>
                <a:latin typeface="Times New Roman" panose="02020603050405020304" pitchFamily="18" charset="0"/>
                <a:cs typeface="Times New Roman" panose="02020603050405020304" pitchFamily="18" charset="0"/>
              </a:rPr>
              <a:t>1 – Lesson 3.2 ( trang 17) </a:t>
            </a:r>
            <a:r>
              <a:rPr lang="en-US" sz="2400" i="1" dirty="0" err="1">
                <a:solidFill>
                  <a:schemeClr val="tx1"/>
                </a:solidFill>
                <a:latin typeface="Times New Roman" panose="02020603050405020304" pitchFamily="18" charset="0"/>
                <a:cs typeface="Times New Roman" panose="02020603050405020304" pitchFamily="18" charset="0"/>
              </a:rPr>
              <a:t>phần</a:t>
            </a:r>
            <a:r>
              <a:rPr lang="en-US" sz="2400" i="1" dirty="0">
                <a:solidFill>
                  <a:schemeClr val="tx1"/>
                </a:solidFill>
                <a:latin typeface="Times New Roman" panose="02020603050405020304" pitchFamily="18" charset="0"/>
                <a:cs typeface="Times New Roman" panose="02020603050405020304" pitchFamily="18" charset="0"/>
              </a:rPr>
              <a:t> </a:t>
            </a:r>
            <a:r>
              <a:rPr lang="vi-VN" sz="2400" i="1" dirty="0" smtClean="0">
                <a:solidFill>
                  <a:schemeClr val="tx1"/>
                </a:solidFill>
                <a:latin typeface="Times New Roman" panose="02020603050405020304" pitchFamily="18" charset="0"/>
                <a:cs typeface="Times New Roman" panose="02020603050405020304" pitchFamily="18" charset="0"/>
              </a:rPr>
              <a:t>D</a:t>
            </a:r>
            <a:r>
              <a:rPr lang="en-US" sz="2400" i="1" dirty="0" smtClean="0">
                <a:solidFill>
                  <a:schemeClr val="tx1"/>
                </a:solidFill>
                <a:latin typeface="Times New Roman" panose="02020603050405020304" pitchFamily="18" charset="0"/>
                <a:cs typeface="Times New Roman" panose="02020603050405020304" pitchFamily="18" charset="0"/>
              </a:rPr>
              <a:t> </a:t>
            </a:r>
            <a:r>
              <a:rPr lang="en-US" sz="2400" i="1" dirty="0" err="1">
                <a:solidFill>
                  <a:schemeClr val="tx1"/>
                </a:solidFill>
                <a:latin typeface="Times New Roman" panose="02020603050405020304" pitchFamily="18" charset="0"/>
                <a:cs typeface="Times New Roman" panose="02020603050405020304" pitchFamily="18" charset="0"/>
              </a:rPr>
              <a:t>của</a:t>
            </a:r>
            <a:r>
              <a:rPr lang="en-US" sz="2400" i="1" dirty="0">
                <a:solidFill>
                  <a:schemeClr val="tx1"/>
                </a:solidFill>
                <a:latin typeface="Times New Roman" panose="02020603050405020304" pitchFamily="18" charset="0"/>
                <a:cs typeface="Times New Roman" panose="02020603050405020304" pitchFamily="18" charset="0"/>
              </a:rPr>
              <a:t> </a:t>
            </a:r>
            <a:r>
              <a:rPr lang="en-US" sz="2400" i="1" dirty="0" err="1" smtClean="0">
                <a:solidFill>
                  <a:schemeClr val="tx1"/>
                </a:solidFill>
                <a:latin typeface="Times New Roman" panose="02020603050405020304" pitchFamily="18" charset="0"/>
                <a:cs typeface="Times New Roman" panose="02020603050405020304" pitchFamily="18" charset="0"/>
              </a:rPr>
              <a:t>sách</a:t>
            </a:r>
            <a:r>
              <a:rPr lang="en-US" sz="2400" i="1" dirty="0" smtClean="0">
                <a:solidFill>
                  <a:schemeClr val="tx1"/>
                </a:solidFill>
                <a:latin typeface="Times New Roman" panose="02020603050405020304" pitchFamily="18" charset="0"/>
                <a:cs typeface="Times New Roman" panose="02020603050405020304" pitchFamily="18" charset="0"/>
              </a:rPr>
              <a:t> </a:t>
            </a:r>
            <a:r>
              <a:rPr lang="en-US" sz="2400" i="1" dirty="0">
                <a:solidFill>
                  <a:schemeClr val="tx1"/>
                </a:solidFill>
                <a:latin typeface="Times New Roman" panose="02020603050405020304" pitchFamily="18" charset="0"/>
                <a:cs typeface="Times New Roman" panose="02020603050405020304" pitchFamily="18" charset="0"/>
              </a:rPr>
              <a:t>I learn smart </a:t>
            </a:r>
            <a:r>
              <a:rPr lang="en-US" sz="2400" i="1" dirty="0" smtClean="0">
                <a:solidFill>
                  <a:schemeClr val="tx1"/>
                </a:solidFill>
                <a:latin typeface="Times New Roman" panose="02020603050405020304" pitchFamily="18" charset="0"/>
                <a:cs typeface="Times New Roman" panose="02020603050405020304" pitchFamily="18" charset="0"/>
              </a:rPr>
              <a:t>start 3</a:t>
            </a:r>
            <a:endParaRPr lang="en-US" sz="2400" dirty="0">
              <a:solidFill>
                <a:schemeClr val="tx1"/>
              </a:solidFill>
              <a:latin typeface="Times New Roman" panose="02020603050405020304" pitchFamily="18" charset="0"/>
              <a:cs typeface="Times New Roman" panose="02020603050405020304" pitchFamily="18" charset="0"/>
            </a:endParaRPr>
          </a:p>
          <a:p>
            <a:pPr algn="ctr"/>
            <a:endParaRPr lang="en-US" dirty="0">
              <a:solidFill>
                <a:schemeClr val="tx1"/>
              </a:solidFill>
            </a:endParaRPr>
          </a:p>
        </p:txBody>
      </p:sp>
    </p:spTree>
    <p:extLst>
      <p:ext uri="{BB962C8B-B14F-4D97-AF65-F5344CB8AC3E}">
        <p14:creationId xmlns:p14="http://schemas.microsoft.com/office/powerpoint/2010/main" val="15319011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p:nvPr/>
        </p:nvPicPr>
        <p:blipFill>
          <a:blip r:embed="rId2" cstate="print">
            <a:extLst>
              <a:ext uri="{28A0092B-C50C-407E-A947-70E740481C1C}">
                <a14:useLocalDpi xmlns:a14="http://schemas.microsoft.com/office/drawing/2010/main" val="0"/>
              </a:ext>
            </a:extLst>
          </a:blip>
          <a:stretch>
            <a:fillRect/>
          </a:stretch>
        </p:blipFill>
        <p:spPr>
          <a:xfrm>
            <a:off x="4581660" y="1623248"/>
            <a:ext cx="4047185" cy="2607462"/>
          </a:xfrm>
          <a:prstGeom prst="rect">
            <a:avLst/>
          </a:prstGeom>
        </p:spPr>
      </p:pic>
      <p:sp>
        <p:nvSpPr>
          <p:cNvPr id="7" name="Rounded Rectangle 6"/>
          <p:cNvSpPr/>
          <p:nvPr/>
        </p:nvSpPr>
        <p:spPr>
          <a:xfrm>
            <a:off x="837126" y="789195"/>
            <a:ext cx="2987899" cy="638931"/>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800" i="1" u="sng" dirty="0" err="1" smtClean="0">
                <a:latin typeface="Times New Roman" panose="02020603050405020304" pitchFamily="18" charset="0"/>
                <a:cs typeface="Times New Roman" panose="02020603050405020304" pitchFamily="18" charset="0"/>
              </a:rPr>
              <a:t>Bước</a:t>
            </a:r>
            <a:r>
              <a:rPr lang="en-US" sz="1800" i="1" u="sng" dirty="0" smtClean="0">
                <a:latin typeface="Times New Roman" panose="02020603050405020304" pitchFamily="18" charset="0"/>
                <a:cs typeface="Times New Roman" panose="02020603050405020304" pitchFamily="18" charset="0"/>
              </a:rPr>
              <a:t> 1</a:t>
            </a:r>
            <a:r>
              <a:rPr lang="en-US" sz="1800" i="1"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Yêu</a:t>
            </a:r>
            <a:r>
              <a:rPr lang="en-US" sz="1800" i="1"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cầu</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học</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sinh</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nhìn</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vào</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tranh</a:t>
            </a:r>
            <a:r>
              <a:rPr lang="en-US" sz="1800" dirty="0" smtClean="0">
                <a:latin typeface="Times New Roman" panose="02020603050405020304" pitchFamily="18" charset="0"/>
                <a:cs typeface="Times New Roman" panose="02020603050405020304" pitchFamily="18" charset="0"/>
              </a:rPr>
              <a:t>.  </a:t>
            </a:r>
            <a:endParaRPr lang="en-US" sz="1800" dirty="0">
              <a:latin typeface="Times New Roman" panose="02020603050405020304" pitchFamily="18" charset="0"/>
              <a:cs typeface="Times New Roman" panose="02020603050405020304" pitchFamily="18" charset="0"/>
            </a:endParaRPr>
          </a:p>
        </p:txBody>
      </p:sp>
      <p:sp>
        <p:nvSpPr>
          <p:cNvPr id="8" name="Rounded Rectangle 7"/>
          <p:cNvSpPr/>
          <p:nvPr/>
        </p:nvSpPr>
        <p:spPr>
          <a:xfrm>
            <a:off x="837126" y="1976521"/>
            <a:ext cx="2987899" cy="817807"/>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800" i="1" u="sng" dirty="0" err="1" smtClean="0">
                <a:latin typeface="Times New Roman" panose="02020603050405020304" pitchFamily="18" charset="0"/>
                <a:cs typeface="Times New Roman" panose="02020603050405020304" pitchFamily="18" charset="0"/>
              </a:rPr>
              <a:t>Bước</a:t>
            </a:r>
            <a:r>
              <a:rPr lang="en-US" sz="1800" i="1" u="sng" dirty="0" smtClean="0">
                <a:latin typeface="Times New Roman" panose="02020603050405020304" pitchFamily="18" charset="0"/>
                <a:cs typeface="Times New Roman" panose="02020603050405020304" pitchFamily="18" charset="0"/>
              </a:rPr>
              <a:t> 2</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Hỏi</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các</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câu</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hỏi</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gợi</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mở</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và</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gợi</a:t>
            </a:r>
            <a:r>
              <a:rPr lang="en-US" sz="1800" dirty="0" smtClean="0">
                <a:latin typeface="Times New Roman" panose="02020603050405020304" pitchFamily="18" charset="0"/>
                <a:cs typeface="Times New Roman" panose="02020603050405020304" pitchFamily="18" charset="0"/>
              </a:rPr>
              <a:t> ý </a:t>
            </a:r>
            <a:r>
              <a:rPr lang="en-US" sz="1800" dirty="0" err="1" smtClean="0">
                <a:latin typeface="Times New Roman" panose="02020603050405020304" pitchFamily="18" charset="0"/>
                <a:cs typeface="Times New Roman" panose="02020603050405020304" pitchFamily="18" charset="0"/>
              </a:rPr>
              <a:t>các</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từ</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cần</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điền</a:t>
            </a:r>
            <a:r>
              <a:rPr lang="en-US" sz="1800" dirty="0" smtClean="0">
                <a:latin typeface="Times New Roman" panose="02020603050405020304" pitchFamily="18" charset="0"/>
                <a:cs typeface="Times New Roman" panose="02020603050405020304" pitchFamily="18" charset="0"/>
              </a:rPr>
              <a:t>. </a:t>
            </a:r>
            <a:endParaRPr lang="en-US" sz="1800" dirty="0">
              <a:latin typeface="Times New Roman" panose="02020603050405020304" pitchFamily="18" charset="0"/>
              <a:cs typeface="Times New Roman" panose="02020603050405020304" pitchFamily="18" charset="0"/>
            </a:endParaRPr>
          </a:p>
        </p:txBody>
      </p:sp>
      <p:cxnSp>
        <p:nvCxnSpPr>
          <p:cNvPr id="10" name="Straight Arrow Connector 9"/>
          <p:cNvCxnSpPr/>
          <p:nvPr/>
        </p:nvCxnSpPr>
        <p:spPr>
          <a:xfrm flipH="1" flipV="1">
            <a:off x="3715555" y="1200017"/>
            <a:ext cx="2884868" cy="10250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endCxn id="8" idx="3"/>
          </p:cNvCxnSpPr>
          <p:nvPr/>
        </p:nvCxnSpPr>
        <p:spPr>
          <a:xfrm flipH="1" flipV="1">
            <a:off x="3825025" y="2385425"/>
            <a:ext cx="1642058" cy="4522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Rounded Rectangle 14"/>
          <p:cNvSpPr/>
          <p:nvPr/>
        </p:nvSpPr>
        <p:spPr>
          <a:xfrm>
            <a:off x="837127" y="3319305"/>
            <a:ext cx="2936384" cy="80193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800" i="1" u="sng" dirty="0" err="1" smtClean="0">
                <a:latin typeface="Times New Roman" panose="02020603050405020304" pitchFamily="18" charset="0"/>
                <a:cs typeface="Times New Roman" panose="02020603050405020304" pitchFamily="18" charset="0"/>
              </a:rPr>
              <a:t>Bước</a:t>
            </a:r>
            <a:r>
              <a:rPr lang="en-US" sz="1800" i="1" u="sng" dirty="0" smtClean="0">
                <a:latin typeface="Times New Roman" panose="02020603050405020304" pitchFamily="18" charset="0"/>
                <a:cs typeface="Times New Roman" panose="02020603050405020304" pitchFamily="18" charset="0"/>
              </a:rPr>
              <a:t> 3</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Nói</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rõ</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học</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sinh</a:t>
            </a:r>
            <a:r>
              <a:rPr lang="en-US" sz="1800" dirty="0" smtClean="0">
                <a:latin typeface="Times New Roman" panose="02020603050405020304" pitchFamily="18" charset="0"/>
                <a:cs typeface="Times New Roman" panose="02020603050405020304" pitchFamily="18" charset="0"/>
              </a:rPr>
              <a:t> sẽ </a:t>
            </a:r>
            <a:r>
              <a:rPr lang="en-US" sz="1800" dirty="0" err="1" smtClean="0">
                <a:latin typeface="Times New Roman" panose="02020603050405020304" pitchFamily="18" charset="0"/>
                <a:cs typeface="Times New Roman" panose="02020603050405020304" pitchFamily="18" charset="0"/>
              </a:rPr>
              <a:t>được</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nghe</a:t>
            </a:r>
            <a:r>
              <a:rPr lang="en-US" sz="1800" dirty="0" smtClean="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3</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lần</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và</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điền</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vào</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chô</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trống</a:t>
            </a:r>
            <a:r>
              <a:rPr lang="en-US" sz="1800" dirty="0" smtClean="0">
                <a:latin typeface="Times New Roman" panose="02020603050405020304" pitchFamily="18" charset="0"/>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9678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ppt_x"/>
                                          </p:val>
                                        </p:tav>
                                        <p:tav tm="100000">
                                          <p:val>
                                            <p:strVal val="#ppt_x"/>
                                          </p:val>
                                        </p:tav>
                                      </p:tavLst>
                                    </p:anim>
                                    <p:anim calcmode="lin" valueType="num">
                                      <p:cBhvr additive="base">
                                        <p:cTn id="1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additive="base">
                                        <p:cTn id="20" dur="500" fill="hold"/>
                                        <p:tgtEl>
                                          <p:spTgt spid="8"/>
                                        </p:tgtEl>
                                        <p:attrNameLst>
                                          <p:attrName>ppt_x</p:attrName>
                                        </p:attrNameLst>
                                      </p:cBhvr>
                                      <p:tavLst>
                                        <p:tav tm="0">
                                          <p:val>
                                            <p:strVal val="#ppt_x"/>
                                          </p:val>
                                        </p:tav>
                                        <p:tav tm="100000">
                                          <p:val>
                                            <p:strVal val="#ppt_x"/>
                                          </p:val>
                                        </p:tav>
                                      </p:tavLst>
                                    </p:anim>
                                    <p:anim calcmode="lin" valueType="num">
                                      <p:cBhvr additive="base">
                                        <p:cTn id="21"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 calcmode="lin" valueType="num">
                                      <p:cBhvr additive="base">
                                        <p:cTn id="26" dur="500" fill="hold"/>
                                        <p:tgtEl>
                                          <p:spTgt spid="15"/>
                                        </p:tgtEl>
                                        <p:attrNameLst>
                                          <p:attrName>ppt_x</p:attrName>
                                        </p:attrNameLst>
                                      </p:cBhvr>
                                      <p:tavLst>
                                        <p:tav tm="0">
                                          <p:val>
                                            <p:strVal val="#ppt_x"/>
                                          </p:val>
                                        </p:tav>
                                        <p:tav tm="100000">
                                          <p:val>
                                            <p:strVal val="#ppt_x"/>
                                          </p:val>
                                        </p:tav>
                                      </p:tavLst>
                                    </p:anim>
                                    <p:anim calcmode="lin" valueType="num">
                                      <p:cBhvr additive="base">
                                        <p:cTn id="27"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0304"/>
            <a:ext cx="8229600" cy="712371"/>
          </a:xfrm>
        </p:spPr>
        <p:txBody>
          <a:bodyPr/>
          <a:lstStyle/>
          <a:p>
            <a:r>
              <a:rPr lang="en-US" b="1" dirty="0" smtClean="0">
                <a:solidFill>
                  <a:srgbClr val="FF0000"/>
                </a:solidFill>
                <a:latin typeface="Times New Roman" panose="02020603050405020304" pitchFamily="18" charset="0"/>
                <a:cs typeface="Times New Roman" panose="02020603050405020304" pitchFamily="18" charset="0"/>
              </a:rPr>
              <a:t>While - listening</a:t>
            </a:r>
            <a:endParaRPr lang="en-US" b="1" dirty="0">
              <a:solidFill>
                <a:srgbClr val="FF0000"/>
              </a:solidFill>
              <a:latin typeface="Times New Roman" panose="02020603050405020304" pitchFamily="18" charset="0"/>
              <a:cs typeface="Times New Roman" panose="02020603050405020304" pitchFamily="18" charset="0"/>
            </a:endParaRPr>
          </a:p>
        </p:txBody>
      </p:sp>
      <p:pic>
        <p:nvPicPr>
          <p:cNvPr id="3" name="Picture 2"/>
          <p:cNvPicPr/>
          <p:nvPr/>
        </p:nvPicPr>
        <p:blipFill rotWithShape="1">
          <a:blip r:embed="rId2" cstate="print">
            <a:extLst>
              <a:ext uri="{28A0092B-C50C-407E-A947-70E740481C1C}">
                <a14:useLocalDpi xmlns:a14="http://schemas.microsoft.com/office/drawing/2010/main" val="0"/>
              </a:ext>
            </a:extLst>
          </a:blip>
          <a:srcRect l="38315" t="-1" r="19922" b="8271"/>
          <a:stretch/>
        </p:blipFill>
        <p:spPr>
          <a:xfrm>
            <a:off x="5679583" y="951831"/>
            <a:ext cx="2801156" cy="3877745"/>
          </a:xfrm>
          <a:prstGeom prst="rect">
            <a:avLst/>
          </a:prstGeom>
        </p:spPr>
      </p:pic>
      <p:pic>
        <p:nvPicPr>
          <p:cNvPr id="1026" name="Picture 2" descr="Stickman Illustration Children Doing Listening Gesture Stock Vector  (Royalty Free) 462744556 | Shutterstock"/>
          <p:cNvPicPr>
            <a:picLocks noChangeAspect="1" noChangeArrowheads="1"/>
          </p:cNvPicPr>
          <p:nvPr/>
        </p:nvPicPr>
        <p:blipFill rotWithShape="1">
          <a:blip r:embed="rId3">
            <a:extLst>
              <a:ext uri="{28A0092B-C50C-407E-A947-70E740481C1C}">
                <a14:useLocalDpi xmlns:a14="http://schemas.microsoft.com/office/drawing/2010/main" val="0"/>
              </a:ext>
            </a:extLst>
          </a:blip>
          <a:srcRect r="-1887" b="6036"/>
          <a:stretch/>
        </p:blipFill>
        <p:spPr bwMode="auto">
          <a:xfrm>
            <a:off x="740535" y="3109187"/>
            <a:ext cx="1732208" cy="1720390"/>
          </a:xfrm>
          <a:prstGeom prst="rect">
            <a:avLst/>
          </a:prstGeom>
          <a:noFill/>
          <a:extLst>
            <a:ext uri="{909E8E84-426E-40DD-AFC4-6F175D3DCCD1}">
              <a14:hiddenFill xmlns:a14="http://schemas.microsoft.com/office/drawing/2010/main">
                <a:solidFill>
                  <a:srgbClr val="FFFFFF"/>
                </a:solidFill>
              </a14:hiddenFill>
            </a:ext>
          </a:extLst>
        </p:spPr>
      </p:pic>
      <p:sp>
        <p:nvSpPr>
          <p:cNvPr id="5" name="Cloud Callout 4"/>
          <p:cNvSpPr/>
          <p:nvPr/>
        </p:nvSpPr>
        <p:spPr>
          <a:xfrm>
            <a:off x="811370" y="792051"/>
            <a:ext cx="1841680" cy="1770845"/>
          </a:xfrm>
          <a:prstGeom prst="cloudCallout">
            <a:avLst>
              <a:gd name="adj1" fmla="val -22767"/>
              <a:gd name="adj2" fmla="val 72892"/>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800" i="1" u="sng" dirty="0" err="1" smtClean="0">
                <a:latin typeface="Times New Roman" panose="02020603050405020304" pitchFamily="18" charset="0"/>
                <a:cs typeface="Times New Roman" panose="02020603050405020304" pitchFamily="18" charset="0"/>
              </a:rPr>
              <a:t>Bước</a:t>
            </a:r>
            <a:r>
              <a:rPr lang="en-US" sz="1800" i="1" u="sng" dirty="0" smtClean="0">
                <a:latin typeface="Times New Roman" panose="02020603050405020304" pitchFamily="18" charset="0"/>
                <a:cs typeface="Times New Roman" panose="02020603050405020304" pitchFamily="18" charset="0"/>
              </a:rPr>
              <a:t> 1</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Mở</a:t>
            </a:r>
            <a:r>
              <a:rPr lang="en-US" sz="1800" dirty="0" smtClean="0">
                <a:latin typeface="Times New Roman" panose="02020603050405020304" pitchFamily="18" charset="0"/>
                <a:cs typeface="Times New Roman" panose="02020603050405020304" pitchFamily="18" charset="0"/>
              </a:rPr>
              <a:t> audio </a:t>
            </a:r>
            <a:r>
              <a:rPr lang="en-US" sz="1800" dirty="0" err="1" smtClean="0">
                <a:latin typeface="Times New Roman" panose="02020603050405020304" pitchFamily="18" charset="0"/>
                <a:cs typeface="Times New Roman" panose="02020603050405020304" pitchFamily="18" charset="0"/>
              </a:rPr>
              <a:t>cho</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Hs</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nghe</a:t>
            </a:r>
            <a:r>
              <a:rPr lang="en-US" sz="1800" dirty="0" smtClean="0">
                <a:latin typeface="Times New Roman" panose="02020603050405020304" pitchFamily="18" charset="0"/>
                <a:cs typeface="Times New Roman" panose="02020603050405020304" pitchFamily="18" charset="0"/>
              </a:rPr>
              <a:t> 2 </a:t>
            </a:r>
            <a:r>
              <a:rPr lang="en-US" sz="1800" dirty="0" err="1" smtClean="0">
                <a:latin typeface="Times New Roman" panose="02020603050405020304" pitchFamily="18" charset="0"/>
                <a:cs typeface="Times New Roman" panose="02020603050405020304" pitchFamily="18" charset="0"/>
              </a:rPr>
              <a:t>lần</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và</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làm</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bài</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tập</a:t>
            </a:r>
            <a:endParaRPr lang="en-US" sz="1800" dirty="0">
              <a:latin typeface="Times New Roman" panose="02020603050405020304" pitchFamily="18" charset="0"/>
              <a:cs typeface="Times New Roman" panose="02020603050405020304" pitchFamily="18" charset="0"/>
            </a:endParaRPr>
          </a:p>
        </p:txBody>
      </p:sp>
      <p:sp>
        <p:nvSpPr>
          <p:cNvPr id="7" name="Cloud Callout 6"/>
          <p:cNvSpPr/>
          <p:nvPr/>
        </p:nvSpPr>
        <p:spPr>
          <a:xfrm>
            <a:off x="2919209" y="1040924"/>
            <a:ext cx="1664595" cy="1611063"/>
          </a:xfrm>
          <a:prstGeom prst="cloudCallout">
            <a:avLst>
              <a:gd name="adj1" fmla="val -71510"/>
              <a:gd name="adj2" fmla="val 67696"/>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800" i="1" u="sng" dirty="0" err="1" smtClean="0">
                <a:latin typeface="Times New Roman" panose="02020603050405020304" pitchFamily="18" charset="0"/>
                <a:cs typeface="Times New Roman" panose="02020603050405020304" pitchFamily="18" charset="0"/>
              </a:rPr>
              <a:t>Bước</a:t>
            </a:r>
            <a:r>
              <a:rPr lang="en-US" sz="1800" i="1" u="sng" dirty="0" smtClean="0">
                <a:latin typeface="Times New Roman" panose="02020603050405020304" pitchFamily="18" charset="0"/>
                <a:cs typeface="Times New Roman" panose="02020603050405020304" pitchFamily="18" charset="0"/>
              </a:rPr>
              <a:t> 2: </a:t>
            </a:r>
            <a:r>
              <a:rPr lang="en-US" sz="1800" dirty="0" err="1" smtClean="0">
                <a:latin typeface="Times New Roman" panose="02020603050405020304" pitchFamily="18" charset="0"/>
                <a:cs typeface="Times New Roman" panose="02020603050405020304" pitchFamily="18" charset="0"/>
              </a:rPr>
              <a:t>Yêu</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cầu</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đổi</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chéo</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bài</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với</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bạn</a:t>
            </a:r>
            <a:r>
              <a:rPr lang="en-US" sz="1800" dirty="0" smtClean="0">
                <a:latin typeface="Times New Roman" panose="02020603050405020304" pitchFamily="18" charset="0"/>
                <a:cs typeface="Times New Roman" panose="02020603050405020304" pitchFamily="18" charset="0"/>
              </a:rPr>
              <a:t> </a:t>
            </a:r>
            <a:endParaRPr lang="en-US" sz="1800" dirty="0">
              <a:latin typeface="Times New Roman" panose="02020603050405020304" pitchFamily="18" charset="0"/>
              <a:cs typeface="Times New Roman" panose="02020603050405020304" pitchFamily="18" charset="0"/>
            </a:endParaRPr>
          </a:p>
        </p:txBody>
      </p:sp>
      <p:sp>
        <p:nvSpPr>
          <p:cNvPr id="8" name="Cloud Callout 7"/>
          <p:cNvSpPr/>
          <p:nvPr/>
        </p:nvSpPr>
        <p:spPr>
          <a:xfrm>
            <a:off x="3834682" y="2597722"/>
            <a:ext cx="1664595" cy="1611063"/>
          </a:xfrm>
          <a:prstGeom prst="cloudCallout">
            <a:avLst>
              <a:gd name="adj1" fmla="val -100137"/>
              <a:gd name="adj2" fmla="val 36519"/>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800" i="1" u="sng" dirty="0" err="1" smtClean="0">
                <a:latin typeface="Times New Roman" panose="02020603050405020304" pitchFamily="18" charset="0"/>
                <a:cs typeface="Times New Roman" panose="02020603050405020304" pitchFamily="18" charset="0"/>
              </a:rPr>
              <a:t>Bước</a:t>
            </a:r>
            <a:r>
              <a:rPr lang="en-US" sz="1800" i="1" u="sng" dirty="0" smtClean="0">
                <a:latin typeface="Times New Roman" panose="02020603050405020304" pitchFamily="18" charset="0"/>
                <a:cs typeface="Times New Roman" panose="02020603050405020304" pitchFamily="18" charset="0"/>
              </a:rPr>
              <a:t> 3</a:t>
            </a:r>
          </a:p>
          <a:p>
            <a:pPr algn="ctr"/>
            <a:r>
              <a:rPr lang="en-US" sz="1800" dirty="0" err="1" smtClean="0">
                <a:latin typeface="Times New Roman" panose="02020603050405020304" pitchFamily="18" charset="0"/>
                <a:cs typeface="Times New Roman" panose="02020603050405020304" pitchFamily="18" charset="0"/>
              </a:rPr>
              <a:t>Nghe</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lại</a:t>
            </a:r>
            <a:r>
              <a:rPr lang="en-US" sz="1800" dirty="0" smtClean="0">
                <a:latin typeface="Times New Roman" panose="02020603050405020304" pitchFamily="18" charset="0"/>
                <a:cs typeface="Times New Roman" panose="02020603050405020304" pitchFamily="18" charset="0"/>
              </a:rPr>
              <a:t> audio. </a:t>
            </a:r>
            <a:r>
              <a:rPr lang="en-US" sz="1800" dirty="0" err="1" smtClean="0">
                <a:latin typeface="Times New Roman" panose="02020603050405020304" pitchFamily="18" charset="0"/>
                <a:cs typeface="Times New Roman" panose="02020603050405020304" pitchFamily="18" charset="0"/>
              </a:rPr>
              <a:t>Giáo</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viên</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chốt</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đáp</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án</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đúng</a:t>
            </a: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3481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6896"/>
            <a:ext cx="8229600" cy="615779"/>
          </a:xfrm>
        </p:spPr>
        <p:txBody>
          <a:bodyPr/>
          <a:lstStyle/>
          <a:p>
            <a:r>
              <a:rPr lang="en-US" b="1" dirty="0" smtClean="0">
                <a:solidFill>
                  <a:srgbClr val="FF0000"/>
                </a:solidFill>
                <a:latin typeface="Times New Roman" panose="02020603050405020304" pitchFamily="18" charset="0"/>
                <a:cs typeface="Times New Roman" panose="02020603050405020304" pitchFamily="18" charset="0"/>
              </a:rPr>
              <a:t>Post - listening</a:t>
            </a:r>
            <a:endParaRPr lang="en-US" b="1" dirty="0">
              <a:solidFill>
                <a:srgbClr val="FF0000"/>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55115" y="1005545"/>
            <a:ext cx="3228860" cy="3431226"/>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6950" y="3075432"/>
            <a:ext cx="1753942" cy="1753942"/>
          </a:xfrm>
          <a:prstGeom prst="rect">
            <a:avLst/>
          </a:prstGeom>
        </p:spPr>
      </p:pic>
      <p:sp>
        <p:nvSpPr>
          <p:cNvPr id="9" name="Rounded Rectangle 8"/>
          <p:cNvSpPr/>
          <p:nvPr/>
        </p:nvSpPr>
        <p:spPr>
          <a:xfrm>
            <a:off x="714778" y="1005545"/>
            <a:ext cx="1822360" cy="553791"/>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800" i="1" u="sng" dirty="0" err="1" smtClean="0">
                <a:latin typeface="Times New Roman" panose="02020603050405020304" pitchFamily="18" charset="0"/>
                <a:cs typeface="Times New Roman" panose="02020603050405020304" pitchFamily="18" charset="0"/>
              </a:rPr>
              <a:t>Bước</a:t>
            </a:r>
            <a:r>
              <a:rPr lang="en-US" sz="1800" i="1" u="sng" dirty="0" smtClean="0">
                <a:latin typeface="Times New Roman" panose="02020603050405020304" pitchFamily="18" charset="0"/>
                <a:cs typeface="Times New Roman" panose="02020603050405020304" pitchFamily="18" charset="0"/>
              </a:rPr>
              <a:t> 1</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Nghe</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và</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nhắc</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lại</a:t>
            </a:r>
            <a:endParaRPr lang="en-US" sz="1800" dirty="0">
              <a:latin typeface="Times New Roman" panose="02020603050405020304" pitchFamily="18" charset="0"/>
              <a:cs typeface="Times New Roman" panose="02020603050405020304" pitchFamily="18" charset="0"/>
            </a:endParaRPr>
          </a:p>
        </p:txBody>
      </p:sp>
      <p:sp>
        <p:nvSpPr>
          <p:cNvPr id="10" name="Rounded Rectangle 9"/>
          <p:cNvSpPr/>
          <p:nvPr/>
        </p:nvSpPr>
        <p:spPr>
          <a:xfrm>
            <a:off x="2537138" y="1462582"/>
            <a:ext cx="1906798" cy="738291"/>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800" i="1" u="sng" dirty="0" err="1" smtClean="0">
                <a:latin typeface="Times New Roman" panose="02020603050405020304" pitchFamily="18" charset="0"/>
                <a:cs typeface="Times New Roman" panose="02020603050405020304" pitchFamily="18" charset="0"/>
              </a:rPr>
              <a:t>Bước</a:t>
            </a:r>
            <a:r>
              <a:rPr lang="en-US" sz="1800" i="1" u="sng" dirty="0" smtClean="0">
                <a:latin typeface="Times New Roman" panose="02020603050405020304" pitchFamily="18" charset="0"/>
                <a:cs typeface="Times New Roman" panose="02020603050405020304" pitchFamily="18" charset="0"/>
              </a:rPr>
              <a:t> 2</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Sửa</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phát</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âm</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nếu</a:t>
            </a:r>
            <a:r>
              <a:rPr lang="en-US" sz="1800" dirty="0" smtClean="0">
                <a:latin typeface="Times New Roman" panose="02020603050405020304" pitchFamily="18" charset="0"/>
                <a:cs typeface="Times New Roman" panose="02020603050405020304" pitchFamily="18" charset="0"/>
              </a:rPr>
              <a:t> HS </a:t>
            </a:r>
            <a:r>
              <a:rPr lang="en-US" sz="1800" dirty="0" err="1" smtClean="0">
                <a:latin typeface="Times New Roman" panose="02020603050405020304" pitchFamily="18" charset="0"/>
                <a:cs typeface="Times New Roman" panose="02020603050405020304" pitchFamily="18" charset="0"/>
              </a:rPr>
              <a:t>đọc</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sai</a:t>
            </a:r>
            <a:r>
              <a:rPr lang="en-US" sz="1800" dirty="0" smtClean="0">
                <a:latin typeface="Times New Roman" panose="02020603050405020304" pitchFamily="18" charset="0"/>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p:txBody>
      </p:sp>
      <p:sp>
        <p:nvSpPr>
          <p:cNvPr id="11" name="Rounded Rectangle 10"/>
          <p:cNvSpPr/>
          <p:nvPr/>
        </p:nvSpPr>
        <p:spPr>
          <a:xfrm>
            <a:off x="3075824" y="2433895"/>
            <a:ext cx="1934058" cy="799289"/>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800" i="1" u="sng" dirty="0" err="1" smtClean="0">
                <a:latin typeface="Times New Roman" panose="02020603050405020304" pitchFamily="18" charset="0"/>
                <a:cs typeface="Times New Roman" panose="02020603050405020304" pitchFamily="18" charset="0"/>
              </a:rPr>
              <a:t>Bước</a:t>
            </a:r>
            <a:r>
              <a:rPr lang="en-US" sz="1800" i="1" u="sng" dirty="0" smtClean="0">
                <a:latin typeface="Times New Roman" panose="02020603050405020304" pitchFamily="18" charset="0"/>
                <a:cs typeface="Times New Roman" panose="02020603050405020304" pitchFamily="18" charset="0"/>
              </a:rPr>
              <a:t> 3</a:t>
            </a:r>
            <a:r>
              <a:rPr lang="en-US" sz="1800" dirty="0" smtClean="0">
                <a:latin typeface="Times New Roman" panose="02020603050405020304" pitchFamily="18" charset="0"/>
                <a:cs typeface="Times New Roman" panose="02020603050405020304" pitchFamily="18" charset="0"/>
              </a:rPr>
              <a:t>: HS </a:t>
            </a:r>
            <a:r>
              <a:rPr lang="en-US" sz="1800" dirty="0" err="1" smtClean="0">
                <a:latin typeface="Times New Roman" panose="02020603050405020304" pitchFamily="18" charset="0"/>
                <a:cs typeface="Times New Roman" panose="02020603050405020304" pitchFamily="18" charset="0"/>
              </a:rPr>
              <a:t>làm</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việc</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nhóm</a:t>
            </a:r>
            <a:r>
              <a:rPr lang="en-US" sz="1800" dirty="0" smtClean="0">
                <a:latin typeface="Times New Roman" panose="02020603050405020304" pitchFamily="18" charset="0"/>
                <a:cs typeface="Times New Roman" panose="02020603050405020304" pitchFamily="18" charset="0"/>
              </a:rPr>
              <a:t> – </a:t>
            </a:r>
            <a:r>
              <a:rPr lang="en-US" sz="1800" dirty="0" err="1" smtClean="0">
                <a:latin typeface="Times New Roman" panose="02020603050405020304" pitchFamily="18" charset="0"/>
                <a:cs typeface="Times New Roman" panose="02020603050405020304" pitchFamily="18" charset="0"/>
              </a:rPr>
              <a:t>đóng</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vai</a:t>
            </a:r>
            <a:endParaRPr lang="en-US" sz="1800" dirty="0">
              <a:latin typeface="Times New Roman" panose="02020603050405020304" pitchFamily="18" charset="0"/>
              <a:cs typeface="Times New Roman" panose="02020603050405020304" pitchFamily="18" charset="0"/>
            </a:endParaRPr>
          </a:p>
        </p:txBody>
      </p:sp>
      <p:sp>
        <p:nvSpPr>
          <p:cNvPr id="12" name="Rounded Rectangle 11"/>
          <p:cNvSpPr/>
          <p:nvPr/>
        </p:nvSpPr>
        <p:spPr>
          <a:xfrm>
            <a:off x="2912730" y="3614559"/>
            <a:ext cx="1933381" cy="74494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800" i="1" u="sng" dirty="0" err="1" smtClean="0">
                <a:latin typeface="Times New Roman" panose="02020603050405020304" pitchFamily="18" charset="0"/>
                <a:cs typeface="Times New Roman" panose="02020603050405020304" pitchFamily="18" charset="0"/>
              </a:rPr>
              <a:t>Bước</a:t>
            </a:r>
            <a:r>
              <a:rPr lang="en-US" sz="1800" i="1" u="sng" dirty="0" smtClean="0">
                <a:latin typeface="Times New Roman" panose="02020603050405020304" pitchFamily="18" charset="0"/>
                <a:cs typeface="Times New Roman" panose="02020603050405020304" pitchFamily="18" charset="0"/>
              </a:rPr>
              <a:t> 4</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Thực</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hành</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lại</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trước</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lớp</a:t>
            </a:r>
            <a:r>
              <a:rPr lang="en-US" sz="1800" dirty="0" smtClean="0">
                <a:latin typeface="Times New Roman" panose="02020603050405020304" pitchFamily="18" charset="0"/>
                <a:cs typeface="Times New Roman" panose="02020603050405020304" pitchFamily="18" charset="0"/>
              </a:rPr>
              <a:t> – NX</a:t>
            </a:r>
            <a:endParaRPr lang="en-US" sz="1800" dirty="0">
              <a:latin typeface="Times New Roman" panose="02020603050405020304" pitchFamily="18" charset="0"/>
              <a:cs typeface="Times New Roman" panose="02020603050405020304" pitchFamily="18" charset="0"/>
            </a:endParaRPr>
          </a:p>
        </p:txBody>
      </p:sp>
      <p:cxnSp>
        <p:nvCxnSpPr>
          <p:cNvPr id="14" name="Curved Connector 13"/>
          <p:cNvCxnSpPr>
            <a:endCxn id="9" idx="2"/>
          </p:cNvCxnSpPr>
          <p:nvPr/>
        </p:nvCxnSpPr>
        <p:spPr>
          <a:xfrm rot="5400000" flipH="1" flipV="1">
            <a:off x="525010" y="1974484"/>
            <a:ext cx="1516096" cy="685800"/>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Curved Connector 14"/>
          <p:cNvCxnSpPr/>
          <p:nvPr/>
        </p:nvCxnSpPr>
        <p:spPr>
          <a:xfrm flipV="1">
            <a:off x="1722645" y="2200873"/>
            <a:ext cx="904740" cy="874559"/>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Curved Connector 16"/>
          <p:cNvCxnSpPr/>
          <p:nvPr/>
        </p:nvCxnSpPr>
        <p:spPr>
          <a:xfrm rot="5400000" flipH="1" flipV="1">
            <a:off x="2286072" y="3027665"/>
            <a:ext cx="870918" cy="823193"/>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Curved Connector 18"/>
          <p:cNvCxnSpPr/>
          <p:nvPr/>
        </p:nvCxnSpPr>
        <p:spPr>
          <a:xfrm rot="5400000" flipH="1" flipV="1">
            <a:off x="2376015" y="4262840"/>
            <a:ext cx="581025" cy="483740"/>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6485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 calcmode="lin" valueType="num">
                                      <p:cBhvr additive="base">
                                        <p:cTn id="20" dur="500" fill="hold"/>
                                        <p:tgtEl>
                                          <p:spTgt spid="15"/>
                                        </p:tgtEl>
                                        <p:attrNameLst>
                                          <p:attrName>ppt_x</p:attrName>
                                        </p:attrNameLst>
                                      </p:cBhvr>
                                      <p:tavLst>
                                        <p:tav tm="0">
                                          <p:val>
                                            <p:strVal val="#ppt_x"/>
                                          </p:val>
                                        </p:tav>
                                        <p:tav tm="100000">
                                          <p:val>
                                            <p:strVal val="#ppt_x"/>
                                          </p:val>
                                        </p:tav>
                                      </p:tavLst>
                                    </p:anim>
                                    <p:anim calcmode="lin" valueType="num">
                                      <p:cBhvr additive="base">
                                        <p:cTn id="21"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7"/>
                                        </p:tgtEl>
                                        <p:attrNameLst>
                                          <p:attrName>style.visibility</p:attrName>
                                        </p:attrNameLst>
                                      </p:cBhvr>
                                      <p:to>
                                        <p:strVal val="visible"/>
                                      </p:to>
                                    </p:set>
                                    <p:anim calcmode="lin" valueType="num">
                                      <p:cBhvr additive="base">
                                        <p:cTn id="33" dur="500" fill="hold"/>
                                        <p:tgtEl>
                                          <p:spTgt spid="17"/>
                                        </p:tgtEl>
                                        <p:attrNameLst>
                                          <p:attrName>ppt_x</p:attrName>
                                        </p:attrNameLst>
                                      </p:cBhvr>
                                      <p:tavLst>
                                        <p:tav tm="0">
                                          <p:val>
                                            <p:strVal val="#ppt_x"/>
                                          </p:val>
                                        </p:tav>
                                        <p:tav tm="100000">
                                          <p:val>
                                            <p:strVal val="#ppt_x"/>
                                          </p:val>
                                        </p:tav>
                                      </p:tavLst>
                                    </p:anim>
                                    <p:anim calcmode="lin" valueType="num">
                                      <p:cBhvr additive="base">
                                        <p:cTn id="3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1000"/>
                                        <p:tgtEl>
                                          <p:spTgt spid="11"/>
                                        </p:tgtEl>
                                      </p:cBhvr>
                                    </p:animEffect>
                                    <p:anim calcmode="lin" valueType="num">
                                      <p:cBhvr>
                                        <p:cTn id="40" dur="1000" fill="hold"/>
                                        <p:tgtEl>
                                          <p:spTgt spid="11"/>
                                        </p:tgtEl>
                                        <p:attrNameLst>
                                          <p:attrName>ppt_x</p:attrName>
                                        </p:attrNameLst>
                                      </p:cBhvr>
                                      <p:tavLst>
                                        <p:tav tm="0">
                                          <p:val>
                                            <p:strVal val="#ppt_x"/>
                                          </p:val>
                                        </p:tav>
                                        <p:tav tm="100000">
                                          <p:val>
                                            <p:strVal val="#ppt_x"/>
                                          </p:val>
                                        </p:tav>
                                      </p:tavLst>
                                    </p:anim>
                                    <p:anim calcmode="lin" valueType="num">
                                      <p:cBhvr>
                                        <p:cTn id="4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19"/>
                                        </p:tgtEl>
                                        <p:attrNameLst>
                                          <p:attrName>style.visibility</p:attrName>
                                        </p:attrNameLst>
                                      </p:cBhvr>
                                      <p:to>
                                        <p:strVal val="visible"/>
                                      </p:to>
                                    </p:set>
                                    <p:anim calcmode="lin" valueType="num">
                                      <p:cBhvr additive="base">
                                        <p:cTn id="46" dur="500" fill="hold"/>
                                        <p:tgtEl>
                                          <p:spTgt spid="19"/>
                                        </p:tgtEl>
                                        <p:attrNameLst>
                                          <p:attrName>ppt_x</p:attrName>
                                        </p:attrNameLst>
                                      </p:cBhvr>
                                      <p:tavLst>
                                        <p:tav tm="0">
                                          <p:val>
                                            <p:strVal val="#ppt_x"/>
                                          </p:val>
                                        </p:tav>
                                        <p:tav tm="100000">
                                          <p:val>
                                            <p:strVal val="#ppt_x"/>
                                          </p:val>
                                        </p:tav>
                                      </p:tavLst>
                                    </p:anim>
                                    <p:anim calcmode="lin" valueType="num">
                                      <p:cBhvr additive="base">
                                        <p:cTn id="47"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fade">
                                      <p:cBhvr>
                                        <p:cTn id="52" dur="1000"/>
                                        <p:tgtEl>
                                          <p:spTgt spid="12"/>
                                        </p:tgtEl>
                                      </p:cBhvr>
                                    </p:animEffect>
                                    <p:anim calcmode="lin" valueType="num">
                                      <p:cBhvr>
                                        <p:cTn id="53" dur="1000" fill="hold"/>
                                        <p:tgtEl>
                                          <p:spTgt spid="12"/>
                                        </p:tgtEl>
                                        <p:attrNameLst>
                                          <p:attrName>ppt_x</p:attrName>
                                        </p:attrNameLst>
                                      </p:cBhvr>
                                      <p:tavLst>
                                        <p:tav tm="0">
                                          <p:val>
                                            <p:strVal val="#ppt_x"/>
                                          </p:val>
                                        </p:tav>
                                        <p:tav tm="100000">
                                          <p:val>
                                            <p:strVal val="#ppt_x"/>
                                          </p:val>
                                        </p:tav>
                                      </p:tavLst>
                                    </p:anim>
                                    <p:anim calcmode="lin" valueType="num">
                                      <p:cBhvr>
                                        <p:cTn id="5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Wave 2"/>
          <p:cNvSpPr/>
          <p:nvPr/>
        </p:nvSpPr>
        <p:spPr>
          <a:xfrm>
            <a:off x="682580" y="1416676"/>
            <a:ext cx="8004220" cy="2472744"/>
          </a:xfrm>
          <a:prstGeom prst="wav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800" b="1" dirty="0" smtClean="0">
                <a:latin typeface="Times New Roman" panose="02020603050405020304" pitchFamily="18" charset="0"/>
                <a:cs typeface="Times New Roman" panose="02020603050405020304" pitchFamily="18" charset="0"/>
              </a:rPr>
              <a:t>BIỆN PHÁP 2: </a:t>
            </a:r>
          </a:p>
          <a:p>
            <a:pPr algn="ctr"/>
            <a:r>
              <a:rPr lang="en-US" sz="2800" b="1" dirty="0" err="1" smtClean="0">
                <a:latin typeface="Times New Roman" panose="02020603050405020304" pitchFamily="18" charset="0"/>
                <a:cs typeface="Times New Roman" panose="02020603050405020304" pitchFamily="18" charset="0"/>
              </a:rPr>
              <a:t>Bô</a:t>
            </a:r>
            <a:r>
              <a:rPr lang="en-US" sz="2800" b="1" dirty="0" smtClean="0">
                <a:latin typeface="Times New Roman" panose="02020603050405020304" pitchFamily="18" charset="0"/>
                <a:cs typeface="Times New Roman" panose="02020603050405020304" pitchFamily="18" charset="0"/>
              </a:rPr>
              <a:t>̉ sung </a:t>
            </a:r>
            <a:r>
              <a:rPr lang="en-US" sz="2800" b="1" dirty="0" err="1" smtClean="0">
                <a:latin typeface="Times New Roman" panose="02020603050405020304" pitchFamily="18" charset="0"/>
                <a:cs typeface="Times New Roman" panose="02020603050405020304" pitchFamily="18" charset="0"/>
              </a:rPr>
              <a:t>vốn</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từ</a:t>
            </a:r>
            <a:r>
              <a:rPr lang="en-US" sz="2800" b="1" dirty="0" smtClean="0">
                <a:latin typeface="Times New Roman" panose="02020603050405020304" pitchFamily="18" charset="0"/>
                <a:cs typeface="Times New Roman" panose="02020603050405020304" pitchFamily="18" charset="0"/>
              </a:rPr>
              <a:t> </a:t>
            </a:r>
            <a:r>
              <a:rPr lang="en-US" sz="2800" b="1" dirty="0" err="1" smtClean="0">
                <a:latin typeface="Times New Roman" panose="02020603050405020304" pitchFamily="18" charset="0"/>
                <a:cs typeface="Times New Roman" panose="02020603050405020304" pitchFamily="18" charset="0"/>
              </a:rPr>
              <a:t>vựng</a:t>
            </a:r>
            <a:endParaRPr lang="en-US" sz="2800" b="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14202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
            </a:r>
            <a:br>
              <a:rPr lang="en-US" b="1" dirty="0">
                <a:latin typeface="Times New Roman" panose="02020603050405020304" pitchFamily="18" charset="0"/>
                <a:cs typeface="Times New Roman" panose="02020603050405020304" pitchFamily="18" charset="0"/>
              </a:rPr>
            </a:br>
            <a:r>
              <a:rPr lang="en-US" b="1" dirty="0" smtClean="0">
                <a:latin typeface="Times New Roman" panose="02020603050405020304" pitchFamily="18" charset="0"/>
                <a:cs typeface="Times New Roman" panose="02020603050405020304" pitchFamily="18" charset="0"/>
              </a:rPr>
              <a:t/>
            </a:r>
            <a:br>
              <a:rPr lang="en-US" b="1" dirty="0" smtClean="0">
                <a:latin typeface="Times New Roman" panose="02020603050405020304" pitchFamily="18" charset="0"/>
                <a:cs typeface="Times New Roman" panose="02020603050405020304" pitchFamily="18" charset="0"/>
              </a:rPr>
            </a:br>
            <a:r>
              <a:rPr lang="en-US" b="1" dirty="0" smtClean="0">
                <a:latin typeface="Times New Roman" panose="02020603050405020304" pitchFamily="18" charset="0"/>
                <a:cs typeface="Times New Roman" panose="02020603050405020304" pitchFamily="18" charset="0"/>
              </a:rPr>
              <a:t/>
            </a:r>
            <a:br>
              <a:rPr lang="en-US" b="1" dirty="0" smtClean="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
            </a:r>
            <a:br>
              <a:rPr lang="en-US" b="1" dirty="0">
                <a:latin typeface="Times New Roman" panose="02020603050405020304" pitchFamily="18" charset="0"/>
                <a:cs typeface="Times New Roman" panose="02020603050405020304" pitchFamily="18" charset="0"/>
              </a:rPr>
            </a:br>
            <a:r>
              <a:rPr lang="en-US" b="1" i="1" dirty="0" err="1" smtClean="0">
                <a:latin typeface="Times New Roman" panose="02020603050405020304" pitchFamily="18" charset="0"/>
                <a:cs typeface="Times New Roman" panose="02020603050405020304" pitchFamily="18" charset="0"/>
              </a:rPr>
              <a:t>Xây</a:t>
            </a:r>
            <a:r>
              <a:rPr lang="en-US" b="1" i="1" dirty="0" smtClean="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dựng</a:t>
            </a:r>
            <a:r>
              <a:rPr lang="en-US" b="1" i="1" dirty="0" smtClean="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không</a:t>
            </a:r>
            <a:r>
              <a:rPr lang="en-US" b="1" i="1" dirty="0" smtClean="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gian</a:t>
            </a:r>
            <a:r>
              <a:rPr lang="en-US" b="1" i="1" dirty="0" smtClean="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học</a:t>
            </a:r>
            <a:r>
              <a:rPr lang="en-US" b="1" i="1" dirty="0" smtClean="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tập</a:t>
            </a:r>
            <a:r>
              <a:rPr lang="en-US" b="1" i="1" dirty="0" smtClean="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thoải</a:t>
            </a:r>
            <a:r>
              <a:rPr lang="en-US" b="1" i="1" dirty="0" smtClean="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mái</a:t>
            </a:r>
            <a:r>
              <a:rPr lang="en-US" b="1" i="1" dirty="0" smtClean="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trang</a:t>
            </a:r>
            <a:r>
              <a:rPr lang="en-US" b="1" i="1" dirty="0" smtClean="0">
                <a:latin typeface="Times New Roman" panose="02020603050405020304" pitchFamily="18" charset="0"/>
                <a:cs typeface="Times New Roman" panose="02020603050405020304" pitchFamily="18" charset="0"/>
              </a:rPr>
              <a:t> trí </a:t>
            </a:r>
            <a:r>
              <a:rPr lang="en-US" b="1" i="1" dirty="0" err="1" smtClean="0">
                <a:latin typeface="Times New Roman" panose="02020603050405020304" pitchFamily="18" charset="0"/>
                <a:cs typeface="Times New Roman" panose="02020603050405020304" pitchFamily="18" charset="0"/>
              </a:rPr>
              <a:t>lớp</a:t>
            </a:r>
            <a:r>
              <a:rPr lang="en-US" b="1" i="1" dirty="0" smtClean="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học</a:t>
            </a:r>
            <a:r>
              <a:rPr lang="en-US" b="1" i="1" dirty="0" smtClean="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bằng</a:t>
            </a:r>
            <a:r>
              <a:rPr lang="en-US" b="1" i="1" dirty="0" smtClean="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các</a:t>
            </a:r>
            <a:r>
              <a:rPr lang="en-US" b="1" i="1" dirty="0" smtClean="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hình</a:t>
            </a:r>
            <a:r>
              <a:rPr lang="en-US" b="1" i="1" dirty="0" smtClean="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ảnh</a:t>
            </a:r>
            <a:r>
              <a:rPr lang="en-US" b="1" i="1" dirty="0" smtClean="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theo</a:t>
            </a:r>
            <a:r>
              <a:rPr lang="en-US" b="1" i="1" dirty="0" smtClean="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chủ</a:t>
            </a:r>
            <a:r>
              <a:rPr lang="en-US" b="1" i="1" dirty="0" smtClean="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đê</a:t>
            </a:r>
            <a:r>
              <a:rPr lang="en-US" b="1" i="1" dirty="0" smtClean="0">
                <a:latin typeface="Times New Roman" panose="02020603050405020304" pitchFamily="18" charset="0"/>
                <a:cs typeface="Times New Roman" panose="02020603050405020304" pitchFamily="18" charset="0"/>
              </a:rPr>
              <a:t>̀</a:t>
            </a:r>
            <a:endParaRPr lang="en-US" b="1" i="1" dirty="0">
              <a:latin typeface="Times New Roman" panose="02020603050405020304" pitchFamily="18" charset="0"/>
              <a:cs typeface="Times New Roman" panose="02020603050405020304" pitchFamily="18" charset="0"/>
            </a:endParaRPr>
          </a:p>
        </p:txBody>
      </p:sp>
      <p:sp>
        <p:nvSpPr>
          <p:cNvPr id="6" name="Rounded Rectangle 5"/>
          <p:cNvSpPr/>
          <p:nvPr/>
        </p:nvSpPr>
        <p:spPr>
          <a:xfrm>
            <a:off x="3142445" y="1152660"/>
            <a:ext cx="2427668" cy="75341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b="1" dirty="0" smtClean="0">
                <a:latin typeface="Times New Roman" panose="02020603050405020304" pitchFamily="18" charset="0"/>
                <a:cs typeface="Times New Roman" panose="02020603050405020304" pitchFamily="18" charset="0"/>
              </a:rPr>
              <a:t>VÍ DỤ 1</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669797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20"/>
        <p:cNvGrpSpPr/>
        <p:nvPr/>
      </p:nvGrpSpPr>
      <p:grpSpPr>
        <a:xfrm>
          <a:off x="0" y="0"/>
          <a:ext cx="0" cy="0"/>
          <a:chOff x="0" y="0"/>
          <a:chExt cx="0" cy="0"/>
        </a:xfrm>
      </p:grpSpPr>
      <p:sp>
        <p:nvSpPr>
          <p:cNvPr id="1721" name="Google Shape;1721;p30"/>
          <p:cNvSpPr txBox="1">
            <a:spLocks noGrp="1"/>
          </p:cNvSpPr>
          <p:nvPr>
            <p:ph type="title"/>
          </p:nvPr>
        </p:nvSpPr>
        <p:spPr>
          <a:xfrm>
            <a:off x="457200" y="411475"/>
            <a:ext cx="8229600" cy="481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500" b="1" dirty="0" smtClean="0">
                <a:latin typeface="Times New Roman" panose="02020603050405020304" pitchFamily="18" charset="0"/>
                <a:cs typeface="Times New Roman" panose="02020603050405020304" pitchFamily="18" charset="0"/>
              </a:rPr>
              <a:t>HÌNH ẢNH KHÔNG GIAN HỌC TẬP TÍCH CỰC</a:t>
            </a:r>
            <a:endParaRPr sz="2500" b="1" dirty="0">
              <a:latin typeface="Times New Roman" panose="02020603050405020304" pitchFamily="18" charset="0"/>
              <a:cs typeface="Times New Roman" panose="02020603050405020304" pitchFamily="18" charset="0"/>
            </a:endParaRP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2442" y="1185660"/>
            <a:ext cx="2250767" cy="2994822"/>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9219" y="1498080"/>
            <a:ext cx="2353164" cy="1764873"/>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70834" y="1498080"/>
            <a:ext cx="2643157" cy="1764873"/>
          </a:xfrm>
          <a:prstGeom prst="rect">
            <a:avLst/>
          </a:prstGeom>
        </p:spPr>
      </p:pic>
    </p:spTree>
    <p:extLst>
      <p:ext uri="{BB962C8B-B14F-4D97-AF65-F5344CB8AC3E}">
        <p14:creationId xmlns:p14="http://schemas.microsoft.com/office/powerpoint/2010/main" val="19599878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b="1" i="1" dirty="0" err="1" smtClean="0">
                <a:latin typeface="Times New Roman" panose="02020603050405020304" pitchFamily="18" charset="0"/>
                <a:cs typeface="Times New Roman" panose="02020603050405020304" pitchFamily="18" charset="0"/>
              </a:rPr>
              <a:t>Bô</a:t>
            </a:r>
            <a:r>
              <a:rPr lang="en-US" b="1" i="1" dirty="0" smtClean="0">
                <a:latin typeface="Times New Roman" panose="02020603050405020304" pitchFamily="18" charset="0"/>
                <a:cs typeface="Times New Roman" panose="02020603050405020304" pitchFamily="18" charset="0"/>
              </a:rPr>
              <a:t>̉ sung </a:t>
            </a:r>
            <a:r>
              <a:rPr lang="en-US" b="1" i="1" dirty="0" err="1" smtClean="0">
                <a:latin typeface="Times New Roman" panose="02020603050405020304" pitchFamily="18" charset="0"/>
                <a:cs typeface="Times New Roman" panose="02020603050405020304" pitchFamily="18" charset="0"/>
              </a:rPr>
              <a:t>từ</a:t>
            </a:r>
            <a:r>
              <a:rPr lang="en-US" b="1" i="1" dirty="0" smtClean="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vựng</a:t>
            </a:r>
            <a:r>
              <a:rPr lang="en-US" b="1" i="1" dirty="0" smtClean="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thông</a:t>
            </a:r>
            <a:r>
              <a:rPr lang="en-US" b="1" i="1" dirty="0" smtClean="0">
                <a:latin typeface="Times New Roman" panose="02020603050405020304" pitchFamily="18" charset="0"/>
                <a:cs typeface="Times New Roman" panose="02020603050405020304" pitchFamily="18" charset="0"/>
              </a:rPr>
              <a:t> qua </a:t>
            </a:r>
            <a:r>
              <a:rPr lang="en-US" b="1" i="1" dirty="0" err="1" smtClean="0">
                <a:latin typeface="Times New Roman" panose="02020603050405020304" pitchFamily="18" charset="0"/>
                <a:cs typeface="Times New Roman" panose="02020603050405020304" pitchFamily="18" charset="0"/>
              </a:rPr>
              <a:t>trò</a:t>
            </a:r>
            <a:r>
              <a:rPr lang="en-US" b="1" i="1" dirty="0" smtClean="0">
                <a:latin typeface="Times New Roman" panose="02020603050405020304" pitchFamily="18" charset="0"/>
                <a:cs typeface="Times New Roman" panose="02020603050405020304" pitchFamily="18" charset="0"/>
              </a:rPr>
              <a:t> </a:t>
            </a:r>
            <a:r>
              <a:rPr lang="en-US" b="1" i="1" dirty="0" err="1" smtClean="0">
                <a:latin typeface="Times New Roman" panose="02020603050405020304" pitchFamily="18" charset="0"/>
                <a:cs typeface="Times New Roman" panose="02020603050405020304" pitchFamily="18" charset="0"/>
              </a:rPr>
              <a:t>chơi</a:t>
            </a:r>
            <a:r>
              <a:rPr lang="en-US" b="1" i="1" dirty="0" smtClean="0">
                <a:latin typeface="Times New Roman" panose="02020603050405020304" pitchFamily="18" charset="0"/>
                <a:cs typeface="Times New Roman" panose="02020603050405020304" pitchFamily="18" charset="0"/>
              </a:rPr>
              <a:t>.</a:t>
            </a:r>
            <a:endParaRPr lang="en-US" b="1" i="1" dirty="0">
              <a:latin typeface="Times New Roman" panose="02020603050405020304" pitchFamily="18" charset="0"/>
              <a:cs typeface="Times New Roman" panose="02020603050405020304" pitchFamily="18" charset="0"/>
            </a:endParaRPr>
          </a:p>
        </p:txBody>
      </p:sp>
      <p:sp>
        <p:nvSpPr>
          <p:cNvPr id="3" name="Rounded Rectangle 2"/>
          <p:cNvSpPr/>
          <p:nvPr/>
        </p:nvSpPr>
        <p:spPr>
          <a:xfrm>
            <a:off x="3181081" y="1158449"/>
            <a:ext cx="2427668" cy="75341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b="1" dirty="0" smtClean="0">
                <a:latin typeface="Times New Roman" panose="02020603050405020304" pitchFamily="18" charset="0"/>
                <a:cs typeface="Times New Roman" panose="02020603050405020304" pitchFamily="18" charset="0"/>
              </a:rPr>
              <a:t>VÍ DỤ 2</a:t>
            </a:r>
            <a:endParaRPr 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35319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ounded Rectangle 2"/>
          <p:cNvSpPr/>
          <p:nvPr/>
        </p:nvSpPr>
        <p:spPr>
          <a:xfrm>
            <a:off x="1229932" y="322460"/>
            <a:ext cx="6181860" cy="785123"/>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b="1" dirty="0" err="1" smtClean="0">
                <a:latin typeface="Times New Roman" panose="02020603050405020304" pitchFamily="18" charset="0"/>
                <a:cs typeface="Times New Roman" panose="02020603050405020304" pitchFamily="18" charset="0"/>
              </a:rPr>
              <a:t>Trò</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chơi</a:t>
            </a:r>
            <a:r>
              <a:rPr lang="en-US" sz="2400" b="1" dirty="0" smtClean="0">
                <a:latin typeface="Times New Roman" panose="02020603050405020304" pitchFamily="18" charset="0"/>
                <a:cs typeface="Times New Roman" panose="02020603050405020304" pitchFamily="18" charset="0"/>
              </a:rPr>
              <a:t> : Who’s faster?</a:t>
            </a:r>
            <a:r>
              <a:rPr lang="vi-VN" i="1" dirty="0"/>
              <a:t> </a:t>
            </a:r>
            <a:endParaRPr lang="en-US" i="1" dirty="0" smtClean="0"/>
          </a:p>
          <a:p>
            <a:pPr algn="ctr"/>
            <a:r>
              <a:rPr lang="vi-VN" sz="1800" i="1" dirty="0" smtClean="0">
                <a:latin typeface="Times New Roman" panose="02020603050405020304" pitchFamily="18" charset="0"/>
                <a:cs typeface="Times New Roman" panose="02020603050405020304" pitchFamily="18" charset="0"/>
              </a:rPr>
              <a:t>Unit </a:t>
            </a:r>
            <a:r>
              <a:rPr lang="vi-VN" sz="1800" i="1" dirty="0">
                <a:latin typeface="Times New Roman" panose="02020603050405020304" pitchFamily="18" charset="0"/>
                <a:cs typeface="Times New Roman" panose="02020603050405020304" pitchFamily="18" charset="0"/>
              </a:rPr>
              <a:t>1 – Lesson 2.1 sách I learn smart start 3. </a:t>
            </a:r>
            <a:endParaRPr lang="en-US" sz="1800" b="1"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0500" y="1378039"/>
            <a:ext cx="4122312" cy="3091734"/>
          </a:xfrm>
          <a:prstGeom prst="rect">
            <a:avLst/>
          </a:prstGeom>
        </p:spPr>
      </p:pic>
      <p:sp>
        <p:nvSpPr>
          <p:cNvPr id="4" name="Rounded Rectangle 3"/>
          <p:cNvSpPr/>
          <p:nvPr/>
        </p:nvSpPr>
        <p:spPr>
          <a:xfrm>
            <a:off x="5557234" y="1307204"/>
            <a:ext cx="2743200" cy="528035"/>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600" b="1" i="1" dirty="0" err="1" smtClean="0">
                <a:latin typeface="Times New Roman" panose="02020603050405020304" pitchFamily="18" charset="0"/>
                <a:cs typeface="Times New Roman" panose="02020603050405020304" pitchFamily="18" charset="0"/>
              </a:rPr>
              <a:t>Bước</a:t>
            </a:r>
            <a:r>
              <a:rPr lang="en-US" sz="1600" b="1" i="1" dirty="0" smtClean="0">
                <a:latin typeface="Times New Roman" panose="02020603050405020304" pitchFamily="18" charset="0"/>
                <a:cs typeface="Times New Roman" panose="02020603050405020304" pitchFamily="18" charset="0"/>
              </a:rPr>
              <a:t> 1: </a:t>
            </a:r>
            <a:r>
              <a:rPr lang="en-US" sz="1600" b="1" i="1" dirty="0" err="1" smtClean="0">
                <a:latin typeface="Times New Roman" panose="02020603050405020304" pitchFamily="18" charset="0"/>
                <a:cs typeface="Times New Roman" panose="02020603050405020304" pitchFamily="18" charset="0"/>
              </a:rPr>
              <a:t>Phô</a:t>
            </a:r>
            <a:r>
              <a:rPr lang="en-US" sz="1600" b="1" i="1" dirty="0" smtClean="0">
                <a:latin typeface="Times New Roman" panose="02020603050405020304" pitchFamily="18" charset="0"/>
                <a:cs typeface="Times New Roman" panose="02020603050405020304" pitchFamily="18" charset="0"/>
              </a:rPr>
              <a:t>̉ </a:t>
            </a:r>
            <a:r>
              <a:rPr lang="en-US" sz="1600" b="1" i="1" dirty="0" err="1" smtClean="0">
                <a:latin typeface="Times New Roman" panose="02020603050405020304" pitchFamily="18" charset="0"/>
                <a:cs typeface="Times New Roman" panose="02020603050405020304" pitchFamily="18" charset="0"/>
              </a:rPr>
              <a:t>biến</a:t>
            </a:r>
            <a:r>
              <a:rPr lang="en-US" sz="1600" b="1" i="1" dirty="0" smtClean="0">
                <a:latin typeface="Times New Roman" panose="02020603050405020304" pitchFamily="18" charset="0"/>
                <a:cs typeface="Times New Roman" panose="02020603050405020304" pitchFamily="18" charset="0"/>
              </a:rPr>
              <a:t> </a:t>
            </a:r>
            <a:r>
              <a:rPr lang="en-US" sz="1600" b="1" i="1" dirty="0" err="1" smtClean="0">
                <a:latin typeface="Times New Roman" panose="02020603050405020304" pitchFamily="18" charset="0"/>
                <a:cs typeface="Times New Roman" panose="02020603050405020304" pitchFamily="18" charset="0"/>
              </a:rPr>
              <a:t>luật</a:t>
            </a:r>
            <a:r>
              <a:rPr lang="en-US" sz="1600" b="1" i="1" dirty="0" smtClean="0">
                <a:latin typeface="Times New Roman" panose="02020603050405020304" pitchFamily="18" charset="0"/>
                <a:cs typeface="Times New Roman" panose="02020603050405020304" pitchFamily="18" charset="0"/>
              </a:rPr>
              <a:t> </a:t>
            </a:r>
            <a:r>
              <a:rPr lang="en-US" sz="1600" b="1" i="1" dirty="0" err="1" smtClean="0">
                <a:latin typeface="Times New Roman" panose="02020603050405020304" pitchFamily="18" charset="0"/>
                <a:cs typeface="Times New Roman" panose="02020603050405020304" pitchFamily="18" charset="0"/>
              </a:rPr>
              <a:t>chơi</a:t>
            </a:r>
            <a:endParaRPr lang="en-US" sz="1600" b="1" i="1" dirty="0">
              <a:latin typeface="Times New Roman" panose="02020603050405020304" pitchFamily="18" charset="0"/>
              <a:cs typeface="Times New Roman" panose="02020603050405020304" pitchFamily="18" charset="0"/>
            </a:endParaRPr>
          </a:p>
        </p:txBody>
      </p:sp>
      <p:sp>
        <p:nvSpPr>
          <p:cNvPr id="6" name="Rounded Rectangle 5"/>
          <p:cNvSpPr/>
          <p:nvPr/>
        </p:nvSpPr>
        <p:spPr>
          <a:xfrm>
            <a:off x="5557234" y="2122866"/>
            <a:ext cx="2743200" cy="528035"/>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600" b="1" i="1" dirty="0" err="1" smtClean="0">
                <a:latin typeface="Times New Roman" panose="02020603050405020304" pitchFamily="18" charset="0"/>
                <a:cs typeface="Times New Roman" panose="02020603050405020304" pitchFamily="18" charset="0"/>
              </a:rPr>
              <a:t>Bước</a:t>
            </a:r>
            <a:r>
              <a:rPr lang="en-US" sz="1600" b="1" i="1" dirty="0" smtClean="0">
                <a:latin typeface="Times New Roman" panose="02020603050405020304" pitchFamily="18" charset="0"/>
                <a:cs typeface="Times New Roman" panose="02020603050405020304" pitchFamily="18" charset="0"/>
              </a:rPr>
              <a:t> 2: Chia </a:t>
            </a:r>
            <a:r>
              <a:rPr lang="en-US" sz="1600" b="1" i="1" dirty="0" err="1" smtClean="0">
                <a:latin typeface="Times New Roman" panose="02020603050405020304" pitchFamily="18" charset="0"/>
                <a:cs typeface="Times New Roman" panose="02020603050405020304" pitchFamily="18" charset="0"/>
              </a:rPr>
              <a:t>lớp</a:t>
            </a:r>
            <a:r>
              <a:rPr lang="en-US" sz="1600" b="1" i="1" dirty="0" smtClean="0">
                <a:latin typeface="Times New Roman" panose="02020603050405020304" pitchFamily="18" charset="0"/>
                <a:cs typeface="Times New Roman" panose="02020603050405020304" pitchFamily="18" charset="0"/>
              </a:rPr>
              <a:t> </a:t>
            </a:r>
            <a:r>
              <a:rPr lang="en-US" sz="1600" b="1" i="1" dirty="0" err="1" smtClean="0">
                <a:latin typeface="Times New Roman" panose="02020603050405020304" pitchFamily="18" charset="0"/>
                <a:cs typeface="Times New Roman" panose="02020603050405020304" pitchFamily="18" charset="0"/>
              </a:rPr>
              <a:t>thành</a:t>
            </a:r>
            <a:r>
              <a:rPr lang="en-US" sz="1600" b="1" i="1" dirty="0" smtClean="0">
                <a:latin typeface="Times New Roman" panose="02020603050405020304" pitchFamily="18" charset="0"/>
                <a:cs typeface="Times New Roman" panose="02020603050405020304" pitchFamily="18" charset="0"/>
              </a:rPr>
              <a:t> 3 </a:t>
            </a:r>
            <a:r>
              <a:rPr lang="en-US" sz="1600" b="1" i="1" dirty="0" err="1" smtClean="0">
                <a:latin typeface="Times New Roman" panose="02020603050405020304" pitchFamily="18" charset="0"/>
                <a:cs typeface="Times New Roman" panose="02020603050405020304" pitchFamily="18" charset="0"/>
              </a:rPr>
              <a:t>tô</a:t>
            </a:r>
            <a:r>
              <a:rPr lang="en-US" sz="1600" b="1" i="1" dirty="0" smtClean="0">
                <a:latin typeface="Times New Roman" panose="02020603050405020304" pitchFamily="18" charset="0"/>
                <a:cs typeface="Times New Roman" panose="02020603050405020304" pitchFamily="18" charset="0"/>
              </a:rPr>
              <a:t>̉. </a:t>
            </a:r>
            <a:r>
              <a:rPr lang="en-US" sz="1600" b="1" i="1" dirty="0" err="1" smtClean="0">
                <a:latin typeface="Times New Roman" panose="02020603050405020304" pitchFamily="18" charset="0"/>
                <a:cs typeface="Times New Roman" panose="02020603050405020304" pitchFamily="18" charset="0"/>
              </a:rPr>
              <a:t>Mỗi</a:t>
            </a:r>
            <a:r>
              <a:rPr lang="en-US" sz="1600" b="1" i="1" dirty="0" smtClean="0">
                <a:latin typeface="Times New Roman" panose="02020603050405020304" pitchFamily="18" charset="0"/>
                <a:cs typeface="Times New Roman" panose="02020603050405020304" pitchFamily="18" charset="0"/>
              </a:rPr>
              <a:t> </a:t>
            </a:r>
            <a:r>
              <a:rPr lang="en-US" sz="1600" b="1" i="1" dirty="0" err="1" smtClean="0">
                <a:latin typeface="Times New Roman" panose="02020603050405020304" pitchFamily="18" charset="0"/>
                <a:cs typeface="Times New Roman" panose="02020603050405020304" pitchFamily="18" charset="0"/>
              </a:rPr>
              <a:t>tô</a:t>
            </a:r>
            <a:r>
              <a:rPr lang="en-US" sz="1600" b="1" i="1" dirty="0" smtClean="0">
                <a:latin typeface="Times New Roman" panose="02020603050405020304" pitchFamily="18" charset="0"/>
                <a:cs typeface="Times New Roman" panose="02020603050405020304" pitchFamily="18" charset="0"/>
              </a:rPr>
              <a:t>̉ </a:t>
            </a:r>
            <a:r>
              <a:rPr lang="en-US" sz="1600" b="1" i="1" dirty="0" err="1" smtClean="0">
                <a:latin typeface="Times New Roman" panose="02020603050405020304" pitchFamily="18" charset="0"/>
                <a:cs typeface="Times New Roman" panose="02020603050405020304" pitchFamily="18" charset="0"/>
              </a:rPr>
              <a:t>gọi</a:t>
            </a:r>
            <a:r>
              <a:rPr lang="en-US" sz="1600" b="1" i="1" dirty="0" smtClean="0">
                <a:latin typeface="Times New Roman" panose="02020603050405020304" pitchFamily="18" charset="0"/>
                <a:cs typeface="Times New Roman" panose="02020603050405020304" pitchFamily="18" charset="0"/>
              </a:rPr>
              <a:t> 1 </a:t>
            </a:r>
            <a:r>
              <a:rPr lang="en-US" sz="1600" b="1" i="1" dirty="0" err="1" smtClean="0">
                <a:latin typeface="Times New Roman" panose="02020603050405020304" pitchFamily="18" charset="0"/>
                <a:cs typeface="Times New Roman" panose="02020603050405020304" pitchFamily="18" charset="0"/>
              </a:rPr>
              <a:t>bạn</a:t>
            </a:r>
            <a:r>
              <a:rPr lang="en-US" sz="1600" b="1" i="1" dirty="0" smtClean="0">
                <a:latin typeface="Times New Roman" panose="02020603050405020304" pitchFamily="18" charset="0"/>
                <a:cs typeface="Times New Roman" panose="02020603050405020304" pitchFamily="18" charset="0"/>
              </a:rPr>
              <a:t>.</a:t>
            </a:r>
            <a:endParaRPr lang="en-US" sz="1600" b="1" i="1" dirty="0">
              <a:latin typeface="Times New Roman" panose="02020603050405020304" pitchFamily="18" charset="0"/>
              <a:cs typeface="Times New Roman" panose="02020603050405020304" pitchFamily="18" charset="0"/>
            </a:endParaRPr>
          </a:p>
        </p:txBody>
      </p:sp>
      <p:sp>
        <p:nvSpPr>
          <p:cNvPr id="7" name="Rounded Rectangle 6"/>
          <p:cNvSpPr/>
          <p:nvPr/>
        </p:nvSpPr>
        <p:spPr>
          <a:xfrm>
            <a:off x="5557234" y="2938528"/>
            <a:ext cx="2685245" cy="67399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600" b="1" i="1" dirty="0" err="1" smtClean="0">
                <a:latin typeface="Times New Roman" panose="02020603050405020304" pitchFamily="18" charset="0"/>
                <a:cs typeface="Times New Roman" panose="02020603050405020304" pitchFamily="18" charset="0"/>
              </a:rPr>
              <a:t>Bước</a:t>
            </a:r>
            <a:r>
              <a:rPr lang="en-US" sz="1600" b="1" i="1" dirty="0" smtClean="0">
                <a:latin typeface="Times New Roman" panose="02020603050405020304" pitchFamily="18" charset="0"/>
                <a:cs typeface="Times New Roman" panose="02020603050405020304" pitchFamily="18" charset="0"/>
              </a:rPr>
              <a:t> 3: </a:t>
            </a:r>
            <a:r>
              <a:rPr lang="en-US" sz="1600" b="1" i="1" dirty="0" err="1" smtClean="0">
                <a:latin typeface="Times New Roman" panose="02020603050405020304" pitchFamily="18" charset="0"/>
                <a:cs typeface="Times New Roman" panose="02020603050405020304" pitchFamily="18" charset="0"/>
              </a:rPr>
              <a:t>Mở</a:t>
            </a:r>
            <a:r>
              <a:rPr lang="en-US" sz="1600" b="1" i="1" dirty="0" smtClean="0">
                <a:latin typeface="Times New Roman" panose="02020603050405020304" pitchFamily="18" charset="0"/>
                <a:cs typeface="Times New Roman" panose="02020603050405020304" pitchFamily="18" charset="0"/>
              </a:rPr>
              <a:t> audio </a:t>
            </a:r>
            <a:r>
              <a:rPr lang="en-US" sz="1600" b="1" i="1" dirty="0" err="1" smtClean="0">
                <a:latin typeface="Times New Roman" panose="02020603050405020304" pitchFamily="18" charset="0"/>
                <a:cs typeface="Times New Roman" panose="02020603050405020304" pitchFamily="18" charset="0"/>
              </a:rPr>
              <a:t>cho</a:t>
            </a:r>
            <a:r>
              <a:rPr lang="en-US" sz="1600" b="1" i="1" dirty="0" smtClean="0">
                <a:latin typeface="Times New Roman" panose="02020603050405020304" pitchFamily="18" charset="0"/>
                <a:cs typeface="Times New Roman" panose="02020603050405020304" pitchFamily="18" charset="0"/>
              </a:rPr>
              <a:t> HS </a:t>
            </a:r>
            <a:r>
              <a:rPr lang="en-US" sz="1600" b="1" i="1" dirty="0" err="1" smtClean="0">
                <a:latin typeface="Times New Roman" panose="02020603050405020304" pitchFamily="18" charset="0"/>
                <a:cs typeface="Times New Roman" panose="02020603050405020304" pitchFamily="18" charset="0"/>
              </a:rPr>
              <a:t>và</a:t>
            </a:r>
            <a:r>
              <a:rPr lang="en-US" sz="1600" b="1" i="1" dirty="0" smtClean="0">
                <a:latin typeface="Times New Roman" panose="02020603050405020304" pitchFamily="18" charset="0"/>
                <a:cs typeface="Times New Roman" panose="02020603050405020304" pitchFamily="18" charset="0"/>
              </a:rPr>
              <a:t> </a:t>
            </a:r>
            <a:r>
              <a:rPr lang="en-US" sz="1600" b="1" i="1" dirty="0" err="1" smtClean="0">
                <a:latin typeface="Times New Roman" panose="02020603050405020304" pitchFamily="18" charset="0"/>
                <a:cs typeface="Times New Roman" panose="02020603050405020304" pitchFamily="18" charset="0"/>
              </a:rPr>
              <a:t>chạm</a:t>
            </a:r>
            <a:r>
              <a:rPr lang="en-US" sz="1600" b="1" i="1" dirty="0" smtClean="0">
                <a:latin typeface="Times New Roman" panose="02020603050405020304" pitchFamily="18" charset="0"/>
                <a:cs typeface="Times New Roman" panose="02020603050405020304" pitchFamily="18" charset="0"/>
              </a:rPr>
              <a:t> </a:t>
            </a:r>
            <a:r>
              <a:rPr lang="en-US" sz="1600" b="1" i="1" dirty="0" err="1" smtClean="0">
                <a:latin typeface="Times New Roman" panose="02020603050405020304" pitchFamily="18" charset="0"/>
                <a:cs typeface="Times New Roman" panose="02020603050405020304" pitchFamily="18" charset="0"/>
              </a:rPr>
              <a:t>vào</a:t>
            </a:r>
            <a:r>
              <a:rPr lang="en-US" sz="1600" b="1" i="1" dirty="0" smtClean="0">
                <a:latin typeface="Times New Roman" panose="02020603050405020304" pitchFamily="18" charset="0"/>
                <a:cs typeface="Times New Roman" panose="02020603050405020304" pitchFamily="18" charset="0"/>
              </a:rPr>
              <a:t> </a:t>
            </a:r>
            <a:r>
              <a:rPr lang="en-US" sz="1600" b="1" i="1" dirty="0" err="1" smtClean="0">
                <a:latin typeface="Times New Roman" panose="02020603050405020304" pitchFamily="18" charset="0"/>
                <a:cs typeface="Times New Roman" panose="02020603050405020304" pitchFamily="18" charset="0"/>
              </a:rPr>
              <a:t>tranh</a:t>
            </a:r>
            <a:r>
              <a:rPr lang="en-US" sz="1600" b="1" i="1" dirty="0" smtClean="0">
                <a:latin typeface="Times New Roman" panose="02020603050405020304" pitchFamily="18" charset="0"/>
                <a:cs typeface="Times New Roman" panose="02020603050405020304" pitchFamily="18" charset="0"/>
              </a:rPr>
              <a:t> </a:t>
            </a:r>
            <a:r>
              <a:rPr lang="en-US" sz="1600" b="1" i="1" dirty="0" err="1" smtClean="0">
                <a:latin typeface="Times New Roman" panose="02020603050405020304" pitchFamily="18" charset="0"/>
                <a:cs typeface="Times New Roman" panose="02020603050405020304" pitchFamily="18" charset="0"/>
              </a:rPr>
              <a:t>vừa</a:t>
            </a:r>
            <a:r>
              <a:rPr lang="en-US" sz="1600" b="1" i="1" dirty="0" smtClean="0">
                <a:latin typeface="Times New Roman" panose="02020603050405020304" pitchFamily="18" charset="0"/>
                <a:cs typeface="Times New Roman" panose="02020603050405020304" pitchFamily="18" charset="0"/>
              </a:rPr>
              <a:t> </a:t>
            </a:r>
            <a:r>
              <a:rPr lang="en-US" sz="1600" b="1" i="1" dirty="0" err="1" smtClean="0">
                <a:latin typeface="Times New Roman" panose="02020603050405020304" pitchFamily="18" charset="0"/>
                <a:cs typeface="Times New Roman" panose="02020603050405020304" pitchFamily="18" charset="0"/>
              </a:rPr>
              <a:t>nghe</a:t>
            </a:r>
            <a:r>
              <a:rPr lang="en-US" sz="1600" b="1" i="1" dirty="0" smtClean="0">
                <a:latin typeface="Times New Roman" panose="02020603050405020304" pitchFamily="18" charset="0"/>
                <a:cs typeface="Times New Roman" panose="02020603050405020304" pitchFamily="18" charset="0"/>
              </a:rPr>
              <a:t> </a:t>
            </a:r>
            <a:r>
              <a:rPr lang="en-US" sz="1600" b="1" i="1" dirty="0" err="1" smtClean="0">
                <a:latin typeface="Times New Roman" panose="02020603050405020304" pitchFamily="18" charset="0"/>
                <a:cs typeface="Times New Roman" panose="02020603050405020304" pitchFamily="18" charset="0"/>
              </a:rPr>
              <a:t>được</a:t>
            </a:r>
            <a:r>
              <a:rPr lang="en-US" sz="1600" b="1" i="1" dirty="0" smtClean="0">
                <a:latin typeface="Times New Roman" panose="02020603050405020304" pitchFamily="18" charset="0"/>
                <a:cs typeface="Times New Roman" panose="02020603050405020304" pitchFamily="18" charset="0"/>
              </a:rPr>
              <a:t>.</a:t>
            </a:r>
            <a:endParaRPr lang="en-US" sz="1600" b="1" i="1" dirty="0">
              <a:latin typeface="Times New Roman" panose="02020603050405020304" pitchFamily="18" charset="0"/>
              <a:cs typeface="Times New Roman" panose="02020603050405020304" pitchFamily="18" charset="0"/>
            </a:endParaRPr>
          </a:p>
        </p:txBody>
      </p:sp>
      <p:sp>
        <p:nvSpPr>
          <p:cNvPr id="8" name="Rounded Rectangle 7"/>
          <p:cNvSpPr/>
          <p:nvPr/>
        </p:nvSpPr>
        <p:spPr>
          <a:xfrm>
            <a:off x="5557234" y="3779948"/>
            <a:ext cx="2743200" cy="528035"/>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600" b="1" i="1" dirty="0" err="1" smtClean="0">
                <a:latin typeface="Times New Roman" panose="02020603050405020304" pitchFamily="18" charset="0"/>
                <a:cs typeface="Times New Roman" panose="02020603050405020304" pitchFamily="18" charset="0"/>
              </a:rPr>
              <a:t>Bước</a:t>
            </a:r>
            <a:r>
              <a:rPr lang="en-US" sz="1600" b="1" i="1" dirty="0" smtClean="0">
                <a:latin typeface="Times New Roman" panose="02020603050405020304" pitchFamily="18" charset="0"/>
                <a:cs typeface="Times New Roman" panose="02020603050405020304" pitchFamily="18" charset="0"/>
              </a:rPr>
              <a:t> 4: </a:t>
            </a:r>
            <a:r>
              <a:rPr lang="en-US" sz="1600" b="1" i="1" dirty="0" err="1" smtClean="0">
                <a:latin typeface="Times New Roman" panose="02020603050405020304" pitchFamily="18" charset="0"/>
                <a:cs typeface="Times New Roman" panose="02020603050405020304" pitchFamily="18" charset="0"/>
              </a:rPr>
              <a:t>Nhận</a:t>
            </a:r>
            <a:r>
              <a:rPr lang="en-US" sz="1600" b="1" i="1" dirty="0" smtClean="0">
                <a:latin typeface="Times New Roman" panose="02020603050405020304" pitchFamily="18" charset="0"/>
                <a:cs typeface="Times New Roman" panose="02020603050405020304" pitchFamily="18" charset="0"/>
              </a:rPr>
              <a:t> </a:t>
            </a:r>
            <a:r>
              <a:rPr lang="en-US" sz="1600" b="1" i="1" dirty="0" err="1" smtClean="0">
                <a:latin typeface="Times New Roman" panose="02020603050405020304" pitchFamily="18" charset="0"/>
                <a:cs typeface="Times New Roman" panose="02020603050405020304" pitchFamily="18" charset="0"/>
              </a:rPr>
              <a:t>xét</a:t>
            </a:r>
            <a:r>
              <a:rPr lang="en-US" sz="1600" b="1" i="1" dirty="0" smtClean="0">
                <a:latin typeface="Times New Roman" panose="02020603050405020304" pitchFamily="18" charset="0"/>
                <a:cs typeface="Times New Roman" panose="02020603050405020304" pitchFamily="18" charset="0"/>
              </a:rPr>
              <a:t>, </a:t>
            </a:r>
            <a:r>
              <a:rPr lang="en-US" sz="1600" b="1" i="1" dirty="0" err="1" smtClean="0">
                <a:latin typeface="Times New Roman" panose="02020603050405020304" pitchFamily="18" charset="0"/>
                <a:cs typeface="Times New Roman" panose="02020603050405020304" pitchFamily="18" charset="0"/>
              </a:rPr>
              <a:t>tuyên</a:t>
            </a:r>
            <a:r>
              <a:rPr lang="en-US" sz="1600" b="1" i="1" dirty="0" smtClean="0">
                <a:latin typeface="Times New Roman" panose="02020603050405020304" pitchFamily="18" charset="0"/>
                <a:cs typeface="Times New Roman" panose="02020603050405020304" pitchFamily="18" charset="0"/>
              </a:rPr>
              <a:t> </a:t>
            </a:r>
            <a:r>
              <a:rPr lang="en-US" sz="1600" b="1" i="1" dirty="0" err="1" smtClean="0">
                <a:latin typeface="Times New Roman" panose="02020603050405020304" pitchFamily="18" charset="0"/>
                <a:cs typeface="Times New Roman" panose="02020603050405020304" pitchFamily="18" charset="0"/>
              </a:rPr>
              <a:t>dương</a:t>
            </a:r>
            <a:r>
              <a:rPr lang="en-US" sz="1600" b="1" i="1" dirty="0" smtClean="0">
                <a:latin typeface="Times New Roman" panose="02020603050405020304" pitchFamily="18" charset="0"/>
                <a:cs typeface="Times New Roman" panose="02020603050405020304" pitchFamily="18" charset="0"/>
              </a:rPr>
              <a:t>.</a:t>
            </a:r>
            <a:endParaRPr lang="en-US" sz="16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9705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8"/>
          <p:cNvSpPr txBox="1">
            <a:spLocks noGrp="1"/>
          </p:cNvSpPr>
          <p:nvPr>
            <p:ph type="title"/>
          </p:nvPr>
        </p:nvSpPr>
        <p:spPr>
          <a:xfrm>
            <a:off x="457200" y="411475"/>
            <a:ext cx="8178085" cy="371742"/>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dirty="0" smtClean="0">
                <a:latin typeface="Times New Roman" panose="02020603050405020304" pitchFamily="18" charset="0"/>
                <a:cs typeface="Times New Roman" panose="02020603050405020304" pitchFamily="18" charset="0"/>
              </a:rPr>
              <a:t>NỘI DUNG CỦA BÁO CÁO</a:t>
            </a:r>
            <a:endParaRPr b="1" dirty="0">
              <a:latin typeface="Times New Roman" panose="02020603050405020304" pitchFamily="18" charset="0"/>
              <a:cs typeface="Times New Roman" panose="02020603050405020304" pitchFamily="18" charset="0"/>
            </a:endParaRPr>
          </a:p>
        </p:txBody>
      </p:sp>
      <p:sp>
        <p:nvSpPr>
          <p:cNvPr id="137" name="Google Shape;137;p18"/>
          <p:cNvSpPr/>
          <p:nvPr/>
        </p:nvSpPr>
        <p:spPr>
          <a:xfrm>
            <a:off x="1974786" y="1007868"/>
            <a:ext cx="5203675" cy="643857"/>
          </a:xfrm>
          <a:prstGeom prst="roundRect">
            <a:avLst>
              <a:gd name="adj" fmla="val 50000"/>
            </a:avLst>
          </a:prstGeom>
          <a:ln/>
        </p:spPr>
        <p:style>
          <a:lnRef idx="1">
            <a:schemeClr val="accent1"/>
          </a:lnRef>
          <a:fillRef idx="2">
            <a:schemeClr val="accent1"/>
          </a:fillRef>
          <a:effectRef idx="1">
            <a:schemeClr val="accent1"/>
          </a:effectRef>
          <a:fontRef idx="minor">
            <a:schemeClr val="dk1"/>
          </a:fontRef>
        </p:style>
        <p:txBody>
          <a:bodyPr spcFirstLastPara="1" wrap="square" lIns="182875" tIns="91425" rIns="91425" bIns="91425" anchor="ctr" anchorCtr="0">
            <a:noAutofit/>
          </a:bodyPr>
          <a:lstStyle/>
          <a:p>
            <a:pPr algn="ctr"/>
            <a:endParaRPr lang="en-US" sz="1200" b="1" dirty="0" smtClean="0">
              <a:latin typeface="Times New Roman" panose="02020603050405020304" pitchFamily="18" charset="0"/>
              <a:cs typeface="Times New Roman" panose="02020603050405020304" pitchFamily="18" charset="0"/>
            </a:endParaRPr>
          </a:p>
          <a:p>
            <a:pPr algn="ctr"/>
            <a:r>
              <a:rPr lang="en-US" sz="1200" b="1" dirty="0" smtClean="0">
                <a:latin typeface="Times New Roman" panose="02020603050405020304" pitchFamily="18" charset="0"/>
                <a:cs typeface="Times New Roman" panose="02020603050405020304" pitchFamily="18" charset="0"/>
              </a:rPr>
              <a:t>MỘT </a:t>
            </a:r>
            <a:r>
              <a:rPr lang="en-US" sz="1200" b="1" dirty="0">
                <a:latin typeface="Times New Roman" panose="02020603050405020304" pitchFamily="18" charset="0"/>
                <a:cs typeface="Times New Roman" panose="02020603050405020304" pitchFamily="18" charset="0"/>
              </a:rPr>
              <a:t>SỐ BIỆN PHÁP PHÁT TRIỂN KỸ NĂNG NGHE TIẾNG ANH TẠO HỨNG THÚ HỌC TẬP CHO HỌC SINH LỚP 3</a:t>
            </a:r>
          </a:p>
          <a:p>
            <a:pPr marL="0" lvl="0" indent="0" algn="ctr" rtl="0">
              <a:spcBef>
                <a:spcPts val="0"/>
              </a:spcBef>
              <a:spcAft>
                <a:spcPts val="0"/>
              </a:spcAft>
              <a:buNone/>
            </a:pPr>
            <a:endParaRPr sz="1500" dirty="0">
              <a:solidFill>
                <a:schemeClr val="lt1"/>
              </a:solidFill>
              <a:latin typeface="Fira Sans Extra Condensed Medium"/>
              <a:ea typeface="Fira Sans Extra Condensed Medium"/>
              <a:cs typeface="Fira Sans Extra Condensed Medium"/>
              <a:sym typeface="Fira Sans Extra Condensed Medium"/>
            </a:endParaRPr>
          </a:p>
        </p:txBody>
      </p:sp>
      <p:sp>
        <p:nvSpPr>
          <p:cNvPr id="140" name="Google Shape;140;p18"/>
          <p:cNvSpPr/>
          <p:nvPr/>
        </p:nvSpPr>
        <p:spPr>
          <a:xfrm>
            <a:off x="457250" y="3239299"/>
            <a:ext cx="2395200" cy="630801"/>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500" b="1" dirty="0" smtClean="0">
                <a:solidFill>
                  <a:schemeClr val="bg1">
                    <a:lumMod val="95000"/>
                  </a:schemeClr>
                </a:solidFill>
                <a:latin typeface="Times New Roman" panose="02020603050405020304" pitchFamily="18" charset="0"/>
                <a:ea typeface="Fira Sans Extra Condensed Medium"/>
                <a:cs typeface="Times New Roman" panose="02020603050405020304" pitchFamily="18" charset="0"/>
                <a:sym typeface="Fira Sans Extra Condensed Medium"/>
              </a:rPr>
              <a:t>Lý do chọn giải pháp</a:t>
            </a:r>
            <a:endParaRPr sz="1500" b="1" dirty="0">
              <a:solidFill>
                <a:schemeClr val="bg1">
                  <a:lumMod val="95000"/>
                </a:schemeClr>
              </a:solidFill>
              <a:latin typeface="Times New Roman" panose="02020603050405020304" pitchFamily="18" charset="0"/>
              <a:ea typeface="Fira Sans Extra Condensed Medium"/>
              <a:cs typeface="Times New Roman" panose="02020603050405020304" pitchFamily="18" charset="0"/>
              <a:sym typeface="Fira Sans Extra Condensed Medium"/>
            </a:endParaRPr>
          </a:p>
        </p:txBody>
      </p:sp>
      <p:sp>
        <p:nvSpPr>
          <p:cNvPr id="143" name="Google Shape;143;p18"/>
          <p:cNvSpPr/>
          <p:nvPr/>
        </p:nvSpPr>
        <p:spPr>
          <a:xfrm>
            <a:off x="6291600" y="3239300"/>
            <a:ext cx="2395200" cy="630800"/>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500" b="1" dirty="0" err="1" smtClean="0">
                <a:solidFill>
                  <a:schemeClr val="dk1"/>
                </a:solidFill>
                <a:latin typeface="Times New Roman" panose="02020603050405020304" pitchFamily="18" charset="0"/>
                <a:ea typeface="Fira Sans Extra Condensed Medium"/>
                <a:cs typeface="Times New Roman" panose="02020603050405020304" pitchFamily="18" charset="0"/>
                <a:sym typeface="Fira Sans Extra Condensed Medium"/>
              </a:rPr>
              <a:t>Kết</a:t>
            </a:r>
            <a:r>
              <a:rPr lang="en-US" sz="1500" b="1" dirty="0" smtClean="0">
                <a:solidFill>
                  <a:schemeClr val="dk1"/>
                </a:solidFill>
                <a:latin typeface="Times New Roman" panose="02020603050405020304" pitchFamily="18" charset="0"/>
                <a:ea typeface="Fira Sans Extra Condensed Medium"/>
                <a:cs typeface="Times New Roman" panose="02020603050405020304" pitchFamily="18" charset="0"/>
                <a:sym typeface="Fira Sans Extra Condensed Medium"/>
              </a:rPr>
              <a:t> quả – </a:t>
            </a:r>
            <a:r>
              <a:rPr lang="en-US" sz="1500" b="1" dirty="0" err="1" smtClean="0">
                <a:solidFill>
                  <a:schemeClr val="dk1"/>
                </a:solidFill>
                <a:latin typeface="Times New Roman" panose="02020603050405020304" pitchFamily="18" charset="0"/>
                <a:ea typeface="Fira Sans Extra Condensed Medium"/>
                <a:cs typeface="Times New Roman" panose="02020603050405020304" pitchFamily="18" charset="0"/>
                <a:sym typeface="Fira Sans Extra Condensed Medium"/>
              </a:rPr>
              <a:t>Kết</a:t>
            </a:r>
            <a:r>
              <a:rPr lang="en-US" sz="1500" b="1" dirty="0" smtClean="0">
                <a:solidFill>
                  <a:schemeClr val="dk1"/>
                </a:solidFill>
                <a:latin typeface="Times New Roman" panose="02020603050405020304" pitchFamily="18" charset="0"/>
                <a:ea typeface="Fira Sans Extra Condensed Medium"/>
                <a:cs typeface="Times New Roman" panose="02020603050405020304" pitchFamily="18" charset="0"/>
                <a:sym typeface="Fira Sans Extra Condensed Medium"/>
              </a:rPr>
              <a:t> </a:t>
            </a:r>
            <a:r>
              <a:rPr lang="en-US" sz="1500" b="1" dirty="0" err="1" smtClean="0">
                <a:solidFill>
                  <a:schemeClr val="dk1"/>
                </a:solidFill>
                <a:latin typeface="Times New Roman" panose="02020603050405020304" pitchFamily="18" charset="0"/>
                <a:ea typeface="Fira Sans Extra Condensed Medium"/>
                <a:cs typeface="Times New Roman" panose="02020603050405020304" pitchFamily="18" charset="0"/>
                <a:sym typeface="Fira Sans Extra Condensed Medium"/>
              </a:rPr>
              <a:t>luận</a:t>
            </a:r>
            <a:endParaRPr sz="1500" b="1" dirty="0">
              <a:solidFill>
                <a:schemeClr val="dk1"/>
              </a:solidFill>
              <a:latin typeface="Times New Roman" panose="02020603050405020304" pitchFamily="18" charset="0"/>
              <a:ea typeface="Fira Sans Extra Condensed Medium"/>
              <a:cs typeface="Times New Roman" panose="02020603050405020304" pitchFamily="18" charset="0"/>
              <a:sym typeface="Fira Sans Extra Condensed Medium"/>
            </a:endParaRPr>
          </a:p>
        </p:txBody>
      </p:sp>
      <p:sp>
        <p:nvSpPr>
          <p:cNvPr id="146" name="Google Shape;146;p18"/>
          <p:cNvSpPr/>
          <p:nvPr/>
        </p:nvSpPr>
        <p:spPr>
          <a:xfrm>
            <a:off x="3374425" y="3239300"/>
            <a:ext cx="2375992" cy="6308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500" b="1" dirty="0" err="1" smtClean="0">
                <a:solidFill>
                  <a:schemeClr val="lt1"/>
                </a:solidFill>
                <a:latin typeface="Times New Roman" panose="02020603050405020304" pitchFamily="18" charset="0"/>
                <a:ea typeface="Fira Sans Extra Condensed Medium"/>
                <a:cs typeface="Times New Roman" panose="02020603050405020304" pitchFamily="18" charset="0"/>
                <a:sym typeface="Fira Sans Extra Condensed Medium"/>
              </a:rPr>
              <a:t>Nội</a:t>
            </a:r>
            <a:r>
              <a:rPr lang="en-US" sz="1500" b="1" dirty="0" smtClean="0">
                <a:solidFill>
                  <a:schemeClr val="lt1"/>
                </a:solidFill>
                <a:latin typeface="Times New Roman" panose="02020603050405020304" pitchFamily="18" charset="0"/>
                <a:ea typeface="Fira Sans Extra Condensed Medium"/>
                <a:cs typeface="Times New Roman" panose="02020603050405020304" pitchFamily="18" charset="0"/>
                <a:sym typeface="Fira Sans Extra Condensed Medium"/>
              </a:rPr>
              <a:t> dung </a:t>
            </a:r>
            <a:r>
              <a:rPr lang="en-US" sz="1500" b="1" dirty="0" err="1" smtClean="0">
                <a:solidFill>
                  <a:schemeClr val="lt1"/>
                </a:solidFill>
                <a:latin typeface="Times New Roman" panose="02020603050405020304" pitchFamily="18" charset="0"/>
                <a:ea typeface="Fira Sans Extra Condensed Medium"/>
                <a:cs typeface="Times New Roman" panose="02020603050405020304" pitchFamily="18" charset="0"/>
                <a:sym typeface="Fira Sans Extra Condensed Medium"/>
              </a:rPr>
              <a:t>giải</a:t>
            </a:r>
            <a:r>
              <a:rPr lang="en-US" sz="1500" b="1" dirty="0" smtClean="0">
                <a:solidFill>
                  <a:schemeClr val="lt1"/>
                </a:solidFill>
                <a:latin typeface="Times New Roman" panose="02020603050405020304" pitchFamily="18" charset="0"/>
                <a:ea typeface="Fira Sans Extra Condensed Medium"/>
                <a:cs typeface="Times New Roman" panose="02020603050405020304" pitchFamily="18" charset="0"/>
                <a:sym typeface="Fira Sans Extra Condensed Medium"/>
              </a:rPr>
              <a:t> </a:t>
            </a:r>
            <a:r>
              <a:rPr lang="en-US" sz="1500" b="1" dirty="0" err="1" smtClean="0">
                <a:solidFill>
                  <a:schemeClr val="lt1"/>
                </a:solidFill>
                <a:latin typeface="Times New Roman" panose="02020603050405020304" pitchFamily="18" charset="0"/>
                <a:ea typeface="Fira Sans Extra Condensed Medium"/>
                <a:cs typeface="Times New Roman" panose="02020603050405020304" pitchFamily="18" charset="0"/>
                <a:sym typeface="Fira Sans Extra Condensed Medium"/>
              </a:rPr>
              <a:t>pháp</a:t>
            </a:r>
            <a:endParaRPr sz="1500" b="1" dirty="0">
              <a:solidFill>
                <a:schemeClr val="lt1"/>
              </a:solidFill>
              <a:latin typeface="Times New Roman" panose="02020603050405020304" pitchFamily="18" charset="0"/>
              <a:ea typeface="Fira Sans Extra Condensed Medium"/>
              <a:cs typeface="Times New Roman" panose="02020603050405020304" pitchFamily="18" charset="0"/>
              <a:sym typeface="Fira Sans Extra Condensed Medium"/>
            </a:endParaRPr>
          </a:p>
        </p:txBody>
      </p:sp>
      <p:sp>
        <p:nvSpPr>
          <p:cNvPr id="147" name="Google Shape;147;p18"/>
          <p:cNvSpPr/>
          <p:nvPr/>
        </p:nvSpPr>
        <p:spPr>
          <a:xfrm rot="10800000">
            <a:off x="1187150" y="2054013"/>
            <a:ext cx="935400" cy="9354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8"/>
          <p:cNvSpPr/>
          <p:nvPr/>
        </p:nvSpPr>
        <p:spPr>
          <a:xfrm rot="10800000">
            <a:off x="7021500" y="2054013"/>
            <a:ext cx="935400" cy="9354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18"/>
          <p:cNvSpPr/>
          <p:nvPr/>
        </p:nvSpPr>
        <p:spPr>
          <a:xfrm rot="10800000">
            <a:off x="4104325" y="2054013"/>
            <a:ext cx="935400" cy="935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50" name="Google Shape;150;p18"/>
          <p:cNvCxnSpPr>
            <a:stCxn id="137" idx="2"/>
            <a:endCxn id="147" idx="4"/>
          </p:cNvCxnSpPr>
          <p:nvPr/>
        </p:nvCxnSpPr>
        <p:spPr>
          <a:xfrm rot="5400000">
            <a:off x="2914593" y="391982"/>
            <a:ext cx="402288" cy="2921774"/>
          </a:xfrm>
          <a:prstGeom prst="curvedConnector3">
            <a:avLst>
              <a:gd name="adj1" fmla="val 50000"/>
            </a:avLst>
          </a:prstGeom>
          <a:noFill/>
          <a:ln w="19050" cap="flat" cmpd="sng">
            <a:solidFill>
              <a:schemeClr val="accent3"/>
            </a:solidFill>
            <a:prstDash val="solid"/>
            <a:round/>
            <a:headEnd type="none" w="med" len="med"/>
            <a:tailEnd type="none" w="med" len="med"/>
          </a:ln>
        </p:spPr>
      </p:cxnSp>
      <p:cxnSp>
        <p:nvCxnSpPr>
          <p:cNvPr id="151" name="Google Shape;151;p18"/>
          <p:cNvCxnSpPr>
            <a:stCxn id="137" idx="2"/>
            <a:endCxn id="148" idx="4"/>
          </p:cNvCxnSpPr>
          <p:nvPr/>
        </p:nvCxnSpPr>
        <p:spPr>
          <a:xfrm rot="16200000" flipH="1">
            <a:off x="5831768" y="396581"/>
            <a:ext cx="402288" cy="2912576"/>
          </a:xfrm>
          <a:prstGeom prst="curvedConnector3">
            <a:avLst>
              <a:gd name="adj1" fmla="val 50000"/>
            </a:avLst>
          </a:prstGeom>
          <a:noFill/>
          <a:ln w="19050" cap="flat" cmpd="sng">
            <a:solidFill>
              <a:schemeClr val="accent3"/>
            </a:solidFill>
            <a:prstDash val="solid"/>
            <a:round/>
            <a:headEnd type="none" w="med" len="med"/>
            <a:tailEnd type="none" w="med" len="med"/>
          </a:ln>
        </p:spPr>
      </p:cxnSp>
      <p:cxnSp>
        <p:nvCxnSpPr>
          <p:cNvPr id="152" name="Google Shape;152;p18"/>
          <p:cNvCxnSpPr>
            <a:stCxn id="137" idx="2"/>
            <a:endCxn id="149" idx="4"/>
          </p:cNvCxnSpPr>
          <p:nvPr/>
        </p:nvCxnSpPr>
        <p:spPr>
          <a:xfrm flipH="1">
            <a:off x="4572025" y="1651725"/>
            <a:ext cx="4599" cy="402288"/>
          </a:xfrm>
          <a:prstGeom prst="straightConnector1">
            <a:avLst/>
          </a:prstGeom>
          <a:noFill/>
          <a:ln w="19050" cap="flat" cmpd="sng">
            <a:solidFill>
              <a:schemeClr val="accent3"/>
            </a:solidFill>
            <a:prstDash val="solid"/>
            <a:round/>
            <a:headEnd type="none" w="med" len="med"/>
            <a:tailEnd type="none" w="med" len="med"/>
          </a:ln>
        </p:spPr>
      </p:cxnSp>
      <p:cxnSp>
        <p:nvCxnSpPr>
          <p:cNvPr id="153" name="Google Shape;153;p18"/>
          <p:cNvCxnSpPr>
            <a:stCxn id="147" idx="0"/>
            <a:endCxn id="140" idx="0"/>
          </p:cNvCxnSpPr>
          <p:nvPr/>
        </p:nvCxnSpPr>
        <p:spPr>
          <a:xfrm>
            <a:off x="1654850" y="2989413"/>
            <a:ext cx="0" cy="249886"/>
          </a:xfrm>
          <a:prstGeom prst="straightConnector1">
            <a:avLst/>
          </a:prstGeom>
          <a:noFill/>
          <a:ln w="19050" cap="flat" cmpd="sng">
            <a:solidFill>
              <a:schemeClr val="accent3"/>
            </a:solidFill>
            <a:prstDash val="solid"/>
            <a:round/>
            <a:headEnd type="none" w="med" len="med"/>
            <a:tailEnd type="none" w="med" len="med"/>
          </a:ln>
        </p:spPr>
      </p:cxnSp>
      <p:cxnSp>
        <p:nvCxnSpPr>
          <p:cNvPr id="154" name="Google Shape;154;p18"/>
          <p:cNvCxnSpPr>
            <a:stCxn id="149" idx="0"/>
            <a:endCxn id="146" idx="0"/>
          </p:cNvCxnSpPr>
          <p:nvPr/>
        </p:nvCxnSpPr>
        <p:spPr>
          <a:xfrm flipH="1">
            <a:off x="4562421" y="2989413"/>
            <a:ext cx="9604" cy="249887"/>
          </a:xfrm>
          <a:prstGeom prst="straightConnector1">
            <a:avLst/>
          </a:prstGeom>
          <a:noFill/>
          <a:ln w="19050" cap="flat" cmpd="sng">
            <a:solidFill>
              <a:schemeClr val="accent3"/>
            </a:solidFill>
            <a:prstDash val="solid"/>
            <a:round/>
            <a:headEnd type="none" w="med" len="med"/>
            <a:tailEnd type="none" w="med" len="med"/>
          </a:ln>
        </p:spPr>
      </p:cxnSp>
      <p:cxnSp>
        <p:nvCxnSpPr>
          <p:cNvPr id="155" name="Google Shape;155;p18"/>
          <p:cNvCxnSpPr>
            <a:stCxn id="148" idx="0"/>
            <a:endCxn id="143" idx="0"/>
          </p:cNvCxnSpPr>
          <p:nvPr/>
        </p:nvCxnSpPr>
        <p:spPr>
          <a:xfrm>
            <a:off x="7489200" y="2989413"/>
            <a:ext cx="0" cy="249887"/>
          </a:xfrm>
          <a:prstGeom prst="straightConnector1">
            <a:avLst/>
          </a:prstGeom>
          <a:noFill/>
          <a:ln w="19050" cap="flat" cmpd="sng">
            <a:solidFill>
              <a:schemeClr val="accent3"/>
            </a:solidFill>
            <a:prstDash val="solid"/>
            <a:round/>
            <a:headEnd type="none" w="med" len="med"/>
            <a:tailEnd type="none" w="med" len="med"/>
          </a:ln>
        </p:spPr>
      </p:cxnSp>
      <p:grpSp>
        <p:nvGrpSpPr>
          <p:cNvPr id="156" name="Google Shape;156;p18"/>
          <p:cNvGrpSpPr/>
          <p:nvPr/>
        </p:nvGrpSpPr>
        <p:grpSpPr>
          <a:xfrm>
            <a:off x="4251993" y="2308356"/>
            <a:ext cx="640063" cy="426712"/>
            <a:chOff x="4366258" y="2526449"/>
            <a:chExt cx="411484" cy="277735"/>
          </a:xfrm>
        </p:grpSpPr>
        <p:sp>
          <p:nvSpPr>
            <p:cNvPr id="157" name="Google Shape;157;p18"/>
            <p:cNvSpPr/>
            <p:nvPr/>
          </p:nvSpPr>
          <p:spPr>
            <a:xfrm>
              <a:off x="4670515" y="2595492"/>
              <a:ext cx="98828" cy="105871"/>
            </a:xfrm>
            <a:custGeom>
              <a:avLst/>
              <a:gdLst/>
              <a:ahLst/>
              <a:cxnLst/>
              <a:rect l="l" t="t" r="r" b="b"/>
              <a:pathLst>
                <a:path w="5366" h="5692" extrusionOk="0">
                  <a:moveTo>
                    <a:pt x="455" y="1"/>
                  </a:moveTo>
                  <a:cubicBezTo>
                    <a:pt x="195" y="1"/>
                    <a:pt x="0" y="196"/>
                    <a:pt x="0" y="424"/>
                  </a:cubicBezTo>
                  <a:lnTo>
                    <a:pt x="0" y="3545"/>
                  </a:lnTo>
                  <a:cubicBezTo>
                    <a:pt x="0" y="4163"/>
                    <a:pt x="293" y="4781"/>
                    <a:pt x="780" y="5171"/>
                  </a:cubicBezTo>
                  <a:lnTo>
                    <a:pt x="813" y="5236"/>
                  </a:lnTo>
                  <a:lnTo>
                    <a:pt x="813" y="5692"/>
                  </a:lnTo>
                  <a:lnTo>
                    <a:pt x="4520" y="5692"/>
                  </a:lnTo>
                  <a:lnTo>
                    <a:pt x="4520" y="5236"/>
                  </a:lnTo>
                  <a:lnTo>
                    <a:pt x="4585" y="5171"/>
                  </a:lnTo>
                  <a:cubicBezTo>
                    <a:pt x="5073" y="4781"/>
                    <a:pt x="5366" y="4163"/>
                    <a:pt x="5366" y="3545"/>
                  </a:cubicBezTo>
                  <a:lnTo>
                    <a:pt x="5366" y="2180"/>
                  </a:lnTo>
                  <a:cubicBezTo>
                    <a:pt x="5366" y="1919"/>
                    <a:pt x="5171" y="1724"/>
                    <a:pt x="4910" y="1724"/>
                  </a:cubicBezTo>
                  <a:cubicBezTo>
                    <a:pt x="4683" y="1724"/>
                    <a:pt x="4488" y="1919"/>
                    <a:pt x="4488" y="2180"/>
                  </a:cubicBezTo>
                  <a:lnTo>
                    <a:pt x="4488" y="2960"/>
                  </a:lnTo>
                  <a:cubicBezTo>
                    <a:pt x="4488" y="3025"/>
                    <a:pt x="4423" y="3090"/>
                    <a:pt x="4358" y="3090"/>
                  </a:cubicBezTo>
                  <a:cubicBezTo>
                    <a:pt x="4293" y="3090"/>
                    <a:pt x="4260" y="3025"/>
                    <a:pt x="4260" y="2960"/>
                  </a:cubicBezTo>
                  <a:lnTo>
                    <a:pt x="4260" y="456"/>
                  </a:lnTo>
                  <a:cubicBezTo>
                    <a:pt x="4260" y="326"/>
                    <a:pt x="4195" y="196"/>
                    <a:pt x="4097" y="131"/>
                  </a:cubicBezTo>
                  <a:cubicBezTo>
                    <a:pt x="4032" y="33"/>
                    <a:pt x="3902" y="1"/>
                    <a:pt x="3805" y="1"/>
                  </a:cubicBezTo>
                  <a:cubicBezTo>
                    <a:pt x="3545" y="1"/>
                    <a:pt x="3350" y="196"/>
                    <a:pt x="3350" y="424"/>
                  </a:cubicBezTo>
                  <a:lnTo>
                    <a:pt x="3350" y="2277"/>
                  </a:lnTo>
                  <a:cubicBezTo>
                    <a:pt x="3350" y="2342"/>
                    <a:pt x="3317" y="2375"/>
                    <a:pt x="3252" y="2375"/>
                  </a:cubicBezTo>
                  <a:cubicBezTo>
                    <a:pt x="3187" y="2375"/>
                    <a:pt x="3122" y="2342"/>
                    <a:pt x="3122" y="2277"/>
                  </a:cubicBezTo>
                  <a:lnTo>
                    <a:pt x="3122" y="424"/>
                  </a:lnTo>
                  <a:cubicBezTo>
                    <a:pt x="3122" y="196"/>
                    <a:pt x="2927" y="1"/>
                    <a:pt x="2699" y="1"/>
                  </a:cubicBezTo>
                  <a:cubicBezTo>
                    <a:pt x="2439" y="1"/>
                    <a:pt x="2244" y="196"/>
                    <a:pt x="2244" y="424"/>
                  </a:cubicBezTo>
                  <a:lnTo>
                    <a:pt x="2244" y="2277"/>
                  </a:lnTo>
                  <a:cubicBezTo>
                    <a:pt x="2244" y="2342"/>
                    <a:pt x="2179" y="2375"/>
                    <a:pt x="2114" y="2375"/>
                  </a:cubicBezTo>
                  <a:cubicBezTo>
                    <a:pt x="2081" y="2375"/>
                    <a:pt x="2016" y="2342"/>
                    <a:pt x="2016" y="2277"/>
                  </a:cubicBezTo>
                  <a:lnTo>
                    <a:pt x="2016" y="424"/>
                  </a:lnTo>
                  <a:cubicBezTo>
                    <a:pt x="2016" y="196"/>
                    <a:pt x="1821" y="1"/>
                    <a:pt x="1561" y="1"/>
                  </a:cubicBezTo>
                  <a:cubicBezTo>
                    <a:pt x="1333" y="1"/>
                    <a:pt x="1138" y="196"/>
                    <a:pt x="1138" y="424"/>
                  </a:cubicBezTo>
                  <a:lnTo>
                    <a:pt x="1138" y="2277"/>
                  </a:lnTo>
                  <a:cubicBezTo>
                    <a:pt x="1138" y="2342"/>
                    <a:pt x="1073" y="2375"/>
                    <a:pt x="1008" y="2375"/>
                  </a:cubicBezTo>
                  <a:cubicBezTo>
                    <a:pt x="943" y="2375"/>
                    <a:pt x="911" y="2342"/>
                    <a:pt x="911" y="2277"/>
                  </a:cubicBezTo>
                  <a:lnTo>
                    <a:pt x="911" y="424"/>
                  </a:lnTo>
                  <a:cubicBezTo>
                    <a:pt x="911" y="196"/>
                    <a:pt x="715" y="1"/>
                    <a:pt x="455" y="1"/>
                  </a:cubicBezTo>
                  <a:close/>
                </a:path>
              </a:pathLst>
            </a:custGeom>
            <a:solidFill>
              <a:srgbClr val="A07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8"/>
            <p:cNvSpPr/>
            <p:nvPr/>
          </p:nvSpPr>
          <p:spPr>
            <a:xfrm>
              <a:off x="4670515" y="2595250"/>
              <a:ext cx="12579" cy="42613"/>
            </a:xfrm>
            <a:custGeom>
              <a:avLst/>
              <a:gdLst/>
              <a:ahLst/>
              <a:cxnLst/>
              <a:rect l="l" t="t" r="r" b="b"/>
              <a:pathLst>
                <a:path w="683" h="2291" extrusionOk="0">
                  <a:moveTo>
                    <a:pt x="476" y="0"/>
                  </a:moveTo>
                  <a:cubicBezTo>
                    <a:pt x="447" y="0"/>
                    <a:pt x="419" y="4"/>
                    <a:pt x="390" y="14"/>
                  </a:cubicBezTo>
                  <a:cubicBezTo>
                    <a:pt x="163" y="46"/>
                    <a:pt x="0" y="241"/>
                    <a:pt x="0" y="469"/>
                  </a:cubicBezTo>
                  <a:lnTo>
                    <a:pt x="0" y="2290"/>
                  </a:lnTo>
                  <a:lnTo>
                    <a:pt x="65" y="2290"/>
                  </a:lnTo>
                  <a:cubicBezTo>
                    <a:pt x="293" y="2290"/>
                    <a:pt x="455" y="2128"/>
                    <a:pt x="455" y="1900"/>
                  </a:cubicBezTo>
                  <a:lnTo>
                    <a:pt x="455" y="437"/>
                  </a:lnTo>
                  <a:cubicBezTo>
                    <a:pt x="455" y="274"/>
                    <a:pt x="553" y="144"/>
                    <a:pt x="683" y="46"/>
                  </a:cubicBezTo>
                  <a:cubicBezTo>
                    <a:pt x="614" y="23"/>
                    <a:pt x="545" y="0"/>
                    <a:pt x="476"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8"/>
            <p:cNvSpPr/>
            <p:nvPr/>
          </p:nvSpPr>
          <p:spPr>
            <a:xfrm>
              <a:off x="4691474" y="2595250"/>
              <a:ext cx="10793" cy="42613"/>
            </a:xfrm>
            <a:custGeom>
              <a:avLst/>
              <a:gdLst/>
              <a:ahLst/>
              <a:cxnLst/>
              <a:rect l="l" t="t" r="r" b="b"/>
              <a:pathLst>
                <a:path w="586" h="2291" extrusionOk="0">
                  <a:moveTo>
                    <a:pt x="410" y="0"/>
                  </a:moveTo>
                  <a:cubicBezTo>
                    <a:pt x="383" y="0"/>
                    <a:pt x="354" y="4"/>
                    <a:pt x="325" y="14"/>
                  </a:cubicBezTo>
                  <a:cubicBezTo>
                    <a:pt x="130" y="79"/>
                    <a:pt x="0" y="241"/>
                    <a:pt x="0" y="469"/>
                  </a:cubicBezTo>
                  <a:lnTo>
                    <a:pt x="0" y="2290"/>
                  </a:lnTo>
                  <a:cubicBezTo>
                    <a:pt x="228" y="2290"/>
                    <a:pt x="390" y="2128"/>
                    <a:pt x="390" y="1900"/>
                  </a:cubicBezTo>
                  <a:lnTo>
                    <a:pt x="390" y="404"/>
                  </a:lnTo>
                  <a:cubicBezTo>
                    <a:pt x="390" y="241"/>
                    <a:pt x="455" y="111"/>
                    <a:pt x="586" y="46"/>
                  </a:cubicBezTo>
                  <a:cubicBezTo>
                    <a:pt x="540" y="23"/>
                    <a:pt x="477" y="0"/>
                    <a:pt x="410"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8"/>
            <p:cNvSpPr/>
            <p:nvPr/>
          </p:nvSpPr>
          <p:spPr>
            <a:xfrm>
              <a:off x="4711826" y="2595232"/>
              <a:ext cx="10811" cy="42631"/>
            </a:xfrm>
            <a:custGeom>
              <a:avLst/>
              <a:gdLst/>
              <a:ahLst/>
              <a:cxnLst/>
              <a:rect l="l" t="t" r="r" b="b"/>
              <a:pathLst>
                <a:path w="587" h="2292" extrusionOk="0">
                  <a:moveTo>
                    <a:pt x="447" y="0"/>
                  </a:moveTo>
                  <a:cubicBezTo>
                    <a:pt x="420" y="0"/>
                    <a:pt x="391" y="4"/>
                    <a:pt x="359" y="15"/>
                  </a:cubicBezTo>
                  <a:cubicBezTo>
                    <a:pt x="131" y="47"/>
                    <a:pt x="1" y="242"/>
                    <a:pt x="1" y="470"/>
                  </a:cubicBezTo>
                  <a:lnTo>
                    <a:pt x="1" y="2291"/>
                  </a:lnTo>
                  <a:cubicBezTo>
                    <a:pt x="196" y="2291"/>
                    <a:pt x="359" y="2129"/>
                    <a:pt x="359" y="1901"/>
                  </a:cubicBezTo>
                  <a:lnTo>
                    <a:pt x="359" y="405"/>
                  </a:lnTo>
                  <a:cubicBezTo>
                    <a:pt x="359" y="242"/>
                    <a:pt x="456" y="112"/>
                    <a:pt x="586" y="15"/>
                  </a:cubicBezTo>
                  <a:cubicBezTo>
                    <a:pt x="543" y="15"/>
                    <a:pt x="499" y="0"/>
                    <a:pt x="447"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8"/>
            <p:cNvSpPr/>
            <p:nvPr/>
          </p:nvSpPr>
          <p:spPr>
            <a:xfrm>
              <a:off x="4732195" y="2595492"/>
              <a:ext cx="11400" cy="42371"/>
            </a:xfrm>
            <a:custGeom>
              <a:avLst/>
              <a:gdLst/>
              <a:ahLst/>
              <a:cxnLst/>
              <a:rect l="l" t="t" r="r" b="b"/>
              <a:pathLst>
                <a:path w="619" h="2278" extrusionOk="0">
                  <a:moveTo>
                    <a:pt x="456" y="1"/>
                  </a:moveTo>
                  <a:cubicBezTo>
                    <a:pt x="196" y="1"/>
                    <a:pt x="1" y="196"/>
                    <a:pt x="1" y="424"/>
                  </a:cubicBezTo>
                  <a:lnTo>
                    <a:pt x="1" y="2277"/>
                  </a:lnTo>
                  <a:lnTo>
                    <a:pt x="33" y="2277"/>
                  </a:lnTo>
                  <a:cubicBezTo>
                    <a:pt x="228" y="2277"/>
                    <a:pt x="391" y="2115"/>
                    <a:pt x="391" y="1887"/>
                  </a:cubicBezTo>
                  <a:lnTo>
                    <a:pt x="391" y="391"/>
                  </a:lnTo>
                  <a:cubicBezTo>
                    <a:pt x="391" y="228"/>
                    <a:pt x="488" y="98"/>
                    <a:pt x="618" y="33"/>
                  </a:cubicBezTo>
                  <a:cubicBezTo>
                    <a:pt x="553" y="1"/>
                    <a:pt x="521" y="1"/>
                    <a:pt x="456" y="1"/>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8"/>
            <p:cNvSpPr/>
            <p:nvPr/>
          </p:nvSpPr>
          <p:spPr>
            <a:xfrm>
              <a:off x="4753155" y="2627298"/>
              <a:ext cx="11400" cy="23864"/>
            </a:xfrm>
            <a:custGeom>
              <a:avLst/>
              <a:gdLst/>
              <a:ahLst/>
              <a:cxnLst/>
              <a:rect l="l" t="t" r="r" b="b"/>
              <a:pathLst>
                <a:path w="619" h="1283" extrusionOk="0">
                  <a:moveTo>
                    <a:pt x="443" y="1"/>
                  </a:moveTo>
                  <a:cubicBezTo>
                    <a:pt x="416" y="1"/>
                    <a:pt x="387" y="5"/>
                    <a:pt x="358" y="14"/>
                  </a:cubicBezTo>
                  <a:cubicBezTo>
                    <a:pt x="131" y="47"/>
                    <a:pt x="1" y="242"/>
                    <a:pt x="1" y="470"/>
                  </a:cubicBezTo>
                  <a:lnTo>
                    <a:pt x="1" y="1250"/>
                  </a:lnTo>
                  <a:lnTo>
                    <a:pt x="33" y="1250"/>
                  </a:lnTo>
                  <a:lnTo>
                    <a:pt x="33" y="1283"/>
                  </a:lnTo>
                  <a:cubicBezTo>
                    <a:pt x="261" y="1283"/>
                    <a:pt x="423" y="1120"/>
                    <a:pt x="423" y="892"/>
                  </a:cubicBezTo>
                  <a:lnTo>
                    <a:pt x="423" y="437"/>
                  </a:lnTo>
                  <a:cubicBezTo>
                    <a:pt x="423" y="274"/>
                    <a:pt x="489" y="144"/>
                    <a:pt x="619" y="47"/>
                  </a:cubicBezTo>
                  <a:cubicBezTo>
                    <a:pt x="573" y="24"/>
                    <a:pt x="510" y="1"/>
                    <a:pt x="443" y="1"/>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8"/>
            <p:cNvSpPr/>
            <p:nvPr/>
          </p:nvSpPr>
          <p:spPr>
            <a:xfrm>
              <a:off x="4374638" y="2595492"/>
              <a:ext cx="98847" cy="107080"/>
            </a:xfrm>
            <a:custGeom>
              <a:avLst/>
              <a:gdLst/>
              <a:ahLst/>
              <a:cxnLst/>
              <a:rect l="l" t="t" r="r" b="b"/>
              <a:pathLst>
                <a:path w="5367" h="5757" extrusionOk="0">
                  <a:moveTo>
                    <a:pt x="456" y="1"/>
                  </a:moveTo>
                  <a:cubicBezTo>
                    <a:pt x="195" y="1"/>
                    <a:pt x="0" y="196"/>
                    <a:pt x="0" y="424"/>
                  </a:cubicBezTo>
                  <a:lnTo>
                    <a:pt x="0" y="3545"/>
                  </a:lnTo>
                  <a:cubicBezTo>
                    <a:pt x="0" y="4163"/>
                    <a:pt x="260" y="4781"/>
                    <a:pt x="748" y="5171"/>
                  </a:cubicBezTo>
                  <a:lnTo>
                    <a:pt x="813" y="5236"/>
                  </a:lnTo>
                  <a:lnTo>
                    <a:pt x="813" y="5757"/>
                  </a:lnTo>
                  <a:lnTo>
                    <a:pt x="4488" y="5757"/>
                  </a:lnTo>
                  <a:lnTo>
                    <a:pt x="4521" y="5236"/>
                  </a:lnTo>
                  <a:lnTo>
                    <a:pt x="4586" y="5171"/>
                  </a:lnTo>
                  <a:cubicBezTo>
                    <a:pt x="5073" y="4781"/>
                    <a:pt x="5366" y="4163"/>
                    <a:pt x="5366" y="3545"/>
                  </a:cubicBezTo>
                  <a:lnTo>
                    <a:pt x="5366" y="2180"/>
                  </a:lnTo>
                  <a:cubicBezTo>
                    <a:pt x="5366" y="1919"/>
                    <a:pt x="5171" y="1724"/>
                    <a:pt x="4911" y="1724"/>
                  </a:cubicBezTo>
                  <a:cubicBezTo>
                    <a:pt x="4651" y="1724"/>
                    <a:pt x="4456" y="1919"/>
                    <a:pt x="4456" y="2180"/>
                  </a:cubicBezTo>
                  <a:lnTo>
                    <a:pt x="4456" y="2960"/>
                  </a:lnTo>
                  <a:cubicBezTo>
                    <a:pt x="4456" y="3025"/>
                    <a:pt x="4423" y="3090"/>
                    <a:pt x="4358" y="3090"/>
                  </a:cubicBezTo>
                  <a:cubicBezTo>
                    <a:pt x="4293" y="3090"/>
                    <a:pt x="4228" y="3025"/>
                    <a:pt x="4228" y="2960"/>
                  </a:cubicBezTo>
                  <a:lnTo>
                    <a:pt x="4228" y="456"/>
                  </a:lnTo>
                  <a:cubicBezTo>
                    <a:pt x="4228" y="326"/>
                    <a:pt x="4195" y="196"/>
                    <a:pt x="4098" y="131"/>
                  </a:cubicBezTo>
                  <a:cubicBezTo>
                    <a:pt x="4000" y="33"/>
                    <a:pt x="3903" y="1"/>
                    <a:pt x="3805" y="1"/>
                  </a:cubicBezTo>
                  <a:lnTo>
                    <a:pt x="3773" y="1"/>
                  </a:lnTo>
                  <a:cubicBezTo>
                    <a:pt x="3545" y="1"/>
                    <a:pt x="3350" y="196"/>
                    <a:pt x="3350" y="424"/>
                  </a:cubicBezTo>
                  <a:lnTo>
                    <a:pt x="3350" y="2277"/>
                  </a:lnTo>
                  <a:cubicBezTo>
                    <a:pt x="3350" y="2342"/>
                    <a:pt x="3285" y="2375"/>
                    <a:pt x="3220" y="2375"/>
                  </a:cubicBezTo>
                  <a:cubicBezTo>
                    <a:pt x="3155" y="2375"/>
                    <a:pt x="3122" y="2342"/>
                    <a:pt x="3122" y="2277"/>
                  </a:cubicBezTo>
                  <a:lnTo>
                    <a:pt x="3122" y="424"/>
                  </a:lnTo>
                  <a:cubicBezTo>
                    <a:pt x="3122" y="196"/>
                    <a:pt x="2927" y="1"/>
                    <a:pt x="2667" y="1"/>
                  </a:cubicBezTo>
                  <a:cubicBezTo>
                    <a:pt x="2439" y="1"/>
                    <a:pt x="2212" y="196"/>
                    <a:pt x="2212" y="424"/>
                  </a:cubicBezTo>
                  <a:lnTo>
                    <a:pt x="2212" y="2277"/>
                  </a:lnTo>
                  <a:cubicBezTo>
                    <a:pt x="2212" y="2342"/>
                    <a:pt x="2179" y="2375"/>
                    <a:pt x="2114" y="2375"/>
                  </a:cubicBezTo>
                  <a:cubicBezTo>
                    <a:pt x="2049" y="2375"/>
                    <a:pt x="2017" y="2342"/>
                    <a:pt x="2017" y="2277"/>
                  </a:cubicBezTo>
                  <a:lnTo>
                    <a:pt x="2017" y="424"/>
                  </a:lnTo>
                  <a:cubicBezTo>
                    <a:pt x="2017" y="196"/>
                    <a:pt x="1789" y="1"/>
                    <a:pt x="1561" y="1"/>
                  </a:cubicBezTo>
                  <a:cubicBezTo>
                    <a:pt x="1301" y="1"/>
                    <a:pt x="1106" y="196"/>
                    <a:pt x="1106" y="424"/>
                  </a:cubicBezTo>
                  <a:lnTo>
                    <a:pt x="1106" y="2277"/>
                  </a:lnTo>
                  <a:cubicBezTo>
                    <a:pt x="1106" y="2342"/>
                    <a:pt x="1073" y="2375"/>
                    <a:pt x="1008" y="2375"/>
                  </a:cubicBezTo>
                  <a:cubicBezTo>
                    <a:pt x="943" y="2375"/>
                    <a:pt x="878" y="2342"/>
                    <a:pt x="878" y="2277"/>
                  </a:cubicBezTo>
                  <a:lnTo>
                    <a:pt x="878" y="424"/>
                  </a:lnTo>
                  <a:cubicBezTo>
                    <a:pt x="878" y="196"/>
                    <a:pt x="683" y="1"/>
                    <a:pt x="456" y="1"/>
                  </a:cubicBezTo>
                  <a:close/>
                </a:path>
              </a:pathLst>
            </a:custGeom>
            <a:solidFill>
              <a:srgbClr val="FAD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8"/>
            <p:cNvSpPr/>
            <p:nvPr/>
          </p:nvSpPr>
          <p:spPr>
            <a:xfrm>
              <a:off x="4374638" y="2595343"/>
              <a:ext cx="13187" cy="42520"/>
            </a:xfrm>
            <a:custGeom>
              <a:avLst/>
              <a:gdLst/>
              <a:ahLst/>
              <a:cxnLst/>
              <a:rect l="l" t="t" r="r" b="b"/>
              <a:pathLst>
                <a:path w="716" h="2286" extrusionOk="0">
                  <a:moveTo>
                    <a:pt x="491" y="0"/>
                  </a:moveTo>
                  <a:cubicBezTo>
                    <a:pt x="470" y="0"/>
                    <a:pt x="447" y="3"/>
                    <a:pt x="423" y="9"/>
                  </a:cubicBezTo>
                  <a:cubicBezTo>
                    <a:pt x="195" y="9"/>
                    <a:pt x="0" y="236"/>
                    <a:pt x="0" y="464"/>
                  </a:cubicBezTo>
                  <a:lnTo>
                    <a:pt x="0" y="2285"/>
                  </a:lnTo>
                  <a:lnTo>
                    <a:pt x="98" y="2285"/>
                  </a:lnTo>
                  <a:cubicBezTo>
                    <a:pt x="358" y="2285"/>
                    <a:pt x="553" y="2057"/>
                    <a:pt x="553" y="1797"/>
                  </a:cubicBezTo>
                  <a:lnTo>
                    <a:pt x="553" y="464"/>
                  </a:lnTo>
                  <a:cubicBezTo>
                    <a:pt x="553" y="301"/>
                    <a:pt x="618" y="171"/>
                    <a:pt x="716" y="106"/>
                  </a:cubicBezTo>
                  <a:cubicBezTo>
                    <a:pt x="663" y="53"/>
                    <a:pt x="588" y="0"/>
                    <a:pt x="491"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8"/>
            <p:cNvSpPr/>
            <p:nvPr/>
          </p:nvSpPr>
          <p:spPr>
            <a:xfrm>
              <a:off x="4394989" y="2595492"/>
              <a:ext cx="11400" cy="42371"/>
            </a:xfrm>
            <a:custGeom>
              <a:avLst/>
              <a:gdLst/>
              <a:ahLst/>
              <a:cxnLst/>
              <a:rect l="l" t="t" r="r" b="b"/>
              <a:pathLst>
                <a:path w="619" h="2278" extrusionOk="0">
                  <a:moveTo>
                    <a:pt x="424" y="1"/>
                  </a:moveTo>
                  <a:cubicBezTo>
                    <a:pt x="196" y="1"/>
                    <a:pt x="1" y="228"/>
                    <a:pt x="1" y="456"/>
                  </a:cubicBezTo>
                  <a:lnTo>
                    <a:pt x="1" y="2277"/>
                  </a:lnTo>
                  <a:cubicBezTo>
                    <a:pt x="261" y="2277"/>
                    <a:pt x="489" y="2049"/>
                    <a:pt x="489" y="1789"/>
                  </a:cubicBezTo>
                  <a:lnTo>
                    <a:pt x="489" y="358"/>
                  </a:lnTo>
                  <a:cubicBezTo>
                    <a:pt x="489" y="228"/>
                    <a:pt x="554" y="98"/>
                    <a:pt x="619" y="33"/>
                  </a:cubicBezTo>
                  <a:cubicBezTo>
                    <a:pt x="554" y="1"/>
                    <a:pt x="489" y="1"/>
                    <a:pt x="424" y="1"/>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8"/>
            <p:cNvSpPr/>
            <p:nvPr/>
          </p:nvSpPr>
          <p:spPr>
            <a:xfrm>
              <a:off x="4415359" y="2595250"/>
              <a:ext cx="12008" cy="42613"/>
            </a:xfrm>
            <a:custGeom>
              <a:avLst/>
              <a:gdLst/>
              <a:ahLst/>
              <a:cxnLst/>
              <a:rect l="l" t="t" r="r" b="b"/>
              <a:pathLst>
                <a:path w="652" h="2291" extrusionOk="0">
                  <a:moveTo>
                    <a:pt x="470" y="0"/>
                  </a:moveTo>
                  <a:cubicBezTo>
                    <a:pt x="445" y="0"/>
                    <a:pt x="419" y="4"/>
                    <a:pt x="391" y="14"/>
                  </a:cubicBezTo>
                  <a:cubicBezTo>
                    <a:pt x="163" y="46"/>
                    <a:pt x="1" y="241"/>
                    <a:pt x="1" y="469"/>
                  </a:cubicBezTo>
                  <a:lnTo>
                    <a:pt x="1" y="2290"/>
                  </a:lnTo>
                  <a:cubicBezTo>
                    <a:pt x="293" y="2290"/>
                    <a:pt x="488" y="2062"/>
                    <a:pt x="488" y="1802"/>
                  </a:cubicBezTo>
                  <a:lnTo>
                    <a:pt x="488" y="371"/>
                  </a:lnTo>
                  <a:cubicBezTo>
                    <a:pt x="488" y="241"/>
                    <a:pt x="553" y="111"/>
                    <a:pt x="651" y="46"/>
                  </a:cubicBezTo>
                  <a:cubicBezTo>
                    <a:pt x="582" y="23"/>
                    <a:pt x="529" y="0"/>
                    <a:pt x="470"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8"/>
            <p:cNvSpPr/>
            <p:nvPr/>
          </p:nvSpPr>
          <p:spPr>
            <a:xfrm>
              <a:off x="4436318" y="2595492"/>
              <a:ext cx="11400" cy="42371"/>
            </a:xfrm>
            <a:custGeom>
              <a:avLst/>
              <a:gdLst/>
              <a:ahLst/>
              <a:cxnLst/>
              <a:rect l="l" t="t" r="r" b="b"/>
              <a:pathLst>
                <a:path w="619" h="2278" extrusionOk="0">
                  <a:moveTo>
                    <a:pt x="424" y="1"/>
                  </a:moveTo>
                  <a:cubicBezTo>
                    <a:pt x="196" y="1"/>
                    <a:pt x="1" y="196"/>
                    <a:pt x="1" y="424"/>
                  </a:cubicBezTo>
                  <a:lnTo>
                    <a:pt x="1" y="2277"/>
                  </a:lnTo>
                  <a:lnTo>
                    <a:pt x="33" y="2277"/>
                  </a:lnTo>
                  <a:cubicBezTo>
                    <a:pt x="294" y="2277"/>
                    <a:pt x="489" y="2049"/>
                    <a:pt x="489" y="1789"/>
                  </a:cubicBezTo>
                  <a:lnTo>
                    <a:pt x="489" y="358"/>
                  </a:lnTo>
                  <a:cubicBezTo>
                    <a:pt x="489" y="228"/>
                    <a:pt x="554" y="98"/>
                    <a:pt x="619" y="33"/>
                  </a:cubicBezTo>
                  <a:cubicBezTo>
                    <a:pt x="586" y="1"/>
                    <a:pt x="521" y="1"/>
                    <a:pt x="456" y="1"/>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8"/>
            <p:cNvSpPr/>
            <p:nvPr/>
          </p:nvSpPr>
          <p:spPr>
            <a:xfrm>
              <a:off x="4456688" y="2627559"/>
              <a:ext cx="12598" cy="23603"/>
            </a:xfrm>
            <a:custGeom>
              <a:avLst/>
              <a:gdLst/>
              <a:ahLst/>
              <a:cxnLst/>
              <a:rect l="l" t="t" r="r" b="b"/>
              <a:pathLst>
                <a:path w="684" h="1269" extrusionOk="0">
                  <a:moveTo>
                    <a:pt x="391" y="0"/>
                  </a:moveTo>
                  <a:cubicBezTo>
                    <a:pt x="163" y="33"/>
                    <a:pt x="1" y="228"/>
                    <a:pt x="1" y="456"/>
                  </a:cubicBezTo>
                  <a:lnTo>
                    <a:pt x="1" y="1236"/>
                  </a:lnTo>
                  <a:lnTo>
                    <a:pt x="1" y="1269"/>
                  </a:lnTo>
                  <a:lnTo>
                    <a:pt x="66" y="1269"/>
                  </a:lnTo>
                  <a:cubicBezTo>
                    <a:pt x="326" y="1269"/>
                    <a:pt x="521" y="1041"/>
                    <a:pt x="521" y="781"/>
                  </a:cubicBezTo>
                  <a:lnTo>
                    <a:pt x="521" y="391"/>
                  </a:lnTo>
                  <a:cubicBezTo>
                    <a:pt x="521" y="260"/>
                    <a:pt x="586" y="163"/>
                    <a:pt x="683" y="65"/>
                  </a:cubicBezTo>
                  <a:cubicBezTo>
                    <a:pt x="618" y="0"/>
                    <a:pt x="521" y="0"/>
                    <a:pt x="391"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8"/>
            <p:cNvSpPr/>
            <p:nvPr/>
          </p:nvSpPr>
          <p:spPr>
            <a:xfrm>
              <a:off x="4508202" y="2534410"/>
              <a:ext cx="129383" cy="137324"/>
            </a:xfrm>
            <a:custGeom>
              <a:avLst/>
              <a:gdLst/>
              <a:ahLst/>
              <a:cxnLst/>
              <a:rect l="l" t="t" r="r" b="b"/>
              <a:pathLst>
                <a:path w="7025" h="7383" extrusionOk="0">
                  <a:moveTo>
                    <a:pt x="618" y="0"/>
                  </a:moveTo>
                  <a:cubicBezTo>
                    <a:pt x="260" y="0"/>
                    <a:pt x="0" y="293"/>
                    <a:pt x="0" y="618"/>
                  </a:cubicBezTo>
                  <a:lnTo>
                    <a:pt x="0" y="4651"/>
                  </a:lnTo>
                  <a:cubicBezTo>
                    <a:pt x="0" y="5496"/>
                    <a:pt x="390" y="6277"/>
                    <a:pt x="1008" y="6797"/>
                  </a:cubicBezTo>
                  <a:lnTo>
                    <a:pt x="1073" y="6862"/>
                  </a:lnTo>
                  <a:lnTo>
                    <a:pt x="1073" y="7382"/>
                  </a:lnTo>
                  <a:lnTo>
                    <a:pt x="5886" y="7382"/>
                  </a:lnTo>
                  <a:lnTo>
                    <a:pt x="5886" y="6862"/>
                  </a:lnTo>
                  <a:lnTo>
                    <a:pt x="5951" y="6797"/>
                  </a:lnTo>
                  <a:cubicBezTo>
                    <a:pt x="6602" y="6277"/>
                    <a:pt x="7024" y="5464"/>
                    <a:pt x="7024" y="4618"/>
                  </a:cubicBezTo>
                  <a:lnTo>
                    <a:pt x="7024" y="2862"/>
                  </a:lnTo>
                  <a:cubicBezTo>
                    <a:pt x="7024" y="2537"/>
                    <a:pt x="6732" y="2244"/>
                    <a:pt x="6407" y="2244"/>
                  </a:cubicBezTo>
                  <a:cubicBezTo>
                    <a:pt x="6049" y="2244"/>
                    <a:pt x="5789" y="2537"/>
                    <a:pt x="5789" y="2862"/>
                  </a:cubicBezTo>
                  <a:lnTo>
                    <a:pt x="5789" y="3903"/>
                  </a:lnTo>
                  <a:cubicBezTo>
                    <a:pt x="5789" y="3968"/>
                    <a:pt x="5724" y="4033"/>
                    <a:pt x="5659" y="4033"/>
                  </a:cubicBezTo>
                  <a:cubicBezTo>
                    <a:pt x="5626" y="4033"/>
                    <a:pt x="5561" y="3968"/>
                    <a:pt x="5561" y="3903"/>
                  </a:cubicBezTo>
                  <a:lnTo>
                    <a:pt x="5561" y="651"/>
                  </a:lnTo>
                  <a:cubicBezTo>
                    <a:pt x="5561" y="456"/>
                    <a:pt x="5496" y="293"/>
                    <a:pt x="5366" y="163"/>
                  </a:cubicBezTo>
                  <a:cubicBezTo>
                    <a:pt x="5268" y="65"/>
                    <a:pt x="5106" y="0"/>
                    <a:pt x="4943" y="0"/>
                  </a:cubicBezTo>
                  <a:cubicBezTo>
                    <a:pt x="4618" y="0"/>
                    <a:pt x="4325" y="293"/>
                    <a:pt x="4325" y="618"/>
                  </a:cubicBezTo>
                  <a:lnTo>
                    <a:pt x="4325" y="2992"/>
                  </a:lnTo>
                  <a:cubicBezTo>
                    <a:pt x="4325" y="3057"/>
                    <a:pt x="4293" y="3122"/>
                    <a:pt x="4228" y="3122"/>
                  </a:cubicBezTo>
                  <a:cubicBezTo>
                    <a:pt x="4163" y="3122"/>
                    <a:pt x="4098" y="3057"/>
                    <a:pt x="4098" y="2992"/>
                  </a:cubicBezTo>
                  <a:lnTo>
                    <a:pt x="4098" y="618"/>
                  </a:lnTo>
                  <a:cubicBezTo>
                    <a:pt x="4098" y="293"/>
                    <a:pt x="3838" y="0"/>
                    <a:pt x="3512" y="0"/>
                  </a:cubicBezTo>
                  <a:cubicBezTo>
                    <a:pt x="3155" y="0"/>
                    <a:pt x="2894" y="293"/>
                    <a:pt x="2894" y="618"/>
                  </a:cubicBezTo>
                  <a:lnTo>
                    <a:pt x="2894" y="2992"/>
                  </a:lnTo>
                  <a:cubicBezTo>
                    <a:pt x="2894" y="3057"/>
                    <a:pt x="2829" y="3122"/>
                    <a:pt x="2764" y="3122"/>
                  </a:cubicBezTo>
                  <a:cubicBezTo>
                    <a:pt x="2732" y="3122"/>
                    <a:pt x="2667" y="3057"/>
                    <a:pt x="2667" y="2992"/>
                  </a:cubicBezTo>
                  <a:lnTo>
                    <a:pt x="2667" y="618"/>
                  </a:lnTo>
                  <a:cubicBezTo>
                    <a:pt x="2667" y="293"/>
                    <a:pt x="2374" y="0"/>
                    <a:pt x="2049" y="0"/>
                  </a:cubicBezTo>
                  <a:cubicBezTo>
                    <a:pt x="1724" y="0"/>
                    <a:pt x="1431" y="293"/>
                    <a:pt x="1431" y="618"/>
                  </a:cubicBezTo>
                  <a:lnTo>
                    <a:pt x="1431" y="2992"/>
                  </a:lnTo>
                  <a:cubicBezTo>
                    <a:pt x="1431" y="3057"/>
                    <a:pt x="1399" y="3122"/>
                    <a:pt x="1333" y="3122"/>
                  </a:cubicBezTo>
                  <a:cubicBezTo>
                    <a:pt x="1268" y="3122"/>
                    <a:pt x="1203" y="3057"/>
                    <a:pt x="1203" y="2992"/>
                  </a:cubicBezTo>
                  <a:lnTo>
                    <a:pt x="1203" y="618"/>
                  </a:lnTo>
                  <a:cubicBezTo>
                    <a:pt x="1203" y="293"/>
                    <a:pt x="943" y="0"/>
                    <a:pt x="618" y="0"/>
                  </a:cubicBezTo>
                  <a:close/>
                </a:path>
              </a:pathLst>
            </a:custGeom>
            <a:solidFill>
              <a:srgbClr val="FAD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8"/>
            <p:cNvSpPr/>
            <p:nvPr/>
          </p:nvSpPr>
          <p:spPr>
            <a:xfrm>
              <a:off x="4508202" y="2534410"/>
              <a:ext cx="129383" cy="137324"/>
            </a:xfrm>
            <a:custGeom>
              <a:avLst/>
              <a:gdLst/>
              <a:ahLst/>
              <a:cxnLst/>
              <a:rect l="l" t="t" r="r" b="b"/>
              <a:pathLst>
                <a:path w="7025" h="7383" extrusionOk="0">
                  <a:moveTo>
                    <a:pt x="618" y="0"/>
                  </a:moveTo>
                  <a:cubicBezTo>
                    <a:pt x="260" y="0"/>
                    <a:pt x="0" y="293"/>
                    <a:pt x="0" y="618"/>
                  </a:cubicBezTo>
                  <a:lnTo>
                    <a:pt x="0" y="4651"/>
                  </a:lnTo>
                  <a:cubicBezTo>
                    <a:pt x="0" y="5496"/>
                    <a:pt x="390" y="6277"/>
                    <a:pt x="1008" y="6797"/>
                  </a:cubicBezTo>
                  <a:lnTo>
                    <a:pt x="1073" y="6862"/>
                  </a:lnTo>
                  <a:lnTo>
                    <a:pt x="1073" y="7382"/>
                  </a:lnTo>
                  <a:lnTo>
                    <a:pt x="5886" y="7382"/>
                  </a:lnTo>
                  <a:lnTo>
                    <a:pt x="5886" y="6862"/>
                  </a:lnTo>
                  <a:lnTo>
                    <a:pt x="5951" y="6797"/>
                  </a:lnTo>
                  <a:cubicBezTo>
                    <a:pt x="6602" y="6277"/>
                    <a:pt x="7024" y="5464"/>
                    <a:pt x="7024" y="4618"/>
                  </a:cubicBezTo>
                  <a:lnTo>
                    <a:pt x="7024" y="2862"/>
                  </a:lnTo>
                  <a:cubicBezTo>
                    <a:pt x="7024" y="2537"/>
                    <a:pt x="6732" y="2244"/>
                    <a:pt x="6407" y="2244"/>
                  </a:cubicBezTo>
                  <a:cubicBezTo>
                    <a:pt x="6049" y="2244"/>
                    <a:pt x="5789" y="2537"/>
                    <a:pt x="5789" y="2862"/>
                  </a:cubicBezTo>
                  <a:lnTo>
                    <a:pt x="5789" y="3903"/>
                  </a:lnTo>
                  <a:cubicBezTo>
                    <a:pt x="5789" y="3968"/>
                    <a:pt x="5724" y="4033"/>
                    <a:pt x="5659" y="4033"/>
                  </a:cubicBezTo>
                  <a:cubicBezTo>
                    <a:pt x="5626" y="4033"/>
                    <a:pt x="5561" y="3968"/>
                    <a:pt x="5561" y="3903"/>
                  </a:cubicBezTo>
                  <a:lnTo>
                    <a:pt x="5561" y="651"/>
                  </a:lnTo>
                  <a:cubicBezTo>
                    <a:pt x="5561" y="456"/>
                    <a:pt x="5496" y="293"/>
                    <a:pt x="5366" y="163"/>
                  </a:cubicBezTo>
                  <a:cubicBezTo>
                    <a:pt x="5268" y="65"/>
                    <a:pt x="5106" y="0"/>
                    <a:pt x="4943" y="0"/>
                  </a:cubicBezTo>
                  <a:cubicBezTo>
                    <a:pt x="4618" y="0"/>
                    <a:pt x="4325" y="293"/>
                    <a:pt x="4325" y="618"/>
                  </a:cubicBezTo>
                  <a:lnTo>
                    <a:pt x="4325" y="2992"/>
                  </a:lnTo>
                  <a:cubicBezTo>
                    <a:pt x="4325" y="3057"/>
                    <a:pt x="4293" y="3122"/>
                    <a:pt x="4228" y="3122"/>
                  </a:cubicBezTo>
                  <a:cubicBezTo>
                    <a:pt x="4163" y="3122"/>
                    <a:pt x="4098" y="3057"/>
                    <a:pt x="4098" y="2992"/>
                  </a:cubicBezTo>
                  <a:lnTo>
                    <a:pt x="4098" y="618"/>
                  </a:lnTo>
                  <a:cubicBezTo>
                    <a:pt x="4098" y="293"/>
                    <a:pt x="3838" y="0"/>
                    <a:pt x="3512" y="0"/>
                  </a:cubicBezTo>
                  <a:cubicBezTo>
                    <a:pt x="3155" y="0"/>
                    <a:pt x="2894" y="293"/>
                    <a:pt x="2894" y="618"/>
                  </a:cubicBezTo>
                  <a:lnTo>
                    <a:pt x="2894" y="2992"/>
                  </a:lnTo>
                  <a:cubicBezTo>
                    <a:pt x="2894" y="3057"/>
                    <a:pt x="2829" y="3122"/>
                    <a:pt x="2764" y="3122"/>
                  </a:cubicBezTo>
                  <a:cubicBezTo>
                    <a:pt x="2732" y="3122"/>
                    <a:pt x="2667" y="3057"/>
                    <a:pt x="2667" y="2992"/>
                  </a:cubicBezTo>
                  <a:lnTo>
                    <a:pt x="2667" y="618"/>
                  </a:lnTo>
                  <a:cubicBezTo>
                    <a:pt x="2667" y="293"/>
                    <a:pt x="2374" y="0"/>
                    <a:pt x="2049" y="0"/>
                  </a:cubicBezTo>
                  <a:cubicBezTo>
                    <a:pt x="1724" y="0"/>
                    <a:pt x="1431" y="293"/>
                    <a:pt x="1431" y="618"/>
                  </a:cubicBezTo>
                  <a:lnTo>
                    <a:pt x="1431" y="2992"/>
                  </a:lnTo>
                  <a:cubicBezTo>
                    <a:pt x="1431" y="3057"/>
                    <a:pt x="1399" y="3122"/>
                    <a:pt x="1333" y="3122"/>
                  </a:cubicBezTo>
                  <a:cubicBezTo>
                    <a:pt x="1268" y="3122"/>
                    <a:pt x="1203" y="3057"/>
                    <a:pt x="1203" y="2992"/>
                  </a:cubicBezTo>
                  <a:lnTo>
                    <a:pt x="1203" y="618"/>
                  </a:lnTo>
                  <a:cubicBezTo>
                    <a:pt x="1203" y="293"/>
                    <a:pt x="943" y="0"/>
                    <a:pt x="618" y="0"/>
                  </a:cubicBezTo>
                  <a:close/>
                </a:path>
              </a:pathLst>
            </a:custGeom>
            <a:solidFill>
              <a:srgbClr val="FAD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8"/>
            <p:cNvSpPr/>
            <p:nvPr/>
          </p:nvSpPr>
          <p:spPr>
            <a:xfrm>
              <a:off x="4508202" y="2534410"/>
              <a:ext cx="16778" cy="54461"/>
            </a:xfrm>
            <a:custGeom>
              <a:avLst/>
              <a:gdLst/>
              <a:ahLst/>
              <a:cxnLst/>
              <a:rect l="l" t="t" r="r" b="b"/>
              <a:pathLst>
                <a:path w="911" h="2928" extrusionOk="0">
                  <a:moveTo>
                    <a:pt x="553" y="0"/>
                  </a:moveTo>
                  <a:cubicBezTo>
                    <a:pt x="228" y="33"/>
                    <a:pt x="0" y="325"/>
                    <a:pt x="0" y="651"/>
                  </a:cubicBezTo>
                  <a:lnTo>
                    <a:pt x="0" y="2927"/>
                  </a:lnTo>
                  <a:lnTo>
                    <a:pt x="33" y="2927"/>
                  </a:lnTo>
                  <a:cubicBezTo>
                    <a:pt x="358" y="2927"/>
                    <a:pt x="586" y="2667"/>
                    <a:pt x="586" y="2374"/>
                  </a:cubicBezTo>
                  <a:lnTo>
                    <a:pt x="586" y="618"/>
                  </a:lnTo>
                  <a:cubicBezTo>
                    <a:pt x="586" y="391"/>
                    <a:pt x="716" y="195"/>
                    <a:pt x="911" y="98"/>
                  </a:cubicBezTo>
                  <a:cubicBezTo>
                    <a:pt x="813" y="33"/>
                    <a:pt x="683" y="0"/>
                    <a:pt x="553"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8"/>
            <p:cNvSpPr/>
            <p:nvPr/>
          </p:nvSpPr>
          <p:spPr>
            <a:xfrm>
              <a:off x="4534557" y="2534410"/>
              <a:ext cx="16189" cy="54461"/>
            </a:xfrm>
            <a:custGeom>
              <a:avLst/>
              <a:gdLst/>
              <a:ahLst/>
              <a:cxnLst/>
              <a:rect l="l" t="t" r="r" b="b"/>
              <a:pathLst>
                <a:path w="879" h="2928" extrusionOk="0">
                  <a:moveTo>
                    <a:pt x="553" y="0"/>
                  </a:moveTo>
                  <a:cubicBezTo>
                    <a:pt x="228" y="65"/>
                    <a:pt x="0" y="325"/>
                    <a:pt x="0" y="618"/>
                  </a:cubicBezTo>
                  <a:lnTo>
                    <a:pt x="0" y="2927"/>
                  </a:lnTo>
                  <a:lnTo>
                    <a:pt x="33" y="2927"/>
                  </a:lnTo>
                  <a:cubicBezTo>
                    <a:pt x="325" y="2927"/>
                    <a:pt x="585" y="2667"/>
                    <a:pt x="585" y="2342"/>
                  </a:cubicBezTo>
                  <a:lnTo>
                    <a:pt x="585" y="586"/>
                  </a:lnTo>
                  <a:cubicBezTo>
                    <a:pt x="585" y="358"/>
                    <a:pt x="683" y="163"/>
                    <a:pt x="878" y="65"/>
                  </a:cubicBezTo>
                  <a:cubicBezTo>
                    <a:pt x="781" y="0"/>
                    <a:pt x="650" y="0"/>
                    <a:pt x="553"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8"/>
            <p:cNvSpPr/>
            <p:nvPr/>
          </p:nvSpPr>
          <p:spPr>
            <a:xfrm>
              <a:off x="4561502" y="2534410"/>
              <a:ext cx="15581" cy="54461"/>
            </a:xfrm>
            <a:custGeom>
              <a:avLst/>
              <a:gdLst/>
              <a:ahLst/>
              <a:cxnLst/>
              <a:rect l="l" t="t" r="r" b="b"/>
              <a:pathLst>
                <a:path w="846" h="2928" extrusionOk="0">
                  <a:moveTo>
                    <a:pt x="553" y="0"/>
                  </a:moveTo>
                  <a:cubicBezTo>
                    <a:pt x="228" y="33"/>
                    <a:pt x="0" y="325"/>
                    <a:pt x="0" y="618"/>
                  </a:cubicBezTo>
                  <a:lnTo>
                    <a:pt x="0" y="2927"/>
                  </a:lnTo>
                  <a:cubicBezTo>
                    <a:pt x="293" y="2927"/>
                    <a:pt x="553" y="2667"/>
                    <a:pt x="553" y="2342"/>
                  </a:cubicBezTo>
                  <a:lnTo>
                    <a:pt x="553" y="586"/>
                  </a:lnTo>
                  <a:cubicBezTo>
                    <a:pt x="553" y="358"/>
                    <a:pt x="683" y="163"/>
                    <a:pt x="846" y="65"/>
                  </a:cubicBezTo>
                  <a:cubicBezTo>
                    <a:pt x="748" y="0"/>
                    <a:pt x="651" y="0"/>
                    <a:pt x="553"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8"/>
            <p:cNvSpPr/>
            <p:nvPr/>
          </p:nvSpPr>
          <p:spPr>
            <a:xfrm>
              <a:off x="4587857" y="2534410"/>
              <a:ext cx="16189" cy="54461"/>
            </a:xfrm>
            <a:custGeom>
              <a:avLst/>
              <a:gdLst/>
              <a:ahLst/>
              <a:cxnLst/>
              <a:rect l="l" t="t" r="r" b="b"/>
              <a:pathLst>
                <a:path w="879" h="2928" extrusionOk="0">
                  <a:moveTo>
                    <a:pt x="618" y="0"/>
                  </a:moveTo>
                  <a:cubicBezTo>
                    <a:pt x="293" y="0"/>
                    <a:pt x="0" y="293"/>
                    <a:pt x="0" y="618"/>
                  </a:cubicBezTo>
                  <a:lnTo>
                    <a:pt x="0" y="2927"/>
                  </a:lnTo>
                  <a:lnTo>
                    <a:pt x="33" y="2927"/>
                  </a:lnTo>
                  <a:cubicBezTo>
                    <a:pt x="325" y="2927"/>
                    <a:pt x="586" y="2667"/>
                    <a:pt x="586" y="2374"/>
                  </a:cubicBezTo>
                  <a:lnTo>
                    <a:pt x="586" y="586"/>
                  </a:lnTo>
                  <a:cubicBezTo>
                    <a:pt x="586" y="358"/>
                    <a:pt x="683" y="163"/>
                    <a:pt x="878" y="65"/>
                  </a:cubicBezTo>
                  <a:cubicBezTo>
                    <a:pt x="781" y="33"/>
                    <a:pt x="716" y="0"/>
                    <a:pt x="618"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18"/>
            <p:cNvSpPr/>
            <p:nvPr/>
          </p:nvSpPr>
          <p:spPr>
            <a:xfrm>
              <a:off x="4614802" y="2576148"/>
              <a:ext cx="16189" cy="30857"/>
            </a:xfrm>
            <a:custGeom>
              <a:avLst/>
              <a:gdLst/>
              <a:ahLst/>
              <a:cxnLst/>
              <a:rect l="l" t="t" r="r" b="b"/>
              <a:pathLst>
                <a:path w="879" h="1659" extrusionOk="0">
                  <a:moveTo>
                    <a:pt x="521" y="0"/>
                  </a:moveTo>
                  <a:cubicBezTo>
                    <a:pt x="228" y="33"/>
                    <a:pt x="1" y="325"/>
                    <a:pt x="1" y="651"/>
                  </a:cubicBezTo>
                  <a:lnTo>
                    <a:pt x="1" y="1659"/>
                  </a:lnTo>
                  <a:cubicBezTo>
                    <a:pt x="326" y="1659"/>
                    <a:pt x="554" y="1431"/>
                    <a:pt x="554" y="1106"/>
                  </a:cubicBezTo>
                  <a:lnTo>
                    <a:pt x="554" y="585"/>
                  </a:lnTo>
                  <a:cubicBezTo>
                    <a:pt x="554" y="358"/>
                    <a:pt x="684" y="163"/>
                    <a:pt x="879" y="65"/>
                  </a:cubicBezTo>
                  <a:cubicBezTo>
                    <a:pt x="781" y="33"/>
                    <a:pt x="651" y="0"/>
                    <a:pt x="521"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8"/>
            <p:cNvSpPr/>
            <p:nvPr/>
          </p:nvSpPr>
          <p:spPr>
            <a:xfrm>
              <a:off x="4526767" y="2677760"/>
              <a:ext cx="91056" cy="120379"/>
            </a:xfrm>
            <a:custGeom>
              <a:avLst/>
              <a:gdLst/>
              <a:ahLst/>
              <a:cxnLst/>
              <a:rect l="l" t="t" r="r" b="b"/>
              <a:pathLst>
                <a:path w="4944" h="6472" extrusionOk="0">
                  <a:moveTo>
                    <a:pt x="0" y="0"/>
                  </a:moveTo>
                  <a:lnTo>
                    <a:pt x="0" y="6472"/>
                  </a:lnTo>
                  <a:lnTo>
                    <a:pt x="4943" y="6472"/>
                  </a:lnTo>
                  <a:lnTo>
                    <a:pt x="494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8"/>
            <p:cNvSpPr/>
            <p:nvPr/>
          </p:nvSpPr>
          <p:spPr>
            <a:xfrm>
              <a:off x="4526767" y="2678355"/>
              <a:ext cx="90448" cy="120398"/>
            </a:xfrm>
            <a:custGeom>
              <a:avLst/>
              <a:gdLst/>
              <a:ahLst/>
              <a:cxnLst/>
              <a:rect l="l" t="t" r="r" b="b"/>
              <a:pathLst>
                <a:path w="4911" h="6473" extrusionOk="0">
                  <a:moveTo>
                    <a:pt x="0" y="1"/>
                  </a:moveTo>
                  <a:lnTo>
                    <a:pt x="0" y="6472"/>
                  </a:lnTo>
                  <a:lnTo>
                    <a:pt x="2147" y="6472"/>
                  </a:lnTo>
                  <a:lnTo>
                    <a:pt x="2147" y="3188"/>
                  </a:lnTo>
                  <a:cubicBezTo>
                    <a:pt x="2147" y="2472"/>
                    <a:pt x="2732" y="1920"/>
                    <a:pt x="3415" y="1920"/>
                  </a:cubicBezTo>
                  <a:lnTo>
                    <a:pt x="4911" y="1920"/>
                  </a:lnTo>
                  <a:lnTo>
                    <a:pt x="4911" y="1"/>
                  </a:ln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8"/>
            <p:cNvSpPr/>
            <p:nvPr/>
          </p:nvSpPr>
          <p:spPr>
            <a:xfrm>
              <a:off x="4515974" y="2663847"/>
              <a:ext cx="112623" cy="24812"/>
            </a:xfrm>
            <a:custGeom>
              <a:avLst/>
              <a:gdLst/>
              <a:ahLst/>
              <a:cxnLst/>
              <a:rect l="l" t="t" r="r" b="b"/>
              <a:pathLst>
                <a:path w="6115" h="1334" extrusionOk="0">
                  <a:moveTo>
                    <a:pt x="651" y="0"/>
                  </a:moveTo>
                  <a:cubicBezTo>
                    <a:pt x="294" y="0"/>
                    <a:pt x="1" y="293"/>
                    <a:pt x="1" y="683"/>
                  </a:cubicBezTo>
                  <a:cubicBezTo>
                    <a:pt x="1" y="1041"/>
                    <a:pt x="294" y="1334"/>
                    <a:pt x="651" y="1334"/>
                  </a:cubicBezTo>
                  <a:lnTo>
                    <a:pt x="5464" y="1334"/>
                  </a:lnTo>
                  <a:cubicBezTo>
                    <a:pt x="5822" y="1334"/>
                    <a:pt x="6115" y="1041"/>
                    <a:pt x="6115" y="683"/>
                  </a:cubicBezTo>
                  <a:cubicBezTo>
                    <a:pt x="6115" y="293"/>
                    <a:pt x="5822" y="0"/>
                    <a:pt x="546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8"/>
            <p:cNvSpPr/>
            <p:nvPr/>
          </p:nvSpPr>
          <p:spPr>
            <a:xfrm>
              <a:off x="4515974" y="2663847"/>
              <a:ext cx="59912" cy="24812"/>
            </a:xfrm>
            <a:custGeom>
              <a:avLst/>
              <a:gdLst/>
              <a:ahLst/>
              <a:cxnLst/>
              <a:rect l="l" t="t" r="r" b="b"/>
              <a:pathLst>
                <a:path w="3253" h="1334" extrusionOk="0">
                  <a:moveTo>
                    <a:pt x="651" y="0"/>
                  </a:moveTo>
                  <a:cubicBezTo>
                    <a:pt x="294" y="0"/>
                    <a:pt x="1" y="293"/>
                    <a:pt x="1" y="683"/>
                  </a:cubicBezTo>
                  <a:cubicBezTo>
                    <a:pt x="1" y="1041"/>
                    <a:pt x="294" y="1334"/>
                    <a:pt x="651" y="1334"/>
                  </a:cubicBezTo>
                  <a:lnTo>
                    <a:pt x="3253" y="1334"/>
                  </a:lnTo>
                  <a:cubicBezTo>
                    <a:pt x="2863" y="1334"/>
                    <a:pt x="2570" y="1041"/>
                    <a:pt x="2570" y="683"/>
                  </a:cubicBezTo>
                  <a:cubicBezTo>
                    <a:pt x="2570" y="293"/>
                    <a:pt x="2863" y="0"/>
                    <a:pt x="3253"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8"/>
            <p:cNvSpPr/>
            <p:nvPr/>
          </p:nvSpPr>
          <p:spPr>
            <a:xfrm>
              <a:off x="4388414" y="2704377"/>
              <a:ext cx="70097" cy="93763"/>
            </a:xfrm>
            <a:custGeom>
              <a:avLst/>
              <a:gdLst/>
              <a:ahLst/>
              <a:cxnLst/>
              <a:rect l="l" t="t" r="r" b="b"/>
              <a:pathLst>
                <a:path w="3806" h="5041" extrusionOk="0">
                  <a:moveTo>
                    <a:pt x="0" y="0"/>
                  </a:moveTo>
                  <a:lnTo>
                    <a:pt x="0" y="5041"/>
                  </a:lnTo>
                  <a:lnTo>
                    <a:pt x="3805" y="5041"/>
                  </a:lnTo>
                  <a:lnTo>
                    <a:pt x="380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8"/>
            <p:cNvSpPr/>
            <p:nvPr/>
          </p:nvSpPr>
          <p:spPr>
            <a:xfrm>
              <a:off x="4388414" y="2704377"/>
              <a:ext cx="70097" cy="93763"/>
            </a:xfrm>
            <a:custGeom>
              <a:avLst/>
              <a:gdLst/>
              <a:ahLst/>
              <a:cxnLst/>
              <a:rect l="l" t="t" r="r" b="b"/>
              <a:pathLst>
                <a:path w="3806" h="5041" extrusionOk="0">
                  <a:moveTo>
                    <a:pt x="0" y="0"/>
                  </a:moveTo>
                  <a:lnTo>
                    <a:pt x="0" y="5041"/>
                  </a:lnTo>
                  <a:lnTo>
                    <a:pt x="1919" y="5041"/>
                  </a:lnTo>
                  <a:lnTo>
                    <a:pt x="1919" y="2082"/>
                  </a:lnTo>
                  <a:cubicBezTo>
                    <a:pt x="1919" y="1561"/>
                    <a:pt x="2342" y="1138"/>
                    <a:pt x="2862" y="1138"/>
                  </a:cubicBezTo>
                  <a:lnTo>
                    <a:pt x="3805" y="1138"/>
                  </a:lnTo>
                  <a:lnTo>
                    <a:pt x="3805" y="98"/>
                  </a:lnTo>
                  <a:lnTo>
                    <a:pt x="1919" y="98"/>
                  </a:lnTo>
                  <a:lnTo>
                    <a:pt x="1919" y="0"/>
                  </a:ln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8"/>
            <p:cNvSpPr/>
            <p:nvPr/>
          </p:nvSpPr>
          <p:spPr>
            <a:xfrm>
              <a:off x="4380016" y="2694686"/>
              <a:ext cx="86875" cy="19381"/>
            </a:xfrm>
            <a:custGeom>
              <a:avLst/>
              <a:gdLst/>
              <a:ahLst/>
              <a:cxnLst/>
              <a:rect l="l" t="t" r="r" b="b"/>
              <a:pathLst>
                <a:path w="4717" h="1042" extrusionOk="0">
                  <a:moveTo>
                    <a:pt x="521" y="1"/>
                  </a:moveTo>
                  <a:cubicBezTo>
                    <a:pt x="229" y="1"/>
                    <a:pt x="1" y="229"/>
                    <a:pt x="1" y="521"/>
                  </a:cubicBezTo>
                  <a:cubicBezTo>
                    <a:pt x="1" y="814"/>
                    <a:pt x="229" y="1042"/>
                    <a:pt x="521" y="1042"/>
                  </a:cubicBezTo>
                  <a:lnTo>
                    <a:pt x="4196" y="1042"/>
                  </a:lnTo>
                  <a:cubicBezTo>
                    <a:pt x="4489" y="1042"/>
                    <a:pt x="4716" y="814"/>
                    <a:pt x="4716" y="521"/>
                  </a:cubicBezTo>
                  <a:cubicBezTo>
                    <a:pt x="4716" y="229"/>
                    <a:pt x="4489" y="1"/>
                    <a:pt x="419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8"/>
            <p:cNvSpPr/>
            <p:nvPr/>
          </p:nvSpPr>
          <p:spPr>
            <a:xfrm>
              <a:off x="4380016" y="2694686"/>
              <a:ext cx="44939" cy="19381"/>
            </a:xfrm>
            <a:custGeom>
              <a:avLst/>
              <a:gdLst/>
              <a:ahLst/>
              <a:cxnLst/>
              <a:rect l="l" t="t" r="r" b="b"/>
              <a:pathLst>
                <a:path w="2440" h="1042" extrusionOk="0">
                  <a:moveTo>
                    <a:pt x="521" y="1"/>
                  </a:moveTo>
                  <a:cubicBezTo>
                    <a:pt x="229" y="1"/>
                    <a:pt x="1" y="229"/>
                    <a:pt x="1" y="521"/>
                  </a:cubicBezTo>
                  <a:cubicBezTo>
                    <a:pt x="1" y="814"/>
                    <a:pt x="229" y="1042"/>
                    <a:pt x="521" y="1042"/>
                  </a:cubicBezTo>
                  <a:lnTo>
                    <a:pt x="2440" y="1042"/>
                  </a:lnTo>
                  <a:cubicBezTo>
                    <a:pt x="2147" y="1042"/>
                    <a:pt x="1887" y="814"/>
                    <a:pt x="1887" y="521"/>
                  </a:cubicBezTo>
                  <a:cubicBezTo>
                    <a:pt x="1887" y="229"/>
                    <a:pt x="2147" y="1"/>
                    <a:pt x="2407" y="1"/>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8"/>
            <p:cNvSpPr/>
            <p:nvPr/>
          </p:nvSpPr>
          <p:spPr>
            <a:xfrm>
              <a:off x="4684273" y="2704377"/>
              <a:ext cx="70705" cy="93763"/>
            </a:xfrm>
            <a:custGeom>
              <a:avLst/>
              <a:gdLst/>
              <a:ahLst/>
              <a:cxnLst/>
              <a:rect l="l" t="t" r="r" b="b"/>
              <a:pathLst>
                <a:path w="3839" h="5041" extrusionOk="0">
                  <a:moveTo>
                    <a:pt x="1" y="0"/>
                  </a:moveTo>
                  <a:lnTo>
                    <a:pt x="1" y="5041"/>
                  </a:lnTo>
                  <a:lnTo>
                    <a:pt x="3838" y="5041"/>
                  </a:lnTo>
                  <a:lnTo>
                    <a:pt x="383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8"/>
            <p:cNvSpPr/>
            <p:nvPr/>
          </p:nvSpPr>
          <p:spPr>
            <a:xfrm>
              <a:off x="4684881" y="2704377"/>
              <a:ext cx="70097" cy="94376"/>
            </a:xfrm>
            <a:custGeom>
              <a:avLst/>
              <a:gdLst/>
              <a:ahLst/>
              <a:cxnLst/>
              <a:rect l="l" t="t" r="r" b="b"/>
              <a:pathLst>
                <a:path w="3806" h="5074" extrusionOk="0">
                  <a:moveTo>
                    <a:pt x="0" y="0"/>
                  </a:moveTo>
                  <a:lnTo>
                    <a:pt x="0" y="5073"/>
                  </a:lnTo>
                  <a:lnTo>
                    <a:pt x="1919" y="5073"/>
                  </a:lnTo>
                  <a:lnTo>
                    <a:pt x="1919" y="2667"/>
                  </a:lnTo>
                  <a:cubicBezTo>
                    <a:pt x="1919" y="2082"/>
                    <a:pt x="2407" y="1594"/>
                    <a:pt x="2992" y="1594"/>
                  </a:cubicBezTo>
                  <a:lnTo>
                    <a:pt x="3805" y="1594"/>
                  </a:lnTo>
                  <a:lnTo>
                    <a:pt x="3805" y="0"/>
                  </a:ln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8"/>
            <p:cNvSpPr/>
            <p:nvPr/>
          </p:nvSpPr>
          <p:spPr>
            <a:xfrm>
              <a:off x="4675893" y="2694686"/>
              <a:ext cx="87465" cy="19381"/>
            </a:xfrm>
            <a:custGeom>
              <a:avLst/>
              <a:gdLst/>
              <a:ahLst/>
              <a:cxnLst/>
              <a:rect l="l" t="t" r="r" b="b"/>
              <a:pathLst>
                <a:path w="4749" h="1042" extrusionOk="0">
                  <a:moveTo>
                    <a:pt x="521" y="1"/>
                  </a:moveTo>
                  <a:cubicBezTo>
                    <a:pt x="261" y="1"/>
                    <a:pt x="1" y="229"/>
                    <a:pt x="1" y="521"/>
                  </a:cubicBezTo>
                  <a:cubicBezTo>
                    <a:pt x="1" y="814"/>
                    <a:pt x="261" y="1042"/>
                    <a:pt x="521" y="1042"/>
                  </a:cubicBezTo>
                  <a:lnTo>
                    <a:pt x="4228" y="1042"/>
                  </a:lnTo>
                  <a:cubicBezTo>
                    <a:pt x="4521" y="1042"/>
                    <a:pt x="4749" y="814"/>
                    <a:pt x="4749" y="521"/>
                  </a:cubicBezTo>
                  <a:cubicBezTo>
                    <a:pt x="4749" y="229"/>
                    <a:pt x="4521" y="1"/>
                    <a:pt x="42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8"/>
            <p:cNvSpPr/>
            <p:nvPr/>
          </p:nvSpPr>
          <p:spPr>
            <a:xfrm>
              <a:off x="4675893" y="2694686"/>
              <a:ext cx="47941" cy="19381"/>
            </a:xfrm>
            <a:custGeom>
              <a:avLst/>
              <a:gdLst/>
              <a:ahLst/>
              <a:cxnLst/>
              <a:rect l="l" t="t" r="r" b="b"/>
              <a:pathLst>
                <a:path w="2603" h="1042" extrusionOk="0">
                  <a:moveTo>
                    <a:pt x="521" y="1"/>
                  </a:moveTo>
                  <a:cubicBezTo>
                    <a:pt x="228" y="1"/>
                    <a:pt x="1" y="229"/>
                    <a:pt x="1" y="521"/>
                  </a:cubicBezTo>
                  <a:cubicBezTo>
                    <a:pt x="1" y="814"/>
                    <a:pt x="261" y="1042"/>
                    <a:pt x="521" y="1042"/>
                  </a:cubicBezTo>
                  <a:lnTo>
                    <a:pt x="2602" y="1042"/>
                  </a:lnTo>
                  <a:cubicBezTo>
                    <a:pt x="2310" y="1042"/>
                    <a:pt x="2049" y="814"/>
                    <a:pt x="2049" y="521"/>
                  </a:cubicBezTo>
                  <a:cubicBezTo>
                    <a:pt x="2049" y="229"/>
                    <a:pt x="2310" y="1"/>
                    <a:pt x="2602" y="1"/>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8"/>
            <p:cNvSpPr/>
            <p:nvPr/>
          </p:nvSpPr>
          <p:spPr>
            <a:xfrm>
              <a:off x="4366847" y="2792076"/>
              <a:ext cx="410894" cy="12109"/>
            </a:xfrm>
            <a:custGeom>
              <a:avLst/>
              <a:gdLst/>
              <a:ahLst/>
              <a:cxnLst/>
              <a:rect l="l" t="t" r="r" b="b"/>
              <a:pathLst>
                <a:path w="22310" h="651" extrusionOk="0">
                  <a:moveTo>
                    <a:pt x="326" y="1"/>
                  </a:moveTo>
                  <a:cubicBezTo>
                    <a:pt x="131" y="1"/>
                    <a:pt x="1" y="131"/>
                    <a:pt x="1" y="326"/>
                  </a:cubicBezTo>
                  <a:cubicBezTo>
                    <a:pt x="1" y="488"/>
                    <a:pt x="131" y="651"/>
                    <a:pt x="326" y="651"/>
                  </a:cubicBezTo>
                  <a:lnTo>
                    <a:pt x="21984" y="651"/>
                  </a:lnTo>
                  <a:cubicBezTo>
                    <a:pt x="22146" y="651"/>
                    <a:pt x="22309" y="488"/>
                    <a:pt x="22309" y="326"/>
                  </a:cubicBezTo>
                  <a:cubicBezTo>
                    <a:pt x="22309" y="131"/>
                    <a:pt x="22146" y="1"/>
                    <a:pt x="21984" y="1"/>
                  </a:cubicBezTo>
                  <a:close/>
                </a:path>
              </a:pathLst>
            </a:custGeom>
            <a:solidFill>
              <a:srgbClr val="B4CA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8"/>
            <p:cNvSpPr/>
            <p:nvPr/>
          </p:nvSpPr>
          <p:spPr>
            <a:xfrm>
              <a:off x="4366258" y="2526449"/>
              <a:ext cx="411484" cy="277735"/>
            </a:xfrm>
            <a:custGeom>
              <a:avLst/>
              <a:gdLst/>
              <a:ahLst/>
              <a:cxnLst/>
              <a:rect l="l" t="t" r="r" b="b"/>
              <a:pathLst>
                <a:path w="22342" h="14932" extrusionOk="0">
                  <a:moveTo>
                    <a:pt x="12650" y="656"/>
                  </a:moveTo>
                  <a:cubicBezTo>
                    <a:pt x="12748" y="656"/>
                    <a:pt x="12845" y="688"/>
                    <a:pt x="12910" y="753"/>
                  </a:cubicBezTo>
                  <a:cubicBezTo>
                    <a:pt x="13008" y="851"/>
                    <a:pt x="13040" y="949"/>
                    <a:pt x="13040" y="1079"/>
                  </a:cubicBezTo>
                  <a:lnTo>
                    <a:pt x="13040" y="4331"/>
                  </a:lnTo>
                  <a:cubicBezTo>
                    <a:pt x="13040" y="4526"/>
                    <a:pt x="13203" y="4656"/>
                    <a:pt x="13366" y="4656"/>
                  </a:cubicBezTo>
                  <a:cubicBezTo>
                    <a:pt x="13561" y="4656"/>
                    <a:pt x="13691" y="4526"/>
                    <a:pt x="13691" y="4331"/>
                  </a:cubicBezTo>
                  <a:lnTo>
                    <a:pt x="13691" y="3290"/>
                  </a:lnTo>
                  <a:cubicBezTo>
                    <a:pt x="13691" y="3062"/>
                    <a:pt x="13886" y="2900"/>
                    <a:pt x="14114" y="2900"/>
                  </a:cubicBezTo>
                  <a:cubicBezTo>
                    <a:pt x="14309" y="2900"/>
                    <a:pt x="14504" y="3062"/>
                    <a:pt x="14504" y="3290"/>
                  </a:cubicBezTo>
                  <a:lnTo>
                    <a:pt x="14504" y="5046"/>
                  </a:lnTo>
                  <a:cubicBezTo>
                    <a:pt x="14504" y="5859"/>
                    <a:pt x="14146" y="6607"/>
                    <a:pt x="13528" y="7062"/>
                  </a:cubicBezTo>
                  <a:lnTo>
                    <a:pt x="8845" y="7062"/>
                  </a:lnTo>
                  <a:cubicBezTo>
                    <a:pt x="8260" y="6607"/>
                    <a:pt x="7902" y="5859"/>
                    <a:pt x="7902" y="5079"/>
                  </a:cubicBezTo>
                  <a:lnTo>
                    <a:pt x="7902" y="1046"/>
                  </a:lnTo>
                  <a:cubicBezTo>
                    <a:pt x="7902" y="819"/>
                    <a:pt x="8097" y="656"/>
                    <a:pt x="8325" y="656"/>
                  </a:cubicBezTo>
                  <a:cubicBezTo>
                    <a:pt x="8520" y="656"/>
                    <a:pt x="8715" y="819"/>
                    <a:pt x="8715" y="1046"/>
                  </a:cubicBezTo>
                  <a:lnTo>
                    <a:pt x="8715" y="3420"/>
                  </a:lnTo>
                  <a:cubicBezTo>
                    <a:pt x="8715" y="3615"/>
                    <a:pt x="8845" y="3745"/>
                    <a:pt x="9040" y="3745"/>
                  </a:cubicBezTo>
                  <a:cubicBezTo>
                    <a:pt x="9203" y="3745"/>
                    <a:pt x="9366" y="3615"/>
                    <a:pt x="9366" y="3420"/>
                  </a:cubicBezTo>
                  <a:lnTo>
                    <a:pt x="9366" y="1046"/>
                  </a:lnTo>
                  <a:cubicBezTo>
                    <a:pt x="9366" y="819"/>
                    <a:pt x="9528" y="656"/>
                    <a:pt x="9756" y="656"/>
                  </a:cubicBezTo>
                  <a:cubicBezTo>
                    <a:pt x="9984" y="656"/>
                    <a:pt x="10146" y="819"/>
                    <a:pt x="10146" y="1046"/>
                  </a:cubicBezTo>
                  <a:lnTo>
                    <a:pt x="10146" y="3420"/>
                  </a:lnTo>
                  <a:cubicBezTo>
                    <a:pt x="10146" y="3615"/>
                    <a:pt x="10309" y="3745"/>
                    <a:pt x="10471" y="3745"/>
                  </a:cubicBezTo>
                  <a:cubicBezTo>
                    <a:pt x="10666" y="3745"/>
                    <a:pt x="10797" y="3615"/>
                    <a:pt x="10797" y="3420"/>
                  </a:cubicBezTo>
                  <a:lnTo>
                    <a:pt x="10797" y="1046"/>
                  </a:lnTo>
                  <a:cubicBezTo>
                    <a:pt x="10797" y="819"/>
                    <a:pt x="10992" y="656"/>
                    <a:pt x="11219" y="656"/>
                  </a:cubicBezTo>
                  <a:cubicBezTo>
                    <a:pt x="11414" y="656"/>
                    <a:pt x="11610" y="819"/>
                    <a:pt x="11610" y="1046"/>
                  </a:cubicBezTo>
                  <a:lnTo>
                    <a:pt x="11610" y="3420"/>
                  </a:lnTo>
                  <a:cubicBezTo>
                    <a:pt x="11610" y="3615"/>
                    <a:pt x="11740" y="3745"/>
                    <a:pt x="11935" y="3745"/>
                  </a:cubicBezTo>
                  <a:cubicBezTo>
                    <a:pt x="12097" y="3745"/>
                    <a:pt x="12260" y="3615"/>
                    <a:pt x="12260" y="3420"/>
                  </a:cubicBezTo>
                  <a:lnTo>
                    <a:pt x="12260" y="1046"/>
                  </a:lnTo>
                  <a:cubicBezTo>
                    <a:pt x="12260" y="819"/>
                    <a:pt x="12423" y="656"/>
                    <a:pt x="12650" y="656"/>
                  </a:cubicBezTo>
                  <a:close/>
                  <a:moveTo>
                    <a:pt x="13593" y="7745"/>
                  </a:moveTo>
                  <a:cubicBezTo>
                    <a:pt x="13756" y="7745"/>
                    <a:pt x="13918" y="7875"/>
                    <a:pt x="13918" y="8070"/>
                  </a:cubicBezTo>
                  <a:cubicBezTo>
                    <a:pt x="13918" y="8233"/>
                    <a:pt x="13756" y="8396"/>
                    <a:pt x="13593" y="8396"/>
                  </a:cubicBezTo>
                  <a:lnTo>
                    <a:pt x="8780" y="8396"/>
                  </a:lnTo>
                  <a:cubicBezTo>
                    <a:pt x="8618" y="8396"/>
                    <a:pt x="8455" y="8233"/>
                    <a:pt x="8455" y="8070"/>
                  </a:cubicBezTo>
                  <a:cubicBezTo>
                    <a:pt x="8455" y="7875"/>
                    <a:pt x="8618" y="7745"/>
                    <a:pt x="8780" y="7745"/>
                  </a:cubicBezTo>
                  <a:close/>
                  <a:moveTo>
                    <a:pt x="4228" y="3908"/>
                  </a:moveTo>
                  <a:cubicBezTo>
                    <a:pt x="4325" y="3908"/>
                    <a:pt x="4358" y="3973"/>
                    <a:pt x="4390" y="3973"/>
                  </a:cubicBezTo>
                  <a:cubicBezTo>
                    <a:pt x="4455" y="4038"/>
                    <a:pt x="4488" y="4103"/>
                    <a:pt x="4488" y="4168"/>
                  </a:cubicBezTo>
                  <a:lnTo>
                    <a:pt x="4488" y="6672"/>
                  </a:lnTo>
                  <a:cubicBezTo>
                    <a:pt x="4488" y="6867"/>
                    <a:pt x="4618" y="6997"/>
                    <a:pt x="4813" y="6997"/>
                  </a:cubicBezTo>
                  <a:cubicBezTo>
                    <a:pt x="4976" y="6997"/>
                    <a:pt x="5138" y="6867"/>
                    <a:pt x="5138" y="6672"/>
                  </a:cubicBezTo>
                  <a:lnTo>
                    <a:pt x="5138" y="5892"/>
                  </a:lnTo>
                  <a:cubicBezTo>
                    <a:pt x="5138" y="5761"/>
                    <a:pt x="5236" y="5631"/>
                    <a:pt x="5366" y="5631"/>
                  </a:cubicBezTo>
                  <a:cubicBezTo>
                    <a:pt x="5496" y="5631"/>
                    <a:pt x="5593" y="5761"/>
                    <a:pt x="5593" y="5892"/>
                  </a:cubicBezTo>
                  <a:lnTo>
                    <a:pt x="5593" y="7225"/>
                  </a:lnTo>
                  <a:cubicBezTo>
                    <a:pt x="5593" y="7810"/>
                    <a:pt x="5333" y="8363"/>
                    <a:pt x="4878" y="8721"/>
                  </a:cubicBezTo>
                  <a:lnTo>
                    <a:pt x="1333" y="8721"/>
                  </a:lnTo>
                  <a:cubicBezTo>
                    <a:pt x="911" y="8363"/>
                    <a:pt x="683" y="7843"/>
                    <a:pt x="683" y="7257"/>
                  </a:cubicBezTo>
                  <a:lnTo>
                    <a:pt x="683" y="4136"/>
                  </a:lnTo>
                  <a:cubicBezTo>
                    <a:pt x="683" y="4038"/>
                    <a:pt x="781" y="3908"/>
                    <a:pt x="911" y="3908"/>
                  </a:cubicBezTo>
                  <a:cubicBezTo>
                    <a:pt x="1041" y="3908"/>
                    <a:pt x="1138" y="4005"/>
                    <a:pt x="1138" y="4136"/>
                  </a:cubicBezTo>
                  <a:lnTo>
                    <a:pt x="1138" y="5989"/>
                  </a:lnTo>
                  <a:cubicBezTo>
                    <a:pt x="1138" y="6152"/>
                    <a:pt x="1268" y="6314"/>
                    <a:pt x="1463" y="6314"/>
                  </a:cubicBezTo>
                  <a:cubicBezTo>
                    <a:pt x="1626" y="6314"/>
                    <a:pt x="1789" y="6152"/>
                    <a:pt x="1789" y="5989"/>
                  </a:cubicBezTo>
                  <a:lnTo>
                    <a:pt x="1789" y="4136"/>
                  </a:lnTo>
                  <a:cubicBezTo>
                    <a:pt x="1789" y="4038"/>
                    <a:pt x="1886" y="3908"/>
                    <a:pt x="2016" y="3908"/>
                  </a:cubicBezTo>
                  <a:cubicBezTo>
                    <a:pt x="2146" y="3908"/>
                    <a:pt x="2244" y="4005"/>
                    <a:pt x="2244" y="4136"/>
                  </a:cubicBezTo>
                  <a:lnTo>
                    <a:pt x="2244" y="5989"/>
                  </a:lnTo>
                  <a:cubicBezTo>
                    <a:pt x="2244" y="6152"/>
                    <a:pt x="2406" y="6314"/>
                    <a:pt x="2569" y="6314"/>
                  </a:cubicBezTo>
                  <a:cubicBezTo>
                    <a:pt x="2764" y="6314"/>
                    <a:pt x="2894" y="6152"/>
                    <a:pt x="2894" y="5989"/>
                  </a:cubicBezTo>
                  <a:lnTo>
                    <a:pt x="2894" y="4136"/>
                  </a:lnTo>
                  <a:cubicBezTo>
                    <a:pt x="2894" y="4038"/>
                    <a:pt x="2992" y="3908"/>
                    <a:pt x="3122" y="3908"/>
                  </a:cubicBezTo>
                  <a:cubicBezTo>
                    <a:pt x="3252" y="3908"/>
                    <a:pt x="3350" y="4005"/>
                    <a:pt x="3350" y="4136"/>
                  </a:cubicBezTo>
                  <a:lnTo>
                    <a:pt x="3350" y="5989"/>
                  </a:lnTo>
                  <a:cubicBezTo>
                    <a:pt x="3350" y="6152"/>
                    <a:pt x="3512" y="6314"/>
                    <a:pt x="3675" y="6314"/>
                  </a:cubicBezTo>
                  <a:cubicBezTo>
                    <a:pt x="3870" y="6314"/>
                    <a:pt x="4000" y="6152"/>
                    <a:pt x="4000" y="5989"/>
                  </a:cubicBezTo>
                  <a:lnTo>
                    <a:pt x="4000" y="4136"/>
                  </a:lnTo>
                  <a:cubicBezTo>
                    <a:pt x="4000" y="4038"/>
                    <a:pt x="4098" y="3908"/>
                    <a:pt x="4228" y="3908"/>
                  </a:cubicBezTo>
                  <a:close/>
                  <a:moveTo>
                    <a:pt x="20325" y="3908"/>
                  </a:moveTo>
                  <a:cubicBezTo>
                    <a:pt x="20390" y="3908"/>
                    <a:pt x="20455" y="3973"/>
                    <a:pt x="20487" y="3973"/>
                  </a:cubicBezTo>
                  <a:cubicBezTo>
                    <a:pt x="20520" y="4038"/>
                    <a:pt x="20552" y="4103"/>
                    <a:pt x="20552" y="4168"/>
                  </a:cubicBezTo>
                  <a:lnTo>
                    <a:pt x="20552" y="6672"/>
                  </a:lnTo>
                  <a:cubicBezTo>
                    <a:pt x="20552" y="6867"/>
                    <a:pt x="20683" y="6997"/>
                    <a:pt x="20878" y="6997"/>
                  </a:cubicBezTo>
                  <a:cubicBezTo>
                    <a:pt x="21040" y="6997"/>
                    <a:pt x="21203" y="6867"/>
                    <a:pt x="21203" y="6672"/>
                  </a:cubicBezTo>
                  <a:lnTo>
                    <a:pt x="21203" y="5892"/>
                  </a:lnTo>
                  <a:cubicBezTo>
                    <a:pt x="21203" y="5761"/>
                    <a:pt x="21300" y="5631"/>
                    <a:pt x="21430" y="5631"/>
                  </a:cubicBezTo>
                  <a:cubicBezTo>
                    <a:pt x="21561" y="5631"/>
                    <a:pt x="21658" y="5761"/>
                    <a:pt x="21658" y="5892"/>
                  </a:cubicBezTo>
                  <a:lnTo>
                    <a:pt x="21658" y="7225"/>
                  </a:lnTo>
                  <a:cubicBezTo>
                    <a:pt x="21658" y="7810"/>
                    <a:pt x="21398" y="8363"/>
                    <a:pt x="20943" y="8721"/>
                  </a:cubicBezTo>
                  <a:lnTo>
                    <a:pt x="17431" y="8721"/>
                  </a:lnTo>
                  <a:cubicBezTo>
                    <a:pt x="17008" y="8363"/>
                    <a:pt x="16748" y="7843"/>
                    <a:pt x="16748" y="7257"/>
                  </a:cubicBezTo>
                  <a:lnTo>
                    <a:pt x="16748" y="4136"/>
                  </a:lnTo>
                  <a:cubicBezTo>
                    <a:pt x="16748" y="4038"/>
                    <a:pt x="16845" y="3908"/>
                    <a:pt x="16975" y="3908"/>
                  </a:cubicBezTo>
                  <a:cubicBezTo>
                    <a:pt x="17105" y="3908"/>
                    <a:pt x="17203" y="4005"/>
                    <a:pt x="17203" y="4136"/>
                  </a:cubicBezTo>
                  <a:lnTo>
                    <a:pt x="17203" y="5989"/>
                  </a:lnTo>
                  <a:cubicBezTo>
                    <a:pt x="17203" y="6152"/>
                    <a:pt x="17366" y="6314"/>
                    <a:pt x="17528" y="6314"/>
                  </a:cubicBezTo>
                  <a:cubicBezTo>
                    <a:pt x="17723" y="6314"/>
                    <a:pt x="17853" y="6152"/>
                    <a:pt x="17853" y="5989"/>
                  </a:cubicBezTo>
                  <a:lnTo>
                    <a:pt x="17853" y="4136"/>
                  </a:lnTo>
                  <a:cubicBezTo>
                    <a:pt x="17853" y="4038"/>
                    <a:pt x="17951" y="3908"/>
                    <a:pt x="18081" y="3908"/>
                  </a:cubicBezTo>
                  <a:cubicBezTo>
                    <a:pt x="18211" y="3908"/>
                    <a:pt x="18309" y="4005"/>
                    <a:pt x="18309" y="4136"/>
                  </a:cubicBezTo>
                  <a:lnTo>
                    <a:pt x="18309" y="5989"/>
                  </a:lnTo>
                  <a:cubicBezTo>
                    <a:pt x="18309" y="6152"/>
                    <a:pt x="18471" y="6314"/>
                    <a:pt x="18634" y="6314"/>
                  </a:cubicBezTo>
                  <a:cubicBezTo>
                    <a:pt x="18829" y="6314"/>
                    <a:pt x="18959" y="6152"/>
                    <a:pt x="18959" y="5989"/>
                  </a:cubicBezTo>
                  <a:lnTo>
                    <a:pt x="18959" y="4136"/>
                  </a:lnTo>
                  <a:cubicBezTo>
                    <a:pt x="18959" y="4038"/>
                    <a:pt x="19089" y="3908"/>
                    <a:pt x="19219" y="3908"/>
                  </a:cubicBezTo>
                  <a:cubicBezTo>
                    <a:pt x="19317" y="3908"/>
                    <a:pt x="19447" y="4005"/>
                    <a:pt x="19447" y="4136"/>
                  </a:cubicBezTo>
                  <a:lnTo>
                    <a:pt x="19447" y="5989"/>
                  </a:lnTo>
                  <a:cubicBezTo>
                    <a:pt x="19447" y="6152"/>
                    <a:pt x="19577" y="6314"/>
                    <a:pt x="19772" y="6314"/>
                  </a:cubicBezTo>
                  <a:cubicBezTo>
                    <a:pt x="19935" y="6314"/>
                    <a:pt x="20097" y="6152"/>
                    <a:pt x="20097" y="5989"/>
                  </a:cubicBezTo>
                  <a:lnTo>
                    <a:pt x="20097" y="4136"/>
                  </a:lnTo>
                  <a:cubicBezTo>
                    <a:pt x="20097" y="4038"/>
                    <a:pt x="20195" y="3908"/>
                    <a:pt x="20325" y="3908"/>
                  </a:cubicBezTo>
                  <a:close/>
                  <a:moveTo>
                    <a:pt x="4943" y="9371"/>
                  </a:moveTo>
                  <a:cubicBezTo>
                    <a:pt x="5041" y="9371"/>
                    <a:pt x="5138" y="9469"/>
                    <a:pt x="5138" y="9566"/>
                  </a:cubicBezTo>
                  <a:cubicBezTo>
                    <a:pt x="5138" y="9664"/>
                    <a:pt x="5041" y="9729"/>
                    <a:pt x="4943" y="9729"/>
                  </a:cubicBezTo>
                  <a:lnTo>
                    <a:pt x="1268" y="9729"/>
                  </a:lnTo>
                  <a:cubicBezTo>
                    <a:pt x="1171" y="9729"/>
                    <a:pt x="1106" y="9664"/>
                    <a:pt x="1106" y="9566"/>
                  </a:cubicBezTo>
                  <a:cubicBezTo>
                    <a:pt x="1106" y="9469"/>
                    <a:pt x="1171" y="9371"/>
                    <a:pt x="1268" y="9371"/>
                  </a:cubicBezTo>
                  <a:close/>
                  <a:moveTo>
                    <a:pt x="21040" y="9371"/>
                  </a:moveTo>
                  <a:cubicBezTo>
                    <a:pt x="21138" y="9371"/>
                    <a:pt x="21203" y="9469"/>
                    <a:pt x="21203" y="9566"/>
                  </a:cubicBezTo>
                  <a:cubicBezTo>
                    <a:pt x="21203" y="9664"/>
                    <a:pt x="21138" y="9729"/>
                    <a:pt x="21040" y="9729"/>
                  </a:cubicBezTo>
                  <a:lnTo>
                    <a:pt x="17366" y="9729"/>
                  </a:lnTo>
                  <a:cubicBezTo>
                    <a:pt x="17268" y="9729"/>
                    <a:pt x="17170" y="9664"/>
                    <a:pt x="17170" y="9566"/>
                  </a:cubicBezTo>
                  <a:cubicBezTo>
                    <a:pt x="17170" y="9469"/>
                    <a:pt x="17268" y="9371"/>
                    <a:pt x="17366" y="9371"/>
                  </a:cubicBezTo>
                  <a:close/>
                  <a:moveTo>
                    <a:pt x="4683" y="10379"/>
                  </a:moveTo>
                  <a:lnTo>
                    <a:pt x="4683" y="14282"/>
                  </a:lnTo>
                  <a:lnTo>
                    <a:pt x="1561" y="14282"/>
                  </a:lnTo>
                  <a:lnTo>
                    <a:pt x="1561" y="10379"/>
                  </a:lnTo>
                  <a:close/>
                  <a:moveTo>
                    <a:pt x="20748" y="10379"/>
                  </a:moveTo>
                  <a:lnTo>
                    <a:pt x="20748" y="14282"/>
                  </a:lnTo>
                  <a:lnTo>
                    <a:pt x="17626" y="14282"/>
                  </a:lnTo>
                  <a:lnTo>
                    <a:pt x="17626" y="10379"/>
                  </a:lnTo>
                  <a:close/>
                  <a:moveTo>
                    <a:pt x="8352" y="1"/>
                  </a:moveTo>
                  <a:cubicBezTo>
                    <a:pt x="8321" y="1"/>
                    <a:pt x="8291" y="2"/>
                    <a:pt x="8260" y="6"/>
                  </a:cubicBezTo>
                  <a:cubicBezTo>
                    <a:pt x="7707" y="6"/>
                    <a:pt x="7252" y="493"/>
                    <a:pt x="7252" y="1079"/>
                  </a:cubicBezTo>
                  <a:lnTo>
                    <a:pt x="7252" y="5079"/>
                  </a:lnTo>
                  <a:cubicBezTo>
                    <a:pt x="7252" y="5924"/>
                    <a:pt x="7577" y="6705"/>
                    <a:pt x="8162" y="7322"/>
                  </a:cubicBezTo>
                  <a:cubicBezTo>
                    <a:pt x="7935" y="7485"/>
                    <a:pt x="7805" y="7745"/>
                    <a:pt x="7805" y="8038"/>
                  </a:cubicBezTo>
                  <a:cubicBezTo>
                    <a:pt x="7805" y="8461"/>
                    <a:pt x="8065" y="8818"/>
                    <a:pt x="8423" y="8948"/>
                  </a:cubicBezTo>
                  <a:lnTo>
                    <a:pt x="8423" y="10997"/>
                  </a:lnTo>
                  <a:cubicBezTo>
                    <a:pt x="8423" y="11192"/>
                    <a:pt x="8553" y="11322"/>
                    <a:pt x="8748" y="11322"/>
                  </a:cubicBezTo>
                  <a:cubicBezTo>
                    <a:pt x="8910" y="11322"/>
                    <a:pt x="9073" y="11192"/>
                    <a:pt x="9073" y="10997"/>
                  </a:cubicBezTo>
                  <a:lnTo>
                    <a:pt x="9073" y="9013"/>
                  </a:lnTo>
                  <a:lnTo>
                    <a:pt x="13301" y="9013"/>
                  </a:lnTo>
                  <a:lnTo>
                    <a:pt x="13301" y="14282"/>
                  </a:lnTo>
                  <a:lnTo>
                    <a:pt x="9073" y="14282"/>
                  </a:lnTo>
                  <a:lnTo>
                    <a:pt x="9073" y="13143"/>
                  </a:lnTo>
                  <a:cubicBezTo>
                    <a:pt x="9073" y="12981"/>
                    <a:pt x="8910" y="12818"/>
                    <a:pt x="8748" y="12818"/>
                  </a:cubicBezTo>
                  <a:cubicBezTo>
                    <a:pt x="8553" y="12818"/>
                    <a:pt x="8423" y="12981"/>
                    <a:pt x="8423" y="13143"/>
                  </a:cubicBezTo>
                  <a:lnTo>
                    <a:pt x="8423" y="14282"/>
                  </a:lnTo>
                  <a:lnTo>
                    <a:pt x="5333" y="14282"/>
                  </a:lnTo>
                  <a:lnTo>
                    <a:pt x="5333" y="10314"/>
                  </a:lnTo>
                  <a:cubicBezTo>
                    <a:pt x="5593" y="10152"/>
                    <a:pt x="5789" y="9891"/>
                    <a:pt x="5789" y="9566"/>
                  </a:cubicBezTo>
                  <a:cubicBezTo>
                    <a:pt x="5789" y="9339"/>
                    <a:pt x="5691" y="9144"/>
                    <a:pt x="5561" y="8981"/>
                  </a:cubicBezTo>
                  <a:cubicBezTo>
                    <a:pt x="5984" y="8526"/>
                    <a:pt x="6244" y="7908"/>
                    <a:pt x="6244" y="7257"/>
                  </a:cubicBezTo>
                  <a:lnTo>
                    <a:pt x="6244" y="5892"/>
                  </a:lnTo>
                  <a:cubicBezTo>
                    <a:pt x="6244" y="5404"/>
                    <a:pt x="5854" y="4981"/>
                    <a:pt x="5366" y="4981"/>
                  </a:cubicBezTo>
                  <a:cubicBezTo>
                    <a:pt x="5268" y="4981"/>
                    <a:pt x="5203" y="5014"/>
                    <a:pt x="5138" y="5014"/>
                  </a:cubicBezTo>
                  <a:lnTo>
                    <a:pt x="5138" y="4168"/>
                  </a:lnTo>
                  <a:cubicBezTo>
                    <a:pt x="5138" y="3940"/>
                    <a:pt x="5041" y="3680"/>
                    <a:pt x="4845" y="3518"/>
                  </a:cubicBezTo>
                  <a:cubicBezTo>
                    <a:pt x="4683" y="3355"/>
                    <a:pt x="4455" y="3257"/>
                    <a:pt x="4228" y="3257"/>
                  </a:cubicBezTo>
                  <a:cubicBezTo>
                    <a:pt x="4032" y="3257"/>
                    <a:pt x="3837" y="3355"/>
                    <a:pt x="3675" y="3453"/>
                  </a:cubicBezTo>
                  <a:cubicBezTo>
                    <a:pt x="3545" y="3355"/>
                    <a:pt x="3350" y="3257"/>
                    <a:pt x="3122" y="3257"/>
                  </a:cubicBezTo>
                  <a:cubicBezTo>
                    <a:pt x="2927" y="3257"/>
                    <a:pt x="2732" y="3355"/>
                    <a:pt x="2569" y="3453"/>
                  </a:cubicBezTo>
                  <a:cubicBezTo>
                    <a:pt x="2406" y="3355"/>
                    <a:pt x="2211" y="3257"/>
                    <a:pt x="2016" y="3257"/>
                  </a:cubicBezTo>
                  <a:cubicBezTo>
                    <a:pt x="1789" y="3257"/>
                    <a:pt x="1593" y="3355"/>
                    <a:pt x="1463" y="3453"/>
                  </a:cubicBezTo>
                  <a:cubicBezTo>
                    <a:pt x="1301" y="3355"/>
                    <a:pt x="1106" y="3257"/>
                    <a:pt x="878" y="3257"/>
                  </a:cubicBezTo>
                  <a:cubicBezTo>
                    <a:pt x="390" y="3290"/>
                    <a:pt x="0" y="3680"/>
                    <a:pt x="0" y="4168"/>
                  </a:cubicBezTo>
                  <a:lnTo>
                    <a:pt x="0" y="7257"/>
                  </a:lnTo>
                  <a:cubicBezTo>
                    <a:pt x="0" y="7908"/>
                    <a:pt x="260" y="8526"/>
                    <a:pt x="683" y="8981"/>
                  </a:cubicBezTo>
                  <a:cubicBezTo>
                    <a:pt x="520" y="9144"/>
                    <a:pt x="423" y="9339"/>
                    <a:pt x="423" y="9566"/>
                  </a:cubicBezTo>
                  <a:cubicBezTo>
                    <a:pt x="423" y="9891"/>
                    <a:pt x="618" y="10152"/>
                    <a:pt x="911" y="10314"/>
                  </a:cubicBezTo>
                  <a:lnTo>
                    <a:pt x="911" y="14282"/>
                  </a:lnTo>
                  <a:lnTo>
                    <a:pt x="358" y="14282"/>
                  </a:lnTo>
                  <a:cubicBezTo>
                    <a:pt x="195" y="14282"/>
                    <a:pt x="33" y="14412"/>
                    <a:pt x="33" y="14574"/>
                  </a:cubicBezTo>
                  <a:cubicBezTo>
                    <a:pt x="0" y="14769"/>
                    <a:pt x="163" y="14932"/>
                    <a:pt x="358" y="14932"/>
                  </a:cubicBezTo>
                  <a:lnTo>
                    <a:pt x="22016" y="14932"/>
                  </a:lnTo>
                  <a:cubicBezTo>
                    <a:pt x="22178" y="14932"/>
                    <a:pt x="22341" y="14769"/>
                    <a:pt x="22341" y="14574"/>
                  </a:cubicBezTo>
                  <a:cubicBezTo>
                    <a:pt x="22309" y="14412"/>
                    <a:pt x="22178" y="14282"/>
                    <a:pt x="21983" y="14282"/>
                  </a:cubicBezTo>
                  <a:lnTo>
                    <a:pt x="21398" y="14282"/>
                  </a:lnTo>
                  <a:lnTo>
                    <a:pt x="21398" y="10314"/>
                  </a:lnTo>
                  <a:cubicBezTo>
                    <a:pt x="21691" y="10152"/>
                    <a:pt x="21853" y="9891"/>
                    <a:pt x="21853" y="9566"/>
                  </a:cubicBezTo>
                  <a:cubicBezTo>
                    <a:pt x="21853" y="9339"/>
                    <a:pt x="21788" y="9144"/>
                    <a:pt x="21626" y="8981"/>
                  </a:cubicBezTo>
                  <a:cubicBezTo>
                    <a:pt x="22081" y="8526"/>
                    <a:pt x="22309" y="7908"/>
                    <a:pt x="22309" y="7257"/>
                  </a:cubicBezTo>
                  <a:lnTo>
                    <a:pt x="22309" y="5892"/>
                  </a:lnTo>
                  <a:cubicBezTo>
                    <a:pt x="22309" y="5436"/>
                    <a:pt x="21951" y="5014"/>
                    <a:pt x="21463" y="4981"/>
                  </a:cubicBezTo>
                  <a:cubicBezTo>
                    <a:pt x="21365" y="4981"/>
                    <a:pt x="21300" y="5014"/>
                    <a:pt x="21203" y="5014"/>
                  </a:cubicBezTo>
                  <a:lnTo>
                    <a:pt x="21203" y="4168"/>
                  </a:lnTo>
                  <a:cubicBezTo>
                    <a:pt x="21203" y="3908"/>
                    <a:pt x="21105" y="3680"/>
                    <a:pt x="20943" y="3518"/>
                  </a:cubicBezTo>
                  <a:cubicBezTo>
                    <a:pt x="20780" y="3355"/>
                    <a:pt x="20552" y="3257"/>
                    <a:pt x="20292" y="3257"/>
                  </a:cubicBezTo>
                  <a:cubicBezTo>
                    <a:pt x="20097" y="3257"/>
                    <a:pt x="19902" y="3355"/>
                    <a:pt x="19772" y="3453"/>
                  </a:cubicBezTo>
                  <a:cubicBezTo>
                    <a:pt x="19609" y="3323"/>
                    <a:pt x="19414" y="3257"/>
                    <a:pt x="19219" y="3257"/>
                  </a:cubicBezTo>
                  <a:cubicBezTo>
                    <a:pt x="18992" y="3257"/>
                    <a:pt x="18796" y="3323"/>
                    <a:pt x="18634" y="3453"/>
                  </a:cubicBezTo>
                  <a:cubicBezTo>
                    <a:pt x="18504" y="3323"/>
                    <a:pt x="18309" y="3257"/>
                    <a:pt x="18081" y="3257"/>
                  </a:cubicBezTo>
                  <a:cubicBezTo>
                    <a:pt x="17886" y="3257"/>
                    <a:pt x="17691" y="3323"/>
                    <a:pt x="17528" y="3453"/>
                  </a:cubicBezTo>
                  <a:cubicBezTo>
                    <a:pt x="17366" y="3323"/>
                    <a:pt x="17170" y="3257"/>
                    <a:pt x="16943" y="3257"/>
                  </a:cubicBezTo>
                  <a:cubicBezTo>
                    <a:pt x="16487" y="3257"/>
                    <a:pt x="16097" y="3680"/>
                    <a:pt x="16097" y="4168"/>
                  </a:cubicBezTo>
                  <a:lnTo>
                    <a:pt x="16097" y="7257"/>
                  </a:lnTo>
                  <a:cubicBezTo>
                    <a:pt x="16097" y="7908"/>
                    <a:pt x="16325" y="8526"/>
                    <a:pt x="16748" y="8981"/>
                  </a:cubicBezTo>
                  <a:cubicBezTo>
                    <a:pt x="16618" y="9144"/>
                    <a:pt x="16520" y="9339"/>
                    <a:pt x="16520" y="9566"/>
                  </a:cubicBezTo>
                  <a:cubicBezTo>
                    <a:pt x="16520" y="9891"/>
                    <a:pt x="16715" y="10152"/>
                    <a:pt x="16975" y="10282"/>
                  </a:cubicBezTo>
                  <a:lnTo>
                    <a:pt x="16975" y="14282"/>
                  </a:lnTo>
                  <a:lnTo>
                    <a:pt x="13951" y="14282"/>
                  </a:lnTo>
                  <a:lnTo>
                    <a:pt x="13951" y="8948"/>
                  </a:lnTo>
                  <a:cubicBezTo>
                    <a:pt x="14309" y="8818"/>
                    <a:pt x="14569" y="8461"/>
                    <a:pt x="14569" y="8070"/>
                  </a:cubicBezTo>
                  <a:cubicBezTo>
                    <a:pt x="14569" y="7778"/>
                    <a:pt x="14439" y="7518"/>
                    <a:pt x="14211" y="7322"/>
                  </a:cubicBezTo>
                  <a:cubicBezTo>
                    <a:pt x="14796" y="6737"/>
                    <a:pt x="15154" y="5924"/>
                    <a:pt x="15154" y="5046"/>
                  </a:cubicBezTo>
                  <a:lnTo>
                    <a:pt x="15154" y="3323"/>
                  </a:lnTo>
                  <a:cubicBezTo>
                    <a:pt x="15154" y="2737"/>
                    <a:pt x="14699" y="2249"/>
                    <a:pt x="14146" y="2249"/>
                  </a:cubicBezTo>
                  <a:cubicBezTo>
                    <a:pt x="13983" y="2249"/>
                    <a:pt x="13853" y="2249"/>
                    <a:pt x="13691" y="2314"/>
                  </a:cubicBezTo>
                  <a:lnTo>
                    <a:pt x="13691" y="1079"/>
                  </a:lnTo>
                  <a:cubicBezTo>
                    <a:pt x="13691" y="786"/>
                    <a:pt x="13593" y="493"/>
                    <a:pt x="13366" y="298"/>
                  </a:cubicBezTo>
                  <a:cubicBezTo>
                    <a:pt x="13170" y="103"/>
                    <a:pt x="12910" y="6"/>
                    <a:pt x="12618" y="6"/>
                  </a:cubicBezTo>
                  <a:cubicBezTo>
                    <a:pt x="12357" y="6"/>
                    <a:pt x="12097" y="103"/>
                    <a:pt x="11935" y="298"/>
                  </a:cubicBezTo>
                  <a:cubicBezTo>
                    <a:pt x="11740" y="103"/>
                    <a:pt x="11479" y="6"/>
                    <a:pt x="11219" y="6"/>
                  </a:cubicBezTo>
                  <a:cubicBezTo>
                    <a:pt x="10927" y="6"/>
                    <a:pt x="10666" y="103"/>
                    <a:pt x="10471" y="266"/>
                  </a:cubicBezTo>
                  <a:cubicBezTo>
                    <a:pt x="10309" y="103"/>
                    <a:pt x="10049" y="6"/>
                    <a:pt x="9756" y="6"/>
                  </a:cubicBezTo>
                  <a:cubicBezTo>
                    <a:pt x="9463" y="6"/>
                    <a:pt x="9236" y="103"/>
                    <a:pt x="9040" y="266"/>
                  </a:cubicBezTo>
                  <a:cubicBezTo>
                    <a:pt x="8866" y="120"/>
                    <a:pt x="8613" y="1"/>
                    <a:pt x="83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0" name="Google Shape;190;p18"/>
          <p:cNvGrpSpPr/>
          <p:nvPr/>
        </p:nvGrpSpPr>
        <p:grpSpPr>
          <a:xfrm>
            <a:off x="7169151" y="2225674"/>
            <a:ext cx="640098" cy="592076"/>
            <a:chOff x="9766600" y="2072625"/>
            <a:chExt cx="558550" cy="521975"/>
          </a:xfrm>
        </p:grpSpPr>
        <p:sp>
          <p:nvSpPr>
            <p:cNvPr id="191" name="Google Shape;191;p18"/>
            <p:cNvSpPr/>
            <p:nvPr/>
          </p:nvSpPr>
          <p:spPr>
            <a:xfrm>
              <a:off x="10237300" y="2312475"/>
              <a:ext cx="80525" cy="140675"/>
            </a:xfrm>
            <a:custGeom>
              <a:avLst/>
              <a:gdLst/>
              <a:ahLst/>
              <a:cxnLst/>
              <a:rect l="l" t="t" r="r" b="b"/>
              <a:pathLst>
                <a:path w="3221" h="5627" extrusionOk="0">
                  <a:moveTo>
                    <a:pt x="1" y="0"/>
                  </a:moveTo>
                  <a:lnTo>
                    <a:pt x="1" y="5626"/>
                  </a:lnTo>
                  <a:lnTo>
                    <a:pt x="391" y="5626"/>
                  </a:lnTo>
                  <a:cubicBezTo>
                    <a:pt x="1952" y="5626"/>
                    <a:pt x="3220" y="4358"/>
                    <a:pt x="3220" y="2829"/>
                  </a:cubicBezTo>
                  <a:cubicBezTo>
                    <a:pt x="3220" y="1268"/>
                    <a:pt x="1952" y="0"/>
                    <a:pt x="3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8"/>
            <p:cNvSpPr/>
            <p:nvPr/>
          </p:nvSpPr>
          <p:spPr>
            <a:xfrm>
              <a:off x="9774725" y="2312475"/>
              <a:ext cx="80500" cy="140675"/>
            </a:xfrm>
            <a:custGeom>
              <a:avLst/>
              <a:gdLst/>
              <a:ahLst/>
              <a:cxnLst/>
              <a:rect l="l" t="t" r="r" b="b"/>
              <a:pathLst>
                <a:path w="3220" h="5627" extrusionOk="0">
                  <a:moveTo>
                    <a:pt x="2829" y="0"/>
                  </a:moveTo>
                  <a:cubicBezTo>
                    <a:pt x="1269" y="0"/>
                    <a:pt x="0" y="1268"/>
                    <a:pt x="0" y="2829"/>
                  </a:cubicBezTo>
                  <a:cubicBezTo>
                    <a:pt x="0" y="4358"/>
                    <a:pt x="1269" y="5626"/>
                    <a:pt x="2829" y="5626"/>
                  </a:cubicBezTo>
                  <a:lnTo>
                    <a:pt x="3220" y="5626"/>
                  </a:lnTo>
                  <a:lnTo>
                    <a:pt x="32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8"/>
            <p:cNvSpPr/>
            <p:nvPr/>
          </p:nvSpPr>
          <p:spPr>
            <a:xfrm>
              <a:off x="10195025" y="2295400"/>
              <a:ext cx="42300" cy="175625"/>
            </a:xfrm>
            <a:custGeom>
              <a:avLst/>
              <a:gdLst/>
              <a:ahLst/>
              <a:cxnLst/>
              <a:rect l="l" t="t" r="r" b="b"/>
              <a:pathLst>
                <a:path w="1692" h="7025" extrusionOk="0">
                  <a:moveTo>
                    <a:pt x="846" y="0"/>
                  </a:moveTo>
                  <a:cubicBezTo>
                    <a:pt x="391" y="0"/>
                    <a:pt x="1" y="358"/>
                    <a:pt x="1" y="846"/>
                  </a:cubicBezTo>
                  <a:lnTo>
                    <a:pt x="1" y="6146"/>
                  </a:lnTo>
                  <a:cubicBezTo>
                    <a:pt x="1" y="6634"/>
                    <a:pt x="391" y="7024"/>
                    <a:pt x="846" y="7024"/>
                  </a:cubicBezTo>
                  <a:cubicBezTo>
                    <a:pt x="1334" y="7024"/>
                    <a:pt x="1692" y="6634"/>
                    <a:pt x="1692" y="6146"/>
                  </a:cubicBezTo>
                  <a:lnTo>
                    <a:pt x="1692" y="846"/>
                  </a:lnTo>
                  <a:cubicBezTo>
                    <a:pt x="1692" y="358"/>
                    <a:pt x="1334" y="0"/>
                    <a:pt x="84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8"/>
            <p:cNvSpPr/>
            <p:nvPr/>
          </p:nvSpPr>
          <p:spPr>
            <a:xfrm>
              <a:off x="9855200" y="2295400"/>
              <a:ext cx="42300" cy="175625"/>
            </a:xfrm>
            <a:custGeom>
              <a:avLst/>
              <a:gdLst/>
              <a:ahLst/>
              <a:cxnLst/>
              <a:rect l="l" t="t" r="r" b="b"/>
              <a:pathLst>
                <a:path w="1692" h="7025" extrusionOk="0">
                  <a:moveTo>
                    <a:pt x="846" y="0"/>
                  </a:moveTo>
                  <a:cubicBezTo>
                    <a:pt x="358" y="0"/>
                    <a:pt x="1" y="358"/>
                    <a:pt x="1" y="846"/>
                  </a:cubicBezTo>
                  <a:lnTo>
                    <a:pt x="1" y="6146"/>
                  </a:lnTo>
                  <a:cubicBezTo>
                    <a:pt x="1" y="6634"/>
                    <a:pt x="358" y="7024"/>
                    <a:pt x="846" y="7024"/>
                  </a:cubicBezTo>
                  <a:cubicBezTo>
                    <a:pt x="1301" y="7024"/>
                    <a:pt x="1692" y="6634"/>
                    <a:pt x="1692" y="6146"/>
                  </a:cubicBezTo>
                  <a:lnTo>
                    <a:pt x="1692" y="846"/>
                  </a:lnTo>
                  <a:cubicBezTo>
                    <a:pt x="1692" y="358"/>
                    <a:pt x="1301" y="0"/>
                    <a:pt x="84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8"/>
            <p:cNvSpPr/>
            <p:nvPr/>
          </p:nvSpPr>
          <p:spPr>
            <a:xfrm>
              <a:off x="10195025" y="2295400"/>
              <a:ext cx="32550" cy="175625"/>
            </a:xfrm>
            <a:custGeom>
              <a:avLst/>
              <a:gdLst/>
              <a:ahLst/>
              <a:cxnLst/>
              <a:rect l="l" t="t" r="r" b="b"/>
              <a:pathLst>
                <a:path w="1302" h="7025" extrusionOk="0">
                  <a:moveTo>
                    <a:pt x="846" y="0"/>
                  </a:moveTo>
                  <a:cubicBezTo>
                    <a:pt x="391" y="0"/>
                    <a:pt x="1" y="358"/>
                    <a:pt x="1" y="846"/>
                  </a:cubicBezTo>
                  <a:lnTo>
                    <a:pt x="1" y="6146"/>
                  </a:lnTo>
                  <a:cubicBezTo>
                    <a:pt x="1" y="6634"/>
                    <a:pt x="391" y="7024"/>
                    <a:pt x="846" y="7024"/>
                  </a:cubicBezTo>
                  <a:cubicBezTo>
                    <a:pt x="1009" y="7024"/>
                    <a:pt x="1172" y="6959"/>
                    <a:pt x="1302" y="6894"/>
                  </a:cubicBezTo>
                  <a:cubicBezTo>
                    <a:pt x="1042" y="6732"/>
                    <a:pt x="879" y="6472"/>
                    <a:pt x="879" y="6146"/>
                  </a:cubicBezTo>
                  <a:lnTo>
                    <a:pt x="879" y="846"/>
                  </a:lnTo>
                  <a:cubicBezTo>
                    <a:pt x="879" y="521"/>
                    <a:pt x="1042" y="260"/>
                    <a:pt x="1302" y="98"/>
                  </a:cubicBezTo>
                  <a:cubicBezTo>
                    <a:pt x="1172" y="33"/>
                    <a:pt x="1009" y="0"/>
                    <a:pt x="846"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8"/>
            <p:cNvSpPr/>
            <p:nvPr/>
          </p:nvSpPr>
          <p:spPr>
            <a:xfrm>
              <a:off x="9855200" y="2295400"/>
              <a:ext cx="31725" cy="175625"/>
            </a:xfrm>
            <a:custGeom>
              <a:avLst/>
              <a:gdLst/>
              <a:ahLst/>
              <a:cxnLst/>
              <a:rect l="l" t="t" r="r" b="b"/>
              <a:pathLst>
                <a:path w="1269" h="7025" extrusionOk="0">
                  <a:moveTo>
                    <a:pt x="846" y="0"/>
                  </a:moveTo>
                  <a:cubicBezTo>
                    <a:pt x="358" y="0"/>
                    <a:pt x="1" y="358"/>
                    <a:pt x="1" y="846"/>
                  </a:cubicBezTo>
                  <a:lnTo>
                    <a:pt x="1" y="6146"/>
                  </a:lnTo>
                  <a:cubicBezTo>
                    <a:pt x="1" y="6634"/>
                    <a:pt x="358" y="7024"/>
                    <a:pt x="846" y="7024"/>
                  </a:cubicBezTo>
                  <a:cubicBezTo>
                    <a:pt x="1009" y="7024"/>
                    <a:pt x="1139" y="6959"/>
                    <a:pt x="1269" y="6894"/>
                  </a:cubicBezTo>
                  <a:cubicBezTo>
                    <a:pt x="1041" y="6732"/>
                    <a:pt x="879" y="6472"/>
                    <a:pt x="879" y="6146"/>
                  </a:cubicBezTo>
                  <a:lnTo>
                    <a:pt x="879" y="846"/>
                  </a:lnTo>
                  <a:cubicBezTo>
                    <a:pt x="879" y="521"/>
                    <a:pt x="1041" y="260"/>
                    <a:pt x="1269" y="98"/>
                  </a:cubicBezTo>
                  <a:cubicBezTo>
                    <a:pt x="1139" y="33"/>
                    <a:pt x="1009" y="0"/>
                    <a:pt x="846"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8"/>
            <p:cNvSpPr/>
            <p:nvPr/>
          </p:nvSpPr>
          <p:spPr>
            <a:xfrm>
              <a:off x="9876350" y="2079950"/>
              <a:ext cx="337400" cy="169125"/>
            </a:xfrm>
            <a:custGeom>
              <a:avLst/>
              <a:gdLst/>
              <a:ahLst/>
              <a:cxnLst/>
              <a:rect l="l" t="t" r="r" b="b"/>
              <a:pathLst>
                <a:path w="13496" h="6765" extrusionOk="0">
                  <a:moveTo>
                    <a:pt x="6764" y="1"/>
                  </a:moveTo>
                  <a:cubicBezTo>
                    <a:pt x="5008" y="1"/>
                    <a:pt x="3382" y="683"/>
                    <a:pt x="2114" y="1887"/>
                  </a:cubicBezTo>
                  <a:cubicBezTo>
                    <a:pt x="846" y="3090"/>
                    <a:pt x="98" y="4683"/>
                    <a:pt x="33" y="6407"/>
                  </a:cubicBezTo>
                  <a:lnTo>
                    <a:pt x="33" y="6537"/>
                  </a:lnTo>
                  <a:cubicBezTo>
                    <a:pt x="0" y="6667"/>
                    <a:pt x="130" y="6765"/>
                    <a:pt x="260" y="6765"/>
                  </a:cubicBezTo>
                  <a:lnTo>
                    <a:pt x="1073" y="6765"/>
                  </a:lnTo>
                  <a:cubicBezTo>
                    <a:pt x="1366" y="6765"/>
                    <a:pt x="1594" y="6570"/>
                    <a:pt x="1594" y="6277"/>
                  </a:cubicBezTo>
                  <a:cubicBezTo>
                    <a:pt x="1724" y="5009"/>
                    <a:pt x="2309" y="3838"/>
                    <a:pt x="3252" y="2960"/>
                  </a:cubicBezTo>
                  <a:cubicBezTo>
                    <a:pt x="4228" y="2049"/>
                    <a:pt x="5463" y="1594"/>
                    <a:pt x="6764" y="1594"/>
                  </a:cubicBezTo>
                  <a:cubicBezTo>
                    <a:pt x="8065" y="1594"/>
                    <a:pt x="9301" y="2049"/>
                    <a:pt x="10244" y="2960"/>
                  </a:cubicBezTo>
                  <a:cubicBezTo>
                    <a:pt x="11219" y="3838"/>
                    <a:pt x="11805" y="5009"/>
                    <a:pt x="11902" y="6277"/>
                  </a:cubicBezTo>
                  <a:cubicBezTo>
                    <a:pt x="11935" y="6570"/>
                    <a:pt x="12163" y="6765"/>
                    <a:pt x="12423" y="6765"/>
                  </a:cubicBezTo>
                  <a:lnTo>
                    <a:pt x="13366" y="6765"/>
                  </a:lnTo>
                  <a:cubicBezTo>
                    <a:pt x="13431" y="6765"/>
                    <a:pt x="13496" y="6732"/>
                    <a:pt x="13496" y="6635"/>
                  </a:cubicBezTo>
                  <a:lnTo>
                    <a:pt x="13496" y="6407"/>
                  </a:lnTo>
                  <a:cubicBezTo>
                    <a:pt x="13398" y="4683"/>
                    <a:pt x="12650" y="3090"/>
                    <a:pt x="11415" y="1887"/>
                  </a:cubicBezTo>
                  <a:cubicBezTo>
                    <a:pt x="10146" y="683"/>
                    <a:pt x="8488" y="1"/>
                    <a:pt x="676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8"/>
            <p:cNvSpPr/>
            <p:nvPr/>
          </p:nvSpPr>
          <p:spPr>
            <a:xfrm>
              <a:off x="9899100" y="2097850"/>
              <a:ext cx="292700" cy="147175"/>
            </a:xfrm>
            <a:custGeom>
              <a:avLst/>
              <a:gdLst/>
              <a:ahLst/>
              <a:cxnLst/>
              <a:rect l="l" t="t" r="r" b="b"/>
              <a:pathLst>
                <a:path w="11708" h="5887" extrusionOk="0">
                  <a:moveTo>
                    <a:pt x="5854" y="0"/>
                  </a:moveTo>
                  <a:cubicBezTo>
                    <a:pt x="4326" y="0"/>
                    <a:pt x="2895" y="585"/>
                    <a:pt x="1822" y="1626"/>
                  </a:cubicBezTo>
                  <a:cubicBezTo>
                    <a:pt x="716" y="2667"/>
                    <a:pt x="66" y="4065"/>
                    <a:pt x="1" y="5561"/>
                  </a:cubicBezTo>
                  <a:lnTo>
                    <a:pt x="1" y="5658"/>
                  </a:lnTo>
                  <a:cubicBezTo>
                    <a:pt x="1" y="5788"/>
                    <a:pt x="66" y="5886"/>
                    <a:pt x="196" y="5886"/>
                  </a:cubicBezTo>
                  <a:lnTo>
                    <a:pt x="586" y="5886"/>
                  </a:lnTo>
                  <a:cubicBezTo>
                    <a:pt x="651" y="5788"/>
                    <a:pt x="684" y="5691"/>
                    <a:pt x="684" y="5593"/>
                  </a:cubicBezTo>
                  <a:cubicBezTo>
                    <a:pt x="814" y="4293"/>
                    <a:pt x="1399" y="3122"/>
                    <a:pt x="2342" y="2244"/>
                  </a:cubicBezTo>
                  <a:cubicBezTo>
                    <a:pt x="3318" y="1366"/>
                    <a:pt x="4553" y="878"/>
                    <a:pt x="5854" y="878"/>
                  </a:cubicBezTo>
                  <a:cubicBezTo>
                    <a:pt x="7155" y="878"/>
                    <a:pt x="8391" y="1366"/>
                    <a:pt x="9334" y="2244"/>
                  </a:cubicBezTo>
                  <a:cubicBezTo>
                    <a:pt x="10309" y="3122"/>
                    <a:pt x="10895" y="4293"/>
                    <a:pt x="10992" y="5593"/>
                  </a:cubicBezTo>
                  <a:cubicBezTo>
                    <a:pt x="10992" y="5691"/>
                    <a:pt x="11057" y="5788"/>
                    <a:pt x="11122" y="5886"/>
                  </a:cubicBezTo>
                  <a:lnTo>
                    <a:pt x="11610" y="5886"/>
                  </a:lnTo>
                  <a:cubicBezTo>
                    <a:pt x="11643" y="5886"/>
                    <a:pt x="11708" y="5821"/>
                    <a:pt x="11708" y="5756"/>
                  </a:cubicBezTo>
                  <a:lnTo>
                    <a:pt x="11708" y="5561"/>
                  </a:lnTo>
                  <a:cubicBezTo>
                    <a:pt x="11610" y="4065"/>
                    <a:pt x="10960" y="2667"/>
                    <a:pt x="9887" y="1626"/>
                  </a:cubicBezTo>
                  <a:cubicBezTo>
                    <a:pt x="8781" y="585"/>
                    <a:pt x="7350" y="0"/>
                    <a:pt x="5854"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8"/>
            <p:cNvSpPr/>
            <p:nvPr/>
          </p:nvSpPr>
          <p:spPr>
            <a:xfrm>
              <a:off x="10021875" y="2542550"/>
              <a:ext cx="77250" cy="44725"/>
            </a:xfrm>
            <a:custGeom>
              <a:avLst/>
              <a:gdLst/>
              <a:ahLst/>
              <a:cxnLst/>
              <a:rect l="l" t="t" r="r" b="b"/>
              <a:pathLst>
                <a:path w="3090" h="1789" extrusionOk="0">
                  <a:moveTo>
                    <a:pt x="878" y="0"/>
                  </a:moveTo>
                  <a:cubicBezTo>
                    <a:pt x="390" y="0"/>
                    <a:pt x="0" y="390"/>
                    <a:pt x="0" y="911"/>
                  </a:cubicBezTo>
                  <a:cubicBezTo>
                    <a:pt x="0" y="1399"/>
                    <a:pt x="390" y="1789"/>
                    <a:pt x="878" y="1789"/>
                  </a:cubicBezTo>
                  <a:lnTo>
                    <a:pt x="2212" y="1789"/>
                  </a:lnTo>
                  <a:cubicBezTo>
                    <a:pt x="2699" y="1789"/>
                    <a:pt x="3090" y="1399"/>
                    <a:pt x="3090" y="911"/>
                  </a:cubicBezTo>
                  <a:cubicBezTo>
                    <a:pt x="3090" y="390"/>
                    <a:pt x="2699" y="0"/>
                    <a:pt x="22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8"/>
            <p:cNvSpPr/>
            <p:nvPr/>
          </p:nvSpPr>
          <p:spPr>
            <a:xfrm>
              <a:off x="9766600" y="2072625"/>
              <a:ext cx="558550" cy="521975"/>
            </a:xfrm>
            <a:custGeom>
              <a:avLst/>
              <a:gdLst/>
              <a:ahLst/>
              <a:cxnLst/>
              <a:rect l="l" t="t" r="r" b="b"/>
              <a:pathLst>
                <a:path w="22342" h="20879" extrusionOk="0">
                  <a:moveTo>
                    <a:pt x="3187" y="9952"/>
                  </a:moveTo>
                  <a:lnTo>
                    <a:pt x="3187" y="14862"/>
                  </a:lnTo>
                  <a:lnTo>
                    <a:pt x="3154" y="14862"/>
                  </a:lnTo>
                  <a:cubicBezTo>
                    <a:pt x="1789" y="14862"/>
                    <a:pt x="683" y="13757"/>
                    <a:pt x="683" y="12423"/>
                  </a:cubicBezTo>
                  <a:cubicBezTo>
                    <a:pt x="683" y="11058"/>
                    <a:pt x="1789" y="9952"/>
                    <a:pt x="3154" y="9952"/>
                  </a:cubicBezTo>
                  <a:close/>
                  <a:moveTo>
                    <a:pt x="19219" y="9952"/>
                  </a:moveTo>
                  <a:cubicBezTo>
                    <a:pt x="20585" y="9952"/>
                    <a:pt x="21691" y="11058"/>
                    <a:pt x="21691" y="12423"/>
                  </a:cubicBezTo>
                  <a:cubicBezTo>
                    <a:pt x="21691" y="13757"/>
                    <a:pt x="20585" y="14862"/>
                    <a:pt x="19219" y="14862"/>
                  </a:cubicBezTo>
                  <a:lnTo>
                    <a:pt x="19187" y="14862"/>
                  </a:lnTo>
                  <a:lnTo>
                    <a:pt x="19187" y="9952"/>
                  </a:lnTo>
                  <a:close/>
                  <a:moveTo>
                    <a:pt x="4390" y="9236"/>
                  </a:moveTo>
                  <a:cubicBezTo>
                    <a:pt x="4650" y="9236"/>
                    <a:pt x="4878" y="9464"/>
                    <a:pt x="4878" y="9757"/>
                  </a:cubicBezTo>
                  <a:lnTo>
                    <a:pt x="4878" y="15057"/>
                  </a:lnTo>
                  <a:cubicBezTo>
                    <a:pt x="4878" y="15350"/>
                    <a:pt x="4650" y="15578"/>
                    <a:pt x="4390" y="15578"/>
                  </a:cubicBezTo>
                  <a:cubicBezTo>
                    <a:pt x="4098" y="15578"/>
                    <a:pt x="3870" y="15350"/>
                    <a:pt x="3870" y="15057"/>
                  </a:cubicBezTo>
                  <a:lnTo>
                    <a:pt x="3870" y="9757"/>
                  </a:lnTo>
                  <a:cubicBezTo>
                    <a:pt x="3870" y="9464"/>
                    <a:pt x="4098" y="9236"/>
                    <a:pt x="4390" y="9236"/>
                  </a:cubicBezTo>
                  <a:close/>
                  <a:moveTo>
                    <a:pt x="17983" y="9236"/>
                  </a:moveTo>
                  <a:cubicBezTo>
                    <a:pt x="18276" y="9236"/>
                    <a:pt x="18504" y="9464"/>
                    <a:pt x="18504" y="9757"/>
                  </a:cubicBezTo>
                  <a:lnTo>
                    <a:pt x="18504" y="15057"/>
                  </a:lnTo>
                  <a:cubicBezTo>
                    <a:pt x="18504" y="15350"/>
                    <a:pt x="18276" y="15578"/>
                    <a:pt x="17983" y="15578"/>
                  </a:cubicBezTo>
                  <a:cubicBezTo>
                    <a:pt x="17723" y="15578"/>
                    <a:pt x="17496" y="15350"/>
                    <a:pt x="17496" y="15057"/>
                  </a:cubicBezTo>
                  <a:lnTo>
                    <a:pt x="17496" y="9757"/>
                  </a:lnTo>
                  <a:cubicBezTo>
                    <a:pt x="17496" y="9464"/>
                    <a:pt x="17723" y="9236"/>
                    <a:pt x="17983" y="9236"/>
                  </a:cubicBezTo>
                  <a:close/>
                  <a:moveTo>
                    <a:pt x="12423" y="19155"/>
                  </a:moveTo>
                  <a:cubicBezTo>
                    <a:pt x="12715" y="19155"/>
                    <a:pt x="12943" y="19383"/>
                    <a:pt x="12943" y="19675"/>
                  </a:cubicBezTo>
                  <a:cubicBezTo>
                    <a:pt x="12943" y="20000"/>
                    <a:pt x="12715" y="20228"/>
                    <a:pt x="12423" y="20228"/>
                  </a:cubicBezTo>
                  <a:lnTo>
                    <a:pt x="11089" y="20228"/>
                  </a:lnTo>
                  <a:cubicBezTo>
                    <a:pt x="10797" y="20228"/>
                    <a:pt x="10569" y="20000"/>
                    <a:pt x="10569" y="19675"/>
                  </a:cubicBezTo>
                  <a:cubicBezTo>
                    <a:pt x="10569" y="19383"/>
                    <a:pt x="10797" y="19155"/>
                    <a:pt x="11089" y="19155"/>
                  </a:cubicBezTo>
                  <a:close/>
                  <a:moveTo>
                    <a:pt x="11154" y="1"/>
                  </a:moveTo>
                  <a:cubicBezTo>
                    <a:pt x="7252" y="1"/>
                    <a:pt x="4098" y="3155"/>
                    <a:pt x="4098" y="7058"/>
                  </a:cubicBezTo>
                  <a:lnTo>
                    <a:pt x="4098" y="8619"/>
                  </a:lnTo>
                  <a:cubicBezTo>
                    <a:pt x="3740" y="8716"/>
                    <a:pt x="3447" y="8976"/>
                    <a:pt x="3317" y="9302"/>
                  </a:cubicBezTo>
                  <a:lnTo>
                    <a:pt x="3187" y="9302"/>
                  </a:lnTo>
                  <a:cubicBezTo>
                    <a:pt x="1463" y="9302"/>
                    <a:pt x="33" y="10667"/>
                    <a:pt x="33" y="12391"/>
                  </a:cubicBezTo>
                  <a:cubicBezTo>
                    <a:pt x="0" y="14114"/>
                    <a:pt x="1431" y="15545"/>
                    <a:pt x="3154" y="15545"/>
                  </a:cubicBezTo>
                  <a:lnTo>
                    <a:pt x="3317" y="15545"/>
                  </a:lnTo>
                  <a:cubicBezTo>
                    <a:pt x="3512" y="15935"/>
                    <a:pt x="3902" y="16228"/>
                    <a:pt x="4390" y="16228"/>
                  </a:cubicBezTo>
                  <a:cubicBezTo>
                    <a:pt x="5041" y="16228"/>
                    <a:pt x="5528" y="15675"/>
                    <a:pt x="5528" y="15057"/>
                  </a:cubicBezTo>
                  <a:lnTo>
                    <a:pt x="5528" y="9757"/>
                  </a:lnTo>
                  <a:cubicBezTo>
                    <a:pt x="5528" y="9236"/>
                    <a:pt x="5203" y="8814"/>
                    <a:pt x="4748" y="8651"/>
                  </a:cubicBezTo>
                  <a:lnTo>
                    <a:pt x="4748" y="7383"/>
                  </a:lnTo>
                  <a:lnTo>
                    <a:pt x="5463" y="7383"/>
                  </a:lnTo>
                  <a:cubicBezTo>
                    <a:pt x="5919" y="7383"/>
                    <a:pt x="6244" y="7058"/>
                    <a:pt x="6309" y="6635"/>
                  </a:cubicBezTo>
                  <a:cubicBezTo>
                    <a:pt x="6504" y="4131"/>
                    <a:pt x="8650" y="2180"/>
                    <a:pt x="11154" y="2180"/>
                  </a:cubicBezTo>
                  <a:cubicBezTo>
                    <a:pt x="12065" y="2180"/>
                    <a:pt x="12943" y="2440"/>
                    <a:pt x="13658" y="2895"/>
                  </a:cubicBezTo>
                  <a:cubicBezTo>
                    <a:pt x="13710" y="2934"/>
                    <a:pt x="13771" y="2952"/>
                    <a:pt x="13833" y="2952"/>
                  </a:cubicBezTo>
                  <a:cubicBezTo>
                    <a:pt x="13927" y="2952"/>
                    <a:pt x="14022" y="2909"/>
                    <a:pt x="14081" y="2830"/>
                  </a:cubicBezTo>
                  <a:cubicBezTo>
                    <a:pt x="14211" y="2668"/>
                    <a:pt x="14179" y="2440"/>
                    <a:pt x="14016" y="2342"/>
                  </a:cubicBezTo>
                  <a:cubicBezTo>
                    <a:pt x="13138" y="1822"/>
                    <a:pt x="12162" y="1529"/>
                    <a:pt x="11122" y="1529"/>
                  </a:cubicBezTo>
                  <a:cubicBezTo>
                    <a:pt x="9756" y="1529"/>
                    <a:pt x="8423" y="2050"/>
                    <a:pt x="7415" y="2993"/>
                  </a:cubicBezTo>
                  <a:cubicBezTo>
                    <a:pt x="6374" y="3936"/>
                    <a:pt x="5756" y="5204"/>
                    <a:pt x="5626" y="6570"/>
                  </a:cubicBezTo>
                  <a:cubicBezTo>
                    <a:pt x="5626" y="6667"/>
                    <a:pt x="5561" y="6732"/>
                    <a:pt x="5463" y="6732"/>
                  </a:cubicBezTo>
                  <a:lnTo>
                    <a:pt x="4748" y="6732"/>
                  </a:lnTo>
                  <a:cubicBezTo>
                    <a:pt x="4911" y="3350"/>
                    <a:pt x="7707" y="651"/>
                    <a:pt x="11122" y="651"/>
                  </a:cubicBezTo>
                  <a:cubicBezTo>
                    <a:pt x="14536" y="651"/>
                    <a:pt x="17333" y="3350"/>
                    <a:pt x="17528" y="6732"/>
                  </a:cubicBezTo>
                  <a:lnTo>
                    <a:pt x="16813" y="6732"/>
                  </a:lnTo>
                  <a:cubicBezTo>
                    <a:pt x="16715" y="6732"/>
                    <a:pt x="16650" y="6667"/>
                    <a:pt x="16618" y="6570"/>
                  </a:cubicBezTo>
                  <a:cubicBezTo>
                    <a:pt x="16553" y="5594"/>
                    <a:pt x="16195" y="4651"/>
                    <a:pt x="15642" y="3871"/>
                  </a:cubicBezTo>
                  <a:cubicBezTo>
                    <a:pt x="15573" y="3785"/>
                    <a:pt x="15477" y="3744"/>
                    <a:pt x="15383" y="3744"/>
                  </a:cubicBezTo>
                  <a:cubicBezTo>
                    <a:pt x="15299" y="3744"/>
                    <a:pt x="15216" y="3777"/>
                    <a:pt x="15154" y="3838"/>
                  </a:cubicBezTo>
                  <a:cubicBezTo>
                    <a:pt x="15024" y="3936"/>
                    <a:pt x="15024" y="4131"/>
                    <a:pt x="15089" y="4261"/>
                  </a:cubicBezTo>
                  <a:cubicBezTo>
                    <a:pt x="15577" y="4944"/>
                    <a:pt x="15902" y="5757"/>
                    <a:pt x="15967" y="6602"/>
                  </a:cubicBezTo>
                  <a:cubicBezTo>
                    <a:pt x="16000" y="7058"/>
                    <a:pt x="16357" y="7383"/>
                    <a:pt x="16813" y="7383"/>
                  </a:cubicBezTo>
                  <a:lnTo>
                    <a:pt x="17528" y="7383"/>
                  </a:lnTo>
                  <a:lnTo>
                    <a:pt x="17528" y="8684"/>
                  </a:lnTo>
                  <a:cubicBezTo>
                    <a:pt x="17105" y="8879"/>
                    <a:pt x="16813" y="9269"/>
                    <a:pt x="16813" y="9757"/>
                  </a:cubicBezTo>
                  <a:lnTo>
                    <a:pt x="16813" y="15057"/>
                  </a:lnTo>
                  <a:cubicBezTo>
                    <a:pt x="16813" y="15675"/>
                    <a:pt x="17333" y="16228"/>
                    <a:pt x="17983" y="16228"/>
                  </a:cubicBezTo>
                  <a:cubicBezTo>
                    <a:pt x="18439" y="16228"/>
                    <a:pt x="18861" y="15935"/>
                    <a:pt x="19024" y="15545"/>
                  </a:cubicBezTo>
                  <a:lnTo>
                    <a:pt x="19219" y="15545"/>
                  </a:lnTo>
                  <a:cubicBezTo>
                    <a:pt x="19382" y="15545"/>
                    <a:pt x="19577" y="15513"/>
                    <a:pt x="19739" y="15480"/>
                  </a:cubicBezTo>
                  <a:lnTo>
                    <a:pt x="19739" y="17887"/>
                  </a:lnTo>
                  <a:cubicBezTo>
                    <a:pt x="19739" y="18700"/>
                    <a:pt x="19089" y="19350"/>
                    <a:pt x="18276" y="19350"/>
                  </a:cubicBezTo>
                  <a:lnTo>
                    <a:pt x="13528" y="19350"/>
                  </a:lnTo>
                  <a:cubicBezTo>
                    <a:pt x="13398" y="18862"/>
                    <a:pt x="12943" y="18505"/>
                    <a:pt x="12390" y="18505"/>
                  </a:cubicBezTo>
                  <a:lnTo>
                    <a:pt x="11089" y="18505"/>
                  </a:lnTo>
                  <a:cubicBezTo>
                    <a:pt x="10439" y="18505"/>
                    <a:pt x="9919" y="18992"/>
                    <a:pt x="9886" y="19643"/>
                  </a:cubicBezTo>
                  <a:cubicBezTo>
                    <a:pt x="9853" y="20326"/>
                    <a:pt x="10406" y="20878"/>
                    <a:pt x="11089" y="20878"/>
                  </a:cubicBezTo>
                  <a:lnTo>
                    <a:pt x="12390" y="20878"/>
                  </a:lnTo>
                  <a:cubicBezTo>
                    <a:pt x="12943" y="20878"/>
                    <a:pt x="13398" y="20521"/>
                    <a:pt x="13528" y="20000"/>
                  </a:cubicBezTo>
                  <a:lnTo>
                    <a:pt x="18276" y="20000"/>
                  </a:lnTo>
                  <a:cubicBezTo>
                    <a:pt x="19447" y="20000"/>
                    <a:pt x="20390" y="19057"/>
                    <a:pt x="20390" y="17887"/>
                  </a:cubicBezTo>
                  <a:lnTo>
                    <a:pt x="20390" y="15285"/>
                  </a:lnTo>
                  <a:cubicBezTo>
                    <a:pt x="21528" y="14797"/>
                    <a:pt x="22341" y="13692"/>
                    <a:pt x="22341" y="12358"/>
                  </a:cubicBezTo>
                  <a:cubicBezTo>
                    <a:pt x="22309" y="10667"/>
                    <a:pt x="20910" y="9302"/>
                    <a:pt x="19187" y="9302"/>
                  </a:cubicBezTo>
                  <a:lnTo>
                    <a:pt x="19057" y="9302"/>
                  </a:lnTo>
                  <a:cubicBezTo>
                    <a:pt x="18894" y="8944"/>
                    <a:pt x="18569" y="8684"/>
                    <a:pt x="18179" y="8619"/>
                  </a:cubicBezTo>
                  <a:lnTo>
                    <a:pt x="18179" y="7123"/>
                  </a:lnTo>
                  <a:cubicBezTo>
                    <a:pt x="18179" y="3220"/>
                    <a:pt x="15057" y="1"/>
                    <a:pt x="111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1" name="Google Shape;201;p18"/>
          <p:cNvGrpSpPr/>
          <p:nvPr/>
        </p:nvGrpSpPr>
        <p:grpSpPr>
          <a:xfrm>
            <a:off x="1334913" y="2201776"/>
            <a:ext cx="639874" cy="639874"/>
            <a:chOff x="-1023497" y="2460741"/>
            <a:chExt cx="639874" cy="639874"/>
          </a:xfrm>
        </p:grpSpPr>
        <p:sp>
          <p:nvSpPr>
            <p:cNvPr id="202" name="Google Shape;202;p18"/>
            <p:cNvSpPr/>
            <p:nvPr/>
          </p:nvSpPr>
          <p:spPr>
            <a:xfrm>
              <a:off x="-976207" y="2508030"/>
              <a:ext cx="545291" cy="545291"/>
            </a:xfrm>
            <a:custGeom>
              <a:avLst/>
              <a:gdLst/>
              <a:ahLst/>
              <a:cxnLst/>
              <a:rect l="l" t="t" r="r" b="b"/>
              <a:pathLst>
                <a:path w="177909" h="177909" extrusionOk="0">
                  <a:moveTo>
                    <a:pt x="88955" y="13179"/>
                  </a:moveTo>
                  <a:cubicBezTo>
                    <a:pt x="130806" y="13179"/>
                    <a:pt x="164731" y="47103"/>
                    <a:pt x="164731" y="88955"/>
                  </a:cubicBezTo>
                  <a:cubicBezTo>
                    <a:pt x="164731" y="130806"/>
                    <a:pt x="130806" y="164731"/>
                    <a:pt x="88955" y="164731"/>
                  </a:cubicBezTo>
                  <a:cubicBezTo>
                    <a:pt x="47103" y="164731"/>
                    <a:pt x="13179" y="130806"/>
                    <a:pt x="13179" y="88955"/>
                  </a:cubicBezTo>
                  <a:cubicBezTo>
                    <a:pt x="13179" y="47103"/>
                    <a:pt x="47103" y="13179"/>
                    <a:pt x="88955" y="13179"/>
                  </a:cubicBezTo>
                  <a:close/>
                  <a:moveTo>
                    <a:pt x="88955" y="0"/>
                  </a:moveTo>
                  <a:cubicBezTo>
                    <a:pt x="65175" y="0"/>
                    <a:pt x="42863" y="9232"/>
                    <a:pt x="26031" y="26031"/>
                  </a:cubicBezTo>
                  <a:cubicBezTo>
                    <a:pt x="9232" y="42863"/>
                    <a:pt x="0" y="65175"/>
                    <a:pt x="0" y="88955"/>
                  </a:cubicBezTo>
                  <a:cubicBezTo>
                    <a:pt x="0" y="112734"/>
                    <a:pt x="9232" y="135046"/>
                    <a:pt x="26031" y="151878"/>
                  </a:cubicBezTo>
                  <a:cubicBezTo>
                    <a:pt x="42863" y="168678"/>
                    <a:pt x="65175" y="177909"/>
                    <a:pt x="88955" y="177909"/>
                  </a:cubicBezTo>
                  <a:cubicBezTo>
                    <a:pt x="112734" y="177909"/>
                    <a:pt x="135046" y="168678"/>
                    <a:pt x="151878" y="151878"/>
                  </a:cubicBezTo>
                  <a:cubicBezTo>
                    <a:pt x="168678" y="135046"/>
                    <a:pt x="177909" y="112734"/>
                    <a:pt x="177909" y="88955"/>
                  </a:cubicBezTo>
                  <a:cubicBezTo>
                    <a:pt x="177909" y="65175"/>
                    <a:pt x="168678" y="42863"/>
                    <a:pt x="151878" y="26031"/>
                  </a:cubicBezTo>
                  <a:cubicBezTo>
                    <a:pt x="135046" y="9232"/>
                    <a:pt x="112734" y="0"/>
                    <a:pt x="8895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18"/>
            <p:cNvSpPr/>
            <p:nvPr/>
          </p:nvSpPr>
          <p:spPr>
            <a:xfrm>
              <a:off x="-476208" y="2732686"/>
              <a:ext cx="45292" cy="95984"/>
            </a:xfrm>
            <a:custGeom>
              <a:avLst/>
              <a:gdLst/>
              <a:ahLst/>
              <a:cxnLst/>
              <a:rect l="l" t="t" r="r" b="b"/>
              <a:pathLst>
                <a:path w="14777" h="31316" extrusionOk="0">
                  <a:moveTo>
                    <a:pt x="0" y="0"/>
                  </a:moveTo>
                  <a:cubicBezTo>
                    <a:pt x="1044" y="5056"/>
                    <a:pt x="1599" y="10275"/>
                    <a:pt x="1599" y="15658"/>
                  </a:cubicBezTo>
                  <a:cubicBezTo>
                    <a:pt x="1599" y="21040"/>
                    <a:pt x="1044" y="26259"/>
                    <a:pt x="0" y="31315"/>
                  </a:cubicBezTo>
                  <a:lnTo>
                    <a:pt x="13440" y="31315"/>
                  </a:lnTo>
                  <a:cubicBezTo>
                    <a:pt x="14320" y="26194"/>
                    <a:pt x="14777" y="20975"/>
                    <a:pt x="14777" y="15658"/>
                  </a:cubicBezTo>
                  <a:cubicBezTo>
                    <a:pt x="14777" y="10341"/>
                    <a:pt x="14320" y="5121"/>
                    <a:pt x="13440"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18"/>
            <p:cNvSpPr/>
            <p:nvPr/>
          </p:nvSpPr>
          <p:spPr>
            <a:xfrm>
              <a:off x="-976207" y="2732686"/>
              <a:ext cx="45292" cy="95984"/>
            </a:xfrm>
            <a:custGeom>
              <a:avLst/>
              <a:gdLst/>
              <a:ahLst/>
              <a:cxnLst/>
              <a:rect l="l" t="t" r="r" b="b"/>
              <a:pathLst>
                <a:path w="14777" h="31316" extrusionOk="0">
                  <a:moveTo>
                    <a:pt x="1338" y="0"/>
                  </a:moveTo>
                  <a:cubicBezTo>
                    <a:pt x="457" y="5121"/>
                    <a:pt x="0" y="10341"/>
                    <a:pt x="0" y="15658"/>
                  </a:cubicBezTo>
                  <a:cubicBezTo>
                    <a:pt x="0" y="20975"/>
                    <a:pt x="457" y="26194"/>
                    <a:pt x="1338" y="31315"/>
                  </a:cubicBezTo>
                  <a:lnTo>
                    <a:pt x="14777" y="31315"/>
                  </a:lnTo>
                  <a:cubicBezTo>
                    <a:pt x="13733" y="26259"/>
                    <a:pt x="13179" y="21040"/>
                    <a:pt x="13179" y="15658"/>
                  </a:cubicBezTo>
                  <a:cubicBezTo>
                    <a:pt x="13179" y="10275"/>
                    <a:pt x="13733" y="5056"/>
                    <a:pt x="14777"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8"/>
            <p:cNvSpPr/>
            <p:nvPr/>
          </p:nvSpPr>
          <p:spPr>
            <a:xfrm>
              <a:off x="-751552" y="2508030"/>
              <a:ext cx="95984" cy="45292"/>
            </a:xfrm>
            <a:custGeom>
              <a:avLst/>
              <a:gdLst/>
              <a:ahLst/>
              <a:cxnLst/>
              <a:rect l="l" t="t" r="r" b="b"/>
              <a:pathLst>
                <a:path w="31316" h="14777" extrusionOk="0">
                  <a:moveTo>
                    <a:pt x="15658" y="0"/>
                  </a:moveTo>
                  <a:cubicBezTo>
                    <a:pt x="10341" y="0"/>
                    <a:pt x="5121" y="457"/>
                    <a:pt x="0" y="1338"/>
                  </a:cubicBezTo>
                  <a:lnTo>
                    <a:pt x="0" y="14777"/>
                  </a:lnTo>
                  <a:cubicBezTo>
                    <a:pt x="5056" y="13733"/>
                    <a:pt x="10275" y="13179"/>
                    <a:pt x="15658" y="13179"/>
                  </a:cubicBezTo>
                  <a:cubicBezTo>
                    <a:pt x="21040" y="13179"/>
                    <a:pt x="26259" y="13733"/>
                    <a:pt x="31315" y="14777"/>
                  </a:cubicBezTo>
                  <a:lnTo>
                    <a:pt x="31315" y="1338"/>
                  </a:lnTo>
                  <a:cubicBezTo>
                    <a:pt x="26194" y="457"/>
                    <a:pt x="20975" y="0"/>
                    <a:pt x="15658"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8"/>
            <p:cNvSpPr/>
            <p:nvPr/>
          </p:nvSpPr>
          <p:spPr>
            <a:xfrm>
              <a:off x="-751552" y="3008030"/>
              <a:ext cx="95984" cy="45292"/>
            </a:xfrm>
            <a:custGeom>
              <a:avLst/>
              <a:gdLst/>
              <a:ahLst/>
              <a:cxnLst/>
              <a:rect l="l" t="t" r="r" b="b"/>
              <a:pathLst>
                <a:path w="31316" h="14777" extrusionOk="0">
                  <a:moveTo>
                    <a:pt x="0" y="0"/>
                  </a:moveTo>
                  <a:lnTo>
                    <a:pt x="0" y="13440"/>
                  </a:lnTo>
                  <a:cubicBezTo>
                    <a:pt x="5121" y="14320"/>
                    <a:pt x="10341" y="14777"/>
                    <a:pt x="15658" y="14777"/>
                  </a:cubicBezTo>
                  <a:cubicBezTo>
                    <a:pt x="20975" y="14777"/>
                    <a:pt x="26194" y="14320"/>
                    <a:pt x="31315" y="13440"/>
                  </a:cubicBezTo>
                  <a:lnTo>
                    <a:pt x="31315" y="0"/>
                  </a:lnTo>
                  <a:cubicBezTo>
                    <a:pt x="26259" y="1044"/>
                    <a:pt x="21040" y="1599"/>
                    <a:pt x="15658" y="1599"/>
                  </a:cubicBezTo>
                  <a:cubicBezTo>
                    <a:pt x="10275" y="1599"/>
                    <a:pt x="5056" y="1044"/>
                    <a:pt x="0"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8"/>
            <p:cNvSpPr/>
            <p:nvPr/>
          </p:nvSpPr>
          <p:spPr>
            <a:xfrm>
              <a:off x="-766650" y="2664499"/>
              <a:ext cx="126177" cy="126278"/>
            </a:xfrm>
            <a:custGeom>
              <a:avLst/>
              <a:gdLst/>
              <a:ahLst/>
              <a:cxnLst/>
              <a:rect l="l" t="t" r="r" b="b"/>
              <a:pathLst>
                <a:path w="41167" h="41200" extrusionOk="0">
                  <a:moveTo>
                    <a:pt x="20584" y="0"/>
                  </a:moveTo>
                  <a:cubicBezTo>
                    <a:pt x="9199" y="0"/>
                    <a:pt x="0" y="9232"/>
                    <a:pt x="0" y="20616"/>
                  </a:cubicBezTo>
                  <a:cubicBezTo>
                    <a:pt x="0" y="31968"/>
                    <a:pt x="9199" y="41199"/>
                    <a:pt x="20584" y="41199"/>
                  </a:cubicBezTo>
                  <a:cubicBezTo>
                    <a:pt x="31968" y="41199"/>
                    <a:pt x="41167" y="31968"/>
                    <a:pt x="41167" y="20616"/>
                  </a:cubicBezTo>
                  <a:cubicBezTo>
                    <a:pt x="41167" y="9232"/>
                    <a:pt x="31968" y="0"/>
                    <a:pt x="20584" y="0"/>
                  </a:cubicBezTo>
                  <a:close/>
                </a:path>
              </a:pathLst>
            </a:custGeom>
            <a:solidFill>
              <a:srgbClr val="F1D0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18"/>
            <p:cNvSpPr/>
            <p:nvPr/>
          </p:nvSpPr>
          <p:spPr>
            <a:xfrm>
              <a:off x="-758353" y="2672897"/>
              <a:ext cx="117880" cy="117880"/>
            </a:xfrm>
            <a:custGeom>
              <a:avLst/>
              <a:gdLst/>
              <a:ahLst/>
              <a:cxnLst/>
              <a:rect l="l" t="t" r="r" b="b"/>
              <a:pathLst>
                <a:path w="38460" h="38460" extrusionOk="0">
                  <a:moveTo>
                    <a:pt x="28119" y="0"/>
                  </a:moveTo>
                  <a:lnTo>
                    <a:pt x="28119" y="0"/>
                  </a:lnTo>
                  <a:cubicBezTo>
                    <a:pt x="29848" y="3034"/>
                    <a:pt x="30859" y="6524"/>
                    <a:pt x="30859" y="10243"/>
                  </a:cubicBezTo>
                  <a:cubicBezTo>
                    <a:pt x="30859" y="21627"/>
                    <a:pt x="21628" y="30826"/>
                    <a:pt x="10244" y="30826"/>
                  </a:cubicBezTo>
                  <a:cubicBezTo>
                    <a:pt x="6525" y="30826"/>
                    <a:pt x="3035" y="29848"/>
                    <a:pt x="1" y="28119"/>
                  </a:cubicBezTo>
                  <a:lnTo>
                    <a:pt x="1" y="28119"/>
                  </a:lnTo>
                  <a:cubicBezTo>
                    <a:pt x="3556" y="34284"/>
                    <a:pt x="10244" y="38459"/>
                    <a:pt x="17877" y="38459"/>
                  </a:cubicBezTo>
                  <a:cubicBezTo>
                    <a:pt x="29261" y="38459"/>
                    <a:pt x="38460" y="29228"/>
                    <a:pt x="38460" y="17876"/>
                  </a:cubicBezTo>
                  <a:cubicBezTo>
                    <a:pt x="38460" y="10210"/>
                    <a:pt x="34317" y="3556"/>
                    <a:pt x="28119"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18"/>
            <p:cNvSpPr/>
            <p:nvPr/>
          </p:nvSpPr>
          <p:spPr>
            <a:xfrm>
              <a:off x="-809643" y="2790774"/>
              <a:ext cx="212162" cy="106080"/>
            </a:xfrm>
            <a:custGeom>
              <a:avLst/>
              <a:gdLst/>
              <a:ahLst/>
              <a:cxnLst/>
              <a:rect l="l" t="t" r="r" b="b"/>
              <a:pathLst>
                <a:path w="69221" h="34610" extrusionOk="0">
                  <a:moveTo>
                    <a:pt x="16474" y="0"/>
                  </a:moveTo>
                  <a:cubicBezTo>
                    <a:pt x="7373" y="0"/>
                    <a:pt x="1" y="7372"/>
                    <a:pt x="1" y="16473"/>
                  </a:cubicBezTo>
                  <a:lnTo>
                    <a:pt x="1" y="34610"/>
                  </a:lnTo>
                  <a:lnTo>
                    <a:pt x="69220" y="34610"/>
                  </a:lnTo>
                  <a:lnTo>
                    <a:pt x="69220" y="16473"/>
                  </a:lnTo>
                  <a:cubicBezTo>
                    <a:pt x="69220" y="7372"/>
                    <a:pt x="61848" y="0"/>
                    <a:pt x="527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18"/>
            <p:cNvSpPr/>
            <p:nvPr/>
          </p:nvSpPr>
          <p:spPr>
            <a:xfrm>
              <a:off x="-678268" y="2790774"/>
              <a:ext cx="80787" cy="106080"/>
            </a:xfrm>
            <a:custGeom>
              <a:avLst/>
              <a:gdLst/>
              <a:ahLst/>
              <a:cxnLst/>
              <a:rect l="l" t="t" r="r" b="b"/>
              <a:pathLst>
                <a:path w="26358" h="34610" extrusionOk="0">
                  <a:moveTo>
                    <a:pt x="0" y="0"/>
                  </a:moveTo>
                  <a:cubicBezTo>
                    <a:pt x="9069" y="0"/>
                    <a:pt x="16473" y="7372"/>
                    <a:pt x="16473" y="16473"/>
                  </a:cubicBezTo>
                  <a:lnTo>
                    <a:pt x="16473" y="34610"/>
                  </a:lnTo>
                  <a:lnTo>
                    <a:pt x="26357" y="34610"/>
                  </a:lnTo>
                  <a:lnTo>
                    <a:pt x="26357" y="16473"/>
                  </a:lnTo>
                  <a:cubicBezTo>
                    <a:pt x="26357" y="7372"/>
                    <a:pt x="18985" y="0"/>
                    <a:pt x="9884"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8"/>
            <p:cNvSpPr/>
            <p:nvPr/>
          </p:nvSpPr>
          <p:spPr>
            <a:xfrm>
              <a:off x="-723758" y="2470138"/>
              <a:ext cx="40394" cy="126177"/>
            </a:xfrm>
            <a:custGeom>
              <a:avLst/>
              <a:gdLst/>
              <a:ahLst/>
              <a:cxnLst/>
              <a:rect l="l" t="t" r="r" b="b"/>
              <a:pathLst>
                <a:path w="13179" h="41167" extrusionOk="0">
                  <a:moveTo>
                    <a:pt x="0" y="0"/>
                  </a:moveTo>
                  <a:lnTo>
                    <a:pt x="0" y="41167"/>
                  </a:lnTo>
                  <a:lnTo>
                    <a:pt x="13179" y="41167"/>
                  </a:lnTo>
                  <a:lnTo>
                    <a:pt x="1317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8"/>
            <p:cNvSpPr/>
            <p:nvPr/>
          </p:nvSpPr>
          <p:spPr>
            <a:xfrm>
              <a:off x="-519200" y="2760479"/>
              <a:ext cx="126177" cy="40394"/>
            </a:xfrm>
            <a:custGeom>
              <a:avLst/>
              <a:gdLst/>
              <a:ahLst/>
              <a:cxnLst/>
              <a:rect l="l" t="t" r="r" b="b"/>
              <a:pathLst>
                <a:path w="41167" h="13179" extrusionOk="0">
                  <a:moveTo>
                    <a:pt x="1" y="0"/>
                  </a:moveTo>
                  <a:lnTo>
                    <a:pt x="1" y="13179"/>
                  </a:lnTo>
                  <a:lnTo>
                    <a:pt x="41167" y="13179"/>
                  </a:lnTo>
                  <a:lnTo>
                    <a:pt x="4116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8"/>
            <p:cNvSpPr/>
            <p:nvPr/>
          </p:nvSpPr>
          <p:spPr>
            <a:xfrm>
              <a:off x="-723758" y="2965037"/>
              <a:ext cx="40394" cy="126177"/>
            </a:xfrm>
            <a:custGeom>
              <a:avLst/>
              <a:gdLst/>
              <a:ahLst/>
              <a:cxnLst/>
              <a:rect l="l" t="t" r="r" b="b"/>
              <a:pathLst>
                <a:path w="13179" h="41167" extrusionOk="0">
                  <a:moveTo>
                    <a:pt x="0" y="1"/>
                  </a:moveTo>
                  <a:lnTo>
                    <a:pt x="0" y="41167"/>
                  </a:lnTo>
                  <a:lnTo>
                    <a:pt x="13179" y="41167"/>
                  </a:lnTo>
                  <a:lnTo>
                    <a:pt x="1317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18"/>
            <p:cNvSpPr/>
            <p:nvPr/>
          </p:nvSpPr>
          <p:spPr>
            <a:xfrm>
              <a:off x="-1014100" y="2760479"/>
              <a:ext cx="126177" cy="40394"/>
            </a:xfrm>
            <a:custGeom>
              <a:avLst/>
              <a:gdLst/>
              <a:ahLst/>
              <a:cxnLst/>
              <a:rect l="l" t="t" r="r" b="b"/>
              <a:pathLst>
                <a:path w="41167" h="13179" extrusionOk="0">
                  <a:moveTo>
                    <a:pt x="0" y="0"/>
                  </a:moveTo>
                  <a:lnTo>
                    <a:pt x="0" y="13179"/>
                  </a:lnTo>
                  <a:lnTo>
                    <a:pt x="41167" y="13179"/>
                  </a:lnTo>
                  <a:lnTo>
                    <a:pt x="4116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18"/>
            <p:cNvSpPr/>
            <p:nvPr/>
          </p:nvSpPr>
          <p:spPr>
            <a:xfrm>
              <a:off x="-818939" y="2655200"/>
              <a:ext cx="230755" cy="250953"/>
            </a:xfrm>
            <a:custGeom>
              <a:avLst/>
              <a:gdLst/>
              <a:ahLst/>
              <a:cxnLst/>
              <a:rect l="l" t="t" r="r" b="b"/>
              <a:pathLst>
                <a:path w="75287" h="81877" extrusionOk="0">
                  <a:moveTo>
                    <a:pt x="37644" y="6101"/>
                  </a:moveTo>
                  <a:cubicBezTo>
                    <a:pt x="47299" y="6101"/>
                    <a:pt x="55193" y="13962"/>
                    <a:pt x="55193" y="23650"/>
                  </a:cubicBezTo>
                  <a:cubicBezTo>
                    <a:pt x="55193" y="33306"/>
                    <a:pt x="47332" y="41167"/>
                    <a:pt x="37676" y="41167"/>
                  </a:cubicBezTo>
                  <a:lnTo>
                    <a:pt x="37611" y="41167"/>
                  </a:lnTo>
                  <a:cubicBezTo>
                    <a:pt x="27955" y="41167"/>
                    <a:pt x="20094" y="33306"/>
                    <a:pt x="20094" y="23650"/>
                  </a:cubicBezTo>
                  <a:cubicBezTo>
                    <a:pt x="20094" y="13962"/>
                    <a:pt x="27988" y="6101"/>
                    <a:pt x="37644" y="6101"/>
                  </a:cubicBezTo>
                  <a:close/>
                  <a:moveTo>
                    <a:pt x="37644" y="1"/>
                  </a:moveTo>
                  <a:cubicBezTo>
                    <a:pt x="24596" y="1"/>
                    <a:pt x="13994" y="10602"/>
                    <a:pt x="13994" y="23650"/>
                  </a:cubicBezTo>
                  <a:cubicBezTo>
                    <a:pt x="13994" y="30598"/>
                    <a:pt x="16995" y="36828"/>
                    <a:pt x="21790" y="41167"/>
                  </a:cubicBezTo>
                  <a:lnTo>
                    <a:pt x="19507" y="41167"/>
                  </a:lnTo>
                  <a:cubicBezTo>
                    <a:pt x="8742" y="41167"/>
                    <a:pt x="0" y="49942"/>
                    <a:pt x="0" y="60706"/>
                  </a:cubicBezTo>
                  <a:lnTo>
                    <a:pt x="0" y="78843"/>
                  </a:lnTo>
                  <a:cubicBezTo>
                    <a:pt x="0" y="80506"/>
                    <a:pt x="1370" y="81876"/>
                    <a:pt x="3034" y="81876"/>
                  </a:cubicBezTo>
                  <a:lnTo>
                    <a:pt x="30500" y="81876"/>
                  </a:lnTo>
                  <a:cubicBezTo>
                    <a:pt x="32196" y="81876"/>
                    <a:pt x="33566" y="80506"/>
                    <a:pt x="33566" y="78843"/>
                  </a:cubicBezTo>
                  <a:cubicBezTo>
                    <a:pt x="33566" y="77147"/>
                    <a:pt x="32196" y="75777"/>
                    <a:pt x="30500" y="75777"/>
                  </a:cubicBezTo>
                  <a:lnTo>
                    <a:pt x="23389" y="75777"/>
                  </a:lnTo>
                  <a:lnTo>
                    <a:pt x="23389" y="70590"/>
                  </a:lnTo>
                  <a:cubicBezTo>
                    <a:pt x="23389" y="68894"/>
                    <a:pt x="22019" y="67524"/>
                    <a:pt x="20355" y="67524"/>
                  </a:cubicBezTo>
                  <a:cubicBezTo>
                    <a:pt x="18659" y="67524"/>
                    <a:pt x="17289" y="68894"/>
                    <a:pt x="17289" y="70590"/>
                  </a:cubicBezTo>
                  <a:lnTo>
                    <a:pt x="17289" y="75777"/>
                  </a:lnTo>
                  <a:lnTo>
                    <a:pt x="6100" y="75777"/>
                  </a:lnTo>
                  <a:lnTo>
                    <a:pt x="6100" y="60706"/>
                  </a:lnTo>
                  <a:cubicBezTo>
                    <a:pt x="6100" y="53301"/>
                    <a:pt x="12135" y="47299"/>
                    <a:pt x="19507" y="47299"/>
                  </a:cubicBezTo>
                  <a:lnTo>
                    <a:pt x="55780" y="47299"/>
                  </a:lnTo>
                  <a:cubicBezTo>
                    <a:pt x="63152" y="47299"/>
                    <a:pt x="69187" y="53301"/>
                    <a:pt x="69187" y="60706"/>
                  </a:cubicBezTo>
                  <a:lnTo>
                    <a:pt x="69187" y="75777"/>
                  </a:lnTo>
                  <a:lnTo>
                    <a:pt x="57998" y="75777"/>
                  </a:lnTo>
                  <a:lnTo>
                    <a:pt x="57998" y="70590"/>
                  </a:lnTo>
                  <a:cubicBezTo>
                    <a:pt x="57998" y="68894"/>
                    <a:pt x="56628" y="67524"/>
                    <a:pt x="54932" y="67524"/>
                  </a:cubicBezTo>
                  <a:cubicBezTo>
                    <a:pt x="53268" y="67524"/>
                    <a:pt x="51898" y="68894"/>
                    <a:pt x="51898" y="70590"/>
                  </a:cubicBezTo>
                  <a:lnTo>
                    <a:pt x="51898" y="75777"/>
                  </a:lnTo>
                  <a:lnTo>
                    <a:pt x="44787" y="75777"/>
                  </a:lnTo>
                  <a:cubicBezTo>
                    <a:pt x="43091" y="75777"/>
                    <a:pt x="41721" y="77147"/>
                    <a:pt x="41721" y="78843"/>
                  </a:cubicBezTo>
                  <a:cubicBezTo>
                    <a:pt x="41721" y="80506"/>
                    <a:pt x="43091" y="81876"/>
                    <a:pt x="44787" y="81876"/>
                  </a:cubicBezTo>
                  <a:lnTo>
                    <a:pt x="72253" y="81876"/>
                  </a:lnTo>
                  <a:cubicBezTo>
                    <a:pt x="73917" y="81876"/>
                    <a:pt x="75287" y="80506"/>
                    <a:pt x="75287" y="78843"/>
                  </a:cubicBezTo>
                  <a:lnTo>
                    <a:pt x="75287" y="60706"/>
                  </a:lnTo>
                  <a:cubicBezTo>
                    <a:pt x="75287" y="49942"/>
                    <a:pt x="66545" y="41167"/>
                    <a:pt x="55780" y="41167"/>
                  </a:cubicBezTo>
                  <a:lnTo>
                    <a:pt x="53497" y="41167"/>
                  </a:lnTo>
                  <a:cubicBezTo>
                    <a:pt x="58292" y="36828"/>
                    <a:pt x="61293" y="30598"/>
                    <a:pt x="61293" y="23650"/>
                  </a:cubicBezTo>
                  <a:cubicBezTo>
                    <a:pt x="61293" y="10602"/>
                    <a:pt x="50692" y="1"/>
                    <a:pt x="376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18"/>
            <p:cNvSpPr/>
            <p:nvPr/>
          </p:nvSpPr>
          <p:spPr>
            <a:xfrm>
              <a:off x="-1023497" y="2460741"/>
              <a:ext cx="639874" cy="639874"/>
            </a:xfrm>
            <a:custGeom>
              <a:avLst/>
              <a:gdLst/>
              <a:ahLst/>
              <a:cxnLst/>
              <a:rect l="l" t="t" r="r" b="b"/>
              <a:pathLst>
                <a:path w="208768" h="208768" extrusionOk="0">
                  <a:moveTo>
                    <a:pt x="107907" y="6133"/>
                  </a:moveTo>
                  <a:lnTo>
                    <a:pt x="107907" y="41199"/>
                  </a:lnTo>
                  <a:lnTo>
                    <a:pt x="100861" y="41199"/>
                  </a:lnTo>
                  <a:lnTo>
                    <a:pt x="100861" y="6133"/>
                  </a:lnTo>
                  <a:close/>
                  <a:moveTo>
                    <a:pt x="94728" y="19017"/>
                  </a:moveTo>
                  <a:lnTo>
                    <a:pt x="94728" y="26129"/>
                  </a:lnTo>
                  <a:cubicBezTo>
                    <a:pt x="77374" y="28249"/>
                    <a:pt x="61097" y="36175"/>
                    <a:pt x="48636" y="48636"/>
                  </a:cubicBezTo>
                  <a:cubicBezTo>
                    <a:pt x="36175" y="61097"/>
                    <a:pt x="28249" y="77374"/>
                    <a:pt x="26129" y="94728"/>
                  </a:cubicBezTo>
                  <a:lnTo>
                    <a:pt x="19017" y="94728"/>
                  </a:lnTo>
                  <a:cubicBezTo>
                    <a:pt x="21170" y="75482"/>
                    <a:pt x="29815" y="57444"/>
                    <a:pt x="43645" y="43645"/>
                  </a:cubicBezTo>
                  <a:cubicBezTo>
                    <a:pt x="57444" y="29815"/>
                    <a:pt x="75482" y="21170"/>
                    <a:pt x="94728" y="19017"/>
                  </a:cubicBezTo>
                  <a:close/>
                  <a:moveTo>
                    <a:pt x="41199" y="100861"/>
                  </a:moveTo>
                  <a:lnTo>
                    <a:pt x="41199" y="107907"/>
                  </a:lnTo>
                  <a:lnTo>
                    <a:pt x="6133" y="107907"/>
                  </a:lnTo>
                  <a:lnTo>
                    <a:pt x="6133" y="100861"/>
                  </a:lnTo>
                  <a:close/>
                  <a:moveTo>
                    <a:pt x="202667" y="100861"/>
                  </a:moveTo>
                  <a:lnTo>
                    <a:pt x="202667" y="107907"/>
                  </a:lnTo>
                  <a:lnTo>
                    <a:pt x="167568" y="107907"/>
                  </a:lnTo>
                  <a:lnTo>
                    <a:pt x="167568" y="100861"/>
                  </a:lnTo>
                  <a:close/>
                  <a:moveTo>
                    <a:pt x="114039" y="32294"/>
                  </a:moveTo>
                  <a:cubicBezTo>
                    <a:pt x="146626" y="36567"/>
                    <a:pt x="172168" y="62141"/>
                    <a:pt x="176473" y="94728"/>
                  </a:cubicBezTo>
                  <a:lnTo>
                    <a:pt x="164535" y="94728"/>
                  </a:lnTo>
                  <a:cubicBezTo>
                    <a:pt x="162838" y="94728"/>
                    <a:pt x="161468" y="96098"/>
                    <a:pt x="161468" y="97794"/>
                  </a:cubicBezTo>
                  <a:lnTo>
                    <a:pt x="161468" y="110973"/>
                  </a:lnTo>
                  <a:cubicBezTo>
                    <a:pt x="161468" y="112669"/>
                    <a:pt x="162838" y="114039"/>
                    <a:pt x="164535" y="114039"/>
                  </a:cubicBezTo>
                  <a:lnTo>
                    <a:pt x="176473" y="114039"/>
                  </a:lnTo>
                  <a:cubicBezTo>
                    <a:pt x="172168" y="146626"/>
                    <a:pt x="146626" y="172200"/>
                    <a:pt x="114039" y="176473"/>
                  </a:cubicBezTo>
                  <a:lnTo>
                    <a:pt x="114039" y="164535"/>
                  </a:lnTo>
                  <a:cubicBezTo>
                    <a:pt x="114039" y="162838"/>
                    <a:pt x="112669" y="161468"/>
                    <a:pt x="110973" y="161468"/>
                  </a:cubicBezTo>
                  <a:lnTo>
                    <a:pt x="97794" y="161468"/>
                  </a:lnTo>
                  <a:cubicBezTo>
                    <a:pt x="96098" y="161468"/>
                    <a:pt x="94728" y="162838"/>
                    <a:pt x="94728" y="164535"/>
                  </a:cubicBezTo>
                  <a:lnTo>
                    <a:pt x="94728" y="176473"/>
                  </a:lnTo>
                  <a:cubicBezTo>
                    <a:pt x="80473" y="174614"/>
                    <a:pt x="67295" y="168612"/>
                    <a:pt x="56400" y="159054"/>
                  </a:cubicBezTo>
                  <a:cubicBezTo>
                    <a:pt x="55815" y="158530"/>
                    <a:pt x="55093" y="158274"/>
                    <a:pt x="54375" y="158274"/>
                  </a:cubicBezTo>
                  <a:cubicBezTo>
                    <a:pt x="53531" y="158274"/>
                    <a:pt x="52693" y="158628"/>
                    <a:pt x="52094" y="159315"/>
                  </a:cubicBezTo>
                  <a:cubicBezTo>
                    <a:pt x="50985" y="160588"/>
                    <a:pt x="51083" y="162512"/>
                    <a:pt x="52355" y="163621"/>
                  </a:cubicBezTo>
                  <a:cubicBezTo>
                    <a:pt x="64392" y="174190"/>
                    <a:pt x="78973" y="180747"/>
                    <a:pt x="94728" y="182639"/>
                  </a:cubicBezTo>
                  <a:lnTo>
                    <a:pt x="94728" y="189750"/>
                  </a:lnTo>
                  <a:cubicBezTo>
                    <a:pt x="75482" y="187597"/>
                    <a:pt x="57444" y="178953"/>
                    <a:pt x="43645" y="165122"/>
                  </a:cubicBezTo>
                  <a:cubicBezTo>
                    <a:pt x="29815" y="151324"/>
                    <a:pt x="21170" y="133285"/>
                    <a:pt x="19017" y="114039"/>
                  </a:cubicBezTo>
                  <a:lnTo>
                    <a:pt x="26129" y="114039"/>
                  </a:lnTo>
                  <a:cubicBezTo>
                    <a:pt x="27857" y="128196"/>
                    <a:pt x="33370" y="141570"/>
                    <a:pt x="42210" y="152857"/>
                  </a:cubicBezTo>
                  <a:cubicBezTo>
                    <a:pt x="42797" y="153640"/>
                    <a:pt x="43711" y="154031"/>
                    <a:pt x="44624" y="154031"/>
                  </a:cubicBezTo>
                  <a:cubicBezTo>
                    <a:pt x="45276" y="154031"/>
                    <a:pt x="45929" y="153835"/>
                    <a:pt x="46483" y="153379"/>
                  </a:cubicBezTo>
                  <a:cubicBezTo>
                    <a:pt x="47821" y="152367"/>
                    <a:pt x="48082" y="150443"/>
                    <a:pt x="47038" y="149105"/>
                  </a:cubicBezTo>
                  <a:cubicBezTo>
                    <a:pt x="39046" y="138895"/>
                    <a:pt x="33990" y="126826"/>
                    <a:pt x="32294" y="114039"/>
                  </a:cubicBezTo>
                  <a:lnTo>
                    <a:pt x="44233" y="114039"/>
                  </a:lnTo>
                  <a:cubicBezTo>
                    <a:pt x="45929" y="114039"/>
                    <a:pt x="47299" y="112669"/>
                    <a:pt x="47299" y="110973"/>
                  </a:cubicBezTo>
                  <a:lnTo>
                    <a:pt x="47299" y="97794"/>
                  </a:lnTo>
                  <a:cubicBezTo>
                    <a:pt x="47299" y="96098"/>
                    <a:pt x="45929" y="94728"/>
                    <a:pt x="44233" y="94728"/>
                  </a:cubicBezTo>
                  <a:lnTo>
                    <a:pt x="32294" y="94728"/>
                  </a:lnTo>
                  <a:cubicBezTo>
                    <a:pt x="36567" y="62141"/>
                    <a:pt x="62141" y="36599"/>
                    <a:pt x="94728" y="32294"/>
                  </a:cubicBezTo>
                  <a:lnTo>
                    <a:pt x="94728" y="44233"/>
                  </a:lnTo>
                  <a:cubicBezTo>
                    <a:pt x="94728" y="45929"/>
                    <a:pt x="96098" y="47299"/>
                    <a:pt x="97794" y="47299"/>
                  </a:cubicBezTo>
                  <a:lnTo>
                    <a:pt x="110973" y="47299"/>
                  </a:lnTo>
                  <a:cubicBezTo>
                    <a:pt x="112669" y="47299"/>
                    <a:pt x="114039" y="45929"/>
                    <a:pt x="114039" y="44233"/>
                  </a:cubicBezTo>
                  <a:lnTo>
                    <a:pt x="114039" y="32294"/>
                  </a:lnTo>
                  <a:close/>
                  <a:moveTo>
                    <a:pt x="189750" y="114039"/>
                  </a:moveTo>
                  <a:cubicBezTo>
                    <a:pt x="187597" y="133285"/>
                    <a:pt x="178953" y="151324"/>
                    <a:pt x="165122" y="165122"/>
                  </a:cubicBezTo>
                  <a:cubicBezTo>
                    <a:pt x="151324" y="178953"/>
                    <a:pt x="133285" y="187597"/>
                    <a:pt x="114039" y="189750"/>
                  </a:cubicBezTo>
                  <a:lnTo>
                    <a:pt x="114039" y="182639"/>
                  </a:lnTo>
                  <a:cubicBezTo>
                    <a:pt x="131393" y="180518"/>
                    <a:pt x="147670" y="172592"/>
                    <a:pt x="160131" y="160131"/>
                  </a:cubicBezTo>
                  <a:cubicBezTo>
                    <a:pt x="172592" y="147670"/>
                    <a:pt x="180518" y="131393"/>
                    <a:pt x="182639" y="114039"/>
                  </a:cubicBezTo>
                  <a:close/>
                  <a:moveTo>
                    <a:pt x="107907" y="167568"/>
                  </a:moveTo>
                  <a:lnTo>
                    <a:pt x="107907" y="202667"/>
                  </a:lnTo>
                  <a:lnTo>
                    <a:pt x="100861" y="202667"/>
                  </a:lnTo>
                  <a:lnTo>
                    <a:pt x="100861" y="167568"/>
                  </a:lnTo>
                  <a:close/>
                  <a:moveTo>
                    <a:pt x="97794" y="0"/>
                  </a:moveTo>
                  <a:cubicBezTo>
                    <a:pt x="96098" y="0"/>
                    <a:pt x="94728" y="1370"/>
                    <a:pt x="94728" y="3066"/>
                  </a:cubicBezTo>
                  <a:lnTo>
                    <a:pt x="94728" y="12852"/>
                  </a:lnTo>
                  <a:cubicBezTo>
                    <a:pt x="73851" y="15038"/>
                    <a:pt x="54247" y="24367"/>
                    <a:pt x="39307" y="39307"/>
                  </a:cubicBezTo>
                  <a:cubicBezTo>
                    <a:pt x="24367" y="54247"/>
                    <a:pt x="15038" y="73851"/>
                    <a:pt x="12852" y="94728"/>
                  </a:cubicBezTo>
                  <a:lnTo>
                    <a:pt x="3066" y="94728"/>
                  </a:lnTo>
                  <a:cubicBezTo>
                    <a:pt x="1370" y="94728"/>
                    <a:pt x="0" y="96098"/>
                    <a:pt x="0" y="97794"/>
                  </a:cubicBezTo>
                  <a:lnTo>
                    <a:pt x="0" y="110973"/>
                  </a:lnTo>
                  <a:cubicBezTo>
                    <a:pt x="0" y="112669"/>
                    <a:pt x="1370" y="114039"/>
                    <a:pt x="3066" y="114039"/>
                  </a:cubicBezTo>
                  <a:lnTo>
                    <a:pt x="12852" y="114039"/>
                  </a:lnTo>
                  <a:cubicBezTo>
                    <a:pt x="15038" y="134916"/>
                    <a:pt x="24367" y="154520"/>
                    <a:pt x="39307" y="169460"/>
                  </a:cubicBezTo>
                  <a:cubicBezTo>
                    <a:pt x="54247" y="184400"/>
                    <a:pt x="73851" y="193729"/>
                    <a:pt x="94728" y="195915"/>
                  </a:cubicBezTo>
                  <a:lnTo>
                    <a:pt x="94728" y="205701"/>
                  </a:lnTo>
                  <a:cubicBezTo>
                    <a:pt x="94728" y="207397"/>
                    <a:pt x="96098" y="208767"/>
                    <a:pt x="97794" y="208767"/>
                  </a:cubicBezTo>
                  <a:lnTo>
                    <a:pt x="110973" y="208767"/>
                  </a:lnTo>
                  <a:cubicBezTo>
                    <a:pt x="112669" y="208767"/>
                    <a:pt x="114039" y="207397"/>
                    <a:pt x="114039" y="205701"/>
                  </a:cubicBezTo>
                  <a:lnTo>
                    <a:pt x="114039" y="195915"/>
                  </a:lnTo>
                  <a:cubicBezTo>
                    <a:pt x="134916" y="193729"/>
                    <a:pt x="154520" y="184400"/>
                    <a:pt x="169460" y="169460"/>
                  </a:cubicBezTo>
                  <a:cubicBezTo>
                    <a:pt x="184400" y="154520"/>
                    <a:pt x="193729" y="134916"/>
                    <a:pt x="195915" y="114039"/>
                  </a:cubicBezTo>
                  <a:lnTo>
                    <a:pt x="205701" y="114039"/>
                  </a:lnTo>
                  <a:cubicBezTo>
                    <a:pt x="207397" y="114039"/>
                    <a:pt x="208767" y="112669"/>
                    <a:pt x="208767" y="110973"/>
                  </a:cubicBezTo>
                  <a:lnTo>
                    <a:pt x="208767" y="97794"/>
                  </a:lnTo>
                  <a:cubicBezTo>
                    <a:pt x="208767" y="96098"/>
                    <a:pt x="207397" y="94728"/>
                    <a:pt x="205701" y="94728"/>
                  </a:cubicBezTo>
                  <a:lnTo>
                    <a:pt x="195915" y="94728"/>
                  </a:lnTo>
                  <a:cubicBezTo>
                    <a:pt x="193729" y="73851"/>
                    <a:pt x="184400" y="54247"/>
                    <a:pt x="169460" y="39307"/>
                  </a:cubicBezTo>
                  <a:cubicBezTo>
                    <a:pt x="169101" y="38948"/>
                    <a:pt x="168743" y="38589"/>
                    <a:pt x="168384" y="38263"/>
                  </a:cubicBezTo>
                  <a:cubicBezTo>
                    <a:pt x="167781" y="37692"/>
                    <a:pt x="167016" y="37406"/>
                    <a:pt x="166254" y="37406"/>
                  </a:cubicBezTo>
                  <a:cubicBezTo>
                    <a:pt x="165449" y="37406"/>
                    <a:pt x="164648" y="37724"/>
                    <a:pt x="164045" y="38361"/>
                  </a:cubicBezTo>
                  <a:cubicBezTo>
                    <a:pt x="162904" y="39568"/>
                    <a:pt x="162936" y="41525"/>
                    <a:pt x="164143" y="42667"/>
                  </a:cubicBezTo>
                  <a:cubicBezTo>
                    <a:pt x="164502" y="42993"/>
                    <a:pt x="164796" y="43319"/>
                    <a:pt x="165122" y="43645"/>
                  </a:cubicBezTo>
                  <a:cubicBezTo>
                    <a:pt x="178953" y="57444"/>
                    <a:pt x="187597" y="75482"/>
                    <a:pt x="189750" y="94728"/>
                  </a:cubicBezTo>
                  <a:lnTo>
                    <a:pt x="182639" y="94728"/>
                  </a:lnTo>
                  <a:cubicBezTo>
                    <a:pt x="180518" y="77374"/>
                    <a:pt x="172592" y="61097"/>
                    <a:pt x="160131" y="48636"/>
                  </a:cubicBezTo>
                  <a:cubicBezTo>
                    <a:pt x="147670" y="36175"/>
                    <a:pt x="131393" y="28249"/>
                    <a:pt x="114039" y="26129"/>
                  </a:cubicBezTo>
                  <a:lnTo>
                    <a:pt x="114039" y="19017"/>
                  </a:lnTo>
                  <a:cubicBezTo>
                    <a:pt x="128261" y="20583"/>
                    <a:pt x="141831" y="25704"/>
                    <a:pt x="153509" y="33892"/>
                  </a:cubicBezTo>
                  <a:cubicBezTo>
                    <a:pt x="154064" y="34251"/>
                    <a:pt x="154651" y="34447"/>
                    <a:pt x="155271" y="34447"/>
                  </a:cubicBezTo>
                  <a:cubicBezTo>
                    <a:pt x="156249" y="34447"/>
                    <a:pt x="157195" y="33990"/>
                    <a:pt x="157782" y="33142"/>
                  </a:cubicBezTo>
                  <a:cubicBezTo>
                    <a:pt x="158761" y="31739"/>
                    <a:pt x="158402" y="29847"/>
                    <a:pt x="157032" y="28869"/>
                  </a:cubicBezTo>
                  <a:cubicBezTo>
                    <a:pt x="144310" y="19963"/>
                    <a:pt x="129501" y="14451"/>
                    <a:pt x="114039" y="12852"/>
                  </a:cubicBezTo>
                  <a:lnTo>
                    <a:pt x="114039" y="3066"/>
                  </a:lnTo>
                  <a:cubicBezTo>
                    <a:pt x="114039" y="1370"/>
                    <a:pt x="112669" y="0"/>
                    <a:pt x="1109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0"/>
                                        </p:tgtEl>
                                        <p:attrNameLst>
                                          <p:attrName>style.visibility</p:attrName>
                                        </p:attrNameLst>
                                      </p:cBhvr>
                                      <p:to>
                                        <p:strVal val="visible"/>
                                      </p:to>
                                    </p:set>
                                    <p:anim calcmode="lin" valueType="num">
                                      <p:cBhvr additive="base">
                                        <p:cTn id="7" dur="500" fill="hold"/>
                                        <p:tgtEl>
                                          <p:spTgt spid="140"/>
                                        </p:tgtEl>
                                        <p:attrNameLst>
                                          <p:attrName>ppt_x</p:attrName>
                                        </p:attrNameLst>
                                      </p:cBhvr>
                                      <p:tavLst>
                                        <p:tav tm="0">
                                          <p:val>
                                            <p:strVal val="#ppt_x"/>
                                          </p:val>
                                        </p:tav>
                                        <p:tav tm="100000">
                                          <p:val>
                                            <p:strVal val="#ppt_x"/>
                                          </p:val>
                                        </p:tav>
                                      </p:tavLst>
                                    </p:anim>
                                    <p:anim calcmode="lin" valueType="num">
                                      <p:cBhvr additive="base">
                                        <p:cTn id="8" dur="500" fill="hold"/>
                                        <p:tgtEl>
                                          <p:spTgt spid="14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6"/>
                                        </p:tgtEl>
                                        <p:attrNameLst>
                                          <p:attrName>style.visibility</p:attrName>
                                        </p:attrNameLst>
                                      </p:cBhvr>
                                      <p:to>
                                        <p:strVal val="visible"/>
                                      </p:to>
                                    </p:set>
                                    <p:anim calcmode="lin" valueType="num">
                                      <p:cBhvr additive="base">
                                        <p:cTn id="13" dur="500" fill="hold"/>
                                        <p:tgtEl>
                                          <p:spTgt spid="146"/>
                                        </p:tgtEl>
                                        <p:attrNameLst>
                                          <p:attrName>ppt_x</p:attrName>
                                        </p:attrNameLst>
                                      </p:cBhvr>
                                      <p:tavLst>
                                        <p:tav tm="0">
                                          <p:val>
                                            <p:strVal val="#ppt_x"/>
                                          </p:val>
                                        </p:tav>
                                        <p:tav tm="100000">
                                          <p:val>
                                            <p:strVal val="#ppt_x"/>
                                          </p:val>
                                        </p:tav>
                                      </p:tavLst>
                                    </p:anim>
                                    <p:anim calcmode="lin" valueType="num">
                                      <p:cBhvr additive="base">
                                        <p:cTn id="14" dur="500" fill="hold"/>
                                        <p:tgtEl>
                                          <p:spTgt spid="14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3"/>
                                        </p:tgtEl>
                                        <p:attrNameLst>
                                          <p:attrName>style.visibility</p:attrName>
                                        </p:attrNameLst>
                                      </p:cBhvr>
                                      <p:to>
                                        <p:strVal val="visible"/>
                                      </p:to>
                                    </p:set>
                                    <p:anim calcmode="lin" valueType="num">
                                      <p:cBhvr additive="base">
                                        <p:cTn id="19" dur="500" fill="hold"/>
                                        <p:tgtEl>
                                          <p:spTgt spid="143"/>
                                        </p:tgtEl>
                                        <p:attrNameLst>
                                          <p:attrName>ppt_x</p:attrName>
                                        </p:attrNameLst>
                                      </p:cBhvr>
                                      <p:tavLst>
                                        <p:tav tm="0">
                                          <p:val>
                                            <p:strVal val="#ppt_x"/>
                                          </p:val>
                                        </p:tav>
                                        <p:tav tm="100000">
                                          <p:val>
                                            <p:strVal val="#ppt_x"/>
                                          </p:val>
                                        </p:tav>
                                      </p:tavLst>
                                    </p:anim>
                                    <p:anim calcmode="lin" valueType="num">
                                      <p:cBhvr additive="base">
                                        <p:cTn id="20" dur="500" fill="hold"/>
                                        <p:tgtEl>
                                          <p:spTgt spid="14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 grpId="0" animBg="1"/>
      <p:bldP spid="143" grpId="0" animBg="1"/>
      <p:bldP spid="14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Wave 2"/>
          <p:cNvSpPr/>
          <p:nvPr/>
        </p:nvSpPr>
        <p:spPr>
          <a:xfrm>
            <a:off x="528034" y="1114024"/>
            <a:ext cx="8158766" cy="2588652"/>
          </a:xfrm>
          <a:prstGeom prst="wav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800" b="1" dirty="0" smtClean="0">
                <a:latin typeface="Times New Roman" panose="02020603050405020304" pitchFamily="18" charset="0"/>
                <a:cs typeface="Times New Roman" panose="02020603050405020304" pitchFamily="18" charset="0"/>
              </a:rPr>
              <a:t>BIỆN PHÁP 3:</a:t>
            </a:r>
          </a:p>
          <a:p>
            <a:pPr algn="ctr"/>
            <a:r>
              <a:rPr lang="en-US" sz="2800" b="1" i="1" dirty="0" err="1">
                <a:latin typeface="Times New Roman" panose="02020603050405020304" pitchFamily="18" charset="0"/>
                <a:cs typeface="Times New Roman" panose="02020603050405020304" pitchFamily="18" charset="0"/>
              </a:rPr>
              <a:t>Dạy</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Nghe</a:t>
            </a:r>
            <a:r>
              <a:rPr lang="en-US" sz="2800" b="1" i="1" dirty="0">
                <a:latin typeface="Times New Roman" panose="02020603050405020304" pitchFamily="18" charset="0"/>
                <a:cs typeface="Times New Roman" panose="02020603050405020304" pitchFamily="18" charset="0"/>
              </a:rPr>
              <a:t> </a:t>
            </a:r>
            <a:r>
              <a:rPr lang="vi-VN" sz="2800" b="1" i="1" dirty="0">
                <a:latin typeface="Times New Roman" panose="02020603050405020304" pitchFamily="18" charset="0"/>
                <a:cs typeface="Times New Roman" panose="02020603050405020304" pitchFamily="18" charset="0"/>
              </a:rPr>
              <a:t>thông qua các bài hát, phim hoạt hình, video các cuộc nói chuyện của người bản xứ</a:t>
            </a:r>
            <a:endParaRPr lang="en-US" sz="2800" b="1" i="1" dirty="0">
              <a:latin typeface="Times New Roman" panose="02020603050405020304" pitchFamily="18" charset="0"/>
              <a:cs typeface="Times New Roman" panose="02020603050405020304" pitchFamily="18" charset="0"/>
            </a:endParaRPr>
          </a:p>
          <a:p>
            <a:pPr algn="ctr"/>
            <a:endParaRPr lang="en-US" sz="28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787323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i="1" dirty="0" smtClean="0">
                <a:latin typeface="+mj-lt"/>
              </a:rPr>
              <a:t/>
            </a:r>
            <a:br>
              <a:rPr lang="en-US" sz="2400" b="1" i="1" dirty="0" smtClean="0">
                <a:latin typeface="+mj-lt"/>
              </a:rPr>
            </a:br>
            <a:r>
              <a:rPr lang="en-US" sz="2400" b="1" i="1" dirty="0">
                <a:latin typeface="+mj-lt"/>
              </a:rPr>
              <a:t/>
            </a:r>
            <a:br>
              <a:rPr lang="en-US" sz="2400" b="1" i="1" dirty="0">
                <a:latin typeface="+mj-lt"/>
              </a:rPr>
            </a:br>
            <a:r>
              <a:rPr lang="en-US" sz="2400" b="1" i="1" dirty="0" smtClean="0">
                <a:latin typeface="+mj-lt"/>
              </a:rPr>
              <a:t/>
            </a:r>
            <a:br>
              <a:rPr lang="en-US" sz="2400" b="1" i="1" dirty="0" smtClean="0">
                <a:latin typeface="+mj-lt"/>
              </a:rPr>
            </a:br>
            <a:r>
              <a:rPr lang="vi-VN" sz="3200" b="1" i="1" dirty="0" smtClean="0">
                <a:latin typeface="Times New Roman" panose="02020603050405020304" pitchFamily="18" charset="0"/>
                <a:cs typeface="Times New Roman" panose="02020603050405020304" pitchFamily="18" charset="0"/>
              </a:rPr>
              <a:t>Ví </a:t>
            </a:r>
            <a:r>
              <a:rPr lang="vi-VN" sz="3200" b="1" i="1" dirty="0">
                <a:latin typeface="Times New Roman" panose="02020603050405020304" pitchFamily="18" charset="0"/>
                <a:cs typeface="Times New Roman" panose="02020603050405020304" pitchFamily="18" charset="0"/>
              </a:rPr>
              <a:t>dụ minh họa</a:t>
            </a:r>
            <a:r>
              <a:rPr lang="en-US" sz="3200" b="1" i="1" dirty="0">
                <a:latin typeface="Times New Roman" panose="02020603050405020304" pitchFamily="18" charset="0"/>
                <a:cs typeface="Times New Roman" panose="02020603050405020304" pitchFamily="18" charset="0"/>
              </a:rPr>
              <a:t>: </a:t>
            </a:r>
            <a:r>
              <a:rPr lang="en-US" sz="3200" b="1" i="1" dirty="0" smtClean="0">
                <a:latin typeface="Times New Roman" panose="02020603050405020304" pitchFamily="18" charset="0"/>
                <a:cs typeface="Times New Roman" panose="02020603050405020304" pitchFamily="18" charset="0"/>
              </a:rPr>
              <a:t/>
            </a:r>
            <a:br>
              <a:rPr lang="en-US" sz="3200" b="1" i="1" dirty="0" smtClean="0">
                <a:latin typeface="Times New Roman" panose="02020603050405020304" pitchFamily="18" charset="0"/>
                <a:cs typeface="Times New Roman" panose="02020603050405020304" pitchFamily="18" charset="0"/>
              </a:rPr>
            </a:br>
            <a:r>
              <a:rPr lang="en-US" sz="3200" b="1" i="1" dirty="0" err="1" smtClean="0">
                <a:latin typeface="Times New Roman" panose="02020603050405020304" pitchFamily="18" charset="0"/>
                <a:cs typeface="Times New Roman" panose="02020603050405020304" pitchFamily="18" charset="0"/>
              </a:rPr>
              <a:t>Khi</a:t>
            </a:r>
            <a:r>
              <a:rPr lang="en-US" sz="3200" b="1" i="1" dirty="0" smtClean="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học</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sinh</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học</a:t>
            </a:r>
            <a:r>
              <a:rPr lang="en-US" sz="3200" b="1" i="1" dirty="0">
                <a:latin typeface="Times New Roman" panose="02020603050405020304" pitchFamily="18" charset="0"/>
                <a:cs typeface="Times New Roman" panose="02020603050405020304" pitchFamily="18" charset="0"/>
              </a:rPr>
              <a:t> </a:t>
            </a:r>
            <a:r>
              <a:rPr lang="en-US" sz="3200" b="1" i="1" dirty="0" err="1" smtClean="0">
                <a:latin typeface="Times New Roman" panose="02020603050405020304" pitchFamily="18" charset="0"/>
                <a:cs typeface="Times New Roman" panose="02020603050405020304" pitchFamily="18" charset="0"/>
              </a:rPr>
              <a:t>vê</a:t>
            </a:r>
            <a:r>
              <a:rPr lang="en-US" sz="3200" b="1" i="1" dirty="0" smtClean="0">
                <a:latin typeface="Times New Roman" panose="02020603050405020304" pitchFamily="18" charset="0"/>
                <a:cs typeface="Times New Roman" panose="02020603050405020304" pitchFamily="18" charset="0"/>
              </a:rPr>
              <a:t>̀ </a:t>
            </a:r>
            <a:r>
              <a:rPr lang="en-US" sz="3200" b="1" i="1" dirty="0" err="1" smtClean="0">
                <a:latin typeface="Times New Roman" panose="02020603050405020304" pitchFamily="18" charset="0"/>
                <a:cs typeface="Times New Roman" panose="02020603050405020304" pitchFamily="18" charset="0"/>
              </a:rPr>
              <a:t>sô</a:t>
            </a:r>
            <a:r>
              <a:rPr lang="en-US" sz="3200" b="1" i="1" dirty="0" smtClean="0">
                <a:latin typeface="Times New Roman" panose="02020603050405020304" pitchFamily="18" charset="0"/>
                <a:cs typeface="Times New Roman" panose="02020603050405020304" pitchFamily="18" charset="0"/>
              </a:rPr>
              <a:t>́ </a:t>
            </a:r>
            <a:r>
              <a:rPr lang="en-US" sz="3200" b="1" i="1" dirty="0" err="1" smtClean="0">
                <a:latin typeface="Times New Roman" panose="02020603050405020304" pitchFamily="18" charset="0"/>
                <a:cs typeface="Times New Roman" panose="02020603050405020304" pitchFamily="18" charset="0"/>
              </a:rPr>
              <a:t>va</a:t>
            </a:r>
            <a:r>
              <a:rPr lang="en-US" sz="3200" b="1" i="1" dirty="0" smtClean="0">
                <a:latin typeface="Times New Roman" panose="02020603050405020304" pitchFamily="18" charset="0"/>
                <a:cs typeface="Times New Roman" panose="02020603050405020304" pitchFamily="18" charset="0"/>
              </a:rPr>
              <a:t>̀ </a:t>
            </a:r>
            <a:r>
              <a:rPr lang="en-US" sz="3200" b="1" i="1" dirty="0" err="1" smtClean="0">
                <a:latin typeface="Times New Roman" panose="02020603050405020304" pitchFamily="18" charset="0"/>
                <a:cs typeface="Times New Roman" panose="02020603050405020304" pitchFamily="18" charset="0"/>
              </a:rPr>
              <a:t>mẫu</a:t>
            </a:r>
            <a:r>
              <a:rPr lang="en-US" sz="3200" b="1" i="1" dirty="0" smtClean="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câu</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hỏi</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tuổi</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tôi</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áp</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dụng</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bài</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hát</a:t>
            </a:r>
            <a:r>
              <a:rPr lang="en-US" sz="3200" b="1" i="1" dirty="0">
                <a:latin typeface="Times New Roman" panose="02020603050405020304" pitchFamily="18" charset="0"/>
                <a:cs typeface="Times New Roman" panose="02020603050405020304" pitchFamily="18" charset="0"/>
              </a:rPr>
              <a:t> “ How old are you?”</a:t>
            </a:r>
            <a:r>
              <a:rPr lang="en-US" sz="3200" b="1" dirty="0">
                <a:latin typeface="Times New Roman" panose="02020603050405020304" pitchFamily="18" charset="0"/>
                <a:cs typeface="Times New Roman" panose="02020603050405020304" pitchFamily="18" charset="0"/>
              </a:rPr>
              <a:t/>
            </a:r>
            <a:br>
              <a:rPr lang="en-US" sz="3200" b="1" dirty="0">
                <a:latin typeface="Times New Roman" panose="02020603050405020304" pitchFamily="18" charset="0"/>
                <a:cs typeface="Times New Roman" panose="02020603050405020304" pitchFamily="18" charset="0"/>
              </a:rPr>
            </a:br>
            <a:r>
              <a:rPr lang="en-US" sz="3200" i="1"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
            </a:r>
            <a:br>
              <a:rPr lang="en-US" sz="3200" dirty="0">
                <a:latin typeface="Times New Roman" panose="02020603050405020304" pitchFamily="18" charset="0"/>
                <a:cs typeface="Times New Roman" panose="02020603050405020304" pitchFamily="18" charset="0"/>
              </a:rPr>
            </a:br>
            <a:r>
              <a:rPr lang="en-US" i="1" dirty="0"/>
              <a:t> </a:t>
            </a:r>
            <a:r>
              <a:rPr lang="en-US" dirty="0"/>
              <a:t/>
            </a:r>
            <a:br>
              <a:rPr lang="en-US" dirty="0"/>
            </a:br>
            <a:endParaRPr lang="en-US" dirty="0"/>
          </a:p>
        </p:txBody>
      </p:sp>
    </p:spTree>
    <p:extLst>
      <p:ext uri="{BB962C8B-B14F-4D97-AF65-F5344CB8AC3E}">
        <p14:creationId xmlns:p14="http://schemas.microsoft.com/office/powerpoint/2010/main" val="20826084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16351" t="6319" r="13981" b="14481"/>
          <a:stretch/>
        </p:blipFill>
        <p:spPr>
          <a:xfrm>
            <a:off x="373618" y="1647847"/>
            <a:ext cx="3927794" cy="2511650"/>
          </a:xfrm>
          <a:prstGeom prst="rect">
            <a:avLst/>
          </a:prstGeom>
        </p:spPr>
      </p:pic>
      <p:sp>
        <p:nvSpPr>
          <p:cNvPr id="6" name="Rounded Rectangle 5"/>
          <p:cNvSpPr/>
          <p:nvPr/>
        </p:nvSpPr>
        <p:spPr>
          <a:xfrm>
            <a:off x="5297509" y="747138"/>
            <a:ext cx="2803302" cy="666058"/>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i="1" dirty="0" smtClean="0"/>
          </a:p>
          <a:p>
            <a:pPr algn="ctr"/>
            <a:r>
              <a:rPr lang="en-US" sz="1600" i="1" dirty="0" err="1" smtClean="0">
                <a:latin typeface="Times New Roman" panose="02020603050405020304" pitchFamily="18" charset="0"/>
                <a:cs typeface="Times New Roman" panose="02020603050405020304" pitchFamily="18" charset="0"/>
              </a:rPr>
              <a:t>Bước</a:t>
            </a:r>
            <a:r>
              <a:rPr lang="en-US" sz="1600" i="1" dirty="0" smtClean="0">
                <a:latin typeface="Times New Roman" panose="02020603050405020304" pitchFamily="18" charset="0"/>
                <a:cs typeface="Times New Roman" panose="02020603050405020304" pitchFamily="18" charset="0"/>
              </a:rPr>
              <a:t> </a:t>
            </a:r>
            <a:r>
              <a:rPr lang="en-US" sz="1600" i="1" dirty="0">
                <a:latin typeface="Times New Roman" panose="02020603050405020304" pitchFamily="18" charset="0"/>
                <a:cs typeface="Times New Roman" panose="02020603050405020304" pitchFamily="18" charset="0"/>
              </a:rPr>
              <a:t>1</a:t>
            </a:r>
            <a:r>
              <a:rPr lang="en-US" sz="1600" i="1" dirty="0" smtClean="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Hướng</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dẫn</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học</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sinh</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nghe</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va</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hiểu</a:t>
            </a:r>
            <a:r>
              <a:rPr lang="en-US" sz="1600" i="1" dirty="0">
                <a:latin typeface="Times New Roman" panose="02020603050405020304" pitchFamily="18" charset="0"/>
                <a:cs typeface="Times New Roman" panose="02020603050405020304" pitchFamily="18" charset="0"/>
              </a:rPr>
              <a:t> ý </a:t>
            </a:r>
            <a:r>
              <a:rPr lang="en-US" sz="1600" i="1" dirty="0" err="1">
                <a:latin typeface="Times New Roman" panose="02020603050405020304" pitchFamily="18" charset="0"/>
                <a:cs typeface="Times New Roman" panose="02020603050405020304" pitchFamily="18" charset="0"/>
              </a:rPr>
              <a:t>nghĩa</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của</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lời</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bài</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hát</a:t>
            </a:r>
            <a:endParaRPr lang="en-US" sz="1600" dirty="0">
              <a:latin typeface="Times New Roman" panose="02020603050405020304" pitchFamily="18" charset="0"/>
              <a:cs typeface="Times New Roman" panose="02020603050405020304" pitchFamily="18" charset="0"/>
            </a:endParaRPr>
          </a:p>
          <a:p>
            <a:pPr algn="ctr"/>
            <a:endParaRPr lang="en-US" sz="1600" dirty="0">
              <a:latin typeface="Times New Roman" panose="02020603050405020304" pitchFamily="18" charset="0"/>
              <a:cs typeface="Times New Roman" panose="02020603050405020304" pitchFamily="18" charset="0"/>
            </a:endParaRPr>
          </a:p>
        </p:txBody>
      </p:sp>
      <p:sp>
        <p:nvSpPr>
          <p:cNvPr id="7" name="Rounded Rectangle 6"/>
          <p:cNvSpPr/>
          <p:nvPr/>
        </p:nvSpPr>
        <p:spPr>
          <a:xfrm>
            <a:off x="5349025" y="1748859"/>
            <a:ext cx="2803302" cy="666058"/>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600" i="1" dirty="0" err="1" smtClean="0">
                <a:latin typeface="Times New Roman" panose="02020603050405020304" pitchFamily="18" charset="0"/>
                <a:cs typeface="Times New Roman" panose="02020603050405020304" pitchFamily="18" charset="0"/>
              </a:rPr>
              <a:t>Bước</a:t>
            </a:r>
            <a:r>
              <a:rPr lang="en-US" sz="1600" i="1" dirty="0" smtClean="0">
                <a:latin typeface="Times New Roman" panose="02020603050405020304" pitchFamily="18" charset="0"/>
                <a:cs typeface="Times New Roman" panose="02020603050405020304" pitchFamily="18" charset="0"/>
              </a:rPr>
              <a:t> </a:t>
            </a:r>
            <a:r>
              <a:rPr lang="en-US" sz="1600" i="1" dirty="0">
                <a:latin typeface="Times New Roman" panose="02020603050405020304" pitchFamily="18" charset="0"/>
                <a:cs typeface="Times New Roman" panose="02020603050405020304" pitchFamily="18" charset="0"/>
              </a:rPr>
              <a:t>2</a:t>
            </a:r>
            <a:r>
              <a:rPr lang="en-US" sz="1600" i="1" dirty="0" smtClean="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Dạy</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học</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sinh</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cách</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phát</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âm</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các</a:t>
            </a:r>
            <a:r>
              <a:rPr lang="en-US" sz="1600" i="1" dirty="0">
                <a:latin typeface="Times New Roman" panose="02020603050405020304" pitchFamily="18" charset="0"/>
                <a:cs typeface="Times New Roman" panose="02020603050405020304" pitchFamily="18" charset="0"/>
              </a:rPr>
              <a:t> </a:t>
            </a:r>
            <a:r>
              <a:rPr lang="en-US" sz="1600" i="1" dirty="0" err="1" smtClean="0">
                <a:latin typeface="Times New Roman" panose="02020603050405020304" pitchFamily="18" charset="0"/>
                <a:cs typeface="Times New Roman" panose="02020603050405020304" pitchFamily="18" charset="0"/>
              </a:rPr>
              <a:t>từ</a:t>
            </a:r>
            <a:r>
              <a:rPr lang="en-US" sz="1600" i="1" dirty="0">
                <a:latin typeface="Times New Roman" panose="02020603050405020304" pitchFamily="18" charset="0"/>
                <a:cs typeface="Times New Roman" panose="02020603050405020304" pitchFamily="18" charset="0"/>
              </a:rPr>
              <a:t> </a:t>
            </a:r>
            <a:r>
              <a:rPr lang="en-US" sz="1600" i="1" dirty="0" err="1" smtClean="0">
                <a:latin typeface="Times New Roman" panose="02020603050405020304" pitchFamily="18" charset="0"/>
                <a:cs typeface="Times New Roman" panose="02020603050405020304" pitchFamily="18" charset="0"/>
              </a:rPr>
              <a:t>khó</a:t>
            </a:r>
            <a:r>
              <a:rPr lang="en-US" sz="1600" i="1" dirty="0" smtClean="0">
                <a:latin typeface="Times New Roman" panose="02020603050405020304" pitchFamily="18" charset="0"/>
                <a:cs typeface="Times New Roman" panose="02020603050405020304" pitchFamily="18" charset="0"/>
              </a:rPr>
              <a:t>. </a:t>
            </a:r>
            <a:endParaRPr lang="en-US" sz="1600" dirty="0">
              <a:latin typeface="Times New Roman" panose="02020603050405020304" pitchFamily="18" charset="0"/>
              <a:cs typeface="Times New Roman" panose="02020603050405020304" pitchFamily="18" charset="0"/>
            </a:endParaRPr>
          </a:p>
        </p:txBody>
      </p:sp>
      <p:sp>
        <p:nvSpPr>
          <p:cNvPr id="8" name="Rounded Rectangle 7"/>
          <p:cNvSpPr/>
          <p:nvPr/>
        </p:nvSpPr>
        <p:spPr>
          <a:xfrm>
            <a:off x="5349025" y="2744308"/>
            <a:ext cx="2803302" cy="666058"/>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600" i="1" dirty="0" err="1">
                <a:latin typeface="Times New Roman" panose="02020603050405020304" pitchFamily="18" charset="0"/>
                <a:cs typeface="Times New Roman" panose="02020603050405020304" pitchFamily="18" charset="0"/>
              </a:rPr>
              <a:t>Bước</a:t>
            </a:r>
            <a:r>
              <a:rPr lang="en-US" sz="1600" i="1" dirty="0">
                <a:latin typeface="Times New Roman" panose="02020603050405020304" pitchFamily="18" charset="0"/>
                <a:cs typeface="Times New Roman" panose="02020603050405020304" pitchFamily="18" charset="0"/>
              </a:rPr>
              <a:t> </a:t>
            </a:r>
            <a:r>
              <a:rPr lang="en-US" sz="1600" i="1" dirty="0" smtClean="0">
                <a:latin typeface="Times New Roman" panose="02020603050405020304" pitchFamily="18" charset="0"/>
                <a:cs typeface="Times New Roman" panose="02020603050405020304" pitchFamily="18" charset="0"/>
              </a:rPr>
              <a:t>3: </a:t>
            </a:r>
            <a:r>
              <a:rPr lang="en-US" sz="1600" i="1" dirty="0" err="1">
                <a:latin typeface="Times New Roman" panose="02020603050405020304" pitchFamily="18" charset="0"/>
                <a:cs typeface="Times New Roman" panose="02020603050405020304" pitchFamily="18" charset="0"/>
              </a:rPr>
              <a:t>Luyện</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nghe</a:t>
            </a:r>
            <a:r>
              <a:rPr lang="en-US" sz="1600" i="1" dirty="0">
                <a:latin typeface="Times New Roman" panose="02020603050405020304" pitchFamily="18" charset="0"/>
                <a:cs typeface="Times New Roman" panose="02020603050405020304" pitchFamily="18" charset="0"/>
              </a:rPr>
              <a:t> </a:t>
            </a:r>
            <a:r>
              <a:rPr lang="en-US" sz="1600" i="1" dirty="0" err="1" smtClean="0">
                <a:latin typeface="Times New Roman" panose="02020603050405020304" pitchFamily="18" charset="0"/>
                <a:cs typeface="Times New Roman" panose="02020603050405020304" pitchFamily="18" charset="0"/>
              </a:rPr>
              <a:t>và</a:t>
            </a:r>
            <a:r>
              <a:rPr lang="en-US" sz="1600" i="1" dirty="0" smtClean="0">
                <a:latin typeface="Times New Roman" panose="02020603050405020304" pitchFamily="18" charset="0"/>
                <a:cs typeface="Times New Roman" panose="02020603050405020304" pitchFamily="18" charset="0"/>
              </a:rPr>
              <a:t> </a:t>
            </a:r>
            <a:r>
              <a:rPr lang="en-US" sz="1600" i="1" dirty="0" err="1" smtClean="0">
                <a:latin typeface="Times New Roman" panose="02020603050405020304" pitchFamily="18" charset="0"/>
                <a:cs typeface="Times New Roman" panose="02020603050405020304" pitchFamily="18" charset="0"/>
              </a:rPr>
              <a:t>hát</a:t>
            </a:r>
            <a:r>
              <a:rPr lang="en-US" sz="1600" i="1" dirty="0" smtClean="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theo</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lời</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bài</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hát</a:t>
            </a:r>
            <a:r>
              <a:rPr lang="en-US" sz="1600" i="1" dirty="0">
                <a:latin typeface="Times New Roman" panose="02020603050405020304" pitchFamily="18" charset="0"/>
                <a:cs typeface="Times New Roman" panose="02020603050405020304" pitchFamily="18" charset="0"/>
              </a:rPr>
              <a:t>. </a:t>
            </a:r>
            <a:endParaRPr lang="en-US" sz="1600" dirty="0">
              <a:latin typeface="Times New Roman" panose="02020603050405020304" pitchFamily="18" charset="0"/>
              <a:cs typeface="Times New Roman" panose="02020603050405020304" pitchFamily="18" charset="0"/>
            </a:endParaRPr>
          </a:p>
        </p:txBody>
      </p:sp>
      <p:sp>
        <p:nvSpPr>
          <p:cNvPr id="9" name="Rounded Rectangle 8"/>
          <p:cNvSpPr/>
          <p:nvPr/>
        </p:nvSpPr>
        <p:spPr>
          <a:xfrm>
            <a:off x="5349025" y="3739757"/>
            <a:ext cx="2803302" cy="666058"/>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600" i="1" dirty="0" err="1">
                <a:latin typeface="Times New Roman" panose="02020603050405020304" pitchFamily="18" charset="0"/>
                <a:cs typeface="Times New Roman" panose="02020603050405020304" pitchFamily="18" charset="0"/>
              </a:rPr>
              <a:t>Bước</a:t>
            </a:r>
            <a:r>
              <a:rPr lang="en-US" sz="1600" i="1" dirty="0">
                <a:latin typeface="Times New Roman" panose="02020603050405020304" pitchFamily="18" charset="0"/>
                <a:cs typeface="Times New Roman" panose="02020603050405020304" pitchFamily="18" charset="0"/>
              </a:rPr>
              <a:t> </a:t>
            </a:r>
            <a:r>
              <a:rPr lang="en-US" sz="1600" i="1" dirty="0" smtClean="0">
                <a:latin typeface="Times New Roman" panose="02020603050405020304" pitchFamily="18" charset="0"/>
                <a:cs typeface="Times New Roman" panose="02020603050405020304" pitchFamily="18" charset="0"/>
              </a:rPr>
              <a:t>4: </a:t>
            </a:r>
            <a:r>
              <a:rPr lang="en-US" sz="1600" i="1" dirty="0" err="1">
                <a:latin typeface="Times New Roman" panose="02020603050405020304" pitchFamily="18" charset="0"/>
                <a:cs typeface="Times New Roman" panose="02020603050405020304" pitchFamily="18" charset="0"/>
              </a:rPr>
              <a:t>Tổ</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chức</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các</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hoạt</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động</a:t>
            </a:r>
            <a:r>
              <a:rPr lang="en-US" sz="1600" i="1" dirty="0">
                <a:latin typeface="Times New Roman" panose="02020603050405020304" pitchFamily="18" charset="0"/>
                <a:cs typeface="Times New Roman" panose="02020603050405020304" pitchFamily="18" charset="0"/>
              </a:rPr>
              <a:t> </a:t>
            </a:r>
            <a:r>
              <a:rPr lang="en-US" sz="1600" i="1" dirty="0" err="1">
                <a:latin typeface="Times New Roman" panose="02020603050405020304" pitchFamily="18" charset="0"/>
                <a:cs typeface="Times New Roman" panose="02020603050405020304" pitchFamily="18" charset="0"/>
              </a:rPr>
              <a:t>thực</a:t>
            </a:r>
            <a:r>
              <a:rPr lang="en-US" sz="1600" i="1" dirty="0">
                <a:latin typeface="Times New Roman" panose="02020603050405020304" pitchFamily="18" charset="0"/>
                <a:cs typeface="Times New Roman" panose="02020603050405020304" pitchFamily="18" charset="0"/>
              </a:rPr>
              <a:t> </a:t>
            </a:r>
            <a:r>
              <a:rPr lang="en-US" sz="1600" i="1" dirty="0" err="1" smtClean="0">
                <a:latin typeface="Times New Roman" panose="02020603050405020304" pitchFamily="18" charset="0"/>
                <a:cs typeface="Times New Roman" panose="02020603050405020304" pitchFamily="18" charset="0"/>
              </a:rPr>
              <a:t>hành</a:t>
            </a:r>
            <a:r>
              <a:rPr lang="en-US" sz="1600" i="1" dirty="0">
                <a:latin typeface="Times New Roman" panose="02020603050405020304" pitchFamily="18" charset="0"/>
                <a:cs typeface="Times New Roman" panose="02020603050405020304" pitchFamily="18" charset="0"/>
              </a:rPr>
              <a:t>.</a:t>
            </a: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16834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Rounded Rectangle 2"/>
          <p:cNvSpPr/>
          <p:nvPr/>
        </p:nvSpPr>
        <p:spPr>
          <a:xfrm>
            <a:off x="998113" y="1577662"/>
            <a:ext cx="7340957" cy="125569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vi-VN" sz="2800" b="1" dirty="0">
                <a:latin typeface="Times New Roman" panose="02020603050405020304" pitchFamily="18" charset="0"/>
                <a:cs typeface="Times New Roman" panose="02020603050405020304" pitchFamily="18" charset="0"/>
              </a:rPr>
              <a:t>Video minh họa bài hát theo chủ đề “ School”</a:t>
            </a:r>
            <a:endParaRPr lang="en-US" sz="2800" dirty="0"/>
          </a:p>
        </p:txBody>
      </p:sp>
    </p:spTree>
    <p:extLst>
      <p:ext uri="{BB962C8B-B14F-4D97-AF65-F5344CB8AC3E}">
        <p14:creationId xmlns:p14="http://schemas.microsoft.com/office/powerpoint/2010/main" val="413363583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b="1" dirty="0">
                <a:latin typeface="Times New Roman" panose="02020603050405020304" pitchFamily="18" charset="0"/>
                <a:cs typeface="Times New Roman" panose="02020603050405020304" pitchFamily="18" charset="0"/>
              </a:rPr>
              <a:t>Video minh họa bài hát theo chủ đề “ School”</a:t>
            </a:r>
            <a:endParaRPr lang="en-US" b="1" dirty="0">
              <a:latin typeface="Times New Roman" panose="02020603050405020304" pitchFamily="18" charset="0"/>
              <a:cs typeface="Times New Roman" panose="02020603050405020304" pitchFamily="18" charset="0"/>
            </a:endParaRPr>
          </a:p>
        </p:txBody>
      </p:sp>
      <p:pic>
        <p:nvPicPr>
          <p:cNvPr id="3" name="hát mp4 - Tri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286775" y="1071906"/>
            <a:ext cx="2238262" cy="3334288"/>
          </a:xfrm>
          <a:prstGeom prst="rect">
            <a:avLst/>
          </a:prstGeom>
        </p:spPr>
      </p:pic>
    </p:spTree>
    <p:extLst>
      <p:ext uri="{BB962C8B-B14F-4D97-AF65-F5344CB8AC3E}">
        <p14:creationId xmlns:p14="http://schemas.microsoft.com/office/powerpoint/2010/main" val="413403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96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Wave 2"/>
          <p:cNvSpPr/>
          <p:nvPr/>
        </p:nvSpPr>
        <p:spPr>
          <a:xfrm>
            <a:off x="528034" y="1114024"/>
            <a:ext cx="8158766" cy="2588652"/>
          </a:xfrm>
          <a:prstGeom prst="wav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800" b="1" dirty="0" smtClean="0">
                <a:latin typeface="Times New Roman" panose="02020603050405020304" pitchFamily="18" charset="0"/>
                <a:cs typeface="Times New Roman" panose="02020603050405020304" pitchFamily="18" charset="0"/>
              </a:rPr>
              <a:t>BIỆN PHÁP 4</a:t>
            </a:r>
          </a:p>
          <a:p>
            <a:pPr algn="ctr"/>
            <a:r>
              <a:rPr lang="en-US" sz="2800" b="1" dirty="0" err="1" smtClean="0">
                <a:latin typeface="Times New Roman" panose="02020603050405020304" pitchFamily="18" charset="0"/>
                <a:cs typeface="Times New Roman" panose="02020603050405020304" pitchFamily="18" charset="0"/>
              </a:rPr>
              <a:t>Khuyến</a:t>
            </a:r>
            <a:r>
              <a:rPr lang="en-US" sz="2800" b="1" dirty="0" smtClean="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khích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học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sinh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luyện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nghe</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Tiếng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Anh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ngoài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giờ</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học</a:t>
            </a:r>
            <a:endParaRPr lang="en-US" sz="2800" b="1" dirty="0">
              <a:latin typeface="Times New Roman" panose="02020603050405020304" pitchFamily="18" charset="0"/>
              <a:cs typeface="Times New Roman" panose="02020603050405020304" pitchFamily="18" charset="0"/>
            </a:endParaRPr>
          </a:p>
          <a:p>
            <a:pPr algn="ctr"/>
            <a:endParaRPr lang="en-US" sz="28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462333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latin typeface="Times New Roman" panose="02020603050405020304" pitchFamily="18" charset="0"/>
                <a:cs typeface="Times New Roman" panose="02020603050405020304" pitchFamily="18" charset="0"/>
              </a:rPr>
              <a:t>Cung</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cấp</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cho</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học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sinh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các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tài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nguyên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để</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luyện</a:t>
            </a:r>
            <a:r>
              <a:rPr lang="en-US" b="1" dirty="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
            </a:r>
            <a:br>
              <a:rPr lang="en-US" b="1" dirty="0" smtClean="0">
                <a:latin typeface="Times New Roman" panose="02020603050405020304" pitchFamily="18" charset="0"/>
                <a:cs typeface="Times New Roman" panose="02020603050405020304" pitchFamily="18" charset="0"/>
              </a:rPr>
            </a:br>
            <a:r>
              <a:rPr lang="en-US" b="1" dirty="0" err="1" smtClean="0">
                <a:latin typeface="Times New Roman" panose="02020603050405020304" pitchFamily="18" charset="0"/>
                <a:cs typeface="Times New Roman" panose="02020603050405020304" pitchFamily="18" charset="0"/>
              </a:rPr>
              <a:t>nghe</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a:t>
            </a:r>
            <a:r>
              <a:rPr lang="en-US" b="1" dirty="0" err="1" smtClean="0">
                <a:latin typeface="Times New Roman" panose="02020603050405020304" pitchFamily="18" charset="0"/>
                <a:cs typeface="Times New Roman" panose="02020603050405020304" pitchFamily="18" charset="0"/>
              </a:rPr>
              <a:t>iếng</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Anh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ngoài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giờ</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học</a:t>
            </a:r>
            <a:endParaRPr lang="en-US" b="1" dirty="0">
              <a:latin typeface="Times New Roman" panose="02020603050405020304" pitchFamily="18" charset="0"/>
              <a:cs typeface="Times New Roman" panose="02020603050405020304" pitchFamily="18" charset="0"/>
            </a:endParaRPr>
          </a:p>
        </p:txBody>
      </p:sp>
      <p:pic>
        <p:nvPicPr>
          <p:cNvPr id="3" name="Picture 2"/>
          <p:cNvPicPr/>
          <p:nvPr/>
        </p:nvPicPr>
        <p:blipFill>
          <a:blip r:embed="rId2" cstate="print">
            <a:extLst>
              <a:ext uri="{28A0092B-C50C-407E-A947-70E740481C1C}">
                <a14:useLocalDpi xmlns:a14="http://schemas.microsoft.com/office/drawing/2010/main" val="0"/>
              </a:ext>
            </a:extLst>
          </a:blip>
          <a:stretch>
            <a:fillRect/>
          </a:stretch>
        </p:blipFill>
        <p:spPr>
          <a:xfrm>
            <a:off x="632874" y="1355501"/>
            <a:ext cx="4299733" cy="3416121"/>
          </a:xfrm>
          <a:prstGeom prst="rect">
            <a:avLst/>
          </a:prstGeom>
        </p:spPr>
      </p:pic>
      <p:sp>
        <p:nvSpPr>
          <p:cNvPr id="4" name="Rounded Rectangle 3"/>
          <p:cNvSpPr/>
          <p:nvPr/>
        </p:nvSpPr>
        <p:spPr>
          <a:xfrm>
            <a:off x="5207191" y="2456645"/>
            <a:ext cx="3003091" cy="100133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b="1" dirty="0" err="1" smtClean="0">
                <a:latin typeface="Times New Roman" panose="02020603050405020304" pitchFamily="18" charset="0"/>
                <a:cs typeface="Times New Roman" panose="02020603050405020304" pitchFamily="18" charset="0"/>
              </a:rPr>
              <a:t>Ứng</a:t>
            </a:r>
            <a:r>
              <a:rPr lang="en-US" sz="2000" b="1" dirty="0" smtClean="0">
                <a:latin typeface="Times New Roman" panose="02020603050405020304" pitchFamily="18" charset="0"/>
                <a:cs typeface="Times New Roman" panose="02020603050405020304" pitchFamily="18" charset="0"/>
              </a:rPr>
              <a:t> </a:t>
            </a:r>
            <a:r>
              <a:rPr lang="en-US" sz="2000" b="1" dirty="0" err="1" smtClean="0">
                <a:latin typeface="Times New Roman" panose="02020603050405020304" pitchFamily="18" charset="0"/>
                <a:cs typeface="Times New Roman" panose="02020603050405020304" pitchFamily="18" charset="0"/>
              </a:rPr>
              <a:t>dụng</a:t>
            </a:r>
            <a:r>
              <a:rPr lang="en-US" sz="2000" b="1" dirty="0" smtClean="0">
                <a:latin typeface="Times New Roman" panose="02020603050405020304" pitchFamily="18" charset="0"/>
                <a:cs typeface="Times New Roman" panose="02020603050405020304" pitchFamily="18" charset="0"/>
              </a:rPr>
              <a:t> DHA</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6080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p:nvPr/>
        </p:nvPicPr>
        <p:blipFill rotWithShape="1">
          <a:blip r:embed="rId2" cstate="print">
            <a:extLst>
              <a:ext uri="{28A0092B-C50C-407E-A947-70E740481C1C}">
                <a14:useLocalDpi xmlns:a14="http://schemas.microsoft.com/office/drawing/2010/main" val="0"/>
              </a:ext>
            </a:extLst>
          </a:blip>
          <a:srcRect l="8976" r="3148" b="919"/>
          <a:stretch/>
        </p:blipFill>
        <p:spPr>
          <a:xfrm>
            <a:off x="2073497" y="411474"/>
            <a:ext cx="5157990" cy="3819235"/>
          </a:xfrm>
          <a:prstGeom prst="rect">
            <a:avLst/>
          </a:prstGeom>
        </p:spPr>
      </p:pic>
      <p:sp>
        <p:nvSpPr>
          <p:cNvPr id="4" name="Rounded Rectangle 3"/>
          <p:cNvSpPr/>
          <p:nvPr/>
        </p:nvSpPr>
        <p:spPr>
          <a:xfrm>
            <a:off x="3029754" y="4317643"/>
            <a:ext cx="3245476" cy="41856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vi-VN" u="sng" dirty="0">
                <a:hlinkClick r:id="rId3"/>
              </a:rPr>
              <a:t>https://www.youtube.com/results?search_query=english+singsing</a:t>
            </a:r>
            <a:r>
              <a:rPr lang="vi-VN" dirty="0"/>
              <a:t>. </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7652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dirty="0" smtClean="0">
                <a:latin typeface="Times New Roman" panose="02020603050405020304" pitchFamily="18" charset="0"/>
                <a:cs typeface="Times New Roman" panose="02020603050405020304" pitchFamily="18" charset="0"/>
              </a:rPr>
              <a:t/>
            </a:r>
            <a:br>
              <a:rPr lang="en-US" sz="2400" b="1" dirty="0" smtClean="0">
                <a:latin typeface="Times New Roman" panose="02020603050405020304" pitchFamily="18" charset="0"/>
                <a:cs typeface="Times New Roman" panose="02020603050405020304" pitchFamily="18" charset="0"/>
              </a:rPr>
            </a:br>
            <a:r>
              <a:rPr lang="en-US" sz="2400" b="1" dirty="0">
                <a:latin typeface="Times New Roman" panose="02020603050405020304" pitchFamily="18" charset="0"/>
                <a:cs typeface="Times New Roman" panose="02020603050405020304" pitchFamily="18" charset="0"/>
              </a:rPr>
              <a:t/>
            </a:r>
            <a:br>
              <a:rPr lang="en-US" sz="2400" b="1" dirty="0">
                <a:latin typeface="Times New Roman" panose="02020603050405020304" pitchFamily="18" charset="0"/>
                <a:cs typeface="Times New Roman" panose="02020603050405020304" pitchFamily="18" charset="0"/>
              </a:rPr>
            </a:br>
            <a:r>
              <a:rPr lang="vi-VN" sz="4000" b="1" dirty="0">
                <a:latin typeface="Times New Roman" panose="02020603050405020304" pitchFamily="18" charset="0"/>
                <a:cs typeface="Times New Roman" panose="02020603050405020304" pitchFamily="18" charset="0"/>
              </a:rPr>
              <a:t>Các hoạt động tích cực trong giờ học nghe</a:t>
            </a:r>
            <a:endParaRPr lang="en-US"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864284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latin typeface="Times New Roman" panose="02020603050405020304" pitchFamily="18" charset="0"/>
                <a:cs typeface="Times New Roman" panose="02020603050405020304" pitchFamily="18" charset="0"/>
              </a:rPr>
              <a:t>Học</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sinh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nghe</a:t>
            </a:r>
            <a:r>
              <a:rPr lang="en-US" b="1" dirty="0">
                <a:latin typeface="Times New Roman" panose="02020603050405020304" pitchFamily="18" charset="0"/>
                <a:cs typeface="Times New Roman" panose="02020603050405020304" pitchFamily="18" charset="0"/>
              </a:rPr>
              <a:t> </a:t>
            </a:r>
            <a:r>
              <a:rPr lang="en-US" b="1" dirty="0" smtClean="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làm</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bài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tập</a:t>
            </a:r>
            <a:endParaRPr lang="en-US" b="1" dirty="0">
              <a:latin typeface="Times New Roman" panose="02020603050405020304" pitchFamily="18" charset="0"/>
              <a:cs typeface="Times New Roman" panose="02020603050405020304" pitchFamily="18" charset="0"/>
            </a:endParaRPr>
          </a:p>
        </p:txBody>
      </p:sp>
      <p:pic>
        <p:nvPicPr>
          <p:cNvPr id="4" name="nghe và làm b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95400" y="1025842"/>
            <a:ext cx="6852920" cy="3854768"/>
          </a:xfrm>
          <a:prstGeom prst="rect">
            <a:avLst/>
          </a:prstGeom>
        </p:spPr>
      </p:pic>
    </p:spTree>
    <p:extLst>
      <p:ext uri="{BB962C8B-B14F-4D97-AF65-F5344CB8AC3E}">
        <p14:creationId xmlns:p14="http://schemas.microsoft.com/office/powerpoint/2010/main" val="1872439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26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03"/>
        <p:cNvGrpSpPr/>
        <p:nvPr/>
      </p:nvGrpSpPr>
      <p:grpSpPr>
        <a:xfrm>
          <a:off x="0" y="0"/>
          <a:ext cx="0" cy="0"/>
          <a:chOff x="0" y="0"/>
          <a:chExt cx="0" cy="0"/>
        </a:xfrm>
      </p:grpSpPr>
      <p:sp>
        <p:nvSpPr>
          <p:cNvPr id="2808" name="Google Shape;2808;p39"/>
          <p:cNvSpPr txBox="1">
            <a:spLocks noGrp="1"/>
          </p:cNvSpPr>
          <p:nvPr>
            <p:ph type="title"/>
          </p:nvPr>
        </p:nvSpPr>
        <p:spPr>
          <a:xfrm>
            <a:off x="457200" y="155314"/>
            <a:ext cx="8229600" cy="481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dirty="0" smtClean="0">
                <a:latin typeface="Times New Roman" panose="02020603050405020304" pitchFamily="18" charset="0"/>
                <a:cs typeface="Times New Roman" panose="02020603050405020304" pitchFamily="18" charset="0"/>
              </a:rPr>
              <a:t/>
            </a:r>
            <a:br>
              <a:rPr lang="en-US" dirty="0" smtClean="0">
                <a:latin typeface="Times New Roman" panose="02020603050405020304" pitchFamily="18" charset="0"/>
                <a:cs typeface="Times New Roman" panose="02020603050405020304" pitchFamily="18" charset="0"/>
              </a:rPr>
            </a:br>
            <a:r>
              <a:rPr lang="en-US" b="1" dirty="0" smtClean="0">
                <a:solidFill>
                  <a:srgbClr val="FF0000"/>
                </a:solidFill>
                <a:latin typeface="Times New Roman" panose="02020603050405020304" pitchFamily="18" charset="0"/>
                <a:cs typeface="Times New Roman" panose="02020603050405020304" pitchFamily="18" charset="0"/>
              </a:rPr>
              <a:t>LÝ DO CHỌN BIỆN PHÁP</a:t>
            </a:r>
            <a:endParaRPr b="1" dirty="0">
              <a:solidFill>
                <a:srgbClr val="FF0000"/>
              </a:solidFill>
              <a:latin typeface="Times New Roman" panose="02020603050405020304" pitchFamily="18" charset="0"/>
              <a:cs typeface="Times New Roman" panose="02020603050405020304" pitchFamily="18" charset="0"/>
            </a:endParaRPr>
          </a:p>
        </p:txBody>
      </p:sp>
      <p:sp>
        <p:nvSpPr>
          <p:cNvPr id="2810" name="Google Shape;2810;p39"/>
          <p:cNvSpPr txBox="1"/>
          <p:nvPr/>
        </p:nvSpPr>
        <p:spPr>
          <a:xfrm>
            <a:off x="1596365" y="1472113"/>
            <a:ext cx="1849470" cy="260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dirty="0" smtClean="0">
                <a:solidFill>
                  <a:schemeClr val="lt1"/>
                </a:solidFill>
                <a:latin typeface="Times New Roman" panose="02020603050405020304" pitchFamily="18" charset="0"/>
                <a:ea typeface="Fira Sans Extra Condensed Medium"/>
                <a:cs typeface="Times New Roman" panose="02020603050405020304" pitchFamily="18" charset="0"/>
                <a:sym typeface="Fira Sans Extra Condensed Medium"/>
              </a:rPr>
              <a:t>Tổng quát</a:t>
            </a:r>
            <a:endParaRPr sz="2400" dirty="0">
              <a:solidFill>
                <a:schemeClr val="lt1"/>
              </a:solidFill>
              <a:latin typeface="Times New Roman" panose="02020603050405020304" pitchFamily="18" charset="0"/>
              <a:ea typeface="Fira Sans Extra Condensed Medium"/>
              <a:cs typeface="Times New Roman" panose="02020603050405020304" pitchFamily="18" charset="0"/>
              <a:sym typeface="Fira Sans Extra Condensed Medium"/>
            </a:endParaRPr>
          </a:p>
        </p:txBody>
      </p:sp>
      <p:sp>
        <p:nvSpPr>
          <p:cNvPr id="2825" name="Google Shape;2825;p39"/>
          <p:cNvSpPr txBox="1"/>
          <p:nvPr/>
        </p:nvSpPr>
        <p:spPr>
          <a:xfrm>
            <a:off x="614903" y="2119457"/>
            <a:ext cx="3832807" cy="260700"/>
          </a:xfrm>
          <a:prstGeom prst="rect">
            <a:avLst/>
          </a:prstGeom>
          <a:noFill/>
          <a:ln>
            <a:noFill/>
          </a:ln>
        </p:spPr>
        <p:txBody>
          <a:bodyPr spcFirstLastPara="1" wrap="square" lIns="91425" tIns="91425" rIns="91425" bIns="91425" anchor="ctr" anchorCtr="0">
            <a:noAutofit/>
          </a:bodyPr>
          <a:lstStyle/>
          <a:p>
            <a:pPr fontAlgn="t"/>
            <a:endParaRPr lang="en-US" dirty="0">
              <a:solidFill>
                <a:schemeClr val="bg1"/>
              </a:solidFill>
              <a:latin typeface="Times New Roman" panose="02020603050405020304" pitchFamily="18" charset="0"/>
              <a:cs typeface="Times New Roman" panose="02020603050405020304" pitchFamily="18" charset="0"/>
            </a:endParaRPr>
          </a:p>
        </p:txBody>
      </p:sp>
      <p:grpSp>
        <p:nvGrpSpPr>
          <p:cNvPr id="69" name="Google Shape;455;p21"/>
          <p:cNvGrpSpPr/>
          <p:nvPr/>
        </p:nvGrpSpPr>
        <p:grpSpPr>
          <a:xfrm>
            <a:off x="614903" y="3215755"/>
            <a:ext cx="1645339" cy="1488531"/>
            <a:chOff x="10294325" y="3406750"/>
            <a:chExt cx="558550" cy="557725"/>
          </a:xfrm>
        </p:grpSpPr>
        <p:sp>
          <p:nvSpPr>
            <p:cNvPr id="70" name="Google Shape;456;p21"/>
            <p:cNvSpPr/>
            <p:nvPr/>
          </p:nvSpPr>
          <p:spPr>
            <a:xfrm>
              <a:off x="10573975" y="3414050"/>
              <a:ext cx="271575" cy="279800"/>
            </a:xfrm>
            <a:custGeom>
              <a:avLst/>
              <a:gdLst/>
              <a:ahLst/>
              <a:cxnLst/>
              <a:rect l="l" t="t" r="r" b="b"/>
              <a:pathLst>
                <a:path w="10863" h="11192" extrusionOk="0">
                  <a:moveTo>
                    <a:pt x="5437" y="1"/>
                  </a:moveTo>
                  <a:cubicBezTo>
                    <a:pt x="2440" y="1"/>
                    <a:pt x="1" y="2428"/>
                    <a:pt x="1" y="5432"/>
                  </a:cubicBezTo>
                  <a:cubicBezTo>
                    <a:pt x="1" y="7090"/>
                    <a:pt x="749" y="8651"/>
                    <a:pt x="2050" y="9692"/>
                  </a:cubicBezTo>
                  <a:cubicBezTo>
                    <a:pt x="1985" y="10050"/>
                    <a:pt x="1854" y="10342"/>
                    <a:pt x="1659" y="10602"/>
                  </a:cubicBezTo>
                  <a:lnTo>
                    <a:pt x="1497" y="10895"/>
                  </a:lnTo>
                  <a:cubicBezTo>
                    <a:pt x="1406" y="11015"/>
                    <a:pt x="1511" y="11191"/>
                    <a:pt x="1656" y="11191"/>
                  </a:cubicBezTo>
                  <a:cubicBezTo>
                    <a:pt x="1668" y="11191"/>
                    <a:pt x="1680" y="11190"/>
                    <a:pt x="1692" y="11188"/>
                  </a:cubicBezTo>
                  <a:lnTo>
                    <a:pt x="2017" y="11155"/>
                  </a:lnTo>
                  <a:cubicBezTo>
                    <a:pt x="2765" y="10993"/>
                    <a:pt x="3350" y="10830"/>
                    <a:pt x="3741" y="10602"/>
                  </a:cubicBezTo>
                  <a:cubicBezTo>
                    <a:pt x="4255" y="10757"/>
                    <a:pt x="4790" y="10850"/>
                    <a:pt x="5346" y="10850"/>
                  </a:cubicBezTo>
                  <a:cubicBezTo>
                    <a:pt x="5492" y="10850"/>
                    <a:pt x="5640" y="10844"/>
                    <a:pt x="5789" y="10830"/>
                  </a:cubicBezTo>
                  <a:cubicBezTo>
                    <a:pt x="8619" y="10668"/>
                    <a:pt x="10862" y="8261"/>
                    <a:pt x="10830" y="5399"/>
                  </a:cubicBezTo>
                  <a:cubicBezTo>
                    <a:pt x="10830" y="2473"/>
                    <a:pt x="8456" y="66"/>
                    <a:pt x="5497" y="1"/>
                  </a:cubicBezTo>
                  <a:cubicBezTo>
                    <a:pt x="5477" y="1"/>
                    <a:pt x="5457" y="1"/>
                    <a:pt x="54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1" name="Google Shape;457;p21"/>
            <p:cNvSpPr/>
            <p:nvPr/>
          </p:nvSpPr>
          <p:spPr>
            <a:xfrm>
              <a:off x="10573175" y="3414075"/>
              <a:ext cx="206525" cy="279775"/>
            </a:xfrm>
            <a:custGeom>
              <a:avLst/>
              <a:gdLst/>
              <a:ahLst/>
              <a:cxnLst/>
              <a:rect l="l" t="t" r="r" b="b"/>
              <a:pathLst>
                <a:path w="8261" h="11191" extrusionOk="0">
                  <a:moveTo>
                    <a:pt x="5366" y="0"/>
                  </a:moveTo>
                  <a:cubicBezTo>
                    <a:pt x="2439" y="65"/>
                    <a:pt x="98" y="2407"/>
                    <a:pt x="33" y="5333"/>
                  </a:cubicBezTo>
                  <a:cubicBezTo>
                    <a:pt x="0" y="7024"/>
                    <a:pt x="748" y="8618"/>
                    <a:pt x="2082" y="9691"/>
                  </a:cubicBezTo>
                  <a:cubicBezTo>
                    <a:pt x="1984" y="10049"/>
                    <a:pt x="1854" y="10341"/>
                    <a:pt x="1691" y="10601"/>
                  </a:cubicBezTo>
                  <a:lnTo>
                    <a:pt x="1529" y="10894"/>
                  </a:lnTo>
                  <a:cubicBezTo>
                    <a:pt x="1438" y="11014"/>
                    <a:pt x="1543" y="11190"/>
                    <a:pt x="1688" y="11190"/>
                  </a:cubicBezTo>
                  <a:cubicBezTo>
                    <a:pt x="1700" y="11190"/>
                    <a:pt x="1712" y="11189"/>
                    <a:pt x="1724" y="11187"/>
                  </a:cubicBezTo>
                  <a:lnTo>
                    <a:pt x="2049" y="11154"/>
                  </a:lnTo>
                  <a:cubicBezTo>
                    <a:pt x="2797" y="10992"/>
                    <a:pt x="3382" y="10829"/>
                    <a:pt x="3773" y="10601"/>
                  </a:cubicBezTo>
                  <a:cubicBezTo>
                    <a:pt x="4287" y="10756"/>
                    <a:pt x="4822" y="10849"/>
                    <a:pt x="5378" y="10849"/>
                  </a:cubicBezTo>
                  <a:cubicBezTo>
                    <a:pt x="5524" y="10849"/>
                    <a:pt x="5672" y="10843"/>
                    <a:pt x="5821" y="10829"/>
                  </a:cubicBezTo>
                  <a:cubicBezTo>
                    <a:pt x="6081" y="10829"/>
                    <a:pt x="6342" y="10797"/>
                    <a:pt x="6602" y="10732"/>
                  </a:cubicBezTo>
                  <a:cubicBezTo>
                    <a:pt x="6764" y="10406"/>
                    <a:pt x="6667" y="10016"/>
                    <a:pt x="6407" y="9756"/>
                  </a:cubicBezTo>
                  <a:cubicBezTo>
                    <a:pt x="5366" y="8748"/>
                    <a:pt x="4748" y="7350"/>
                    <a:pt x="4748" y="5854"/>
                  </a:cubicBezTo>
                  <a:cubicBezTo>
                    <a:pt x="4748" y="3545"/>
                    <a:pt x="6212" y="1561"/>
                    <a:pt x="8260" y="781"/>
                  </a:cubicBezTo>
                  <a:cubicBezTo>
                    <a:pt x="7415" y="293"/>
                    <a:pt x="6407" y="0"/>
                    <a:pt x="5366"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2" name="Google Shape;458;p21"/>
            <p:cNvSpPr/>
            <p:nvPr/>
          </p:nvSpPr>
          <p:spPr>
            <a:xfrm>
              <a:off x="10612200" y="3528700"/>
              <a:ext cx="26850" cy="26850"/>
            </a:xfrm>
            <a:custGeom>
              <a:avLst/>
              <a:gdLst/>
              <a:ahLst/>
              <a:cxnLst/>
              <a:rect l="l" t="t" r="r" b="b"/>
              <a:pathLst>
                <a:path w="1074" h="1074" extrusionOk="0">
                  <a:moveTo>
                    <a:pt x="521" y="0"/>
                  </a:moveTo>
                  <a:cubicBezTo>
                    <a:pt x="228" y="0"/>
                    <a:pt x="0" y="228"/>
                    <a:pt x="0" y="521"/>
                  </a:cubicBezTo>
                  <a:cubicBezTo>
                    <a:pt x="0" y="846"/>
                    <a:pt x="228" y="1074"/>
                    <a:pt x="521" y="1074"/>
                  </a:cubicBezTo>
                  <a:cubicBezTo>
                    <a:pt x="846" y="1074"/>
                    <a:pt x="1073" y="846"/>
                    <a:pt x="1073" y="521"/>
                  </a:cubicBezTo>
                  <a:cubicBezTo>
                    <a:pt x="1073" y="228"/>
                    <a:pt x="846" y="0"/>
                    <a:pt x="52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3" name="Google Shape;459;p21"/>
            <p:cNvSpPr/>
            <p:nvPr/>
          </p:nvSpPr>
          <p:spPr>
            <a:xfrm>
              <a:off x="10695925" y="3528700"/>
              <a:ext cx="26850" cy="26850"/>
            </a:xfrm>
            <a:custGeom>
              <a:avLst/>
              <a:gdLst/>
              <a:ahLst/>
              <a:cxnLst/>
              <a:rect l="l" t="t" r="r" b="b"/>
              <a:pathLst>
                <a:path w="1074" h="1074" extrusionOk="0">
                  <a:moveTo>
                    <a:pt x="554" y="0"/>
                  </a:moveTo>
                  <a:cubicBezTo>
                    <a:pt x="228" y="0"/>
                    <a:pt x="1" y="228"/>
                    <a:pt x="1" y="521"/>
                  </a:cubicBezTo>
                  <a:cubicBezTo>
                    <a:pt x="1" y="846"/>
                    <a:pt x="228" y="1074"/>
                    <a:pt x="554" y="1074"/>
                  </a:cubicBezTo>
                  <a:cubicBezTo>
                    <a:pt x="846" y="1074"/>
                    <a:pt x="1074" y="846"/>
                    <a:pt x="1074" y="521"/>
                  </a:cubicBezTo>
                  <a:cubicBezTo>
                    <a:pt x="1074" y="228"/>
                    <a:pt x="846" y="0"/>
                    <a:pt x="5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4" name="Google Shape;460;p21"/>
            <p:cNvSpPr/>
            <p:nvPr/>
          </p:nvSpPr>
          <p:spPr>
            <a:xfrm>
              <a:off x="10779675" y="3528700"/>
              <a:ext cx="27650" cy="26850"/>
            </a:xfrm>
            <a:custGeom>
              <a:avLst/>
              <a:gdLst/>
              <a:ahLst/>
              <a:cxnLst/>
              <a:rect l="l" t="t" r="r" b="b"/>
              <a:pathLst>
                <a:path w="1106" h="1074" extrusionOk="0">
                  <a:moveTo>
                    <a:pt x="553" y="0"/>
                  </a:moveTo>
                  <a:cubicBezTo>
                    <a:pt x="260" y="0"/>
                    <a:pt x="0" y="228"/>
                    <a:pt x="0" y="521"/>
                  </a:cubicBezTo>
                  <a:cubicBezTo>
                    <a:pt x="0" y="846"/>
                    <a:pt x="260" y="1074"/>
                    <a:pt x="553" y="1074"/>
                  </a:cubicBezTo>
                  <a:cubicBezTo>
                    <a:pt x="846" y="1074"/>
                    <a:pt x="1106" y="846"/>
                    <a:pt x="1106" y="521"/>
                  </a:cubicBezTo>
                  <a:cubicBezTo>
                    <a:pt x="1106" y="228"/>
                    <a:pt x="846" y="0"/>
                    <a:pt x="5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5" name="Google Shape;461;p21"/>
            <p:cNvSpPr/>
            <p:nvPr/>
          </p:nvSpPr>
          <p:spPr>
            <a:xfrm>
              <a:off x="10314650" y="3637625"/>
              <a:ext cx="207325" cy="86225"/>
            </a:xfrm>
            <a:custGeom>
              <a:avLst/>
              <a:gdLst/>
              <a:ahLst/>
              <a:cxnLst/>
              <a:rect l="l" t="t" r="r" b="b"/>
              <a:pathLst>
                <a:path w="8293" h="3449" extrusionOk="0">
                  <a:moveTo>
                    <a:pt x="781" y="1"/>
                  </a:moveTo>
                  <a:lnTo>
                    <a:pt x="390" y="554"/>
                  </a:lnTo>
                  <a:cubicBezTo>
                    <a:pt x="130" y="879"/>
                    <a:pt x="0" y="1302"/>
                    <a:pt x="0" y="1725"/>
                  </a:cubicBezTo>
                  <a:lnTo>
                    <a:pt x="0" y="3448"/>
                  </a:lnTo>
                  <a:lnTo>
                    <a:pt x="8293" y="3448"/>
                  </a:lnTo>
                  <a:lnTo>
                    <a:pt x="8293" y="1725"/>
                  </a:lnTo>
                  <a:cubicBezTo>
                    <a:pt x="8293" y="1302"/>
                    <a:pt x="8162" y="912"/>
                    <a:pt x="7935" y="586"/>
                  </a:cubicBezTo>
                  <a:lnTo>
                    <a:pt x="7610" y="131"/>
                  </a:lnTo>
                  <a:lnTo>
                    <a:pt x="7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6" name="Google Shape;462;p21"/>
            <p:cNvSpPr/>
            <p:nvPr/>
          </p:nvSpPr>
          <p:spPr>
            <a:xfrm>
              <a:off x="10331700" y="3585450"/>
              <a:ext cx="186200" cy="103425"/>
            </a:xfrm>
            <a:custGeom>
              <a:avLst/>
              <a:gdLst/>
              <a:ahLst/>
              <a:cxnLst/>
              <a:rect l="l" t="t" r="r" b="b"/>
              <a:pathLst>
                <a:path w="7448" h="4137" extrusionOk="0">
                  <a:moveTo>
                    <a:pt x="6936" y="0"/>
                  </a:moveTo>
                  <a:cubicBezTo>
                    <a:pt x="6890" y="0"/>
                    <a:pt x="6842" y="12"/>
                    <a:pt x="6798" y="39"/>
                  </a:cubicBezTo>
                  <a:lnTo>
                    <a:pt x="6733" y="72"/>
                  </a:lnTo>
                  <a:cubicBezTo>
                    <a:pt x="6407" y="267"/>
                    <a:pt x="5854" y="397"/>
                    <a:pt x="5107" y="462"/>
                  </a:cubicBezTo>
                  <a:cubicBezTo>
                    <a:pt x="4651" y="527"/>
                    <a:pt x="4196" y="527"/>
                    <a:pt x="3903" y="527"/>
                  </a:cubicBezTo>
                  <a:lnTo>
                    <a:pt x="3416" y="527"/>
                  </a:lnTo>
                  <a:cubicBezTo>
                    <a:pt x="2505" y="527"/>
                    <a:pt x="1659" y="722"/>
                    <a:pt x="1009" y="1047"/>
                  </a:cubicBezTo>
                  <a:cubicBezTo>
                    <a:pt x="391" y="1373"/>
                    <a:pt x="33" y="1795"/>
                    <a:pt x="1" y="2251"/>
                  </a:cubicBezTo>
                  <a:cubicBezTo>
                    <a:pt x="1" y="2316"/>
                    <a:pt x="1" y="2381"/>
                    <a:pt x="33" y="2446"/>
                  </a:cubicBezTo>
                  <a:cubicBezTo>
                    <a:pt x="33" y="2478"/>
                    <a:pt x="66" y="2478"/>
                    <a:pt x="66" y="2511"/>
                  </a:cubicBezTo>
                  <a:cubicBezTo>
                    <a:pt x="391" y="3031"/>
                    <a:pt x="879" y="3421"/>
                    <a:pt x="1432" y="3649"/>
                  </a:cubicBezTo>
                  <a:cubicBezTo>
                    <a:pt x="2017" y="3877"/>
                    <a:pt x="2798" y="4137"/>
                    <a:pt x="3416" y="4137"/>
                  </a:cubicBezTo>
                  <a:cubicBezTo>
                    <a:pt x="4261" y="4137"/>
                    <a:pt x="5042" y="3974"/>
                    <a:pt x="5627" y="3649"/>
                  </a:cubicBezTo>
                  <a:lnTo>
                    <a:pt x="5659" y="3649"/>
                  </a:lnTo>
                  <a:cubicBezTo>
                    <a:pt x="6017" y="3421"/>
                    <a:pt x="6537" y="3031"/>
                    <a:pt x="6960" y="2251"/>
                  </a:cubicBezTo>
                  <a:cubicBezTo>
                    <a:pt x="6960" y="2251"/>
                    <a:pt x="6960" y="2251"/>
                    <a:pt x="6960" y="2218"/>
                  </a:cubicBezTo>
                  <a:cubicBezTo>
                    <a:pt x="7350" y="1600"/>
                    <a:pt x="7448" y="917"/>
                    <a:pt x="7220" y="267"/>
                  </a:cubicBezTo>
                  <a:lnTo>
                    <a:pt x="7220" y="202"/>
                  </a:lnTo>
                  <a:cubicBezTo>
                    <a:pt x="7173" y="84"/>
                    <a:pt x="7058" y="0"/>
                    <a:pt x="69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7" name="Google Shape;463;p21"/>
            <p:cNvSpPr/>
            <p:nvPr/>
          </p:nvSpPr>
          <p:spPr>
            <a:xfrm>
              <a:off x="10331700" y="3598625"/>
              <a:ext cx="143925" cy="90250"/>
            </a:xfrm>
            <a:custGeom>
              <a:avLst/>
              <a:gdLst/>
              <a:ahLst/>
              <a:cxnLst/>
              <a:rect l="l" t="t" r="r" b="b"/>
              <a:pathLst>
                <a:path w="5757" h="3610" extrusionOk="0">
                  <a:moveTo>
                    <a:pt x="3416" y="0"/>
                  </a:moveTo>
                  <a:cubicBezTo>
                    <a:pt x="2505" y="0"/>
                    <a:pt x="1659" y="195"/>
                    <a:pt x="1009" y="520"/>
                  </a:cubicBezTo>
                  <a:cubicBezTo>
                    <a:pt x="391" y="846"/>
                    <a:pt x="33" y="1268"/>
                    <a:pt x="1" y="1724"/>
                  </a:cubicBezTo>
                  <a:cubicBezTo>
                    <a:pt x="1" y="1789"/>
                    <a:pt x="1" y="1854"/>
                    <a:pt x="33" y="1919"/>
                  </a:cubicBezTo>
                  <a:cubicBezTo>
                    <a:pt x="33" y="1951"/>
                    <a:pt x="66" y="1951"/>
                    <a:pt x="66" y="1984"/>
                  </a:cubicBezTo>
                  <a:cubicBezTo>
                    <a:pt x="391" y="2504"/>
                    <a:pt x="879" y="2894"/>
                    <a:pt x="1432" y="3122"/>
                  </a:cubicBezTo>
                  <a:cubicBezTo>
                    <a:pt x="2017" y="3350"/>
                    <a:pt x="2798" y="3610"/>
                    <a:pt x="3416" y="3610"/>
                  </a:cubicBezTo>
                  <a:cubicBezTo>
                    <a:pt x="4261" y="3610"/>
                    <a:pt x="5042" y="3447"/>
                    <a:pt x="5659" y="3122"/>
                  </a:cubicBezTo>
                  <a:cubicBezTo>
                    <a:pt x="5692" y="3089"/>
                    <a:pt x="5724" y="3089"/>
                    <a:pt x="5757" y="3057"/>
                  </a:cubicBezTo>
                  <a:cubicBezTo>
                    <a:pt x="5172" y="3024"/>
                    <a:pt x="4489" y="2797"/>
                    <a:pt x="3936" y="2602"/>
                  </a:cubicBezTo>
                  <a:cubicBezTo>
                    <a:pt x="3383" y="2374"/>
                    <a:pt x="2895" y="1984"/>
                    <a:pt x="2603" y="1463"/>
                  </a:cubicBezTo>
                  <a:cubicBezTo>
                    <a:pt x="2570" y="1431"/>
                    <a:pt x="2570" y="1398"/>
                    <a:pt x="2537" y="1398"/>
                  </a:cubicBezTo>
                  <a:cubicBezTo>
                    <a:pt x="2537" y="1333"/>
                    <a:pt x="2505" y="1268"/>
                    <a:pt x="2505" y="1203"/>
                  </a:cubicBezTo>
                  <a:cubicBezTo>
                    <a:pt x="2537" y="748"/>
                    <a:pt x="2895" y="325"/>
                    <a:pt x="3513"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 name="Google Shape;464;p21"/>
            <p:cNvSpPr/>
            <p:nvPr/>
          </p:nvSpPr>
          <p:spPr>
            <a:xfrm>
              <a:off x="10302450" y="3723000"/>
              <a:ext cx="37425" cy="40675"/>
            </a:xfrm>
            <a:custGeom>
              <a:avLst/>
              <a:gdLst/>
              <a:ahLst/>
              <a:cxnLst/>
              <a:rect l="l" t="t" r="r" b="b"/>
              <a:pathLst>
                <a:path w="1497" h="1627" extrusionOk="0">
                  <a:moveTo>
                    <a:pt x="618" y="1"/>
                  </a:moveTo>
                  <a:cubicBezTo>
                    <a:pt x="618" y="1"/>
                    <a:pt x="456" y="33"/>
                    <a:pt x="456" y="33"/>
                  </a:cubicBezTo>
                  <a:cubicBezTo>
                    <a:pt x="195" y="98"/>
                    <a:pt x="0" y="358"/>
                    <a:pt x="0" y="651"/>
                  </a:cubicBezTo>
                  <a:lnTo>
                    <a:pt x="0" y="976"/>
                  </a:lnTo>
                  <a:cubicBezTo>
                    <a:pt x="0" y="1334"/>
                    <a:pt x="293" y="1594"/>
                    <a:pt x="618" y="1594"/>
                  </a:cubicBezTo>
                  <a:lnTo>
                    <a:pt x="618" y="1627"/>
                  </a:lnTo>
                  <a:lnTo>
                    <a:pt x="1496" y="1627"/>
                  </a:lnTo>
                  <a:lnTo>
                    <a:pt x="1496" y="1"/>
                  </a:lnTo>
                  <a:close/>
                </a:path>
              </a:pathLst>
            </a:custGeom>
            <a:solidFill>
              <a:srgbClr val="DBAE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9" name="Google Shape;465;p21"/>
            <p:cNvSpPr/>
            <p:nvPr/>
          </p:nvSpPr>
          <p:spPr>
            <a:xfrm>
              <a:off x="10496750" y="3723000"/>
              <a:ext cx="37425" cy="40675"/>
            </a:xfrm>
            <a:custGeom>
              <a:avLst/>
              <a:gdLst/>
              <a:ahLst/>
              <a:cxnLst/>
              <a:rect l="l" t="t" r="r" b="b"/>
              <a:pathLst>
                <a:path w="1497" h="1627" extrusionOk="0">
                  <a:moveTo>
                    <a:pt x="0" y="1"/>
                  </a:moveTo>
                  <a:lnTo>
                    <a:pt x="0" y="1627"/>
                  </a:lnTo>
                  <a:lnTo>
                    <a:pt x="878" y="1627"/>
                  </a:lnTo>
                  <a:lnTo>
                    <a:pt x="878" y="1594"/>
                  </a:lnTo>
                  <a:cubicBezTo>
                    <a:pt x="1204" y="1594"/>
                    <a:pt x="1496" y="1334"/>
                    <a:pt x="1496" y="976"/>
                  </a:cubicBezTo>
                  <a:lnTo>
                    <a:pt x="1496" y="651"/>
                  </a:lnTo>
                  <a:cubicBezTo>
                    <a:pt x="1496" y="358"/>
                    <a:pt x="1301" y="98"/>
                    <a:pt x="1041" y="33"/>
                  </a:cubicBezTo>
                  <a:cubicBezTo>
                    <a:pt x="1041" y="33"/>
                    <a:pt x="878" y="1"/>
                    <a:pt x="878" y="1"/>
                  </a:cubicBezTo>
                  <a:close/>
                </a:path>
              </a:pathLst>
            </a:custGeom>
            <a:solidFill>
              <a:srgbClr val="DBAE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 name="Google Shape;466;p21"/>
            <p:cNvSpPr/>
            <p:nvPr/>
          </p:nvSpPr>
          <p:spPr>
            <a:xfrm>
              <a:off x="10350400" y="3884775"/>
              <a:ext cx="134175" cy="72400"/>
            </a:xfrm>
            <a:custGeom>
              <a:avLst/>
              <a:gdLst/>
              <a:ahLst/>
              <a:cxnLst/>
              <a:rect l="l" t="t" r="r" b="b"/>
              <a:pathLst>
                <a:path w="5367" h="2896" extrusionOk="0">
                  <a:moveTo>
                    <a:pt x="1432" y="1"/>
                  </a:moveTo>
                  <a:cubicBezTo>
                    <a:pt x="651" y="1"/>
                    <a:pt x="1" y="651"/>
                    <a:pt x="1" y="1464"/>
                  </a:cubicBezTo>
                  <a:lnTo>
                    <a:pt x="1" y="2537"/>
                  </a:lnTo>
                  <a:cubicBezTo>
                    <a:pt x="1" y="2733"/>
                    <a:pt x="164" y="2895"/>
                    <a:pt x="359" y="2895"/>
                  </a:cubicBezTo>
                  <a:lnTo>
                    <a:pt x="5009" y="2895"/>
                  </a:lnTo>
                  <a:cubicBezTo>
                    <a:pt x="5204" y="2895"/>
                    <a:pt x="5367" y="2733"/>
                    <a:pt x="5367" y="2537"/>
                  </a:cubicBezTo>
                  <a:lnTo>
                    <a:pt x="5367" y="1464"/>
                  </a:lnTo>
                  <a:cubicBezTo>
                    <a:pt x="5367" y="651"/>
                    <a:pt x="4716" y="1"/>
                    <a:pt x="39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1" name="Google Shape;467;p21"/>
            <p:cNvSpPr/>
            <p:nvPr/>
          </p:nvSpPr>
          <p:spPr>
            <a:xfrm>
              <a:off x="10350400" y="3884775"/>
              <a:ext cx="92725" cy="72400"/>
            </a:xfrm>
            <a:custGeom>
              <a:avLst/>
              <a:gdLst/>
              <a:ahLst/>
              <a:cxnLst/>
              <a:rect l="l" t="t" r="r" b="b"/>
              <a:pathLst>
                <a:path w="3709" h="2896" extrusionOk="0">
                  <a:moveTo>
                    <a:pt x="1432" y="1"/>
                  </a:moveTo>
                  <a:cubicBezTo>
                    <a:pt x="619" y="1"/>
                    <a:pt x="1" y="651"/>
                    <a:pt x="1" y="1464"/>
                  </a:cubicBezTo>
                  <a:lnTo>
                    <a:pt x="1" y="2537"/>
                  </a:lnTo>
                  <a:cubicBezTo>
                    <a:pt x="1" y="2733"/>
                    <a:pt x="164" y="2895"/>
                    <a:pt x="359" y="2895"/>
                  </a:cubicBezTo>
                  <a:lnTo>
                    <a:pt x="1724" y="2895"/>
                  </a:lnTo>
                  <a:cubicBezTo>
                    <a:pt x="1529" y="2895"/>
                    <a:pt x="1367" y="2733"/>
                    <a:pt x="1367" y="2537"/>
                  </a:cubicBezTo>
                  <a:lnTo>
                    <a:pt x="1367" y="1464"/>
                  </a:lnTo>
                  <a:cubicBezTo>
                    <a:pt x="1367" y="1269"/>
                    <a:pt x="1399" y="1074"/>
                    <a:pt x="1464" y="911"/>
                  </a:cubicBezTo>
                  <a:cubicBezTo>
                    <a:pt x="1521" y="779"/>
                    <a:pt x="1633" y="712"/>
                    <a:pt x="1743" y="712"/>
                  </a:cubicBezTo>
                  <a:cubicBezTo>
                    <a:pt x="1821" y="712"/>
                    <a:pt x="1898" y="746"/>
                    <a:pt x="1952" y="814"/>
                  </a:cubicBezTo>
                  <a:cubicBezTo>
                    <a:pt x="2147" y="977"/>
                    <a:pt x="2407" y="1107"/>
                    <a:pt x="2700" y="1107"/>
                  </a:cubicBezTo>
                  <a:cubicBezTo>
                    <a:pt x="3285" y="1074"/>
                    <a:pt x="3708" y="619"/>
                    <a:pt x="3708" y="33"/>
                  </a:cubicBezTo>
                  <a:lnTo>
                    <a:pt x="3708" y="1"/>
                  </a:ln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2" name="Google Shape;468;p21"/>
            <p:cNvSpPr/>
            <p:nvPr/>
          </p:nvSpPr>
          <p:spPr>
            <a:xfrm>
              <a:off x="10399200" y="3832750"/>
              <a:ext cx="36600" cy="60200"/>
            </a:xfrm>
            <a:custGeom>
              <a:avLst/>
              <a:gdLst/>
              <a:ahLst/>
              <a:cxnLst/>
              <a:rect l="l" t="t" r="r" b="b"/>
              <a:pathLst>
                <a:path w="1464" h="2408" extrusionOk="0">
                  <a:moveTo>
                    <a:pt x="0" y="1"/>
                  </a:moveTo>
                  <a:lnTo>
                    <a:pt x="0" y="1692"/>
                  </a:lnTo>
                  <a:cubicBezTo>
                    <a:pt x="0" y="2082"/>
                    <a:pt x="325" y="2407"/>
                    <a:pt x="716" y="2407"/>
                  </a:cubicBezTo>
                  <a:cubicBezTo>
                    <a:pt x="1138" y="2407"/>
                    <a:pt x="1463" y="2082"/>
                    <a:pt x="1463" y="1692"/>
                  </a:cubicBezTo>
                  <a:lnTo>
                    <a:pt x="1463" y="1"/>
                  </a:lnTo>
                  <a:lnTo>
                    <a:pt x="1073" y="66"/>
                  </a:lnTo>
                  <a:lnTo>
                    <a:pt x="748" y="66"/>
                  </a:lnTo>
                  <a:cubicBezTo>
                    <a:pt x="650" y="66"/>
                    <a:pt x="520" y="66"/>
                    <a:pt x="390" y="33"/>
                  </a:cubicBezTo>
                  <a:lnTo>
                    <a:pt x="0" y="1"/>
                  </a:lnTo>
                  <a:close/>
                </a:path>
              </a:pathLst>
            </a:custGeom>
            <a:solidFill>
              <a:srgbClr val="FAD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3" name="Google Shape;469;p21"/>
            <p:cNvSpPr/>
            <p:nvPr/>
          </p:nvSpPr>
          <p:spPr>
            <a:xfrm>
              <a:off x="10399200" y="3832750"/>
              <a:ext cx="29275" cy="60200"/>
            </a:xfrm>
            <a:custGeom>
              <a:avLst/>
              <a:gdLst/>
              <a:ahLst/>
              <a:cxnLst/>
              <a:rect l="l" t="t" r="r" b="b"/>
              <a:pathLst>
                <a:path w="1171" h="2408" extrusionOk="0">
                  <a:moveTo>
                    <a:pt x="0" y="1"/>
                  </a:moveTo>
                  <a:lnTo>
                    <a:pt x="0" y="1692"/>
                  </a:lnTo>
                  <a:cubicBezTo>
                    <a:pt x="0" y="2082"/>
                    <a:pt x="325" y="2407"/>
                    <a:pt x="748" y="2407"/>
                  </a:cubicBezTo>
                  <a:cubicBezTo>
                    <a:pt x="878" y="2407"/>
                    <a:pt x="1041" y="2375"/>
                    <a:pt x="1171" y="2277"/>
                  </a:cubicBezTo>
                  <a:cubicBezTo>
                    <a:pt x="976" y="2147"/>
                    <a:pt x="846" y="1919"/>
                    <a:pt x="846" y="1692"/>
                  </a:cubicBezTo>
                  <a:lnTo>
                    <a:pt x="846" y="66"/>
                  </a:lnTo>
                  <a:lnTo>
                    <a:pt x="781" y="66"/>
                  </a:lnTo>
                  <a:cubicBezTo>
                    <a:pt x="650" y="66"/>
                    <a:pt x="520" y="66"/>
                    <a:pt x="390" y="33"/>
                  </a:cubicBezTo>
                  <a:lnTo>
                    <a:pt x="0" y="1"/>
                  </a:ln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4" name="Google Shape;470;p21"/>
            <p:cNvSpPr/>
            <p:nvPr/>
          </p:nvSpPr>
          <p:spPr>
            <a:xfrm>
              <a:off x="10339025" y="3664950"/>
              <a:ext cx="158550" cy="186550"/>
            </a:xfrm>
            <a:custGeom>
              <a:avLst/>
              <a:gdLst/>
              <a:ahLst/>
              <a:cxnLst/>
              <a:rect l="l" t="t" r="r" b="b"/>
              <a:pathLst>
                <a:path w="6342" h="7462" extrusionOk="0">
                  <a:moveTo>
                    <a:pt x="310" y="0"/>
                  </a:moveTo>
                  <a:cubicBezTo>
                    <a:pt x="200" y="0"/>
                    <a:pt x="88" y="66"/>
                    <a:pt x="66" y="176"/>
                  </a:cubicBezTo>
                  <a:lnTo>
                    <a:pt x="33" y="339"/>
                  </a:lnTo>
                  <a:cubicBezTo>
                    <a:pt x="1" y="436"/>
                    <a:pt x="1" y="534"/>
                    <a:pt x="1" y="632"/>
                  </a:cubicBezTo>
                  <a:lnTo>
                    <a:pt x="1" y="4241"/>
                  </a:lnTo>
                  <a:cubicBezTo>
                    <a:pt x="1" y="5997"/>
                    <a:pt x="1399" y="7461"/>
                    <a:pt x="3155" y="7461"/>
                  </a:cubicBezTo>
                  <a:cubicBezTo>
                    <a:pt x="3175" y="7461"/>
                    <a:pt x="3194" y="7461"/>
                    <a:pt x="3214" y="7461"/>
                  </a:cubicBezTo>
                  <a:cubicBezTo>
                    <a:pt x="4943" y="7461"/>
                    <a:pt x="6342" y="6043"/>
                    <a:pt x="6342" y="4306"/>
                  </a:cubicBezTo>
                  <a:lnTo>
                    <a:pt x="6342" y="632"/>
                  </a:lnTo>
                  <a:cubicBezTo>
                    <a:pt x="6342" y="534"/>
                    <a:pt x="6342" y="436"/>
                    <a:pt x="6309" y="339"/>
                  </a:cubicBezTo>
                  <a:lnTo>
                    <a:pt x="6277" y="209"/>
                  </a:lnTo>
                  <a:cubicBezTo>
                    <a:pt x="6254" y="74"/>
                    <a:pt x="6155" y="1"/>
                    <a:pt x="6041" y="1"/>
                  </a:cubicBezTo>
                  <a:cubicBezTo>
                    <a:pt x="5990" y="1"/>
                    <a:pt x="5937" y="16"/>
                    <a:pt x="5887" y="46"/>
                  </a:cubicBezTo>
                  <a:lnTo>
                    <a:pt x="5757" y="144"/>
                  </a:lnTo>
                  <a:cubicBezTo>
                    <a:pt x="5659" y="209"/>
                    <a:pt x="5561" y="274"/>
                    <a:pt x="5431" y="339"/>
                  </a:cubicBezTo>
                  <a:lnTo>
                    <a:pt x="5399" y="339"/>
                  </a:lnTo>
                  <a:lnTo>
                    <a:pt x="5399" y="371"/>
                  </a:lnTo>
                  <a:lnTo>
                    <a:pt x="5366" y="371"/>
                  </a:lnTo>
                  <a:cubicBezTo>
                    <a:pt x="4749" y="664"/>
                    <a:pt x="3968" y="827"/>
                    <a:pt x="3188" y="827"/>
                  </a:cubicBezTo>
                  <a:cubicBezTo>
                    <a:pt x="2147" y="827"/>
                    <a:pt x="1204" y="566"/>
                    <a:pt x="586" y="144"/>
                  </a:cubicBezTo>
                  <a:lnTo>
                    <a:pt x="456" y="46"/>
                  </a:lnTo>
                  <a:cubicBezTo>
                    <a:pt x="414" y="15"/>
                    <a:pt x="362" y="0"/>
                    <a:pt x="310" y="0"/>
                  </a:cubicBezTo>
                  <a:close/>
                </a:path>
              </a:pathLst>
            </a:custGeom>
            <a:solidFill>
              <a:srgbClr val="FAD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5" name="Google Shape;471;p21"/>
            <p:cNvSpPr/>
            <p:nvPr/>
          </p:nvSpPr>
          <p:spPr>
            <a:xfrm>
              <a:off x="10339025" y="3664950"/>
              <a:ext cx="157750" cy="186525"/>
            </a:xfrm>
            <a:custGeom>
              <a:avLst/>
              <a:gdLst/>
              <a:ahLst/>
              <a:cxnLst/>
              <a:rect l="l" t="t" r="r" b="b"/>
              <a:pathLst>
                <a:path w="6310" h="7461" extrusionOk="0">
                  <a:moveTo>
                    <a:pt x="296" y="0"/>
                  </a:moveTo>
                  <a:cubicBezTo>
                    <a:pt x="185" y="0"/>
                    <a:pt x="88" y="66"/>
                    <a:pt x="66" y="176"/>
                  </a:cubicBezTo>
                  <a:lnTo>
                    <a:pt x="33" y="339"/>
                  </a:lnTo>
                  <a:cubicBezTo>
                    <a:pt x="1" y="436"/>
                    <a:pt x="1" y="534"/>
                    <a:pt x="1" y="632"/>
                  </a:cubicBezTo>
                  <a:lnTo>
                    <a:pt x="1" y="4241"/>
                  </a:lnTo>
                  <a:cubicBezTo>
                    <a:pt x="1" y="5965"/>
                    <a:pt x="1366" y="7428"/>
                    <a:pt x="3090" y="7461"/>
                  </a:cubicBezTo>
                  <a:cubicBezTo>
                    <a:pt x="3383" y="7461"/>
                    <a:pt x="3675" y="7428"/>
                    <a:pt x="3936" y="7363"/>
                  </a:cubicBezTo>
                  <a:cubicBezTo>
                    <a:pt x="2732" y="6875"/>
                    <a:pt x="1887" y="5672"/>
                    <a:pt x="1887" y="4274"/>
                  </a:cubicBezTo>
                  <a:lnTo>
                    <a:pt x="1887" y="2680"/>
                  </a:lnTo>
                  <a:cubicBezTo>
                    <a:pt x="1887" y="1997"/>
                    <a:pt x="2440" y="1477"/>
                    <a:pt x="3090" y="1477"/>
                  </a:cubicBezTo>
                  <a:lnTo>
                    <a:pt x="3123" y="1477"/>
                  </a:lnTo>
                  <a:cubicBezTo>
                    <a:pt x="3968" y="1477"/>
                    <a:pt x="4814" y="1314"/>
                    <a:pt x="5431" y="989"/>
                  </a:cubicBezTo>
                  <a:lnTo>
                    <a:pt x="5464" y="989"/>
                  </a:lnTo>
                  <a:cubicBezTo>
                    <a:pt x="5692" y="827"/>
                    <a:pt x="5984" y="632"/>
                    <a:pt x="6309" y="274"/>
                  </a:cubicBezTo>
                  <a:lnTo>
                    <a:pt x="6277" y="176"/>
                  </a:lnTo>
                  <a:cubicBezTo>
                    <a:pt x="6255" y="66"/>
                    <a:pt x="6143" y="0"/>
                    <a:pt x="6032" y="0"/>
                  </a:cubicBezTo>
                  <a:cubicBezTo>
                    <a:pt x="5980" y="0"/>
                    <a:pt x="5928" y="15"/>
                    <a:pt x="5887" y="46"/>
                  </a:cubicBezTo>
                  <a:lnTo>
                    <a:pt x="5757" y="144"/>
                  </a:lnTo>
                  <a:cubicBezTo>
                    <a:pt x="5659" y="209"/>
                    <a:pt x="5529" y="274"/>
                    <a:pt x="5399" y="339"/>
                  </a:cubicBezTo>
                  <a:lnTo>
                    <a:pt x="5366" y="371"/>
                  </a:lnTo>
                  <a:cubicBezTo>
                    <a:pt x="4749" y="664"/>
                    <a:pt x="3968" y="827"/>
                    <a:pt x="3155" y="827"/>
                  </a:cubicBezTo>
                  <a:cubicBezTo>
                    <a:pt x="2147" y="827"/>
                    <a:pt x="1204" y="566"/>
                    <a:pt x="586" y="144"/>
                  </a:cubicBezTo>
                  <a:lnTo>
                    <a:pt x="456" y="46"/>
                  </a:lnTo>
                  <a:cubicBezTo>
                    <a:pt x="404" y="15"/>
                    <a:pt x="348" y="0"/>
                    <a:pt x="296"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6" name="Google Shape;472;p21"/>
            <p:cNvSpPr/>
            <p:nvPr/>
          </p:nvSpPr>
          <p:spPr>
            <a:xfrm>
              <a:off x="10565850" y="3406750"/>
              <a:ext cx="287025" cy="296775"/>
            </a:xfrm>
            <a:custGeom>
              <a:avLst/>
              <a:gdLst/>
              <a:ahLst/>
              <a:cxnLst/>
              <a:rect l="l" t="t" r="r" b="b"/>
              <a:pathLst>
                <a:path w="11481" h="11871" extrusionOk="0">
                  <a:moveTo>
                    <a:pt x="5757" y="651"/>
                  </a:moveTo>
                  <a:cubicBezTo>
                    <a:pt x="8553" y="651"/>
                    <a:pt x="10830" y="2927"/>
                    <a:pt x="10830" y="5724"/>
                  </a:cubicBezTo>
                  <a:cubicBezTo>
                    <a:pt x="10830" y="8521"/>
                    <a:pt x="8553" y="10797"/>
                    <a:pt x="5757" y="10797"/>
                  </a:cubicBezTo>
                  <a:cubicBezTo>
                    <a:pt x="5204" y="10797"/>
                    <a:pt x="4683" y="10699"/>
                    <a:pt x="4163" y="10537"/>
                  </a:cubicBezTo>
                  <a:cubicBezTo>
                    <a:pt x="4066" y="10537"/>
                    <a:pt x="3968" y="10537"/>
                    <a:pt x="3903" y="10569"/>
                  </a:cubicBezTo>
                  <a:cubicBezTo>
                    <a:pt x="3480" y="10829"/>
                    <a:pt x="2830" y="10992"/>
                    <a:pt x="2310" y="11090"/>
                  </a:cubicBezTo>
                  <a:cubicBezTo>
                    <a:pt x="2472" y="10797"/>
                    <a:pt x="2635" y="10439"/>
                    <a:pt x="2732" y="10049"/>
                  </a:cubicBezTo>
                  <a:cubicBezTo>
                    <a:pt x="2765" y="9919"/>
                    <a:pt x="2732" y="9789"/>
                    <a:pt x="2602" y="9724"/>
                  </a:cubicBezTo>
                  <a:cubicBezTo>
                    <a:pt x="1366" y="8748"/>
                    <a:pt x="684" y="7285"/>
                    <a:pt x="684" y="5724"/>
                  </a:cubicBezTo>
                  <a:cubicBezTo>
                    <a:pt x="684" y="2927"/>
                    <a:pt x="2960" y="651"/>
                    <a:pt x="5757" y="651"/>
                  </a:cubicBezTo>
                  <a:close/>
                  <a:moveTo>
                    <a:pt x="5757" y="0"/>
                  </a:moveTo>
                  <a:cubicBezTo>
                    <a:pt x="2570" y="0"/>
                    <a:pt x="1" y="2569"/>
                    <a:pt x="1" y="5724"/>
                  </a:cubicBezTo>
                  <a:cubicBezTo>
                    <a:pt x="1" y="7415"/>
                    <a:pt x="749" y="9008"/>
                    <a:pt x="2049" y="10081"/>
                  </a:cubicBezTo>
                  <a:cubicBezTo>
                    <a:pt x="1919" y="10504"/>
                    <a:pt x="1659" y="10992"/>
                    <a:pt x="1236" y="11252"/>
                  </a:cubicBezTo>
                  <a:cubicBezTo>
                    <a:pt x="1106" y="11350"/>
                    <a:pt x="1041" y="11480"/>
                    <a:pt x="1106" y="11642"/>
                  </a:cubicBezTo>
                  <a:cubicBezTo>
                    <a:pt x="1139" y="11773"/>
                    <a:pt x="1269" y="11870"/>
                    <a:pt x="1399" y="11870"/>
                  </a:cubicBezTo>
                  <a:lnTo>
                    <a:pt x="1431" y="11870"/>
                  </a:lnTo>
                  <a:cubicBezTo>
                    <a:pt x="1497" y="11870"/>
                    <a:pt x="3090" y="11740"/>
                    <a:pt x="4098" y="11220"/>
                  </a:cubicBezTo>
                  <a:cubicBezTo>
                    <a:pt x="4618" y="11382"/>
                    <a:pt x="5171" y="11447"/>
                    <a:pt x="5724" y="11447"/>
                  </a:cubicBezTo>
                  <a:cubicBezTo>
                    <a:pt x="8911" y="11447"/>
                    <a:pt x="11480" y="8878"/>
                    <a:pt x="11480" y="5724"/>
                  </a:cubicBezTo>
                  <a:cubicBezTo>
                    <a:pt x="11480" y="2569"/>
                    <a:pt x="8911" y="0"/>
                    <a:pt x="57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7" name="Google Shape;473;p21"/>
            <p:cNvSpPr/>
            <p:nvPr/>
          </p:nvSpPr>
          <p:spPr>
            <a:xfrm>
              <a:off x="10294325" y="3572600"/>
              <a:ext cx="247975" cy="391875"/>
            </a:xfrm>
            <a:custGeom>
              <a:avLst/>
              <a:gdLst/>
              <a:ahLst/>
              <a:cxnLst/>
              <a:rect l="l" t="t" r="r" b="b"/>
              <a:pathLst>
                <a:path w="9919" h="15675" extrusionOk="0">
                  <a:moveTo>
                    <a:pt x="8455" y="846"/>
                  </a:moveTo>
                  <a:cubicBezTo>
                    <a:pt x="8553" y="1171"/>
                    <a:pt x="8618" y="1756"/>
                    <a:pt x="8162" y="2504"/>
                  </a:cubicBezTo>
                  <a:cubicBezTo>
                    <a:pt x="8130" y="2537"/>
                    <a:pt x="8097" y="2635"/>
                    <a:pt x="8097" y="2700"/>
                  </a:cubicBezTo>
                  <a:cubicBezTo>
                    <a:pt x="8065" y="2797"/>
                    <a:pt x="7837" y="3350"/>
                    <a:pt x="7024" y="3773"/>
                  </a:cubicBezTo>
                  <a:cubicBezTo>
                    <a:pt x="6471" y="4065"/>
                    <a:pt x="5756" y="4228"/>
                    <a:pt x="4943" y="4228"/>
                  </a:cubicBezTo>
                  <a:cubicBezTo>
                    <a:pt x="3902" y="4228"/>
                    <a:pt x="2927" y="3935"/>
                    <a:pt x="2374" y="3447"/>
                  </a:cubicBezTo>
                  <a:cubicBezTo>
                    <a:pt x="2374" y="3447"/>
                    <a:pt x="2341" y="3415"/>
                    <a:pt x="2309" y="3415"/>
                  </a:cubicBezTo>
                  <a:cubicBezTo>
                    <a:pt x="2146" y="3220"/>
                    <a:pt x="1984" y="2895"/>
                    <a:pt x="1886" y="2732"/>
                  </a:cubicBezTo>
                  <a:cubicBezTo>
                    <a:pt x="1919" y="2407"/>
                    <a:pt x="2211" y="2049"/>
                    <a:pt x="2699" y="1789"/>
                  </a:cubicBezTo>
                  <a:cubicBezTo>
                    <a:pt x="3317" y="1496"/>
                    <a:pt x="4098" y="1301"/>
                    <a:pt x="4943" y="1301"/>
                  </a:cubicBezTo>
                  <a:lnTo>
                    <a:pt x="5203" y="1301"/>
                  </a:lnTo>
                  <a:cubicBezTo>
                    <a:pt x="5271" y="1315"/>
                    <a:pt x="5422" y="1323"/>
                    <a:pt x="5624" y="1323"/>
                  </a:cubicBezTo>
                  <a:cubicBezTo>
                    <a:pt x="5910" y="1323"/>
                    <a:pt x="6299" y="1307"/>
                    <a:pt x="6699" y="1269"/>
                  </a:cubicBezTo>
                  <a:cubicBezTo>
                    <a:pt x="7480" y="1204"/>
                    <a:pt x="8065" y="1041"/>
                    <a:pt x="8455" y="846"/>
                  </a:cubicBezTo>
                  <a:close/>
                  <a:moveTo>
                    <a:pt x="1496" y="3350"/>
                  </a:moveTo>
                  <a:cubicBezTo>
                    <a:pt x="1528" y="3447"/>
                    <a:pt x="1594" y="3513"/>
                    <a:pt x="1659" y="3610"/>
                  </a:cubicBezTo>
                  <a:cubicBezTo>
                    <a:pt x="1528" y="3838"/>
                    <a:pt x="1463" y="4065"/>
                    <a:pt x="1463" y="4326"/>
                  </a:cubicBezTo>
                  <a:lnTo>
                    <a:pt x="1463" y="5724"/>
                  </a:lnTo>
                  <a:lnTo>
                    <a:pt x="1171" y="5724"/>
                  </a:lnTo>
                  <a:lnTo>
                    <a:pt x="1171" y="4326"/>
                  </a:lnTo>
                  <a:cubicBezTo>
                    <a:pt x="1171" y="3968"/>
                    <a:pt x="1268" y="3643"/>
                    <a:pt x="1496" y="3350"/>
                  </a:cubicBezTo>
                  <a:close/>
                  <a:moveTo>
                    <a:pt x="8455" y="3382"/>
                  </a:moveTo>
                  <a:cubicBezTo>
                    <a:pt x="8650" y="3643"/>
                    <a:pt x="8748" y="3968"/>
                    <a:pt x="8748" y="4326"/>
                  </a:cubicBezTo>
                  <a:lnTo>
                    <a:pt x="8748" y="5724"/>
                  </a:lnTo>
                  <a:lnTo>
                    <a:pt x="8423" y="5724"/>
                  </a:lnTo>
                  <a:lnTo>
                    <a:pt x="8423" y="4326"/>
                  </a:lnTo>
                  <a:cubicBezTo>
                    <a:pt x="8423" y="4130"/>
                    <a:pt x="8390" y="3935"/>
                    <a:pt x="8325" y="3773"/>
                  </a:cubicBezTo>
                  <a:cubicBezTo>
                    <a:pt x="8325" y="3708"/>
                    <a:pt x="8293" y="3675"/>
                    <a:pt x="8260" y="3643"/>
                  </a:cubicBezTo>
                  <a:cubicBezTo>
                    <a:pt x="8325" y="3545"/>
                    <a:pt x="8390" y="3447"/>
                    <a:pt x="8455" y="3382"/>
                  </a:cubicBezTo>
                  <a:close/>
                  <a:moveTo>
                    <a:pt x="1463" y="6374"/>
                  </a:moveTo>
                  <a:lnTo>
                    <a:pt x="1463" y="7285"/>
                  </a:lnTo>
                  <a:lnTo>
                    <a:pt x="943" y="7285"/>
                  </a:lnTo>
                  <a:cubicBezTo>
                    <a:pt x="781" y="7285"/>
                    <a:pt x="650" y="7155"/>
                    <a:pt x="650" y="6992"/>
                  </a:cubicBezTo>
                  <a:lnTo>
                    <a:pt x="650" y="6667"/>
                  </a:lnTo>
                  <a:cubicBezTo>
                    <a:pt x="650" y="6537"/>
                    <a:pt x="748" y="6407"/>
                    <a:pt x="878" y="6374"/>
                  </a:cubicBezTo>
                  <a:close/>
                  <a:moveTo>
                    <a:pt x="9041" y="6374"/>
                  </a:moveTo>
                  <a:cubicBezTo>
                    <a:pt x="9171" y="6407"/>
                    <a:pt x="9236" y="6537"/>
                    <a:pt x="9236" y="6667"/>
                  </a:cubicBezTo>
                  <a:lnTo>
                    <a:pt x="9236" y="6992"/>
                  </a:lnTo>
                  <a:cubicBezTo>
                    <a:pt x="9236" y="7155"/>
                    <a:pt x="9106" y="7285"/>
                    <a:pt x="8975" y="7285"/>
                  </a:cubicBezTo>
                  <a:lnTo>
                    <a:pt x="8423" y="7285"/>
                  </a:lnTo>
                  <a:lnTo>
                    <a:pt x="8423" y="6374"/>
                  </a:lnTo>
                  <a:close/>
                  <a:moveTo>
                    <a:pt x="7740" y="4098"/>
                  </a:moveTo>
                  <a:cubicBezTo>
                    <a:pt x="7772" y="4163"/>
                    <a:pt x="7772" y="4260"/>
                    <a:pt x="7772" y="4326"/>
                  </a:cubicBezTo>
                  <a:lnTo>
                    <a:pt x="7772" y="8000"/>
                  </a:lnTo>
                  <a:cubicBezTo>
                    <a:pt x="7772" y="9561"/>
                    <a:pt x="6504" y="10829"/>
                    <a:pt x="4943" y="10829"/>
                  </a:cubicBezTo>
                  <a:cubicBezTo>
                    <a:pt x="3415" y="10829"/>
                    <a:pt x="2146" y="9561"/>
                    <a:pt x="2146" y="8000"/>
                  </a:cubicBezTo>
                  <a:lnTo>
                    <a:pt x="2146" y="4326"/>
                  </a:lnTo>
                  <a:cubicBezTo>
                    <a:pt x="2146" y="4260"/>
                    <a:pt x="2146" y="4195"/>
                    <a:pt x="2146" y="4098"/>
                  </a:cubicBezTo>
                  <a:cubicBezTo>
                    <a:pt x="2829" y="4586"/>
                    <a:pt x="3870" y="4878"/>
                    <a:pt x="4943" y="4878"/>
                  </a:cubicBezTo>
                  <a:cubicBezTo>
                    <a:pt x="5821" y="4878"/>
                    <a:pt x="6667" y="4683"/>
                    <a:pt x="7317" y="4391"/>
                  </a:cubicBezTo>
                  <a:cubicBezTo>
                    <a:pt x="7317" y="4358"/>
                    <a:pt x="7349" y="4358"/>
                    <a:pt x="7349" y="4358"/>
                  </a:cubicBezTo>
                  <a:cubicBezTo>
                    <a:pt x="7512" y="4260"/>
                    <a:pt x="7642" y="4195"/>
                    <a:pt x="7740" y="4098"/>
                  </a:cubicBezTo>
                  <a:close/>
                  <a:moveTo>
                    <a:pt x="5301" y="11447"/>
                  </a:moveTo>
                  <a:lnTo>
                    <a:pt x="5301" y="12130"/>
                  </a:lnTo>
                  <a:cubicBezTo>
                    <a:pt x="5301" y="12325"/>
                    <a:pt x="5138" y="12488"/>
                    <a:pt x="4911" y="12488"/>
                  </a:cubicBezTo>
                  <a:cubicBezTo>
                    <a:pt x="4715" y="12488"/>
                    <a:pt x="4553" y="12325"/>
                    <a:pt x="4553" y="12130"/>
                  </a:cubicBezTo>
                  <a:lnTo>
                    <a:pt x="4553" y="11447"/>
                  </a:lnTo>
                  <a:cubicBezTo>
                    <a:pt x="4683" y="11447"/>
                    <a:pt x="4813" y="11480"/>
                    <a:pt x="4943" y="11480"/>
                  </a:cubicBezTo>
                  <a:cubicBezTo>
                    <a:pt x="5073" y="11480"/>
                    <a:pt x="5171" y="11447"/>
                    <a:pt x="5301" y="11447"/>
                  </a:cubicBezTo>
                  <a:close/>
                  <a:moveTo>
                    <a:pt x="8553" y="0"/>
                  </a:moveTo>
                  <a:cubicBezTo>
                    <a:pt x="8455" y="0"/>
                    <a:pt x="8358" y="33"/>
                    <a:pt x="8293" y="131"/>
                  </a:cubicBezTo>
                  <a:cubicBezTo>
                    <a:pt x="8028" y="513"/>
                    <a:pt x="6568" y="656"/>
                    <a:pt x="5498" y="656"/>
                  </a:cubicBezTo>
                  <a:cubicBezTo>
                    <a:pt x="5384" y="656"/>
                    <a:pt x="5274" y="654"/>
                    <a:pt x="5171" y="651"/>
                  </a:cubicBezTo>
                  <a:lnTo>
                    <a:pt x="4943" y="651"/>
                  </a:lnTo>
                  <a:cubicBezTo>
                    <a:pt x="2959" y="651"/>
                    <a:pt x="1366" y="1496"/>
                    <a:pt x="1236" y="2635"/>
                  </a:cubicBezTo>
                  <a:lnTo>
                    <a:pt x="1203" y="2667"/>
                  </a:lnTo>
                  <a:cubicBezTo>
                    <a:pt x="748" y="3090"/>
                    <a:pt x="520" y="3675"/>
                    <a:pt x="520" y="4326"/>
                  </a:cubicBezTo>
                  <a:lnTo>
                    <a:pt x="520" y="5821"/>
                  </a:lnTo>
                  <a:cubicBezTo>
                    <a:pt x="195" y="5984"/>
                    <a:pt x="0" y="6309"/>
                    <a:pt x="0" y="6667"/>
                  </a:cubicBezTo>
                  <a:lnTo>
                    <a:pt x="0" y="6992"/>
                  </a:lnTo>
                  <a:cubicBezTo>
                    <a:pt x="0" y="7512"/>
                    <a:pt x="423" y="7935"/>
                    <a:pt x="943" y="7935"/>
                  </a:cubicBezTo>
                  <a:lnTo>
                    <a:pt x="1463" y="7935"/>
                  </a:lnTo>
                  <a:lnTo>
                    <a:pt x="1463" y="8000"/>
                  </a:lnTo>
                  <a:cubicBezTo>
                    <a:pt x="1463" y="9529"/>
                    <a:pt x="2504" y="10862"/>
                    <a:pt x="3902" y="11285"/>
                  </a:cubicBezTo>
                  <a:lnTo>
                    <a:pt x="3902" y="12130"/>
                  </a:lnTo>
                  <a:lnTo>
                    <a:pt x="3902" y="12163"/>
                  </a:lnTo>
                  <a:lnTo>
                    <a:pt x="3675" y="12163"/>
                  </a:lnTo>
                  <a:cubicBezTo>
                    <a:pt x="2699" y="12163"/>
                    <a:pt x="1919" y="12976"/>
                    <a:pt x="1919" y="13919"/>
                  </a:cubicBezTo>
                  <a:lnTo>
                    <a:pt x="1919" y="15024"/>
                  </a:lnTo>
                  <a:cubicBezTo>
                    <a:pt x="1919" y="15382"/>
                    <a:pt x="2211" y="15675"/>
                    <a:pt x="2537" y="15675"/>
                  </a:cubicBezTo>
                  <a:lnTo>
                    <a:pt x="3512" y="15675"/>
                  </a:lnTo>
                  <a:cubicBezTo>
                    <a:pt x="3707" y="15675"/>
                    <a:pt x="3837" y="15512"/>
                    <a:pt x="3837" y="15350"/>
                  </a:cubicBezTo>
                  <a:cubicBezTo>
                    <a:pt x="3837" y="15155"/>
                    <a:pt x="3707" y="15024"/>
                    <a:pt x="3512" y="15024"/>
                  </a:cubicBezTo>
                  <a:lnTo>
                    <a:pt x="2569" y="15024"/>
                  </a:lnTo>
                  <a:lnTo>
                    <a:pt x="2569" y="13919"/>
                  </a:lnTo>
                  <a:cubicBezTo>
                    <a:pt x="2569" y="13333"/>
                    <a:pt x="3057" y="12846"/>
                    <a:pt x="3675" y="12846"/>
                  </a:cubicBezTo>
                  <a:lnTo>
                    <a:pt x="4163" y="12846"/>
                  </a:lnTo>
                  <a:cubicBezTo>
                    <a:pt x="4358" y="13041"/>
                    <a:pt x="4618" y="13138"/>
                    <a:pt x="4911" y="13138"/>
                  </a:cubicBezTo>
                  <a:cubicBezTo>
                    <a:pt x="5203" y="13138"/>
                    <a:pt x="5463" y="13041"/>
                    <a:pt x="5658" y="12846"/>
                  </a:cubicBezTo>
                  <a:lnTo>
                    <a:pt x="6179" y="12846"/>
                  </a:lnTo>
                  <a:cubicBezTo>
                    <a:pt x="6764" y="12846"/>
                    <a:pt x="7284" y="13333"/>
                    <a:pt x="7284" y="13919"/>
                  </a:cubicBezTo>
                  <a:lnTo>
                    <a:pt x="7284" y="15024"/>
                  </a:lnTo>
                  <a:lnTo>
                    <a:pt x="5658" y="15024"/>
                  </a:lnTo>
                  <a:cubicBezTo>
                    <a:pt x="5463" y="15024"/>
                    <a:pt x="5333" y="15155"/>
                    <a:pt x="5333" y="15350"/>
                  </a:cubicBezTo>
                  <a:cubicBezTo>
                    <a:pt x="5333" y="15512"/>
                    <a:pt x="5463" y="15675"/>
                    <a:pt x="5658" y="15675"/>
                  </a:cubicBezTo>
                  <a:lnTo>
                    <a:pt x="7284" y="15675"/>
                  </a:lnTo>
                  <a:cubicBezTo>
                    <a:pt x="7642" y="15675"/>
                    <a:pt x="7935" y="15382"/>
                    <a:pt x="7935" y="15024"/>
                  </a:cubicBezTo>
                  <a:lnTo>
                    <a:pt x="7935" y="13919"/>
                  </a:lnTo>
                  <a:cubicBezTo>
                    <a:pt x="7935" y="12976"/>
                    <a:pt x="7154" y="12163"/>
                    <a:pt x="6179" y="12163"/>
                  </a:cubicBezTo>
                  <a:lnTo>
                    <a:pt x="5951" y="12163"/>
                  </a:lnTo>
                  <a:lnTo>
                    <a:pt x="5951" y="12130"/>
                  </a:lnTo>
                  <a:lnTo>
                    <a:pt x="5951" y="11317"/>
                  </a:lnTo>
                  <a:cubicBezTo>
                    <a:pt x="7382" y="10894"/>
                    <a:pt x="8423" y="9561"/>
                    <a:pt x="8423" y="7968"/>
                  </a:cubicBezTo>
                  <a:lnTo>
                    <a:pt x="8423" y="7935"/>
                  </a:lnTo>
                  <a:lnTo>
                    <a:pt x="8943" y="7935"/>
                  </a:lnTo>
                  <a:cubicBezTo>
                    <a:pt x="9463" y="7935"/>
                    <a:pt x="9886" y="7512"/>
                    <a:pt x="9886" y="6992"/>
                  </a:cubicBezTo>
                  <a:lnTo>
                    <a:pt x="9886" y="6667"/>
                  </a:lnTo>
                  <a:cubicBezTo>
                    <a:pt x="9919" y="6309"/>
                    <a:pt x="9691" y="5984"/>
                    <a:pt x="9398" y="5821"/>
                  </a:cubicBezTo>
                  <a:lnTo>
                    <a:pt x="9398" y="4326"/>
                  </a:lnTo>
                  <a:cubicBezTo>
                    <a:pt x="9398" y="3740"/>
                    <a:pt x="9171" y="3187"/>
                    <a:pt x="8780" y="2732"/>
                  </a:cubicBezTo>
                  <a:cubicBezTo>
                    <a:pt x="9658" y="1204"/>
                    <a:pt x="8845" y="163"/>
                    <a:pt x="8813" y="131"/>
                  </a:cubicBezTo>
                  <a:cubicBezTo>
                    <a:pt x="8748" y="33"/>
                    <a:pt x="8650" y="0"/>
                    <a:pt x="85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8" name="Google Shape;474;p21"/>
            <p:cNvSpPr/>
            <p:nvPr/>
          </p:nvSpPr>
          <p:spPr>
            <a:xfrm>
              <a:off x="10604075" y="3520575"/>
              <a:ext cx="42300" cy="42300"/>
            </a:xfrm>
            <a:custGeom>
              <a:avLst/>
              <a:gdLst/>
              <a:ahLst/>
              <a:cxnLst/>
              <a:rect l="l" t="t" r="r" b="b"/>
              <a:pathLst>
                <a:path w="1692" h="1692" extrusionOk="0">
                  <a:moveTo>
                    <a:pt x="846" y="651"/>
                  </a:moveTo>
                  <a:cubicBezTo>
                    <a:pt x="976" y="651"/>
                    <a:pt x="1041" y="748"/>
                    <a:pt x="1041" y="846"/>
                  </a:cubicBezTo>
                  <a:cubicBezTo>
                    <a:pt x="1041" y="976"/>
                    <a:pt x="976" y="1041"/>
                    <a:pt x="846" y="1041"/>
                  </a:cubicBezTo>
                  <a:cubicBezTo>
                    <a:pt x="748" y="1041"/>
                    <a:pt x="650" y="976"/>
                    <a:pt x="650" y="846"/>
                  </a:cubicBezTo>
                  <a:cubicBezTo>
                    <a:pt x="650" y="748"/>
                    <a:pt x="748" y="651"/>
                    <a:pt x="846" y="651"/>
                  </a:cubicBezTo>
                  <a:close/>
                  <a:moveTo>
                    <a:pt x="846" y="0"/>
                  </a:moveTo>
                  <a:cubicBezTo>
                    <a:pt x="390" y="0"/>
                    <a:pt x="0" y="390"/>
                    <a:pt x="0" y="846"/>
                  </a:cubicBezTo>
                  <a:cubicBezTo>
                    <a:pt x="0" y="1333"/>
                    <a:pt x="390" y="1691"/>
                    <a:pt x="846" y="1691"/>
                  </a:cubicBezTo>
                  <a:cubicBezTo>
                    <a:pt x="1333" y="1691"/>
                    <a:pt x="1691" y="1333"/>
                    <a:pt x="1691" y="846"/>
                  </a:cubicBezTo>
                  <a:cubicBezTo>
                    <a:pt x="1691" y="390"/>
                    <a:pt x="1333" y="0"/>
                    <a:pt x="8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9" name="Google Shape;475;p21"/>
            <p:cNvSpPr/>
            <p:nvPr/>
          </p:nvSpPr>
          <p:spPr>
            <a:xfrm>
              <a:off x="10687800" y="3520575"/>
              <a:ext cx="43125" cy="42300"/>
            </a:xfrm>
            <a:custGeom>
              <a:avLst/>
              <a:gdLst/>
              <a:ahLst/>
              <a:cxnLst/>
              <a:rect l="l" t="t" r="r" b="b"/>
              <a:pathLst>
                <a:path w="1725" h="1692" extrusionOk="0">
                  <a:moveTo>
                    <a:pt x="879" y="651"/>
                  </a:moveTo>
                  <a:cubicBezTo>
                    <a:pt x="976" y="651"/>
                    <a:pt x="1074" y="748"/>
                    <a:pt x="1074" y="846"/>
                  </a:cubicBezTo>
                  <a:cubicBezTo>
                    <a:pt x="1074" y="976"/>
                    <a:pt x="976" y="1041"/>
                    <a:pt x="879" y="1041"/>
                  </a:cubicBezTo>
                  <a:cubicBezTo>
                    <a:pt x="749" y="1041"/>
                    <a:pt x="683" y="976"/>
                    <a:pt x="683" y="846"/>
                  </a:cubicBezTo>
                  <a:cubicBezTo>
                    <a:pt x="683" y="748"/>
                    <a:pt x="749" y="651"/>
                    <a:pt x="879" y="651"/>
                  </a:cubicBezTo>
                  <a:close/>
                  <a:moveTo>
                    <a:pt x="879" y="0"/>
                  </a:moveTo>
                  <a:cubicBezTo>
                    <a:pt x="391" y="0"/>
                    <a:pt x="1" y="390"/>
                    <a:pt x="1" y="846"/>
                  </a:cubicBezTo>
                  <a:cubicBezTo>
                    <a:pt x="1" y="1333"/>
                    <a:pt x="391" y="1691"/>
                    <a:pt x="879" y="1691"/>
                  </a:cubicBezTo>
                  <a:cubicBezTo>
                    <a:pt x="1334" y="1691"/>
                    <a:pt x="1724" y="1333"/>
                    <a:pt x="1724" y="846"/>
                  </a:cubicBezTo>
                  <a:cubicBezTo>
                    <a:pt x="1724" y="390"/>
                    <a:pt x="1334" y="0"/>
                    <a:pt x="8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90" name="Google Shape;476;p21"/>
            <p:cNvSpPr/>
            <p:nvPr/>
          </p:nvSpPr>
          <p:spPr>
            <a:xfrm>
              <a:off x="10772350" y="3520575"/>
              <a:ext cx="42300" cy="42300"/>
            </a:xfrm>
            <a:custGeom>
              <a:avLst/>
              <a:gdLst/>
              <a:ahLst/>
              <a:cxnLst/>
              <a:rect l="l" t="t" r="r" b="b"/>
              <a:pathLst>
                <a:path w="1692" h="1692" extrusionOk="0">
                  <a:moveTo>
                    <a:pt x="846" y="651"/>
                  </a:moveTo>
                  <a:cubicBezTo>
                    <a:pt x="944" y="651"/>
                    <a:pt x="1041" y="748"/>
                    <a:pt x="1041" y="846"/>
                  </a:cubicBezTo>
                  <a:cubicBezTo>
                    <a:pt x="1041" y="976"/>
                    <a:pt x="944" y="1041"/>
                    <a:pt x="846" y="1041"/>
                  </a:cubicBezTo>
                  <a:cubicBezTo>
                    <a:pt x="716" y="1041"/>
                    <a:pt x="651" y="976"/>
                    <a:pt x="651" y="846"/>
                  </a:cubicBezTo>
                  <a:cubicBezTo>
                    <a:pt x="651" y="748"/>
                    <a:pt x="749" y="651"/>
                    <a:pt x="846" y="651"/>
                  </a:cubicBezTo>
                  <a:close/>
                  <a:moveTo>
                    <a:pt x="846" y="0"/>
                  </a:moveTo>
                  <a:cubicBezTo>
                    <a:pt x="358" y="0"/>
                    <a:pt x="1" y="390"/>
                    <a:pt x="1" y="846"/>
                  </a:cubicBezTo>
                  <a:cubicBezTo>
                    <a:pt x="1" y="1333"/>
                    <a:pt x="358" y="1691"/>
                    <a:pt x="846" y="1691"/>
                  </a:cubicBezTo>
                  <a:cubicBezTo>
                    <a:pt x="1301" y="1691"/>
                    <a:pt x="1692" y="1333"/>
                    <a:pt x="1692" y="846"/>
                  </a:cubicBezTo>
                  <a:cubicBezTo>
                    <a:pt x="1692" y="390"/>
                    <a:pt x="1301" y="0"/>
                    <a:pt x="8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sp>
        <p:nvSpPr>
          <p:cNvPr id="5" name="Rounded Rectangle 4"/>
          <p:cNvSpPr/>
          <p:nvPr/>
        </p:nvSpPr>
        <p:spPr>
          <a:xfrm>
            <a:off x="3786387" y="1794784"/>
            <a:ext cx="4443211" cy="910045"/>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800" b="1" dirty="0" smtClean="0">
              <a:latin typeface="Times New Roman" panose="02020603050405020304" pitchFamily="18" charset="0"/>
              <a:cs typeface="Times New Roman" panose="02020603050405020304" pitchFamily="18" charset="0"/>
            </a:endParaRPr>
          </a:p>
          <a:p>
            <a:pPr algn="ctr"/>
            <a:r>
              <a:rPr lang="en-US" sz="1800" b="1" dirty="0" err="1" smtClean="0">
                <a:latin typeface="Times New Roman" pitchFamily="18" charset="0"/>
                <a:cs typeface="Times New Roman" panose="02020603050405020304" pitchFamily="18" charset="0"/>
              </a:rPr>
              <a:t>Cải</a:t>
            </a:r>
            <a:r>
              <a:rPr lang="en-US" sz="1800" b="1" dirty="0" smtClean="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thiện</a:t>
            </a:r>
            <a:r>
              <a:rPr lang="en-US" sz="1800" b="1" dirty="0">
                <a:latin typeface="Times New Roman" panose="02020603050405020304" pitchFamily="18" charset="0"/>
                <a:cs typeface="Times New Roman" panose="02020603050405020304" pitchFamily="18" charset="0"/>
              </a:rPr>
              <a:t> KN </a:t>
            </a:r>
            <a:r>
              <a:rPr lang="en-US" sz="1800" b="1" dirty="0" err="1">
                <a:latin typeface="Times New Roman" panose="02020603050405020304" pitchFamily="18" charset="0"/>
                <a:cs typeface="Times New Roman" panose="02020603050405020304" pitchFamily="18" charset="0"/>
              </a:rPr>
              <a:t>nghe</a:t>
            </a:r>
            <a:r>
              <a:rPr lang="en-US" sz="1800" b="1" dirty="0">
                <a:latin typeface="Times New Roman" panose="02020603050405020304" pitchFamily="18" charset="0"/>
                <a:cs typeface="Times New Roman" panose="02020603050405020304" pitchFamily="18" charset="0"/>
              </a:rPr>
              <a:t> sẽ </a:t>
            </a:r>
            <a:r>
              <a:rPr lang="en-US" sz="1800" b="1" dirty="0" err="1">
                <a:latin typeface="Times New Roman" panose="02020603050405020304" pitchFamily="18" charset="0"/>
                <a:cs typeface="Times New Roman" panose="02020603050405020304" pitchFamily="18" charset="0"/>
              </a:rPr>
              <a:t>giúp</a:t>
            </a:r>
            <a:r>
              <a:rPr lang="en-US" sz="1800" b="1" dirty="0">
                <a:latin typeface="Times New Roman" panose="02020603050405020304" pitchFamily="18" charset="0"/>
                <a:cs typeface="Times New Roman" panose="02020603050405020304" pitchFamily="18" charset="0"/>
              </a:rPr>
              <a:t> HS </a:t>
            </a:r>
            <a:r>
              <a:rPr lang="en-US" sz="1800" b="1" dirty="0" err="1">
                <a:latin typeface="Times New Roman" panose="02020603050405020304" pitchFamily="18" charset="0"/>
                <a:cs typeface="Times New Roman" panose="02020603050405020304" pitchFamily="18" charset="0"/>
              </a:rPr>
              <a:t>tư</a:t>
            </a:r>
            <a:r>
              <a:rPr lang="en-US" sz="1800" b="1" dirty="0">
                <a:latin typeface="Times New Roman" panose="02020603050405020304" pitchFamily="18" charset="0"/>
                <a:cs typeface="Times New Roman" panose="02020603050405020304" pitchFamily="18" charset="0"/>
              </a:rPr>
              <a:t>̣ tin </a:t>
            </a:r>
            <a:r>
              <a:rPr lang="en-US" sz="1800" b="1" dirty="0" err="1">
                <a:latin typeface="Times New Roman" panose="02020603050405020304" pitchFamily="18" charset="0"/>
                <a:cs typeface="Times New Roman" panose="02020603050405020304" pitchFamily="18" charset="0"/>
              </a:rPr>
              <a:t>hơn</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khi</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giao</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tiếp</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nâng</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cao</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vốn</a:t>
            </a:r>
            <a:r>
              <a:rPr lang="en-US" sz="1800" b="1" dirty="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từ</a:t>
            </a:r>
            <a:r>
              <a:rPr lang="en-US" sz="1800" b="1" dirty="0" smtClean="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vựng</a:t>
            </a:r>
            <a:r>
              <a:rPr lang="en-US" sz="1800" b="1" dirty="0" smtClean="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và</a:t>
            </a:r>
            <a:r>
              <a:rPr lang="en-US" sz="1800" b="1" dirty="0" smtClean="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cấu</a:t>
            </a:r>
            <a:r>
              <a:rPr lang="en-US" sz="1800" b="1" dirty="0" smtClean="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trúc</a:t>
            </a:r>
            <a:r>
              <a:rPr lang="en-US" sz="1800" b="1" dirty="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ngữ</a:t>
            </a:r>
            <a:r>
              <a:rPr lang="en-US" sz="1800" b="1" dirty="0" smtClean="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pháp</a:t>
            </a:r>
            <a:r>
              <a:rPr lang="en-US" sz="1800" b="1" dirty="0" smtClean="0">
                <a:latin typeface="Times New Roman" panose="02020603050405020304" pitchFamily="18" charset="0"/>
                <a:cs typeface="Times New Roman" panose="02020603050405020304" pitchFamily="18" charset="0"/>
              </a:rPr>
              <a:t>.</a:t>
            </a:r>
            <a:endParaRPr lang="en-US" sz="1800" b="1" dirty="0">
              <a:latin typeface="Times New Roman" panose="02020603050405020304" pitchFamily="18" charset="0"/>
              <a:cs typeface="Times New Roman" panose="02020603050405020304" pitchFamily="18" charset="0"/>
            </a:endParaRPr>
          </a:p>
          <a:p>
            <a:pPr algn="ctr"/>
            <a:endParaRPr lang="en-US" sz="1800" b="1" dirty="0">
              <a:latin typeface="Times New Roman" panose="02020603050405020304" pitchFamily="18" charset="0"/>
              <a:cs typeface="Times New Roman" panose="02020603050405020304" pitchFamily="18" charset="0"/>
            </a:endParaRPr>
          </a:p>
        </p:txBody>
      </p:sp>
      <p:sp>
        <p:nvSpPr>
          <p:cNvPr id="92" name="Rounded Rectangle 91"/>
          <p:cNvSpPr/>
          <p:nvPr/>
        </p:nvSpPr>
        <p:spPr>
          <a:xfrm>
            <a:off x="3786388" y="2782648"/>
            <a:ext cx="4443211" cy="910045"/>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vi-VN" sz="1800" b="1" dirty="0">
                <a:latin typeface="Times New Roman" panose="02020603050405020304" pitchFamily="18" charset="0"/>
                <a:cs typeface="Times New Roman" panose="02020603050405020304" pitchFamily="18" charset="0"/>
              </a:rPr>
              <a:t>Học sinh gặp phải nhiều khó khăn và hạn chế trong kỹ năng nghe Tiếng Anh</a:t>
            </a:r>
            <a:r>
              <a:rPr lang="vi-VN" sz="1800" b="1" dirty="0" smtClean="0">
                <a:latin typeface="Times New Roman" panose="02020603050405020304" pitchFamily="18" charset="0"/>
                <a:cs typeface="Times New Roman" panose="02020603050405020304" pitchFamily="18" charset="0"/>
              </a:rPr>
              <a:t>.</a:t>
            </a:r>
            <a:endParaRPr lang="vi-VN" sz="1800" b="1" dirty="0">
              <a:latin typeface="Times New Roman" panose="02020603050405020304" pitchFamily="18" charset="0"/>
              <a:cs typeface="Times New Roman" panose="02020603050405020304" pitchFamily="18" charset="0"/>
            </a:endParaRPr>
          </a:p>
        </p:txBody>
      </p:sp>
      <p:sp>
        <p:nvSpPr>
          <p:cNvPr id="93" name="Rounded Rectangle 92"/>
          <p:cNvSpPr/>
          <p:nvPr/>
        </p:nvSpPr>
        <p:spPr>
          <a:xfrm>
            <a:off x="3786388" y="3817171"/>
            <a:ext cx="4443211" cy="910045"/>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vi-VN" sz="1800" b="1" dirty="0">
                <a:latin typeface="Times New Roman" panose="02020603050405020304" pitchFamily="18" charset="0"/>
                <a:cs typeface="Times New Roman" panose="02020603050405020304" pitchFamily="18" charset="0"/>
              </a:rPr>
              <a:t>Căn cứ vào tình hình thực tế của lớp </a:t>
            </a:r>
            <a:r>
              <a:rPr lang="vi-VN" sz="1800" b="1" dirty="0" smtClean="0">
                <a:latin typeface="Times New Roman" panose="02020603050405020304" pitchFamily="18" charset="0"/>
                <a:cs typeface="Times New Roman" panose="02020603050405020304" pitchFamily="18" charset="0"/>
              </a:rPr>
              <a:t>học</a:t>
            </a:r>
            <a:endParaRPr lang="vi-VN" sz="1800" b="1" dirty="0">
              <a:latin typeface="Times New Roman" panose="02020603050405020304" pitchFamily="18" charset="0"/>
              <a:cs typeface="Times New Roman" panose="02020603050405020304" pitchFamily="18" charset="0"/>
            </a:endParaRPr>
          </a:p>
        </p:txBody>
      </p:sp>
      <p:sp>
        <p:nvSpPr>
          <p:cNvPr id="30" name="Rounded Rectangle 29"/>
          <p:cNvSpPr/>
          <p:nvPr/>
        </p:nvSpPr>
        <p:spPr>
          <a:xfrm>
            <a:off x="3748285" y="820612"/>
            <a:ext cx="4443211" cy="910045"/>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vi-VN" sz="1800" b="1" dirty="0">
                <a:latin typeface="Times New Roman" panose="02020603050405020304" pitchFamily="18" charset="0"/>
                <a:cs typeface="Times New Roman" panose="02020603050405020304" pitchFamily="18" charset="0"/>
              </a:rPr>
              <a:t>Tiếng anh là ngôn ngữ </a:t>
            </a:r>
            <a:r>
              <a:rPr lang="en-US" sz="1800" b="1" dirty="0" err="1" smtClean="0">
                <a:latin typeface="Times New Roman" panose="02020603050405020304" pitchFamily="18" charset="0"/>
                <a:cs typeface="Times New Roman" panose="02020603050405020304" pitchFamily="18" charset="0"/>
              </a:rPr>
              <a:t>phô</a:t>
            </a:r>
            <a:r>
              <a:rPr lang="en-US" sz="1800" b="1" dirty="0" smtClean="0">
                <a:latin typeface="Times New Roman" panose="02020603050405020304" pitchFamily="18" charset="0"/>
                <a:cs typeface="Times New Roman" panose="02020603050405020304" pitchFamily="18" charset="0"/>
              </a:rPr>
              <a:t>̉ </a:t>
            </a:r>
            <a:r>
              <a:rPr lang="en-US" sz="1800" b="1" dirty="0" err="1" smtClean="0">
                <a:latin typeface="Times New Roman" panose="02020603050405020304" pitchFamily="18" charset="0"/>
                <a:cs typeface="Times New Roman" panose="02020603050405020304" pitchFamily="18" charset="0"/>
              </a:rPr>
              <a:t>biến</a:t>
            </a:r>
            <a:r>
              <a:rPr lang="vi-VN" sz="1800" b="1" dirty="0" smtClean="0">
                <a:latin typeface="Times New Roman" panose="02020603050405020304" pitchFamily="18" charset="0"/>
                <a:cs typeface="Times New Roman" panose="02020603050405020304" pitchFamily="18" charset="0"/>
              </a:rPr>
              <a:t> </a:t>
            </a:r>
            <a:r>
              <a:rPr lang="vi-VN" sz="1800" b="1" dirty="0">
                <a:latin typeface="Times New Roman" panose="02020603050405020304" pitchFamily="18" charset="0"/>
                <a:cs typeface="Times New Roman" panose="02020603050405020304" pitchFamily="18" charset="0"/>
              </a:rPr>
              <a:t>và được sử dụng rộng rãi trong nhiều lĩnh vực</a:t>
            </a:r>
            <a:endParaRPr lang="en-US" sz="1800" b="1" dirty="0">
              <a:latin typeface="Times New Roman" panose="02020603050405020304" pitchFamily="18" charset="0"/>
              <a:cs typeface="Times New Roman" panose="02020603050405020304" pitchFamily="18" charset="0"/>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ppt_x"/>
                                          </p:val>
                                        </p:tav>
                                        <p:tav tm="100000">
                                          <p:val>
                                            <p:strVal val="#ppt_x"/>
                                          </p:val>
                                        </p:tav>
                                      </p:tavLst>
                                    </p:anim>
                                    <p:anim calcmode="lin" valueType="num">
                                      <p:cBhvr additive="base">
                                        <p:cTn id="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2"/>
                                        </p:tgtEl>
                                        <p:attrNameLst>
                                          <p:attrName>style.visibility</p:attrName>
                                        </p:attrNameLst>
                                      </p:cBhvr>
                                      <p:to>
                                        <p:strVal val="visible"/>
                                      </p:to>
                                    </p:set>
                                    <p:anim calcmode="lin" valueType="num">
                                      <p:cBhvr additive="base">
                                        <p:cTn id="19" dur="500" fill="hold"/>
                                        <p:tgtEl>
                                          <p:spTgt spid="92"/>
                                        </p:tgtEl>
                                        <p:attrNameLst>
                                          <p:attrName>ppt_x</p:attrName>
                                        </p:attrNameLst>
                                      </p:cBhvr>
                                      <p:tavLst>
                                        <p:tav tm="0">
                                          <p:val>
                                            <p:strVal val="#ppt_x"/>
                                          </p:val>
                                        </p:tav>
                                        <p:tav tm="100000">
                                          <p:val>
                                            <p:strVal val="#ppt_x"/>
                                          </p:val>
                                        </p:tav>
                                      </p:tavLst>
                                    </p:anim>
                                    <p:anim calcmode="lin" valueType="num">
                                      <p:cBhvr additive="base">
                                        <p:cTn id="20" dur="500" fill="hold"/>
                                        <p:tgtEl>
                                          <p:spTgt spid="9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3"/>
                                        </p:tgtEl>
                                        <p:attrNameLst>
                                          <p:attrName>style.visibility</p:attrName>
                                        </p:attrNameLst>
                                      </p:cBhvr>
                                      <p:to>
                                        <p:strVal val="visible"/>
                                      </p:to>
                                    </p:set>
                                    <p:anim calcmode="lin" valueType="num">
                                      <p:cBhvr additive="base">
                                        <p:cTn id="25" dur="500" fill="hold"/>
                                        <p:tgtEl>
                                          <p:spTgt spid="93"/>
                                        </p:tgtEl>
                                        <p:attrNameLst>
                                          <p:attrName>ppt_x</p:attrName>
                                        </p:attrNameLst>
                                      </p:cBhvr>
                                      <p:tavLst>
                                        <p:tav tm="0">
                                          <p:val>
                                            <p:strVal val="#ppt_x"/>
                                          </p:val>
                                        </p:tav>
                                        <p:tav tm="100000">
                                          <p:val>
                                            <p:strVal val="#ppt_x"/>
                                          </p:val>
                                        </p:tav>
                                      </p:tavLst>
                                    </p:anim>
                                    <p:anim calcmode="lin" valueType="num">
                                      <p:cBhvr additive="base">
                                        <p:cTn id="26" dur="500" fill="hold"/>
                                        <p:tgtEl>
                                          <p:spTgt spid="9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2" grpId="0" animBg="1"/>
      <p:bldP spid="93" grpId="0" animBg="1"/>
      <p:bldP spid="3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2501"/>
            <a:ext cx="8229600" cy="573110"/>
          </a:xfrm>
        </p:spPr>
        <p:txBody>
          <a:bodyPr/>
          <a:lstStyle/>
          <a:p>
            <a:r>
              <a:rPr lang="en-US" b="1" dirty="0" err="1" smtClean="0">
                <a:latin typeface="Times New Roman" panose="02020603050405020304" pitchFamily="18" charset="0"/>
                <a:cs typeface="Times New Roman" panose="02020603050405020304" pitchFamily="18" charset="0"/>
              </a:rPr>
              <a:t>Học</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sinh</a:t>
            </a:r>
            <a:r>
              <a:rPr lang="en-US" b="1" dirty="0" smtClean="0">
                <a:latin typeface="Times New Roman" panose="02020603050405020304" pitchFamily="18" charset="0"/>
                <a:cs typeface="Times New Roman" panose="02020603050405020304" pitchFamily="18" charset="0"/>
              </a:rPr>
              <a:t> </a:t>
            </a:r>
            <a:r>
              <a:rPr lang="vi-VN" b="1" dirty="0" smtClean="0">
                <a:latin typeface="Times New Roman" panose="02020603050405020304" pitchFamily="18" charset="0"/>
                <a:cs typeface="Times New Roman" panose="02020603050405020304" pitchFamily="18" charset="0"/>
              </a:rPr>
              <a:t>làm việc nhóm </a:t>
            </a:r>
            <a:r>
              <a:rPr lang="en-US" b="1" dirty="0" err="1" smtClean="0">
                <a:latin typeface="Times New Roman" panose="02020603050405020304" pitchFamily="18" charset="0"/>
                <a:cs typeface="Times New Roman" panose="02020603050405020304" pitchFamily="18" charset="0"/>
              </a:rPr>
              <a:t>nghe</a:t>
            </a:r>
            <a:r>
              <a:rPr lang="en-US" b="1" dirty="0" smtClean="0">
                <a:latin typeface="Times New Roman" panose="02020603050405020304" pitchFamily="18" charset="0"/>
                <a:cs typeface="Times New Roman" panose="02020603050405020304" pitchFamily="18" charset="0"/>
              </a:rPr>
              <a:t> – </a:t>
            </a:r>
            <a:r>
              <a:rPr lang="vi-VN" b="1" dirty="0" smtClean="0">
                <a:latin typeface="Times New Roman" panose="02020603050405020304" pitchFamily="18" charset="0"/>
                <a:cs typeface="Times New Roman" panose="02020603050405020304" pitchFamily="18" charset="0"/>
              </a:rPr>
              <a:t>hỏi - đáp</a:t>
            </a:r>
            <a:endParaRPr lang="en-US" b="1" dirty="0">
              <a:latin typeface="Times New Roman" panose="02020603050405020304" pitchFamily="18" charset="0"/>
              <a:cs typeface="Times New Roman" panose="02020603050405020304" pitchFamily="18" charset="0"/>
            </a:endParaRPr>
          </a:p>
        </p:txBody>
      </p:sp>
      <p:pic>
        <p:nvPicPr>
          <p:cNvPr id="4" name="NGhe hỏi - đáp">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080770" y="785611"/>
            <a:ext cx="6982460" cy="3927634"/>
          </a:xfrm>
          <a:prstGeom prst="rect">
            <a:avLst/>
          </a:prstGeom>
        </p:spPr>
      </p:pic>
    </p:spTree>
    <p:extLst>
      <p:ext uri="{BB962C8B-B14F-4D97-AF65-F5344CB8AC3E}">
        <p14:creationId xmlns:p14="http://schemas.microsoft.com/office/powerpoint/2010/main" val="3393993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8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b="1" dirty="0" smtClean="0">
                <a:latin typeface="Times New Roman" panose="02020603050405020304" pitchFamily="18" charset="0"/>
                <a:cs typeface="Times New Roman" panose="02020603050405020304" pitchFamily="18" charset="0"/>
              </a:rPr>
              <a:t>Học sinh nghe – </a:t>
            </a:r>
            <a:r>
              <a:rPr lang="en-US" b="1" dirty="0" err="1" smtClean="0">
                <a:latin typeface="Times New Roman" panose="02020603050405020304" pitchFamily="18" charset="0"/>
                <a:cs typeface="Times New Roman" panose="02020603050405020304" pitchFamily="18" charset="0"/>
              </a:rPr>
              <a:t>thực</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hành</a:t>
            </a:r>
            <a:endParaRPr lang="en-US" b="1" dirty="0">
              <a:latin typeface="Times New Roman" panose="02020603050405020304" pitchFamily="18" charset="0"/>
              <a:cs typeface="Times New Roman" panose="02020603050405020304" pitchFamily="18" charset="0"/>
            </a:endParaRPr>
          </a:p>
        </p:txBody>
      </p:sp>
      <p:pic>
        <p:nvPicPr>
          <p:cNvPr id="4" name="nghe sau đó TH 1- Tri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374140" y="1077276"/>
            <a:ext cx="6395720" cy="3597593"/>
          </a:xfrm>
          <a:prstGeom prst="rect">
            <a:avLst/>
          </a:prstGeom>
        </p:spPr>
      </p:pic>
    </p:spTree>
    <p:extLst>
      <p:ext uri="{BB962C8B-B14F-4D97-AF65-F5344CB8AC3E}">
        <p14:creationId xmlns:p14="http://schemas.microsoft.com/office/powerpoint/2010/main" val="696977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2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720"/>
        <p:cNvGrpSpPr/>
        <p:nvPr/>
      </p:nvGrpSpPr>
      <p:grpSpPr>
        <a:xfrm>
          <a:off x="0" y="0"/>
          <a:ext cx="0" cy="0"/>
          <a:chOff x="0" y="0"/>
          <a:chExt cx="0" cy="0"/>
        </a:xfrm>
      </p:grpSpPr>
      <p:sp>
        <p:nvSpPr>
          <p:cNvPr id="1721" name="Google Shape;1721;p30"/>
          <p:cNvSpPr txBox="1">
            <a:spLocks noGrp="1"/>
          </p:cNvSpPr>
          <p:nvPr>
            <p:ph type="title"/>
          </p:nvPr>
        </p:nvSpPr>
        <p:spPr>
          <a:xfrm>
            <a:off x="457200" y="411475"/>
            <a:ext cx="8229600" cy="481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200" b="1" dirty="0" smtClean="0">
                <a:latin typeface="Times New Roman" panose="02020603050405020304" pitchFamily="18" charset="0"/>
                <a:cs typeface="Times New Roman" panose="02020603050405020304" pitchFamily="18" charset="0"/>
              </a:rPr>
              <a:t>PHẦN 3. KẾT QUẢ – KẾT LUẬN</a:t>
            </a:r>
            <a:endParaRPr sz="3200" b="1" dirty="0">
              <a:latin typeface="Times New Roman" panose="02020603050405020304" pitchFamily="18" charset="0"/>
              <a:cs typeface="Times New Roman" panose="02020603050405020304" pitchFamily="18" charset="0"/>
            </a:endParaRPr>
          </a:p>
        </p:txBody>
      </p:sp>
      <p:grpSp>
        <p:nvGrpSpPr>
          <p:cNvPr id="1733" name="Google Shape;1733;p30"/>
          <p:cNvGrpSpPr/>
          <p:nvPr/>
        </p:nvGrpSpPr>
        <p:grpSpPr>
          <a:xfrm>
            <a:off x="1499757" y="1140522"/>
            <a:ext cx="5836873" cy="3660078"/>
            <a:chOff x="2911350" y="2011500"/>
            <a:chExt cx="3121848" cy="2039870"/>
          </a:xfrm>
        </p:grpSpPr>
        <p:sp>
          <p:nvSpPr>
            <p:cNvPr id="1734" name="Google Shape;1734;p30"/>
            <p:cNvSpPr/>
            <p:nvPr/>
          </p:nvSpPr>
          <p:spPr>
            <a:xfrm>
              <a:off x="3229378" y="2011500"/>
              <a:ext cx="2661286" cy="1536544"/>
            </a:xfrm>
            <a:custGeom>
              <a:avLst/>
              <a:gdLst/>
              <a:ahLst/>
              <a:cxnLst/>
              <a:rect l="l" t="t" r="r" b="b"/>
              <a:pathLst>
                <a:path w="57691" h="33309" extrusionOk="0">
                  <a:moveTo>
                    <a:pt x="38872" y="1"/>
                  </a:moveTo>
                  <a:cubicBezTo>
                    <a:pt x="38642" y="1"/>
                    <a:pt x="38411" y="9"/>
                    <a:pt x="38179" y="24"/>
                  </a:cubicBezTo>
                  <a:lnTo>
                    <a:pt x="30342" y="1390"/>
                  </a:lnTo>
                  <a:cubicBezTo>
                    <a:pt x="29150" y="1608"/>
                    <a:pt x="27944" y="1716"/>
                    <a:pt x="26741" y="1716"/>
                  </a:cubicBezTo>
                  <a:cubicBezTo>
                    <a:pt x="25252" y="1716"/>
                    <a:pt x="23766" y="1551"/>
                    <a:pt x="22309" y="1228"/>
                  </a:cubicBezTo>
                  <a:lnTo>
                    <a:pt x="17334" y="154"/>
                  </a:lnTo>
                  <a:cubicBezTo>
                    <a:pt x="16990" y="120"/>
                    <a:pt x="16647" y="102"/>
                    <a:pt x="16307" y="102"/>
                  </a:cubicBezTo>
                  <a:cubicBezTo>
                    <a:pt x="12208" y="102"/>
                    <a:pt x="8459" y="2587"/>
                    <a:pt x="6928" y="6431"/>
                  </a:cubicBezTo>
                  <a:lnTo>
                    <a:pt x="1" y="23438"/>
                  </a:lnTo>
                  <a:lnTo>
                    <a:pt x="18505" y="31503"/>
                  </a:lnTo>
                  <a:cubicBezTo>
                    <a:pt x="21252" y="32707"/>
                    <a:pt x="24179" y="33308"/>
                    <a:pt x="27102" y="33308"/>
                  </a:cubicBezTo>
                  <a:cubicBezTo>
                    <a:pt x="30025" y="33308"/>
                    <a:pt x="32943" y="32707"/>
                    <a:pt x="35675" y="31503"/>
                  </a:cubicBezTo>
                  <a:lnTo>
                    <a:pt x="57691" y="21878"/>
                  </a:lnTo>
                  <a:lnTo>
                    <a:pt x="47642" y="4967"/>
                  </a:lnTo>
                  <a:cubicBezTo>
                    <a:pt x="45809" y="1881"/>
                    <a:pt x="42454" y="1"/>
                    <a:pt x="3887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30"/>
            <p:cNvSpPr/>
            <p:nvPr/>
          </p:nvSpPr>
          <p:spPr>
            <a:xfrm>
              <a:off x="4522526" y="2686169"/>
              <a:ext cx="295601" cy="667593"/>
            </a:xfrm>
            <a:custGeom>
              <a:avLst/>
              <a:gdLst/>
              <a:ahLst/>
              <a:cxnLst/>
              <a:rect l="l" t="t" r="r" b="b"/>
              <a:pathLst>
                <a:path w="6408" h="14472" extrusionOk="0">
                  <a:moveTo>
                    <a:pt x="1789" y="1"/>
                  </a:moveTo>
                  <a:cubicBezTo>
                    <a:pt x="1789" y="1"/>
                    <a:pt x="1464" y="1757"/>
                    <a:pt x="749" y="6017"/>
                  </a:cubicBezTo>
                  <a:cubicBezTo>
                    <a:pt x="1" y="10244"/>
                    <a:pt x="4424" y="14472"/>
                    <a:pt x="4424" y="14472"/>
                  </a:cubicBezTo>
                  <a:cubicBezTo>
                    <a:pt x="4424" y="14472"/>
                    <a:pt x="6212" y="11935"/>
                    <a:pt x="6277" y="9139"/>
                  </a:cubicBezTo>
                  <a:cubicBezTo>
                    <a:pt x="6407" y="4488"/>
                    <a:pt x="1789" y="1"/>
                    <a:pt x="178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30"/>
            <p:cNvSpPr/>
            <p:nvPr/>
          </p:nvSpPr>
          <p:spPr>
            <a:xfrm>
              <a:off x="4411673" y="3238267"/>
              <a:ext cx="292418" cy="255791"/>
            </a:xfrm>
            <a:custGeom>
              <a:avLst/>
              <a:gdLst/>
              <a:ahLst/>
              <a:cxnLst/>
              <a:rect l="l" t="t" r="r" b="b"/>
              <a:pathLst>
                <a:path w="6339" h="5545" extrusionOk="0">
                  <a:moveTo>
                    <a:pt x="1465" y="1"/>
                  </a:moveTo>
                  <a:cubicBezTo>
                    <a:pt x="1110" y="1"/>
                    <a:pt x="729" y="41"/>
                    <a:pt x="323" y="130"/>
                  </a:cubicBezTo>
                  <a:cubicBezTo>
                    <a:pt x="323" y="130"/>
                    <a:pt x="1" y="5544"/>
                    <a:pt x="4735" y="5544"/>
                  </a:cubicBezTo>
                  <a:cubicBezTo>
                    <a:pt x="5216" y="5544"/>
                    <a:pt x="5748" y="5488"/>
                    <a:pt x="6339" y="5366"/>
                  </a:cubicBezTo>
                  <a:cubicBezTo>
                    <a:pt x="6339" y="5366"/>
                    <a:pt x="5541" y="1"/>
                    <a:pt x="14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30"/>
            <p:cNvSpPr/>
            <p:nvPr/>
          </p:nvSpPr>
          <p:spPr>
            <a:xfrm>
              <a:off x="4747554" y="3175251"/>
              <a:ext cx="238584" cy="325539"/>
            </a:xfrm>
            <a:custGeom>
              <a:avLst/>
              <a:gdLst/>
              <a:ahLst/>
              <a:cxnLst/>
              <a:rect l="l" t="t" r="r" b="b"/>
              <a:pathLst>
                <a:path w="5172" h="7057" extrusionOk="0">
                  <a:moveTo>
                    <a:pt x="2928" y="0"/>
                  </a:moveTo>
                  <a:cubicBezTo>
                    <a:pt x="1" y="2699"/>
                    <a:pt x="1074" y="6797"/>
                    <a:pt x="1074" y="7057"/>
                  </a:cubicBezTo>
                  <a:cubicBezTo>
                    <a:pt x="1074" y="7057"/>
                    <a:pt x="3350" y="6244"/>
                    <a:pt x="3936" y="4618"/>
                  </a:cubicBezTo>
                  <a:cubicBezTo>
                    <a:pt x="5171" y="1236"/>
                    <a:pt x="2928" y="0"/>
                    <a:pt x="2928" y="0"/>
                  </a:cubicBezTo>
                  <a:close/>
                </a:path>
              </a:pathLst>
            </a:custGeom>
            <a:solidFill>
              <a:srgbClr val="008C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30"/>
            <p:cNvSpPr/>
            <p:nvPr/>
          </p:nvSpPr>
          <p:spPr>
            <a:xfrm>
              <a:off x="4663549" y="2936707"/>
              <a:ext cx="88570" cy="708096"/>
            </a:xfrm>
            <a:custGeom>
              <a:avLst/>
              <a:gdLst/>
              <a:ahLst/>
              <a:cxnLst/>
              <a:rect l="l" t="t" r="r" b="b"/>
              <a:pathLst>
                <a:path w="1920" h="15350" fill="none" extrusionOk="0">
                  <a:moveTo>
                    <a:pt x="1" y="0"/>
                  </a:moveTo>
                  <a:cubicBezTo>
                    <a:pt x="1" y="0"/>
                    <a:pt x="1919" y="10049"/>
                    <a:pt x="1919" y="15350"/>
                  </a:cubicBezTo>
                </a:path>
              </a:pathLst>
            </a:custGeom>
            <a:noFill/>
            <a:ln w="9525" cap="rnd" cmpd="sng">
              <a:solidFill>
                <a:schemeClr val="accent3"/>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30"/>
            <p:cNvSpPr/>
            <p:nvPr/>
          </p:nvSpPr>
          <p:spPr>
            <a:xfrm>
              <a:off x="4539041" y="3349258"/>
              <a:ext cx="207078" cy="177047"/>
            </a:xfrm>
            <a:custGeom>
              <a:avLst/>
              <a:gdLst/>
              <a:ahLst/>
              <a:cxnLst/>
              <a:rect l="l" t="t" r="r" b="b"/>
              <a:pathLst>
                <a:path w="4489" h="3838" fill="none" extrusionOk="0">
                  <a:moveTo>
                    <a:pt x="1" y="0"/>
                  </a:moveTo>
                  <a:cubicBezTo>
                    <a:pt x="1" y="0"/>
                    <a:pt x="3773" y="2732"/>
                    <a:pt x="4488" y="3838"/>
                  </a:cubicBezTo>
                </a:path>
              </a:pathLst>
            </a:custGeom>
            <a:noFill/>
            <a:ln w="9525" cap="rnd" cmpd="sng">
              <a:solidFill>
                <a:schemeClr val="accent3"/>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30"/>
            <p:cNvSpPr/>
            <p:nvPr/>
          </p:nvSpPr>
          <p:spPr>
            <a:xfrm>
              <a:off x="4749076" y="3298237"/>
              <a:ext cx="129026" cy="280563"/>
            </a:xfrm>
            <a:custGeom>
              <a:avLst/>
              <a:gdLst/>
              <a:ahLst/>
              <a:cxnLst/>
              <a:rect l="l" t="t" r="r" b="b"/>
              <a:pathLst>
                <a:path w="2797" h="6082" fill="none" extrusionOk="0">
                  <a:moveTo>
                    <a:pt x="2797" y="1"/>
                  </a:moveTo>
                  <a:cubicBezTo>
                    <a:pt x="2797" y="1"/>
                    <a:pt x="1464" y="4098"/>
                    <a:pt x="0" y="6082"/>
                  </a:cubicBezTo>
                </a:path>
              </a:pathLst>
            </a:custGeom>
            <a:noFill/>
            <a:ln w="4875" cap="rnd" cmpd="sng">
              <a:solidFill>
                <a:srgbClr val="0F2B48"/>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30"/>
            <p:cNvSpPr/>
            <p:nvPr/>
          </p:nvSpPr>
          <p:spPr>
            <a:xfrm>
              <a:off x="4645558" y="3584758"/>
              <a:ext cx="264048" cy="276088"/>
            </a:xfrm>
            <a:custGeom>
              <a:avLst/>
              <a:gdLst/>
              <a:ahLst/>
              <a:cxnLst/>
              <a:rect l="l" t="t" r="r" b="b"/>
              <a:pathLst>
                <a:path w="5724" h="5985" extrusionOk="0">
                  <a:moveTo>
                    <a:pt x="0" y="1"/>
                  </a:moveTo>
                  <a:lnTo>
                    <a:pt x="1204" y="5984"/>
                  </a:lnTo>
                  <a:lnTo>
                    <a:pt x="5724" y="5984"/>
                  </a:lnTo>
                  <a:lnTo>
                    <a:pt x="461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30"/>
            <p:cNvSpPr/>
            <p:nvPr/>
          </p:nvSpPr>
          <p:spPr>
            <a:xfrm>
              <a:off x="4650033" y="3622263"/>
              <a:ext cx="205601" cy="46"/>
            </a:xfrm>
            <a:custGeom>
              <a:avLst/>
              <a:gdLst/>
              <a:ahLst/>
              <a:cxnLst/>
              <a:rect l="l" t="t" r="r" b="b"/>
              <a:pathLst>
                <a:path w="4457" h="1" fill="none" extrusionOk="0">
                  <a:moveTo>
                    <a:pt x="1" y="1"/>
                  </a:moveTo>
                  <a:lnTo>
                    <a:pt x="4456" y="1"/>
                  </a:lnTo>
                </a:path>
              </a:pathLst>
            </a:custGeom>
            <a:noFill/>
            <a:ln w="9525" cap="rnd" cmpd="sng">
              <a:solidFill>
                <a:schemeClr val="accent3"/>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30"/>
            <p:cNvSpPr/>
            <p:nvPr/>
          </p:nvSpPr>
          <p:spPr>
            <a:xfrm>
              <a:off x="2911350" y="3857809"/>
              <a:ext cx="3121848" cy="193561"/>
            </a:xfrm>
            <a:custGeom>
              <a:avLst/>
              <a:gdLst/>
              <a:ahLst/>
              <a:cxnLst/>
              <a:rect l="l" t="t" r="r" b="b"/>
              <a:pathLst>
                <a:path w="67675" h="4196" extrusionOk="0">
                  <a:moveTo>
                    <a:pt x="33821" y="0"/>
                  </a:moveTo>
                  <a:cubicBezTo>
                    <a:pt x="15155" y="0"/>
                    <a:pt x="1" y="944"/>
                    <a:pt x="1" y="2114"/>
                  </a:cubicBezTo>
                  <a:cubicBezTo>
                    <a:pt x="1" y="3252"/>
                    <a:pt x="15155" y="4195"/>
                    <a:pt x="33821" y="4195"/>
                  </a:cubicBezTo>
                  <a:cubicBezTo>
                    <a:pt x="52520" y="4195"/>
                    <a:pt x="67674" y="3252"/>
                    <a:pt x="67674" y="2114"/>
                  </a:cubicBezTo>
                  <a:cubicBezTo>
                    <a:pt x="67674" y="944"/>
                    <a:pt x="52520" y="0"/>
                    <a:pt x="3382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30"/>
            <p:cNvSpPr/>
            <p:nvPr/>
          </p:nvSpPr>
          <p:spPr>
            <a:xfrm>
              <a:off x="4037965" y="2501598"/>
              <a:ext cx="130594" cy="132670"/>
            </a:xfrm>
            <a:custGeom>
              <a:avLst/>
              <a:gdLst/>
              <a:ahLst/>
              <a:cxnLst/>
              <a:rect l="l" t="t" r="r" b="b"/>
              <a:pathLst>
                <a:path w="2831" h="2876" extrusionOk="0">
                  <a:moveTo>
                    <a:pt x="1708" y="1"/>
                  </a:moveTo>
                  <a:cubicBezTo>
                    <a:pt x="1703" y="1"/>
                    <a:pt x="1698" y="1"/>
                    <a:pt x="1692" y="2"/>
                  </a:cubicBezTo>
                  <a:cubicBezTo>
                    <a:pt x="1464" y="34"/>
                    <a:pt x="554" y="1238"/>
                    <a:pt x="554" y="1238"/>
                  </a:cubicBezTo>
                  <a:cubicBezTo>
                    <a:pt x="554" y="1238"/>
                    <a:pt x="521" y="685"/>
                    <a:pt x="359" y="685"/>
                  </a:cubicBezTo>
                  <a:cubicBezTo>
                    <a:pt x="196" y="685"/>
                    <a:pt x="34" y="2278"/>
                    <a:pt x="1" y="2376"/>
                  </a:cubicBezTo>
                  <a:cubicBezTo>
                    <a:pt x="1" y="2376"/>
                    <a:pt x="584" y="2875"/>
                    <a:pt x="983" y="2875"/>
                  </a:cubicBezTo>
                  <a:cubicBezTo>
                    <a:pt x="1083" y="2875"/>
                    <a:pt x="1172" y="2844"/>
                    <a:pt x="1237" y="2766"/>
                  </a:cubicBezTo>
                  <a:cubicBezTo>
                    <a:pt x="1562" y="2343"/>
                    <a:pt x="2700" y="1465"/>
                    <a:pt x="2765" y="1303"/>
                  </a:cubicBezTo>
                  <a:cubicBezTo>
                    <a:pt x="2782" y="1260"/>
                    <a:pt x="2748" y="1244"/>
                    <a:pt x="2687" y="1244"/>
                  </a:cubicBezTo>
                  <a:cubicBezTo>
                    <a:pt x="2518" y="1244"/>
                    <a:pt x="2147" y="1368"/>
                    <a:pt x="2147" y="1368"/>
                  </a:cubicBezTo>
                  <a:cubicBezTo>
                    <a:pt x="2147" y="1368"/>
                    <a:pt x="2830" y="750"/>
                    <a:pt x="2765" y="555"/>
                  </a:cubicBezTo>
                  <a:cubicBezTo>
                    <a:pt x="2754" y="520"/>
                    <a:pt x="2722" y="506"/>
                    <a:pt x="2677" y="506"/>
                  </a:cubicBezTo>
                  <a:cubicBezTo>
                    <a:pt x="2470" y="506"/>
                    <a:pt x="1985" y="815"/>
                    <a:pt x="1985" y="815"/>
                  </a:cubicBezTo>
                  <a:cubicBezTo>
                    <a:pt x="1985" y="815"/>
                    <a:pt x="2505" y="359"/>
                    <a:pt x="2505" y="132"/>
                  </a:cubicBezTo>
                  <a:cubicBezTo>
                    <a:pt x="2505" y="99"/>
                    <a:pt x="2486" y="85"/>
                    <a:pt x="2455" y="85"/>
                  </a:cubicBezTo>
                  <a:cubicBezTo>
                    <a:pt x="2263" y="85"/>
                    <a:pt x="1594" y="587"/>
                    <a:pt x="1594" y="587"/>
                  </a:cubicBezTo>
                  <a:cubicBezTo>
                    <a:pt x="1594" y="587"/>
                    <a:pt x="1903" y="1"/>
                    <a:pt x="1708" y="1"/>
                  </a:cubicBezTo>
                  <a:close/>
                </a:path>
              </a:pathLst>
            </a:custGeom>
            <a:solidFill>
              <a:srgbClr val="EF8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30"/>
            <p:cNvSpPr/>
            <p:nvPr/>
          </p:nvSpPr>
          <p:spPr>
            <a:xfrm>
              <a:off x="5466139" y="3539780"/>
              <a:ext cx="58539" cy="447092"/>
            </a:xfrm>
            <a:custGeom>
              <a:avLst/>
              <a:gdLst/>
              <a:ahLst/>
              <a:cxnLst/>
              <a:rect l="l" t="t" r="r" b="b"/>
              <a:pathLst>
                <a:path w="1269" h="9692" extrusionOk="0">
                  <a:moveTo>
                    <a:pt x="1269" y="0"/>
                  </a:moveTo>
                  <a:lnTo>
                    <a:pt x="1" y="9691"/>
                  </a:lnTo>
                </a:path>
              </a:pathLst>
            </a:custGeom>
            <a:solidFill>
              <a:srgbClr val="0F2947"/>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30"/>
            <p:cNvSpPr/>
            <p:nvPr/>
          </p:nvSpPr>
          <p:spPr>
            <a:xfrm>
              <a:off x="5466139" y="3539780"/>
              <a:ext cx="58539" cy="447092"/>
            </a:xfrm>
            <a:custGeom>
              <a:avLst/>
              <a:gdLst/>
              <a:ahLst/>
              <a:cxnLst/>
              <a:rect l="l" t="t" r="r" b="b"/>
              <a:pathLst>
                <a:path w="1269" h="9692" fill="none" extrusionOk="0">
                  <a:moveTo>
                    <a:pt x="1269" y="0"/>
                  </a:moveTo>
                  <a:lnTo>
                    <a:pt x="1" y="9691"/>
                  </a:lnTo>
                </a:path>
              </a:pathLst>
            </a:custGeom>
            <a:noFill/>
            <a:ln w="10575" cap="flat" cmpd="sng">
              <a:solidFill>
                <a:schemeClr val="accent3"/>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30"/>
            <p:cNvSpPr/>
            <p:nvPr/>
          </p:nvSpPr>
          <p:spPr>
            <a:xfrm>
              <a:off x="5691166" y="3544255"/>
              <a:ext cx="147062" cy="424581"/>
            </a:xfrm>
            <a:custGeom>
              <a:avLst/>
              <a:gdLst/>
              <a:ahLst/>
              <a:cxnLst/>
              <a:rect l="l" t="t" r="r" b="b"/>
              <a:pathLst>
                <a:path w="3188" h="9204" extrusionOk="0">
                  <a:moveTo>
                    <a:pt x="1" y="1"/>
                  </a:moveTo>
                  <a:lnTo>
                    <a:pt x="3188" y="9204"/>
                  </a:lnTo>
                </a:path>
              </a:pathLst>
            </a:custGeom>
            <a:solidFill>
              <a:srgbClr val="0F2947"/>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30"/>
            <p:cNvSpPr/>
            <p:nvPr/>
          </p:nvSpPr>
          <p:spPr>
            <a:xfrm>
              <a:off x="5691166" y="3544255"/>
              <a:ext cx="147062" cy="424581"/>
            </a:xfrm>
            <a:custGeom>
              <a:avLst/>
              <a:gdLst/>
              <a:ahLst/>
              <a:cxnLst/>
              <a:rect l="l" t="t" r="r" b="b"/>
              <a:pathLst>
                <a:path w="3188" h="9204" fill="none" extrusionOk="0">
                  <a:moveTo>
                    <a:pt x="1" y="1"/>
                  </a:moveTo>
                  <a:lnTo>
                    <a:pt x="3188" y="9204"/>
                  </a:lnTo>
                </a:path>
              </a:pathLst>
            </a:custGeom>
            <a:noFill/>
            <a:ln w="10575" cap="flat" cmpd="sng">
              <a:solidFill>
                <a:schemeClr val="accent3"/>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30"/>
            <p:cNvSpPr/>
            <p:nvPr/>
          </p:nvSpPr>
          <p:spPr>
            <a:xfrm>
              <a:off x="4253997" y="2116126"/>
              <a:ext cx="51066" cy="49544"/>
            </a:xfrm>
            <a:custGeom>
              <a:avLst/>
              <a:gdLst/>
              <a:ahLst/>
              <a:cxnLst/>
              <a:rect l="l" t="t" r="r" b="b"/>
              <a:pathLst>
                <a:path w="1107" h="1074" extrusionOk="0">
                  <a:moveTo>
                    <a:pt x="554" y="0"/>
                  </a:moveTo>
                  <a:cubicBezTo>
                    <a:pt x="261" y="0"/>
                    <a:pt x="1" y="228"/>
                    <a:pt x="1" y="553"/>
                  </a:cubicBezTo>
                  <a:cubicBezTo>
                    <a:pt x="1" y="846"/>
                    <a:pt x="261" y="1073"/>
                    <a:pt x="554" y="1073"/>
                  </a:cubicBezTo>
                  <a:cubicBezTo>
                    <a:pt x="846" y="1073"/>
                    <a:pt x="1106" y="846"/>
                    <a:pt x="1106" y="553"/>
                  </a:cubicBezTo>
                  <a:cubicBezTo>
                    <a:pt x="1106" y="228"/>
                    <a:pt x="846" y="0"/>
                    <a:pt x="5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30"/>
            <p:cNvSpPr/>
            <p:nvPr/>
          </p:nvSpPr>
          <p:spPr>
            <a:xfrm>
              <a:off x="4551035" y="2464139"/>
              <a:ext cx="72055" cy="61584"/>
            </a:xfrm>
            <a:custGeom>
              <a:avLst/>
              <a:gdLst/>
              <a:ahLst/>
              <a:cxnLst/>
              <a:rect l="l" t="t" r="r" b="b"/>
              <a:pathLst>
                <a:path w="1562" h="1335" extrusionOk="0">
                  <a:moveTo>
                    <a:pt x="1236" y="1"/>
                  </a:moveTo>
                  <a:lnTo>
                    <a:pt x="1" y="1106"/>
                  </a:lnTo>
                  <a:lnTo>
                    <a:pt x="1562" y="1334"/>
                  </a:lnTo>
                  <a:lnTo>
                    <a:pt x="123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30"/>
            <p:cNvSpPr/>
            <p:nvPr/>
          </p:nvSpPr>
          <p:spPr>
            <a:xfrm>
              <a:off x="4957589" y="2198608"/>
              <a:ext cx="48067" cy="48067"/>
            </a:xfrm>
            <a:custGeom>
              <a:avLst/>
              <a:gdLst/>
              <a:ahLst/>
              <a:cxnLst/>
              <a:rect l="l" t="t" r="r" b="b"/>
              <a:pathLst>
                <a:path w="1042" h="1042" extrusionOk="0">
                  <a:moveTo>
                    <a:pt x="521" y="1"/>
                  </a:moveTo>
                  <a:cubicBezTo>
                    <a:pt x="228" y="1"/>
                    <a:pt x="1" y="228"/>
                    <a:pt x="1" y="521"/>
                  </a:cubicBezTo>
                  <a:cubicBezTo>
                    <a:pt x="1" y="814"/>
                    <a:pt x="228" y="1041"/>
                    <a:pt x="521" y="1041"/>
                  </a:cubicBezTo>
                  <a:cubicBezTo>
                    <a:pt x="814" y="1041"/>
                    <a:pt x="1041" y="814"/>
                    <a:pt x="1041" y="521"/>
                  </a:cubicBezTo>
                  <a:cubicBezTo>
                    <a:pt x="1041" y="228"/>
                    <a:pt x="814" y="1"/>
                    <a:pt x="52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30"/>
            <p:cNvSpPr/>
            <p:nvPr/>
          </p:nvSpPr>
          <p:spPr>
            <a:xfrm>
              <a:off x="5040118" y="2479132"/>
              <a:ext cx="949632" cy="697624"/>
            </a:xfrm>
            <a:custGeom>
              <a:avLst/>
              <a:gdLst/>
              <a:ahLst/>
              <a:cxnLst/>
              <a:rect l="l" t="t" r="r" b="b"/>
              <a:pathLst>
                <a:path w="20586" h="15123" extrusionOk="0">
                  <a:moveTo>
                    <a:pt x="9658" y="1"/>
                  </a:moveTo>
                  <a:cubicBezTo>
                    <a:pt x="4325" y="1"/>
                    <a:pt x="0" y="4326"/>
                    <a:pt x="0" y="9659"/>
                  </a:cubicBezTo>
                  <a:lnTo>
                    <a:pt x="0" y="15123"/>
                  </a:lnTo>
                  <a:lnTo>
                    <a:pt x="16000" y="15123"/>
                  </a:lnTo>
                  <a:cubicBezTo>
                    <a:pt x="18536" y="15123"/>
                    <a:pt x="20585" y="13041"/>
                    <a:pt x="20585" y="10505"/>
                  </a:cubicBezTo>
                  <a:lnTo>
                    <a:pt x="20585" y="9659"/>
                  </a:lnTo>
                  <a:cubicBezTo>
                    <a:pt x="20585" y="4326"/>
                    <a:pt x="16292" y="1"/>
                    <a:pt x="1095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30"/>
            <p:cNvSpPr/>
            <p:nvPr/>
          </p:nvSpPr>
          <p:spPr>
            <a:xfrm>
              <a:off x="5319995" y="2143666"/>
              <a:ext cx="419229" cy="497743"/>
            </a:xfrm>
            <a:custGeom>
              <a:avLst/>
              <a:gdLst/>
              <a:ahLst/>
              <a:cxnLst/>
              <a:rect l="l" t="t" r="r" b="b"/>
              <a:pathLst>
                <a:path w="9088" h="10790" extrusionOk="0">
                  <a:moveTo>
                    <a:pt x="4437" y="1"/>
                  </a:moveTo>
                  <a:cubicBezTo>
                    <a:pt x="4017" y="1"/>
                    <a:pt x="3722" y="86"/>
                    <a:pt x="3722" y="86"/>
                  </a:cubicBezTo>
                  <a:cubicBezTo>
                    <a:pt x="3722" y="86"/>
                    <a:pt x="697" y="4606"/>
                    <a:pt x="242" y="8053"/>
                  </a:cubicBezTo>
                  <a:cubicBezTo>
                    <a:pt x="1" y="9895"/>
                    <a:pt x="2165" y="10789"/>
                    <a:pt x="4381" y="10789"/>
                  </a:cubicBezTo>
                  <a:cubicBezTo>
                    <a:pt x="6352" y="10789"/>
                    <a:pt x="8364" y="10082"/>
                    <a:pt x="8762" y="8704"/>
                  </a:cubicBezTo>
                  <a:cubicBezTo>
                    <a:pt x="9087" y="7566"/>
                    <a:pt x="8664" y="6720"/>
                    <a:pt x="8274" y="6232"/>
                  </a:cubicBezTo>
                  <a:cubicBezTo>
                    <a:pt x="8047" y="5940"/>
                    <a:pt x="8014" y="5582"/>
                    <a:pt x="8177" y="5257"/>
                  </a:cubicBezTo>
                  <a:cubicBezTo>
                    <a:pt x="8307" y="4997"/>
                    <a:pt x="8404" y="4574"/>
                    <a:pt x="8339" y="3891"/>
                  </a:cubicBezTo>
                  <a:cubicBezTo>
                    <a:pt x="8242" y="2850"/>
                    <a:pt x="7721" y="2428"/>
                    <a:pt x="7364" y="2265"/>
                  </a:cubicBezTo>
                  <a:cubicBezTo>
                    <a:pt x="7169" y="2135"/>
                    <a:pt x="7006" y="1972"/>
                    <a:pt x="6941" y="1745"/>
                  </a:cubicBezTo>
                  <a:cubicBezTo>
                    <a:pt x="6843" y="1419"/>
                    <a:pt x="6583" y="899"/>
                    <a:pt x="5965" y="476"/>
                  </a:cubicBezTo>
                  <a:cubicBezTo>
                    <a:pt x="5450" y="94"/>
                    <a:pt x="4875" y="1"/>
                    <a:pt x="44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30"/>
            <p:cNvSpPr/>
            <p:nvPr/>
          </p:nvSpPr>
          <p:spPr>
            <a:xfrm>
              <a:off x="4851072" y="2511747"/>
              <a:ext cx="157580" cy="126488"/>
            </a:xfrm>
            <a:custGeom>
              <a:avLst/>
              <a:gdLst/>
              <a:ahLst/>
              <a:cxnLst/>
              <a:rect l="l" t="t" r="r" b="b"/>
              <a:pathLst>
                <a:path w="3416" h="2742" extrusionOk="0">
                  <a:moveTo>
                    <a:pt x="249" y="0"/>
                  </a:moveTo>
                  <a:cubicBezTo>
                    <a:pt x="187" y="0"/>
                    <a:pt x="145" y="13"/>
                    <a:pt x="131" y="42"/>
                  </a:cubicBezTo>
                  <a:cubicBezTo>
                    <a:pt x="1" y="302"/>
                    <a:pt x="879" y="1505"/>
                    <a:pt x="1529" y="2058"/>
                  </a:cubicBezTo>
                  <a:cubicBezTo>
                    <a:pt x="2212" y="2611"/>
                    <a:pt x="2440" y="2741"/>
                    <a:pt x="2440" y="2741"/>
                  </a:cubicBezTo>
                  <a:lnTo>
                    <a:pt x="3415" y="1928"/>
                  </a:lnTo>
                  <a:cubicBezTo>
                    <a:pt x="3415" y="1928"/>
                    <a:pt x="2960" y="205"/>
                    <a:pt x="2732" y="205"/>
                  </a:cubicBezTo>
                  <a:cubicBezTo>
                    <a:pt x="2505" y="237"/>
                    <a:pt x="2570" y="822"/>
                    <a:pt x="2570" y="822"/>
                  </a:cubicBezTo>
                  <a:cubicBezTo>
                    <a:pt x="2570" y="822"/>
                    <a:pt x="745" y="0"/>
                    <a:pt x="249" y="0"/>
                  </a:cubicBezTo>
                  <a:close/>
                </a:path>
              </a:pathLst>
            </a:custGeom>
            <a:solidFill>
              <a:srgbClr val="EF8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30"/>
            <p:cNvSpPr/>
            <p:nvPr/>
          </p:nvSpPr>
          <p:spPr>
            <a:xfrm>
              <a:off x="5041594" y="2942704"/>
              <a:ext cx="946634" cy="667593"/>
            </a:xfrm>
            <a:custGeom>
              <a:avLst/>
              <a:gdLst/>
              <a:ahLst/>
              <a:cxnLst/>
              <a:rect l="l" t="t" r="r" b="b"/>
              <a:pathLst>
                <a:path w="20521" h="14472" extrusionOk="0">
                  <a:moveTo>
                    <a:pt x="20521" y="1"/>
                  </a:moveTo>
                  <a:lnTo>
                    <a:pt x="1" y="683"/>
                  </a:lnTo>
                  <a:lnTo>
                    <a:pt x="456" y="14472"/>
                  </a:lnTo>
                  <a:lnTo>
                    <a:pt x="9659" y="14472"/>
                  </a:lnTo>
                  <a:cubicBezTo>
                    <a:pt x="15675" y="14472"/>
                    <a:pt x="20521" y="9626"/>
                    <a:pt x="20521" y="3643"/>
                  </a:cubicBezTo>
                  <a:lnTo>
                    <a:pt x="2052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30"/>
            <p:cNvSpPr/>
            <p:nvPr/>
          </p:nvSpPr>
          <p:spPr>
            <a:xfrm>
              <a:off x="5346152" y="2200130"/>
              <a:ext cx="232541" cy="280563"/>
            </a:xfrm>
            <a:custGeom>
              <a:avLst/>
              <a:gdLst/>
              <a:ahLst/>
              <a:cxnLst/>
              <a:rect l="l" t="t" r="r" b="b"/>
              <a:pathLst>
                <a:path w="5041" h="6082" extrusionOk="0">
                  <a:moveTo>
                    <a:pt x="0" y="0"/>
                  </a:moveTo>
                  <a:lnTo>
                    <a:pt x="0" y="3577"/>
                  </a:lnTo>
                  <a:lnTo>
                    <a:pt x="0" y="3610"/>
                  </a:lnTo>
                  <a:cubicBezTo>
                    <a:pt x="0" y="4976"/>
                    <a:pt x="1138" y="6082"/>
                    <a:pt x="2504" y="6082"/>
                  </a:cubicBezTo>
                  <a:cubicBezTo>
                    <a:pt x="3902" y="6082"/>
                    <a:pt x="5041" y="4976"/>
                    <a:pt x="5041" y="3577"/>
                  </a:cubicBezTo>
                  <a:lnTo>
                    <a:pt x="5041" y="813"/>
                  </a:lnTo>
                  <a:lnTo>
                    <a:pt x="0" y="0"/>
                  </a:lnTo>
                  <a:close/>
                </a:path>
              </a:pathLst>
            </a:custGeom>
            <a:solidFill>
              <a:srgbClr val="EF8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30"/>
            <p:cNvSpPr/>
            <p:nvPr/>
          </p:nvSpPr>
          <p:spPr>
            <a:xfrm>
              <a:off x="5550144" y="2297652"/>
              <a:ext cx="85571" cy="84049"/>
            </a:xfrm>
            <a:custGeom>
              <a:avLst/>
              <a:gdLst/>
              <a:ahLst/>
              <a:cxnLst/>
              <a:rect l="l" t="t" r="r" b="b"/>
              <a:pathLst>
                <a:path w="1855" h="1822" extrusionOk="0">
                  <a:moveTo>
                    <a:pt x="944" y="0"/>
                  </a:moveTo>
                  <a:cubicBezTo>
                    <a:pt x="424" y="0"/>
                    <a:pt x="1" y="390"/>
                    <a:pt x="1" y="911"/>
                  </a:cubicBezTo>
                  <a:cubicBezTo>
                    <a:pt x="1" y="1431"/>
                    <a:pt x="424" y="1821"/>
                    <a:pt x="944" y="1821"/>
                  </a:cubicBezTo>
                  <a:cubicBezTo>
                    <a:pt x="1432" y="1821"/>
                    <a:pt x="1854" y="1431"/>
                    <a:pt x="1854" y="911"/>
                  </a:cubicBezTo>
                  <a:cubicBezTo>
                    <a:pt x="1854" y="390"/>
                    <a:pt x="1432" y="0"/>
                    <a:pt x="944" y="0"/>
                  </a:cubicBezTo>
                  <a:close/>
                </a:path>
              </a:pathLst>
            </a:custGeom>
            <a:solidFill>
              <a:srgbClr val="EF8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30"/>
            <p:cNvSpPr/>
            <p:nvPr/>
          </p:nvSpPr>
          <p:spPr>
            <a:xfrm>
              <a:off x="5403124" y="2365142"/>
              <a:ext cx="175571" cy="296201"/>
            </a:xfrm>
            <a:custGeom>
              <a:avLst/>
              <a:gdLst/>
              <a:ahLst/>
              <a:cxnLst/>
              <a:rect l="l" t="t" r="r" b="b"/>
              <a:pathLst>
                <a:path w="3806" h="6421" extrusionOk="0">
                  <a:moveTo>
                    <a:pt x="3806" y="0"/>
                  </a:moveTo>
                  <a:lnTo>
                    <a:pt x="1432" y="1106"/>
                  </a:lnTo>
                  <a:lnTo>
                    <a:pt x="1" y="5984"/>
                  </a:lnTo>
                  <a:cubicBezTo>
                    <a:pt x="683" y="6314"/>
                    <a:pt x="1352" y="6421"/>
                    <a:pt x="1935" y="6421"/>
                  </a:cubicBezTo>
                  <a:cubicBezTo>
                    <a:pt x="3021" y="6421"/>
                    <a:pt x="3806" y="6049"/>
                    <a:pt x="3806" y="6049"/>
                  </a:cubicBezTo>
                  <a:lnTo>
                    <a:pt x="3806" y="0"/>
                  </a:lnTo>
                  <a:close/>
                </a:path>
              </a:pathLst>
            </a:custGeom>
            <a:solidFill>
              <a:srgbClr val="EF8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30"/>
            <p:cNvSpPr/>
            <p:nvPr/>
          </p:nvSpPr>
          <p:spPr>
            <a:xfrm>
              <a:off x="5454145" y="2327637"/>
              <a:ext cx="39072" cy="39072"/>
            </a:xfrm>
            <a:custGeom>
              <a:avLst/>
              <a:gdLst/>
              <a:ahLst/>
              <a:cxnLst/>
              <a:rect l="l" t="t" r="r" b="b"/>
              <a:pathLst>
                <a:path w="847" h="847" extrusionOk="0">
                  <a:moveTo>
                    <a:pt x="423" y="1"/>
                  </a:moveTo>
                  <a:cubicBezTo>
                    <a:pt x="196" y="1"/>
                    <a:pt x="1" y="196"/>
                    <a:pt x="1" y="423"/>
                  </a:cubicBezTo>
                  <a:cubicBezTo>
                    <a:pt x="1" y="651"/>
                    <a:pt x="196" y="846"/>
                    <a:pt x="423" y="846"/>
                  </a:cubicBezTo>
                  <a:cubicBezTo>
                    <a:pt x="683" y="846"/>
                    <a:pt x="846" y="651"/>
                    <a:pt x="846" y="423"/>
                  </a:cubicBezTo>
                  <a:cubicBezTo>
                    <a:pt x="846" y="196"/>
                    <a:pt x="683" y="1"/>
                    <a:pt x="423" y="1"/>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30"/>
            <p:cNvSpPr/>
            <p:nvPr/>
          </p:nvSpPr>
          <p:spPr>
            <a:xfrm>
              <a:off x="5346152" y="2327637"/>
              <a:ext cx="19513" cy="39072"/>
            </a:xfrm>
            <a:custGeom>
              <a:avLst/>
              <a:gdLst/>
              <a:ahLst/>
              <a:cxnLst/>
              <a:rect l="l" t="t" r="r" b="b"/>
              <a:pathLst>
                <a:path w="423" h="847" extrusionOk="0">
                  <a:moveTo>
                    <a:pt x="0" y="1"/>
                  </a:moveTo>
                  <a:lnTo>
                    <a:pt x="0" y="813"/>
                  </a:lnTo>
                  <a:lnTo>
                    <a:pt x="0" y="846"/>
                  </a:lnTo>
                  <a:cubicBezTo>
                    <a:pt x="228" y="846"/>
                    <a:pt x="423" y="651"/>
                    <a:pt x="423" y="423"/>
                  </a:cubicBezTo>
                  <a:cubicBezTo>
                    <a:pt x="423" y="196"/>
                    <a:pt x="228" y="1"/>
                    <a:pt x="0" y="1"/>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30"/>
            <p:cNvSpPr/>
            <p:nvPr/>
          </p:nvSpPr>
          <p:spPr>
            <a:xfrm>
              <a:off x="5442151" y="2290132"/>
              <a:ext cx="15038" cy="28554"/>
            </a:xfrm>
            <a:custGeom>
              <a:avLst/>
              <a:gdLst/>
              <a:ahLst/>
              <a:cxnLst/>
              <a:rect l="l" t="t" r="r" b="b"/>
              <a:pathLst>
                <a:path w="326" h="619" extrusionOk="0">
                  <a:moveTo>
                    <a:pt x="163" y="1"/>
                  </a:moveTo>
                  <a:cubicBezTo>
                    <a:pt x="65" y="1"/>
                    <a:pt x="0" y="131"/>
                    <a:pt x="0" y="293"/>
                  </a:cubicBezTo>
                  <a:cubicBezTo>
                    <a:pt x="0" y="488"/>
                    <a:pt x="65" y="618"/>
                    <a:pt x="163" y="618"/>
                  </a:cubicBezTo>
                  <a:cubicBezTo>
                    <a:pt x="261" y="618"/>
                    <a:pt x="326" y="488"/>
                    <a:pt x="326" y="293"/>
                  </a:cubicBezTo>
                  <a:cubicBezTo>
                    <a:pt x="326" y="131"/>
                    <a:pt x="261" y="1"/>
                    <a:pt x="1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30"/>
            <p:cNvSpPr/>
            <p:nvPr/>
          </p:nvSpPr>
          <p:spPr>
            <a:xfrm>
              <a:off x="5362620" y="2290132"/>
              <a:ext cx="15085" cy="28554"/>
            </a:xfrm>
            <a:custGeom>
              <a:avLst/>
              <a:gdLst/>
              <a:ahLst/>
              <a:cxnLst/>
              <a:rect l="l" t="t" r="r" b="b"/>
              <a:pathLst>
                <a:path w="327" h="619" extrusionOk="0">
                  <a:moveTo>
                    <a:pt x="163" y="1"/>
                  </a:moveTo>
                  <a:cubicBezTo>
                    <a:pt x="66" y="1"/>
                    <a:pt x="1" y="131"/>
                    <a:pt x="1" y="293"/>
                  </a:cubicBezTo>
                  <a:cubicBezTo>
                    <a:pt x="1" y="488"/>
                    <a:pt x="66" y="618"/>
                    <a:pt x="163" y="618"/>
                  </a:cubicBezTo>
                  <a:cubicBezTo>
                    <a:pt x="261" y="618"/>
                    <a:pt x="326" y="488"/>
                    <a:pt x="326" y="293"/>
                  </a:cubicBezTo>
                  <a:cubicBezTo>
                    <a:pt x="326" y="131"/>
                    <a:pt x="261" y="1"/>
                    <a:pt x="1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30"/>
            <p:cNvSpPr/>
            <p:nvPr/>
          </p:nvSpPr>
          <p:spPr>
            <a:xfrm>
              <a:off x="5449624" y="2450669"/>
              <a:ext cx="82573" cy="39026"/>
            </a:xfrm>
            <a:custGeom>
              <a:avLst/>
              <a:gdLst/>
              <a:ahLst/>
              <a:cxnLst/>
              <a:rect l="l" t="t" r="r" b="b"/>
              <a:pathLst>
                <a:path w="1790" h="846" fill="none" extrusionOk="0">
                  <a:moveTo>
                    <a:pt x="1" y="716"/>
                  </a:moveTo>
                  <a:cubicBezTo>
                    <a:pt x="1" y="716"/>
                    <a:pt x="1074" y="846"/>
                    <a:pt x="1790" y="0"/>
                  </a:cubicBezTo>
                </a:path>
              </a:pathLst>
            </a:custGeom>
            <a:noFill/>
            <a:ln w="9525" cap="rnd" cmpd="sng">
              <a:solidFill>
                <a:schemeClr val="accent3"/>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30"/>
            <p:cNvSpPr/>
            <p:nvPr/>
          </p:nvSpPr>
          <p:spPr>
            <a:xfrm>
              <a:off x="5538149" y="2296129"/>
              <a:ext cx="55541" cy="75054"/>
            </a:xfrm>
            <a:custGeom>
              <a:avLst/>
              <a:gdLst/>
              <a:ahLst/>
              <a:cxnLst/>
              <a:rect l="l" t="t" r="r" b="b"/>
              <a:pathLst>
                <a:path w="1204" h="1627" extrusionOk="0">
                  <a:moveTo>
                    <a:pt x="1" y="1"/>
                  </a:moveTo>
                  <a:lnTo>
                    <a:pt x="1" y="1627"/>
                  </a:lnTo>
                  <a:lnTo>
                    <a:pt x="1204" y="1627"/>
                  </a:lnTo>
                  <a:lnTo>
                    <a:pt x="1204" y="1"/>
                  </a:lnTo>
                  <a:close/>
                </a:path>
              </a:pathLst>
            </a:custGeom>
            <a:solidFill>
              <a:srgbClr val="EF8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30"/>
            <p:cNvSpPr/>
            <p:nvPr/>
          </p:nvSpPr>
          <p:spPr>
            <a:xfrm>
              <a:off x="5316120" y="2147633"/>
              <a:ext cx="288082" cy="151537"/>
            </a:xfrm>
            <a:custGeom>
              <a:avLst/>
              <a:gdLst/>
              <a:ahLst/>
              <a:cxnLst/>
              <a:rect l="l" t="t" r="r" b="b"/>
              <a:pathLst>
                <a:path w="6245" h="3285" extrusionOk="0">
                  <a:moveTo>
                    <a:pt x="3806" y="0"/>
                  </a:moveTo>
                  <a:cubicBezTo>
                    <a:pt x="2667" y="98"/>
                    <a:pt x="1789" y="651"/>
                    <a:pt x="1789" y="651"/>
                  </a:cubicBezTo>
                  <a:lnTo>
                    <a:pt x="1334" y="683"/>
                  </a:lnTo>
                  <a:cubicBezTo>
                    <a:pt x="846" y="716"/>
                    <a:pt x="423" y="1041"/>
                    <a:pt x="293" y="1496"/>
                  </a:cubicBezTo>
                  <a:cubicBezTo>
                    <a:pt x="196" y="1756"/>
                    <a:pt x="131" y="1951"/>
                    <a:pt x="131" y="1951"/>
                  </a:cubicBezTo>
                  <a:cubicBezTo>
                    <a:pt x="1" y="2374"/>
                    <a:pt x="163" y="2797"/>
                    <a:pt x="521" y="3024"/>
                  </a:cubicBezTo>
                  <a:lnTo>
                    <a:pt x="651" y="3090"/>
                  </a:lnTo>
                  <a:lnTo>
                    <a:pt x="1139" y="1951"/>
                  </a:lnTo>
                  <a:cubicBezTo>
                    <a:pt x="1273" y="1665"/>
                    <a:pt x="1564" y="1502"/>
                    <a:pt x="1853" y="1502"/>
                  </a:cubicBezTo>
                  <a:cubicBezTo>
                    <a:pt x="2057" y="1502"/>
                    <a:pt x="2260" y="1582"/>
                    <a:pt x="2407" y="1756"/>
                  </a:cubicBezTo>
                  <a:lnTo>
                    <a:pt x="3188" y="2602"/>
                  </a:lnTo>
                  <a:cubicBezTo>
                    <a:pt x="3578" y="3024"/>
                    <a:pt x="4131" y="3285"/>
                    <a:pt x="4716" y="3285"/>
                  </a:cubicBezTo>
                  <a:lnTo>
                    <a:pt x="5724" y="3220"/>
                  </a:lnTo>
                  <a:cubicBezTo>
                    <a:pt x="5735" y="3230"/>
                    <a:pt x="5796" y="3234"/>
                    <a:pt x="5874" y="3234"/>
                  </a:cubicBezTo>
                  <a:cubicBezTo>
                    <a:pt x="6028" y="3234"/>
                    <a:pt x="6244" y="3220"/>
                    <a:pt x="6244" y="3220"/>
                  </a:cubicBezTo>
                  <a:lnTo>
                    <a:pt x="6244" y="2862"/>
                  </a:lnTo>
                  <a:cubicBezTo>
                    <a:pt x="6244" y="1431"/>
                    <a:pt x="5204" y="228"/>
                    <a:pt x="38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30"/>
            <p:cNvSpPr/>
            <p:nvPr/>
          </p:nvSpPr>
          <p:spPr>
            <a:xfrm>
              <a:off x="5578653" y="2323116"/>
              <a:ext cx="28554" cy="31553"/>
            </a:xfrm>
            <a:custGeom>
              <a:avLst/>
              <a:gdLst/>
              <a:ahLst/>
              <a:cxnLst/>
              <a:rect l="l" t="t" r="r" b="b"/>
              <a:pathLst>
                <a:path w="619" h="684" fill="none" extrusionOk="0">
                  <a:moveTo>
                    <a:pt x="619" y="1"/>
                  </a:moveTo>
                  <a:lnTo>
                    <a:pt x="33" y="229"/>
                  </a:lnTo>
                  <a:cubicBezTo>
                    <a:pt x="1" y="261"/>
                    <a:pt x="1" y="294"/>
                    <a:pt x="33" y="294"/>
                  </a:cubicBezTo>
                  <a:lnTo>
                    <a:pt x="586" y="684"/>
                  </a:lnTo>
                </a:path>
              </a:pathLst>
            </a:custGeom>
            <a:noFill/>
            <a:ln w="9525" cap="rnd" cmpd="sng">
              <a:solidFill>
                <a:schemeClr val="accent3"/>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30"/>
            <p:cNvSpPr/>
            <p:nvPr/>
          </p:nvSpPr>
          <p:spPr>
            <a:xfrm>
              <a:off x="5095613" y="2584173"/>
              <a:ext cx="664595" cy="300076"/>
            </a:xfrm>
            <a:custGeom>
              <a:avLst/>
              <a:gdLst/>
              <a:ahLst/>
              <a:cxnLst/>
              <a:rect l="l" t="t" r="r" b="b"/>
              <a:pathLst>
                <a:path w="14407" h="6505" extrusionOk="0">
                  <a:moveTo>
                    <a:pt x="7057" y="0"/>
                  </a:moveTo>
                  <a:lnTo>
                    <a:pt x="5984" y="163"/>
                  </a:lnTo>
                  <a:lnTo>
                    <a:pt x="5106" y="261"/>
                  </a:lnTo>
                  <a:cubicBezTo>
                    <a:pt x="5073" y="293"/>
                    <a:pt x="5008" y="293"/>
                    <a:pt x="4976" y="293"/>
                  </a:cubicBezTo>
                  <a:cubicBezTo>
                    <a:pt x="4098" y="456"/>
                    <a:pt x="3317" y="878"/>
                    <a:pt x="2699" y="1529"/>
                  </a:cubicBezTo>
                  <a:cubicBezTo>
                    <a:pt x="2699" y="1529"/>
                    <a:pt x="2667" y="1561"/>
                    <a:pt x="2634" y="1594"/>
                  </a:cubicBezTo>
                  <a:cubicBezTo>
                    <a:pt x="2472" y="1756"/>
                    <a:pt x="2342" y="1952"/>
                    <a:pt x="2212" y="2147"/>
                  </a:cubicBezTo>
                  <a:lnTo>
                    <a:pt x="2147" y="2212"/>
                  </a:lnTo>
                  <a:lnTo>
                    <a:pt x="2082" y="2309"/>
                  </a:lnTo>
                  <a:lnTo>
                    <a:pt x="1756" y="2732"/>
                  </a:lnTo>
                  <a:lnTo>
                    <a:pt x="1659" y="2830"/>
                  </a:lnTo>
                  <a:lnTo>
                    <a:pt x="1236" y="3350"/>
                  </a:lnTo>
                  <a:lnTo>
                    <a:pt x="976" y="3675"/>
                  </a:lnTo>
                  <a:lnTo>
                    <a:pt x="391" y="4423"/>
                  </a:lnTo>
                  <a:lnTo>
                    <a:pt x="0" y="4911"/>
                  </a:lnTo>
                  <a:cubicBezTo>
                    <a:pt x="293" y="5073"/>
                    <a:pt x="781" y="5236"/>
                    <a:pt x="1399" y="5399"/>
                  </a:cubicBezTo>
                  <a:cubicBezTo>
                    <a:pt x="1821" y="5529"/>
                    <a:pt x="2277" y="5626"/>
                    <a:pt x="2732" y="5756"/>
                  </a:cubicBezTo>
                  <a:cubicBezTo>
                    <a:pt x="3187" y="5821"/>
                    <a:pt x="3675" y="5951"/>
                    <a:pt x="4130" y="6016"/>
                  </a:cubicBezTo>
                  <a:cubicBezTo>
                    <a:pt x="4521" y="6082"/>
                    <a:pt x="4878" y="6147"/>
                    <a:pt x="5269" y="6212"/>
                  </a:cubicBezTo>
                  <a:cubicBezTo>
                    <a:pt x="6407" y="6407"/>
                    <a:pt x="7415" y="6504"/>
                    <a:pt x="7968" y="6504"/>
                  </a:cubicBezTo>
                  <a:cubicBezTo>
                    <a:pt x="10504" y="6504"/>
                    <a:pt x="12813" y="5431"/>
                    <a:pt x="14407" y="3708"/>
                  </a:cubicBezTo>
                  <a:lnTo>
                    <a:pt x="12260" y="1821"/>
                  </a:lnTo>
                  <a:lnTo>
                    <a:pt x="12195" y="1756"/>
                  </a:lnTo>
                  <a:lnTo>
                    <a:pt x="11610" y="1269"/>
                  </a:lnTo>
                  <a:lnTo>
                    <a:pt x="11512" y="1171"/>
                  </a:lnTo>
                  <a:lnTo>
                    <a:pt x="11317" y="1008"/>
                  </a:lnTo>
                  <a:lnTo>
                    <a:pt x="11220" y="911"/>
                  </a:lnTo>
                  <a:lnTo>
                    <a:pt x="10569" y="358"/>
                  </a:lnTo>
                  <a:lnTo>
                    <a:pt x="10569" y="326"/>
                  </a:lnTo>
                  <a:lnTo>
                    <a:pt x="10537" y="358"/>
                  </a:lnTo>
                  <a:cubicBezTo>
                    <a:pt x="10472" y="391"/>
                    <a:pt x="10211" y="586"/>
                    <a:pt x="9789" y="683"/>
                  </a:cubicBezTo>
                  <a:lnTo>
                    <a:pt x="9756" y="683"/>
                  </a:lnTo>
                  <a:cubicBezTo>
                    <a:pt x="9523" y="753"/>
                    <a:pt x="9190" y="811"/>
                    <a:pt x="8830" y="811"/>
                  </a:cubicBezTo>
                  <a:cubicBezTo>
                    <a:pt x="8185" y="811"/>
                    <a:pt x="7454" y="626"/>
                    <a:pt x="70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30"/>
            <p:cNvSpPr/>
            <p:nvPr/>
          </p:nvSpPr>
          <p:spPr>
            <a:xfrm>
              <a:off x="5223120" y="2599165"/>
              <a:ext cx="589588" cy="406590"/>
            </a:xfrm>
            <a:custGeom>
              <a:avLst/>
              <a:gdLst/>
              <a:ahLst/>
              <a:cxnLst/>
              <a:rect l="l" t="t" r="r" b="b"/>
              <a:pathLst>
                <a:path w="12781" h="8814" extrusionOk="0">
                  <a:moveTo>
                    <a:pt x="7708" y="1"/>
                  </a:moveTo>
                  <a:cubicBezTo>
                    <a:pt x="7708" y="1"/>
                    <a:pt x="7480" y="163"/>
                    <a:pt x="6992" y="391"/>
                  </a:cubicBezTo>
                  <a:cubicBezTo>
                    <a:pt x="6049" y="814"/>
                    <a:pt x="4391" y="1659"/>
                    <a:pt x="2862" y="2667"/>
                  </a:cubicBezTo>
                  <a:cubicBezTo>
                    <a:pt x="2765" y="2732"/>
                    <a:pt x="2667" y="2797"/>
                    <a:pt x="2570" y="2862"/>
                  </a:cubicBezTo>
                  <a:lnTo>
                    <a:pt x="2505" y="2927"/>
                  </a:lnTo>
                  <a:cubicBezTo>
                    <a:pt x="1561" y="3578"/>
                    <a:pt x="748" y="4293"/>
                    <a:pt x="228" y="5041"/>
                  </a:cubicBezTo>
                  <a:cubicBezTo>
                    <a:pt x="131" y="5139"/>
                    <a:pt x="66" y="5269"/>
                    <a:pt x="0" y="5366"/>
                  </a:cubicBezTo>
                  <a:lnTo>
                    <a:pt x="423" y="7382"/>
                  </a:lnTo>
                  <a:cubicBezTo>
                    <a:pt x="553" y="7480"/>
                    <a:pt x="683" y="7545"/>
                    <a:pt x="813" y="7643"/>
                  </a:cubicBezTo>
                  <a:lnTo>
                    <a:pt x="911" y="7675"/>
                  </a:lnTo>
                  <a:cubicBezTo>
                    <a:pt x="976" y="7708"/>
                    <a:pt x="1009" y="7740"/>
                    <a:pt x="1074" y="7773"/>
                  </a:cubicBezTo>
                  <a:cubicBezTo>
                    <a:pt x="1106" y="7805"/>
                    <a:pt x="1139" y="7805"/>
                    <a:pt x="1171" y="7838"/>
                  </a:cubicBezTo>
                  <a:cubicBezTo>
                    <a:pt x="1366" y="7935"/>
                    <a:pt x="1594" y="8033"/>
                    <a:pt x="1822" y="8130"/>
                  </a:cubicBezTo>
                  <a:cubicBezTo>
                    <a:pt x="1854" y="8163"/>
                    <a:pt x="1887" y="8163"/>
                    <a:pt x="1919" y="8195"/>
                  </a:cubicBezTo>
                  <a:cubicBezTo>
                    <a:pt x="1984" y="8195"/>
                    <a:pt x="2017" y="8228"/>
                    <a:pt x="2049" y="8228"/>
                  </a:cubicBezTo>
                  <a:cubicBezTo>
                    <a:pt x="2179" y="8293"/>
                    <a:pt x="2309" y="8326"/>
                    <a:pt x="2439" y="8358"/>
                  </a:cubicBezTo>
                  <a:cubicBezTo>
                    <a:pt x="2472" y="8391"/>
                    <a:pt x="2505" y="8391"/>
                    <a:pt x="2570" y="8423"/>
                  </a:cubicBezTo>
                  <a:cubicBezTo>
                    <a:pt x="3383" y="8683"/>
                    <a:pt x="4293" y="8813"/>
                    <a:pt x="5204" y="8813"/>
                  </a:cubicBezTo>
                  <a:cubicBezTo>
                    <a:pt x="6472" y="8813"/>
                    <a:pt x="7643" y="8553"/>
                    <a:pt x="8716" y="8065"/>
                  </a:cubicBezTo>
                  <a:cubicBezTo>
                    <a:pt x="8781" y="8065"/>
                    <a:pt x="8813" y="8033"/>
                    <a:pt x="8846" y="8033"/>
                  </a:cubicBezTo>
                  <a:cubicBezTo>
                    <a:pt x="8976" y="7968"/>
                    <a:pt x="9106" y="7903"/>
                    <a:pt x="9236" y="7838"/>
                  </a:cubicBezTo>
                  <a:cubicBezTo>
                    <a:pt x="10082" y="7382"/>
                    <a:pt x="10862" y="6830"/>
                    <a:pt x="11512" y="6147"/>
                  </a:cubicBezTo>
                  <a:lnTo>
                    <a:pt x="11577" y="6082"/>
                  </a:lnTo>
                  <a:lnTo>
                    <a:pt x="11643" y="5984"/>
                  </a:lnTo>
                  <a:cubicBezTo>
                    <a:pt x="11805" y="5822"/>
                    <a:pt x="11968" y="5626"/>
                    <a:pt x="12098" y="5431"/>
                  </a:cubicBezTo>
                  <a:cubicBezTo>
                    <a:pt x="12130" y="5399"/>
                    <a:pt x="12163" y="5366"/>
                    <a:pt x="12195" y="5334"/>
                  </a:cubicBezTo>
                  <a:cubicBezTo>
                    <a:pt x="12390" y="5041"/>
                    <a:pt x="12618" y="4748"/>
                    <a:pt x="12781" y="4456"/>
                  </a:cubicBezTo>
                  <a:cubicBezTo>
                    <a:pt x="12716" y="4228"/>
                    <a:pt x="12586" y="3935"/>
                    <a:pt x="12423" y="3578"/>
                  </a:cubicBezTo>
                  <a:cubicBezTo>
                    <a:pt x="12033" y="2700"/>
                    <a:pt x="11415" y="1919"/>
                    <a:pt x="10634" y="1334"/>
                  </a:cubicBezTo>
                  <a:cubicBezTo>
                    <a:pt x="10602" y="1301"/>
                    <a:pt x="10569" y="1269"/>
                    <a:pt x="10504" y="1269"/>
                  </a:cubicBezTo>
                  <a:cubicBezTo>
                    <a:pt x="10147" y="1009"/>
                    <a:pt x="9756" y="781"/>
                    <a:pt x="9366" y="618"/>
                  </a:cubicBezTo>
                  <a:cubicBezTo>
                    <a:pt x="9334" y="586"/>
                    <a:pt x="9301" y="586"/>
                    <a:pt x="9269" y="553"/>
                  </a:cubicBezTo>
                  <a:cubicBezTo>
                    <a:pt x="9204" y="553"/>
                    <a:pt x="9139" y="521"/>
                    <a:pt x="9106" y="521"/>
                  </a:cubicBezTo>
                  <a:lnTo>
                    <a:pt x="8618" y="326"/>
                  </a:lnTo>
                  <a:lnTo>
                    <a:pt x="8521" y="293"/>
                  </a:lnTo>
                  <a:lnTo>
                    <a:pt x="7805" y="66"/>
                  </a:lnTo>
                  <a:lnTo>
                    <a:pt x="7773" y="33"/>
                  </a:lnTo>
                  <a:lnTo>
                    <a:pt x="770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30"/>
            <p:cNvSpPr/>
            <p:nvPr/>
          </p:nvSpPr>
          <p:spPr>
            <a:xfrm>
              <a:off x="5400125" y="2359145"/>
              <a:ext cx="33075" cy="25556"/>
            </a:xfrm>
            <a:custGeom>
              <a:avLst/>
              <a:gdLst/>
              <a:ahLst/>
              <a:cxnLst/>
              <a:rect l="l" t="t" r="r" b="b"/>
              <a:pathLst>
                <a:path w="717" h="554" fill="none" extrusionOk="0">
                  <a:moveTo>
                    <a:pt x="716" y="0"/>
                  </a:moveTo>
                  <a:cubicBezTo>
                    <a:pt x="716" y="0"/>
                    <a:pt x="586" y="553"/>
                    <a:pt x="1" y="423"/>
                  </a:cubicBezTo>
                </a:path>
              </a:pathLst>
            </a:custGeom>
            <a:noFill/>
            <a:ln w="9525" cap="rnd" cmpd="sng">
              <a:solidFill>
                <a:schemeClr val="accent3"/>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30"/>
            <p:cNvSpPr/>
            <p:nvPr/>
          </p:nvSpPr>
          <p:spPr>
            <a:xfrm>
              <a:off x="5218599" y="2827192"/>
              <a:ext cx="430624" cy="440034"/>
            </a:xfrm>
            <a:custGeom>
              <a:avLst/>
              <a:gdLst/>
              <a:ahLst/>
              <a:cxnLst/>
              <a:rect l="l" t="t" r="r" b="b"/>
              <a:pathLst>
                <a:path w="9335" h="9539" extrusionOk="0">
                  <a:moveTo>
                    <a:pt x="1" y="1"/>
                  </a:moveTo>
                  <a:lnTo>
                    <a:pt x="98" y="423"/>
                  </a:lnTo>
                  <a:lnTo>
                    <a:pt x="521" y="2439"/>
                  </a:lnTo>
                  <a:lnTo>
                    <a:pt x="1562" y="7447"/>
                  </a:lnTo>
                  <a:cubicBezTo>
                    <a:pt x="3366" y="9001"/>
                    <a:pt x="4691" y="9538"/>
                    <a:pt x="5661" y="9538"/>
                  </a:cubicBezTo>
                  <a:cubicBezTo>
                    <a:pt x="7839" y="9538"/>
                    <a:pt x="8228" y="6830"/>
                    <a:pt x="8228" y="6830"/>
                  </a:cubicBezTo>
                  <a:lnTo>
                    <a:pt x="9334" y="2862"/>
                  </a:lnTo>
                  <a:lnTo>
                    <a:pt x="9269" y="2537"/>
                  </a:lnTo>
                  <a:lnTo>
                    <a:pt x="326" y="98"/>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30"/>
            <p:cNvSpPr/>
            <p:nvPr/>
          </p:nvSpPr>
          <p:spPr>
            <a:xfrm>
              <a:off x="4944131" y="2585649"/>
              <a:ext cx="432054" cy="353402"/>
            </a:xfrm>
            <a:custGeom>
              <a:avLst/>
              <a:gdLst/>
              <a:ahLst/>
              <a:cxnLst/>
              <a:rect l="l" t="t" r="r" b="b"/>
              <a:pathLst>
                <a:path w="9366" h="7661" extrusionOk="0">
                  <a:moveTo>
                    <a:pt x="1951" y="1"/>
                  </a:moveTo>
                  <a:cubicBezTo>
                    <a:pt x="1399" y="261"/>
                    <a:pt x="456" y="814"/>
                    <a:pt x="0" y="1464"/>
                  </a:cubicBezTo>
                  <a:cubicBezTo>
                    <a:pt x="33" y="1529"/>
                    <a:pt x="65" y="1659"/>
                    <a:pt x="98" y="1724"/>
                  </a:cubicBezTo>
                  <a:cubicBezTo>
                    <a:pt x="716" y="3155"/>
                    <a:pt x="1626" y="4944"/>
                    <a:pt x="2602" y="6180"/>
                  </a:cubicBezTo>
                  <a:cubicBezTo>
                    <a:pt x="2602" y="6212"/>
                    <a:pt x="2634" y="6245"/>
                    <a:pt x="2667" y="6245"/>
                  </a:cubicBezTo>
                  <a:cubicBezTo>
                    <a:pt x="2797" y="6440"/>
                    <a:pt x="2960" y="6635"/>
                    <a:pt x="3122" y="6797"/>
                  </a:cubicBezTo>
                  <a:cubicBezTo>
                    <a:pt x="3155" y="6830"/>
                    <a:pt x="3187" y="6830"/>
                    <a:pt x="3187" y="6862"/>
                  </a:cubicBezTo>
                  <a:cubicBezTo>
                    <a:pt x="3703" y="7350"/>
                    <a:pt x="4219" y="7660"/>
                    <a:pt x="4713" y="7660"/>
                  </a:cubicBezTo>
                  <a:cubicBezTo>
                    <a:pt x="4779" y="7660"/>
                    <a:pt x="4845" y="7655"/>
                    <a:pt x="4911" y="7643"/>
                  </a:cubicBezTo>
                  <a:lnTo>
                    <a:pt x="4943" y="7643"/>
                  </a:lnTo>
                  <a:cubicBezTo>
                    <a:pt x="5399" y="7578"/>
                    <a:pt x="5886" y="7318"/>
                    <a:pt x="6374" y="6993"/>
                  </a:cubicBezTo>
                  <a:cubicBezTo>
                    <a:pt x="6407" y="6960"/>
                    <a:pt x="6407" y="6928"/>
                    <a:pt x="6439" y="6928"/>
                  </a:cubicBezTo>
                  <a:cubicBezTo>
                    <a:pt x="6602" y="6797"/>
                    <a:pt x="6732" y="6700"/>
                    <a:pt x="6894" y="6570"/>
                  </a:cubicBezTo>
                  <a:cubicBezTo>
                    <a:pt x="6927" y="6537"/>
                    <a:pt x="6959" y="6505"/>
                    <a:pt x="6992" y="6472"/>
                  </a:cubicBezTo>
                  <a:cubicBezTo>
                    <a:pt x="7155" y="6342"/>
                    <a:pt x="7350" y="6147"/>
                    <a:pt x="7512" y="5984"/>
                  </a:cubicBezTo>
                  <a:cubicBezTo>
                    <a:pt x="7610" y="5887"/>
                    <a:pt x="7740" y="5757"/>
                    <a:pt x="7838" y="5627"/>
                  </a:cubicBezTo>
                  <a:cubicBezTo>
                    <a:pt x="8683" y="4749"/>
                    <a:pt x="9236" y="3871"/>
                    <a:pt x="9236" y="3871"/>
                  </a:cubicBezTo>
                  <a:lnTo>
                    <a:pt x="9236" y="3448"/>
                  </a:lnTo>
                  <a:lnTo>
                    <a:pt x="9333" y="1172"/>
                  </a:lnTo>
                  <a:lnTo>
                    <a:pt x="9333" y="1074"/>
                  </a:lnTo>
                  <a:lnTo>
                    <a:pt x="9366" y="131"/>
                  </a:lnTo>
                  <a:lnTo>
                    <a:pt x="8488" y="229"/>
                  </a:lnTo>
                  <a:cubicBezTo>
                    <a:pt x="8455" y="261"/>
                    <a:pt x="8390" y="261"/>
                    <a:pt x="8358" y="261"/>
                  </a:cubicBezTo>
                  <a:lnTo>
                    <a:pt x="8260" y="359"/>
                  </a:lnTo>
                  <a:lnTo>
                    <a:pt x="7935" y="619"/>
                  </a:lnTo>
                  <a:lnTo>
                    <a:pt x="7838" y="684"/>
                  </a:lnTo>
                  <a:lnTo>
                    <a:pt x="4618" y="3350"/>
                  </a:lnTo>
                  <a:lnTo>
                    <a:pt x="4618" y="3318"/>
                  </a:lnTo>
                  <a:lnTo>
                    <a:pt x="4293" y="2895"/>
                  </a:lnTo>
                  <a:lnTo>
                    <a:pt x="2277" y="391"/>
                  </a:lnTo>
                  <a:lnTo>
                    <a:pt x="2212" y="326"/>
                  </a:lnTo>
                  <a:lnTo>
                    <a:pt x="195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30"/>
            <p:cNvSpPr/>
            <p:nvPr/>
          </p:nvSpPr>
          <p:spPr>
            <a:xfrm>
              <a:off x="5152632" y="2738666"/>
              <a:ext cx="15038" cy="46545"/>
            </a:xfrm>
            <a:custGeom>
              <a:avLst/>
              <a:gdLst/>
              <a:ahLst/>
              <a:cxnLst/>
              <a:rect l="l" t="t" r="r" b="b"/>
              <a:pathLst>
                <a:path w="326" h="1009" fill="none" extrusionOk="0">
                  <a:moveTo>
                    <a:pt x="0" y="1"/>
                  </a:moveTo>
                  <a:cubicBezTo>
                    <a:pt x="0" y="1"/>
                    <a:pt x="163" y="196"/>
                    <a:pt x="325" y="1009"/>
                  </a:cubicBezTo>
                </a:path>
              </a:pathLst>
            </a:custGeom>
            <a:noFill/>
            <a:ln w="9525" cap="rnd" cmpd="sng">
              <a:solidFill>
                <a:schemeClr val="accent3"/>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30"/>
            <p:cNvSpPr/>
            <p:nvPr/>
          </p:nvSpPr>
          <p:spPr>
            <a:xfrm>
              <a:off x="4942596" y="3622263"/>
              <a:ext cx="253577" cy="312069"/>
            </a:xfrm>
            <a:custGeom>
              <a:avLst/>
              <a:gdLst/>
              <a:ahLst/>
              <a:cxnLst/>
              <a:rect l="l" t="t" r="r" b="b"/>
              <a:pathLst>
                <a:path w="5497" h="6765" extrusionOk="0">
                  <a:moveTo>
                    <a:pt x="0" y="1"/>
                  </a:moveTo>
                  <a:lnTo>
                    <a:pt x="3512" y="6765"/>
                  </a:lnTo>
                  <a:lnTo>
                    <a:pt x="5496" y="6407"/>
                  </a:lnTo>
                  <a:lnTo>
                    <a:pt x="3643" y="326"/>
                  </a:lnTo>
                  <a:lnTo>
                    <a:pt x="0" y="1"/>
                  </a:lnTo>
                  <a:close/>
                </a:path>
              </a:pathLst>
            </a:custGeom>
            <a:solidFill>
              <a:srgbClr val="EF8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30"/>
            <p:cNvSpPr/>
            <p:nvPr/>
          </p:nvSpPr>
          <p:spPr>
            <a:xfrm>
              <a:off x="4936599" y="3890792"/>
              <a:ext cx="280563" cy="82573"/>
            </a:xfrm>
            <a:custGeom>
              <a:avLst/>
              <a:gdLst/>
              <a:ahLst/>
              <a:cxnLst/>
              <a:rect l="l" t="t" r="r" b="b"/>
              <a:pathLst>
                <a:path w="6082" h="1790" extrusionOk="0">
                  <a:moveTo>
                    <a:pt x="5464" y="1"/>
                  </a:moveTo>
                  <a:lnTo>
                    <a:pt x="3220" y="196"/>
                  </a:lnTo>
                  <a:lnTo>
                    <a:pt x="293" y="1302"/>
                  </a:lnTo>
                  <a:cubicBezTo>
                    <a:pt x="0" y="1399"/>
                    <a:pt x="98" y="1789"/>
                    <a:pt x="390" y="1789"/>
                  </a:cubicBezTo>
                  <a:lnTo>
                    <a:pt x="6081" y="1789"/>
                  </a:lnTo>
                  <a:lnTo>
                    <a:pt x="546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30"/>
            <p:cNvSpPr/>
            <p:nvPr/>
          </p:nvSpPr>
          <p:spPr>
            <a:xfrm>
              <a:off x="4788057" y="3622263"/>
              <a:ext cx="253577" cy="312069"/>
            </a:xfrm>
            <a:custGeom>
              <a:avLst/>
              <a:gdLst/>
              <a:ahLst/>
              <a:cxnLst/>
              <a:rect l="l" t="t" r="r" b="b"/>
              <a:pathLst>
                <a:path w="5497" h="6765" extrusionOk="0">
                  <a:moveTo>
                    <a:pt x="1" y="1"/>
                  </a:moveTo>
                  <a:lnTo>
                    <a:pt x="3513" y="6765"/>
                  </a:lnTo>
                  <a:lnTo>
                    <a:pt x="5497" y="6407"/>
                  </a:lnTo>
                  <a:lnTo>
                    <a:pt x="3643" y="326"/>
                  </a:lnTo>
                  <a:lnTo>
                    <a:pt x="1" y="1"/>
                  </a:lnTo>
                  <a:close/>
                </a:path>
              </a:pathLst>
            </a:custGeom>
            <a:solidFill>
              <a:srgbClr val="EF8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30"/>
            <p:cNvSpPr/>
            <p:nvPr/>
          </p:nvSpPr>
          <p:spPr>
            <a:xfrm>
              <a:off x="4783582" y="3890792"/>
              <a:ext cx="279040" cy="82573"/>
            </a:xfrm>
            <a:custGeom>
              <a:avLst/>
              <a:gdLst/>
              <a:ahLst/>
              <a:cxnLst/>
              <a:rect l="l" t="t" r="r" b="b"/>
              <a:pathLst>
                <a:path w="6049" h="1790" extrusionOk="0">
                  <a:moveTo>
                    <a:pt x="5431" y="1"/>
                  </a:moveTo>
                  <a:lnTo>
                    <a:pt x="3187" y="196"/>
                  </a:lnTo>
                  <a:lnTo>
                    <a:pt x="260" y="1302"/>
                  </a:lnTo>
                  <a:cubicBezTo>
                    <a:pt x="0" y="1399"/>
                    <a:pt x="65" y="1789"/>
                    <a:pt x="358" y="1789"/>
                  </a:cubicBezTo>
                  <a:lnTo>
                    <a:pt x="6049" y="1789"/>
                  </a:lnTo>
                  <a:lnTo>
                    <a:pt x="543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30"/>
            <p:cNvSpPr/>
            <p:nvPr/>
          </p:nvSpPr>
          <p:spPr>
            <a:xfrm>
              <a:off x="4629043" y="3103241"/>
              <a:ext cx="1011123" cy="616574"/>
            </a:xfrm>
            <a:custGeom>
              <a:avLst/>
              <a:gdLst/>
              <a:ahLst/>
              <a:cxnLst/>
              <a:rect l="l" t="t" r="r" b="b"/>
              <a:pathLst>
                <a:path w="21919" h="13366" extrusionOk="0">
                  <a:moveTo>
                    <a:pt x="21269" y="0"/>
                  </a:moveTo>
                  <a:lnTo>
                    <a:pt x="5887" y="98"/>
                  </a:lnTo>
                  <a:cubicBezTo>
                    <a:pt x="5789" y="98"/>
                    <a:pt x="5692" y="130"/>
                    <a:pt x="5627" y="130"/>
                  </a:cubicBezTo>
                  <a:cubicBezTo>
                    <a:pt x="2245" y="293"/>
                    <a:pt x="1" y="3610"/>
                    <a:pt x="846" y="6797"/>
                  </a:cubicBezTo>
                  <a:cubicBezTo>
                    <a:pt x="911" y="7057"/>
                    <a:pt x="1009" y="7285"/>
                    <a:pt x="1139" y="7545"/>
                  </a:cubicBezTo>
                  <a:lnTo>
                    <a:pt x="4033" y="13366"/>
                  </a:lnTo>
                  <a:lnTo>
                    <a:pt x="12326" y="13366"/>
                  </a:lnTo>
                  <a:lnTo>
                    <a:pt x="12261" y="13171"/>
                  </a:lnTo>
                  <a:lnTo>
                    <a:pt x="10602" y="8097"/>
                  </a:lnTo>
                  <a:lnTo>
                    <a:pt x="16358" y="8097"/>
                  </a:lnTo>
                  <a:cubicBezTo>
                    <a:pt x="19610" y="8097"/>
                    <a:pt x="21919" y="5463"/>
                    <a:pt x="21919" y="2569"/>
                  </a:cubicBezTo>
                  <a:cubicBezTo>
                    <a:pt x="21919" y="1724"/>
                    <a:pt x="21724" y="846"/>
                    <a:pt x="212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30"/>
            <p:cNvSpPr/>
            <p:nvPr/>
          </p:nvSpPr>
          <p:spPr>
            <a:xfrm>
              <a:off x="4735560" y="3112236"/>
              <a:ext cx="424581" cy="606102"/>
            </a:xfrm>
            <a:custGeom>
              <a:avLst/>
              <a:gdLst/>
              <a:ahLst/>
              <a:cxnLst/>
              <a:rect l="l" t="t" r="r" b="b"/>
              <a:pathLst>
                <a:path w="9204" h="13139" fill="none" extrusionOk="0">
                  <a:moveTo>
                    <a:pt x="9204" y="0"/>
                  </a:moveTo>
                  <a:lnTo>
                    <a:pt x="3870" y="781"/>
                  </a:lnTo>
                  <a:cubicBezTo>
                    <a:pt x="1431" y="1138"/>
                    <a:pt x="1" y="3675"/>
                    <a:pt x="911" y="5919"/>
                  </a:cubicBezTo>
                  <a:lnTo>
                    <a:pt x="3935" y="13138"/>
                  </a:lnTo>
                </a:path>
              </a:pathLst>
            </a:custGeom>
            <a:noFill/>
            <a:ln w="9525" cap="rnd" cmpd="sng">
              <a:solidFill>
                <a:schemeClr val="accent3"/>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30"/>
            <p:cNvSpPr/>
            <p:nvPr/>
          </p:nvSpPr>
          <p:spPr>
            <a:xfrm>
              <a:off x="4959111" y="3266314"/>
              <a:ext cx="621094" cy="453504"/>
            </a:xfrm>
            <a:custGeom>
              <a:avLst/>
              <a:gdLst/>
              <a:ahLst/>
              <a:cxnLst/>
              <a:rect l="l" t="t" r="r" b="b"/>
              <a:pathLst>
                <a:path w="13464" h="9831" extrusionOk="0">
                  <a:moveTo>
                    <a:pt x="13387" y="1"/>
                  </a:moveTo>
                  <a:cubicBezTo>
                    <a:pt x="13379" y="1"/>
                    <a:pt x="13372" y="4"/>
                    <a:pt x="13366" y="10"/>
                  </a:cubicBezTo>
                  <a:lnTo>
                    <a:pt x="1106" y="628"/>
                  </a:lnTo>
                  <a:cubicBezTo>
                    <a:pt x="748" y="628"/>
                    <a:pt x="455" y="823"/>
                    <a:pt x="260" y="1115"/>
                  </a:cubicBezTo>
                  <a:cubicBezTo>
                    <a:pt x="65" y="1408"/>
                    <a:pt x="0" y="1766"/>
                    <a:pt x="130" y="2091"/>
                  </a:cubicBezTo>
                  <a:lnTo>
                    <a:pt x="2797" y="9636"/>
                  </a:lnTo>
                  <a:lnTo>
                    <a:pt x="2862" y="9831"/>
                  </a:lnTo>
                  <a:lnTo>
                    <a:pt x="3089" y="9831"/>
                  </a:lnTo>
                  <a:lnTo>
                    <a:pt x="3024" y="9636"/>
                  </a:lnTo>
                  <a:lnTo>
                    <a:pt x="325" y="2026"/>
                  </a:lnTo>
                  <a:cubicBezTo>
                    <a:pt x="228" y="1733"/>
                    <a:pt x="260" y="1441"/>
                    <a:pt x="423" y="1213"/>
                  </a:cubicBezTo>
                  <a:cubicBezTo>
                    <a:pt x="585" y="985"/>
                    <a:pt x="846" y="823"/>
                    <a:pt x="1138" y="823"/>
                  </a:cubicBezTo>
                  <a:lnTo>
                    <a:pt x="13366" y="205"/>
                  </a:lnTo>
                  <a:cubicBezTo>
                    <a:pt x="13431" y="205"/>
                    <a:pt x="13463" y="140"/>
                    <a:pt x="13463" y="75"/>
                  </a:cubicBezTo>
                  <a:cubicBezTo>
                    <a:pt x="13463" y="48"/>
                    <a:pt x="13421" y="1"/>
                    <a:pt x="1338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30"/>
            <p:cNvSpPr/>
            <p:nvPr/>
          </p:nvSpPr>
          <p:spPr>
            <a:xfrm>
              <a:off x="5466139" y="2702684"/>
              <a:ext cx="413786" cy="355478"/>
            </a:xfrm>
            <a:custGeom>
              <a:avLst/>
              <a:gdLst/>
              <a:ahLst/>
              <a:cxnLst/>
              <a:rect l="l" t="t" r="r" b="b"/>
              <a:pathLst>
                <a:path w="8970" h="7706" extrusionOk="0">
                  <a:moveTo>
                    <a:pt x="6179" y="0"/>
                  </a:moveTo>
                  <a:lnTo>
                    <a:pt x="1" y="6179"/>
                  </a:lnTo>
                  <a:lnTo>
                    <a:pt x="3871" y="7512"/>
                  </a:lnTo>
                  <a:cubicBezTo>
                    <a:pt x="4247" y="7644"/>
                    <a:pt x="4624" y="7705"/>
                    <a:pt x="4991" y="7705"/>
                  </a:cubicBezTo>
                  <a:cubicBezTo>
                    <a:pt x="7159" y="7705"/>
                    <a:pt x="8970" y="5575"/>
                    <a:pt x="8163" y="3350"/>
                  </a:cubicBezTo>
                  <a:cubicBezTo>
                    <a:pt x="8163" y="3252"/>
                    <a:pt x="8131" y="3187"/>
                    <a:pt x="8098" y="3122"/>
                  </a:cubicBezTo>
                  <a:cubicBezTo>
                    <a:pt x="7578" y="1919"/>
                    <a:pt x="6927" y="748"/>
                    <a:pt x="61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30"/>
            <p:cNvSpPr/>
            <p:nvPr/>
          </p:nvSpPr>
          <p:spPr>
            <a:xfrm>
              <a:off x="5236636" y="2821195"/>
              <a:ext cx="22511" cy="72055"/>
            </a:xfrm>
            <a:custGeom>
              <a:avLst/>
              <a:gdLst/>
              <a:ahLst/>
              <a:cxnLst/>
              <a:rect l="l" t="t" r="r" b="b"/>
              <a:pathLst>
                <a:path w="488" h="1562" fill="none" extrusionOk="0">
                  <a:moveTo>
                    <a:pt x="488" y="0"/>
                  </a:moveTo>
                  <a:lnTo>
                    <a:pt x="0" y="1561"/>
                  </a:lnTo>
                </a:path>
              </a:pathLst>
            </a:custGeom>
            <a:noFill/>
            <a:ln w="9525" cap="rnd" cmpd="sng">
              <a:solidFill>
                <a:schemeClr val="accent3"/>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30"/>
            <p:cNvSpPr/>
            <p:nvPr/>
          </p:nvSpPr>
          <p:spPr>
            <a:xfrm>
              <a:off x="5389653" y="2572178"/>
              <a:ext cx="217549" cy="82527"/>
            </a:xfrm>
            <a:custGeom>
              <a:avLst/>
              <a:gdLst/>
              <a:ahLst/>
              <a:cxnLst/>
              <a:rect l="l" t="t" r="r" b="b"/>
              <a:pathLst>
                <a:path w="4716" h="1789" extrusionOk="0">
                  <a:moveTo>
                    <a:pt x="781" y="0"/>
                  </a:moveTo>
                  <a:lnTo>
                    <a:pt x="130" y="358"/>
                  </a:lnTo>
                  <a:cubicBezTo>
                    <a:pt x="130" y="358"/>
                    <a:pt x="0" y="1008"/>
                    <a:pt x="878" y="1431"/>
                  </a:cubicBezTo>
                  <a:lnTo>
                    <a:pt x="1691" y="976"/>
                  </a:lnTo>
                  <a:lnTo>
                    <a:pt x="2309" y="1789"/>
                  </a:lnTo>
                  <a:cubicBezTo>
                    <a:pt x="2309" y="1789"/>
                    <a:pt x="3772" y="1594"/>
                    <a:pt x="4716" y="683"/>
                  </a:cubicBezTo>
                  <a:lnTo>
                    <a:pt x="4098" y="130"/>
                  </a:lnTo>
                  <a:cubicBezTo>
                    <a:pt x="4098" y="130"/>
                    <a:pt x="2878" y="795"/>
                    <a:pt x="1975" y="795"/>
                  </a:cubicBezTo>
                  <a:cubicBezTo>
                    <a:pt x="1899" y="795"/>
                    <a:pt x="1826" y="791"/>
                    <a:pt x="1756" y="781"/>
                  </a:cubicBezTo>
                  <a:cubicBezTo>
                    <a:pt x="1171" y="683"/>
                    <a:pt x="781" y="0"/>
                    <a:pt x="78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30"/>
            <p:cNvSpPr/>
            <p:nvPr/>
          </p:nvSpPr>
          <p:spPr>
            <a:xfrm>
              <a:off x="5361421" y="2887116"/>
              <a:ext cx="118277" cy="102547"/>
            </a:xfrm>
            <a:custGeom>
              <a:avLst/>
              <a:gdLst/>
              <a:ahLst/>
              <a:cxnLst/>
              <a:rect l="l" t="t" r="r" b="b"/>
              <a:pathLst>
                <a:path w="2564" h="2223" extrusionOk="0">
                  <a:moveTo>
                    <a:pt x="1293" y="0"/>
                  </a:moveTo>
                  <a:cubicBezTo>
                    <a:pt x="1122" y="0"/>
                    <a:pt x="954" y="19"/>
                    <a:pt x="807" y="67"/>
                  </a:cubicBezTo>
                  <a:cubicBezTo>
                    <a:pt x="189" y="262"/>
                    <a:pt x="92" y="1661"/>
                    <a:pt x="92" y="1661"/>
                  </a:cubicBezTo>
                  <a:cubicBezTo>
                    <a:pt x="0" y="2085"/>
                    <a:pt x="135" y="2222"/>
                    <a:pt x="347" y="2222"/>
                  </a:cubicBezTo>
                  <a:cubicBezTo>
                    <a:pt x="738" y="2222"/>
                    <a:pt x="1393" y="1758"/>
                    <a:pt x="1393" y="1758"/>
                  </a:cubicBezTo>
                  <a:lnTo>
                    <a:pt x="2368" y="1628"/>
                  </a:lnTo>
                  <a:cubicBezTo>
                    <a:pt x="2563" y="1043"/>
                    <a:pt x="2336" y="165"/>
                    <a:pt x="2336" y="165"/>
                  </a:cubicBezTo>
                  <a:cubicBezTo>
                    <a:pt x="2336" y="165"/>
                    <a:pt x="1805" y="0"/>
                    <a:pt x="1293" y="0"/>
                  </a:cubicBezTo>
                  <a:close/>
                </a:path>
              </a:pathLst>
            </a:custGeom>
            <a:solidFill>
              <a:srgbClr val="EF8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30"/>
            <p:cNvSpPr/>
            <p:nvPr/>
          </p:nvSpPr>
          <p:spPr>
            <a:xfrm>
              <a:off x="5463140" y="2804680"/>
              <a:ext cx="211552" cy="79574"/>
            </a:xfrm>
            <a:custGeom>
              <a:avLst/>
              <a:gdLst/>
              <a:ahLst/>
              <a:cxnLst/>
              <a:rect l="l" t="t" r="r" b="b"/>
              <a:pathLst>
                <a:path w="4586" h="1725" fill="none" extrusionOk="0">
                  <a:moveTo>
                    <a:pt x="1" y="1724"/>
                  </a:moveTo>
                  <a:lnTo>
                    <a:pt x="4586" y="1171"/>
                  </a:lnTo>
                  <a:lnTo>
                    <a:pt x="4001" y="1"/>
                  </a:lnTo>
                </a:path>
              </a:pathLst>
            </a:custGeom>
            <a:noFill/>
            <a:ln w="9525" cap="rnd" cmpd="sng">
              <a:solidFill>
                <a:schemeClr val="accent3"/>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30"/>
            <p:cNvSpPr/>
            <p:nvPr/>
          </p:nvSpPr>
          <p:spPr>
            <a:xfrm>
              <a:off x="5470660" y="2962218"/>
              <a:ext cx="151537" cy="79528"/>
            </a:xfrm>
            <a:custGeom>
              <a:avLst/>
              <a:gdLst/>
              <a:ahLst/>
              <a:cxnLst/>
              <a:rect l="l" t="t" r="r" b="b"/>
              <a:pathLst>
                <a:path w="3285" h="1724" extrusionOk="0">
                  <a:moveTo>
                    <a:pt x="0" y="0"/>
                  </a:moveTo>
                  <a:lnTo>
                    <a:pt x="3285" y="1724"/>
                  </a:lnTo>
                </a:path>
              </a:pathLst>
            </a:custGeom>
            <a:solidFill>
              <a:srgbClr val="0F2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30"/>
            <p:cNvSpPr/>
            <p:nvPr/>
          </p:nvSpPr>
          <p:spPr>
            <a:xfrm>
              <a:off x="5470660" y="2962218"/>
              <a:ext cx="151537" cy="79528"/>
            </a:xfrm>
            <a:custGeom>
              <a:avLst/>
              <a:gdLst/>
              <a:ahLst/>
              <a:cxnLst/>
              <a:rect l="l" t="t" r="r" b="b"/>
              <a:pathLst>
                <a:path w="3285" h="1724" fill="none" extrusionOk="0">
                  <a:moveTo>
                    <a:pt x="0" y="0"/>
                  </a:moveTo>
                  <a:lnTo>
                    <a:pt x="3285" y="1724"/>
                  </a:lnTo>
                </a:path>
              </a:pathLst>
            </a:custGeom>
            <a:noFill/>
            <a:ln w="9525" cap="flat" cmpd="sng">
              <a:solidFill>
                <a:schemeClr val="accent3"/>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30"/>
            <p:cNvSpPr/>
            <p:nvPr/>
          </p:nvSpPr>
          <p:spPr>
            <a:xfrm>
              <a:off x="3391437" y="3553250"/>
              <a:ext cx="58539" cy="445616"/>
            </a:xfrm>
            <a:custGeom>
              <a:avLst/>
              <a:gdLst/>
              <a:ahLst/>
              <a:cxnLst/>
              <a:rect l="l" t="t" r="r" b="b"/>
              <a:pathLst>
                <a:path w="1269" h="9660" extrusionOk="0">
                  <a:moveTo>
                    <a:pt x="0" y="1"/>
                  </a:moveTo>
                  <a:lnTo>
                    <a:pt x="1268" y="9659"/>
                  </a:lnTo>
                </a:path>
              </a:pathLst>
            </a:custGeom>
            <a:solidFill>
              <a:srgbClr val="0F2947"/>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30"/>
            <p:cNvSpPr/>
            <p:nvPr/>
          </p:nvSpPr>
          <p:spPr>
            <a:xfrm>
              <a:off x="3391437" y="3553250"/>
              <a:ext cx="58539" cy="445616"/>
            </a:xfrm>
            <a:custGeom>
              <a:avLst/>
              <a:gdLst/>
              <a:ahLst/>
              <a:cxnLst/>
              <a:rect l="l" t="t" r="r" b="b"/>
              <a:pathLst>
                <a:path w="1269" h="9660" fill="none" extrusionOk="0">
                  <a:moveTo>
                    <a:pt x="0" y="1"/>
                  </a:moveTo>
                  <a:lnTo>
                    <a:pt x="1268" y="9659"/>
                  </a:lnTo>
                </a:path>
              </a:pathLst>
            </a:custGeom>
            <a:noFill/>
            <a:ln w="10575" cap="flat" cmpd="sng">
              <a:solidFill>
                <a:schemeClr val="accent3"/>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30"/>
            <p:cNvSpPr/>
            <p:nvPr/>
          </p:nvSpPr>
          <p:spPr>
            <a:xfrm>
              <a:off x="3077883" y="3556295"/>
              <a:ext cx="147062" cy="426057"/>
            </a:xfrm>
            <a:custGeom>
              <a:avLst/>
              <a:gdLst/>
              <a:ahLst/>
              <a:cxnLst/>
              <a:rect l="l" t="t" r="r" b="b"/>
              <a:pathLst>
                <a:path w="3188" h="9236" extrusionOk="0">
                  <a:moveTo>
                    <a:pt x="3187" y="0"/>
                  </a:moveTo>
                  <a:lnTo>
                    <a:pt x="0" y="9236"/>
                  </a:lnTo>
                </a:path>
              </a:pathLst>
            </a:custGeom>
            <a:solidFill>
              <a:srgbClr val="0F2947"/>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30"/>
            <p:cNvSpPr/>
            <p:nvPr/>
          </p:nvSpPr>
          <p:spPr>
            <a:xfrm>
              <a:off x="3077883" y="3556295"/>
              <a:ext cx="147062" cy="426057"/>
            </a:xfrm>
            <a:custGeom>
              <a:avLst/>
              <a:gdLst/>
              <a:ahLst/>
              <a:cxnLst/>
              <a:rect l="l" t="t" r="r" b="b"/>
              <a:pathLst>
                <a:path w="3188" h="9236" fill="none" extrusionOk="0">
                  <a:moveTo>
                    <a:pt x="3187" y="0"/>
                  </a:moveTo>
                  <a:lnTo>
                    <a:pt x="0" y="9236"/>
                  </a:lnTo>
                </a:path>
              </a:pathLst>
            </a:custGeom>
            <a:noFill/>
            <a:ln w="10575" cap="flat" cmpd="sng">
              <a:solidFill>
                <a:schemeClr val="accent3"/>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30"/>
            <p:cNvSpPr/>
            <p:nvPr/>
          </p:nvSpPr>
          <p:spPr>
            <a:xfrm>
              <a:off x="2926343" y="2492648"/>
              <a:ext cx="949632" cy="696102"/>
            </a:xfrm>
            <a:custGeom>
              <a:avLst/>
              <a:gdLst/>
              <a:ahLst/>
              <a:cxnLst/>
              <a:rect l="l" t="t" r="r" b="b"/>
              <a:pathLst>
                <a:path w="20586" h="15090" extrusionOk="0">
                  <a:moveTo>
                    <a:pt x="9627" y="1"/>
                  </a:moveTo>
                  <a:cubicBezTo>
                    <a:pt x="4294" y="1"/>
                    <a:pt x="1" y="4326"/>
                    <a:pt x="1" y="9626"/>
                  </a:cubicBezTo>
                  <a:lnTo>
                    <a:pt x="1" y="10504"/>
                  </a:lnTo>
                  <a:cubicBezTo>
                    <a:pt x="1" y="13041"/>
                    <a:pt x="2050" y="15090"/>
                    <a:pt x="4586" y="15090"/>
                  </a:cubicBezTo>
                  <a:lnTo>
                    <a:pt x="20586" y="15090"/>
                  </a:lnTo>
                  <a:lnTo>
                    <a:pt x="20586" y="9626"/>
                  </a:lnTo>
                  <a:cubicBezTo>
                    <a:pt x="20586" y="4326"/>
                    <a:pt x="16261" y="1"/>
                    <a:pt x="109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30"/>
            <p:cNvSpPr/>
            <p:nvPr/>
          </p:nvSpPr>
          <p:spPr>
            <a:xfrm>
              <a:off x="2927865" y="2956221"/>
              <a:ext cx="961626" cy="667593"/>
            </a:xfrm>
            <a:custGeom>
              <a:avLst/>
              <a:gdLst/>
              <a:ahLst/>
              <a:cxnLst/>
              <a:rect l="l" t="t" r="r" b="b"/>
              <a:pathLst>
                <a:path w="20846" h="14472" extrusionOk="0">
                  <a:moveTo>
                    <a:pt x="0" y="0"/>
                  </a:moveTo>
                  <a:lnTo>
                    <a:pt x="0" y="3642"/>
                  </a:lnTo>
                  <a:cubicBezTo>
                    <a:pt x="0" y="9626"/>
                    <a:pt x="4846" y="14471"/>
                    <a:pt x="10862" y="14471"/>
                  </a:cubicBezTo>
                  <a:lnTo>
                    <a:pt x="20065" y="14471"/>
                  </a:lnTo>
                  <a:lnTo>
                    <a:pt x="20846" y="618"/>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30"/>
            <p:cNvSpPr/>
            <p:nvPr/>
          </p:nvSpPr>
          <p:spPr>
            <a:xfrm>
              <a:off x="3580436" y="2320118"/>
              <a:ext cx="210076" cy="253577"/>
            </a:xfrm>
            <a:custGeom>
              <a:avLst/>
              <a:gdLst/>
              <a:ahLst/>
              <a:cxnLst/>
              <a:rect l="l" t="t" r="r" b="b"/>
              <a:pathLst>
                <a:path w="4554" h="5497" extrusionOk="0">
                  <a:moveTo>
                    <a:pt x="4553" y="1"/>
                  </a:moveTo>
                  <a:lnTo>
                    <a:pt x="1" y="749"/>
                  </a:lnTo>
                  <a:lnTo>
                    <a:pt x="1" y="3253"/>
                  </a:lnTo>
                  <a:cubicBezTo>
                    <a:pt x="1" y="4489"/>
                    <a:pt x="1041" y="5497"/>
                    <a:pt x="2277" y="5497"/>
                  </a:cubicBezTo>
                  <a:cubicBezTo>
                    <a:pt x="3513" y="5497"/>
                    <a:pt x="4553" y="4489"/>
                    <a:pt x="4553" y="3253"/>
                  </a:cubicBezTo>
                  <a:lnTo>
                    <a:pt x="4553" y="1"/>
                  </a:lnTo>
                  <a:close/>
                </a:path>
              </a:pathLst>
            </a:custGeom>
            <a:solidFill>
              <a:srgbClr val="EF8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30"/>
            <p:cNvSpPr/>
            <p:nvPr/>
          </p:nvSpPr>
          <p:spPr>
            <a:xfrm>
              <a:off x="3529415" y="2408643"/>
              <a:ext cx="76576" cy="76576"/>
            </a:xfrm>
            <a:custGeom>
              <a:avLst/>
              <a:gdLst/>
              <a:ahLst/>
              <a:cxnLst/>
              <a:rect l="l" t="t" r="r" b="b"/>
              <a:pathLst>
                <a:path w="1660" h="1660" extrusionOk="0">
                  <a:moveTo>
                    <a:pt x="846" y="1"/>
                  </a:moveTo>
                  <a:cubicBezTo>
                    <a:pt x="391" y="1"/>
                    <a:pt x="1" y="358"/>
                    <a:pt x="1" y="814"/>
                  </a:cubicBezTo>
                  <a:cubicBezTo>
                    <a:pt x="1" y="1269"/>
                    <a:pt x="391" y="1659"/>
                    <a:pt x="846" y="1659"/>
                  </a:cubicBezTo>
                  <a:cubicBezTo>
                    <a:pt x="1302" y="1659"/>
                    <a:pt x="1659" y="1269"/>
                    <a:pt x="1659" y="814"/>
                  </a:cubicBezTo>
                  <a:cubicBezTo>
                    <a:pt x="1659" y="358"/>
                    <a:pt x="1302" y="1"/>
                    <a:pt x="846" y="1"/>
                  </a:cubicBezTo>
                  <a:close/>
                </a:path>
              </a:pathLst>
            </a:custGeom>
            <a:solidFill>
              <a:srgbClr val="EF8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30"/>
            <p:cNvSpPr/>
            <p:nvPr/>
          </p:nvSpPr>
          <p:spPr>
            <a:xfrm>
              <a:off x="3580436" y="2470136"/>
              <a:ext cx="159056" cy="265755"/>
            </a:xfrm>
            <a:custGeom>
              <a:avLst/>
              <a:gdLst/>
              <a:ahLst/>
              <a:cxnLst/>
              <a:rect l="l" t="t" r="r" b="b"/>
              <a:pathLst>
                <a:path w="3448" h="5761" extrusionOk="0">
                  <a:moveTo>
                    <a:pt x="1" y="1"/>
                  </a:moveTo>
                  <a:lnTo>
                    <a:pt x="1" y="5432"/>
                  </a:lnTo>
                  <a:cubicBezTo>
                    <a:pt x="1" y="5432"/>
                    <a:pt x="698" y="5760"/>
                    <a:pt x="1677" y="5760"/>
                  </a:cubicBezTo>
                  <a:cubicBezTo>
                    <a:pt x="2207" y="5760"/>
                    <a:pt x="2819" y="5664"/>
                    <a:pt x="3448" y="5367"/>
                  </a:cubicBezTo>
                  <a:lnTo>
                    <a:pt x="2147" y="976"/>
                  </a:lnTo>
                  <a:lnTo>
                    <a:pt x="1" y="1"/>
                  </a:lnTo>
                  <a:close/>
                </a:path>
              </a:pathLst>
            </a:custGeom>
            <a:solidFill>
              <a:srgbClr val="EF8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30"/>
            <p:cNvSpPr/>
            <p:nvPr/>
          </p:nvSpPr>
          <p:spPr>
            <a:xfrm>
              <a:off x="3656968" y="2435630"/>
              <a:ext cx="36028" cy="34551"/>
            </a:xfrm>
            <a:custGeom>
              <a:avLst/>
              <a:gdLst/>
              <a:ahLst/>
              <a:cxnLst/>
              <a:rect l="l" t="t" r="r" b="b"/>
              <a:pathLst>
                <a:path w="781" h="749" extrusionOk="0">
                  <a:moveTo>
                    <a:pt x="390" y="1"/>
                  </a:moveTo>
                  <a:cubicBezTo>
                    <a:pt x="195" y="1"/>
                    <a:pt x="0" y="164"/>
                    <a:pt x="0" y="391"/>
                  </a:cubicBezTo>
                  <a:cubicBezTo>
                    <a:pt x="0" y="586"/>
                    <a:pt x="195" y="749"/>
                    <a:pt x="390" y="749"/>
                  </a:cubicBezTo>
                  <a:cubicBezTo>
                    <a:pt x="618" y="749"/>
                    <a:pt x="780" y="586"/>
                    <a:pt x="780" y="391"/>
                  </a:cubicBezTo>
                  <a:cubicBezTo>
                    <a:pt x="780" y="164"/>
                    <a:pt x="618" y="1"/>
                    <a:pt x="390" y="1"/>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30"/>
            <p:cNvSpPr/>
            <p:nvPr/>
          </p:nvSpPr>
          <p:spPr>
            <a:xfrm>
              <a:off x="3772480" y="2435630"/>
              <a:ext cx="18037" cy="34551"/>
            </a:xfrm>
            <a:custGeom>
              <a:avLst/>
              <a:gdLst/>
              <a:ahLst/>
              <a:cxnLst/>
              <a:rect l="l" t="t" r="r" b="b"/>
              <a:pathLst>
                <a:path w="391" h="749" extrusionOk="0">
                  <a:moveTo>
                    <a:pt x="390" y="1"/>
                  </a:moveTo>
                  <a:cubicBezTo>
                    <a:pt x="163" y="1"/>
                    <a:pt x="0" y="164"/>
                    <a:pt x="0" y="391"/>
                  </a:cubicBezTo>
                  <a:cubicBezTo>
                    <a:pt x="0" y="586"/>
                    <a:pt x="163" y="749"/>
                    <a:pt x="390" y="749"/>
                  </a:cubicBezTo>
                  <a:lnTo>
                    <a:pt x="390" y="1"/>
                  </a:ln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30"/>
            <p:cNvSpPr/>
            <p:nvPr/>
          </p:nvSpPr>
          <p:spPr>
            <a:xfrm>
              <a:off x="3689951" y="2401124"/>
              <a:ext cx="13562" cy="25556"/>
            </a:xfrm>
            <a:custGeom>
              <a:avLst/>
              <a:gdLst/>
              <a:ahLst/>
              <a:cxnLst/>
              <a:rect l="l" t="t" r="r" b="b"/>
              <a:pathLst>
                <a:path w="294" h="554" extrusionOk="0">
                  <a:moveTo>
                    <a:pt x="163" y="1"/>
                  </a:moveTo>
                  <a:cubicBezTo>
                    <a:pt x="65" y="1"/>
                    <a:pt x="0" y="131"/>
                    <a:pt x="0" y="294"/>
                  </a:cubicBezTo>
                  <a:cubicBezTo>
                    <a:pt x="0" y="424"/>
                    <a:pt x="65" y="554"/>
                    <a:pt x="163" y="554"/>
                  </a:cubicBezTo>
                  <a:cubicBezTo>
                    <a:pt x="228" y="554"/>
                    <a:pt x="293" y="424"/>
                    <a:pt x="293" y="294"/>
                  </a:cubicBezTo>
                  <a:cubicBezTo>
                    <a:pt x="293" y="131"/>
                    <a:pt x="228" y="1"/>
                    <a:pt x="1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30"/>
            <p:cNvSpPr/>
            <p:nvPr/>
          </p:nvSpPr>
          <p:spPr>
            <a:xfrm>
              <a:off x="3761962" y="2401124"/>
              <a:ext cx="13562" cy="25556"/>
            </a:xfrm>
            <a:custGeom>
              <a:avLst/>
              <a:gdLst/>
              <a:ahLst/>
              <a:cxnLst/>
              <a:rect l="l" t="t" r="r" b="b"/>
              <a:pathLst>
                <a:path w="294" h="554" extrusionOk="0">
                  <a:moveTo>
                    <a:pt x="130" y="1"/>
                  </a:moveTo>
                  <a:cubicBezTo>
                    <a:pt x="65" y="1"/>
                    <a:pt x="0" y="131"/>
                    <a:pt x="0" y="294"/>
                  </a:cubicBezTo>
                  <a:cubicBezTo>
                    <a:pt x="0" y="424"/>
                    <a:pt x="65" y="554"/>
                    <a:pt x="130" y="554"/>
                  </a:cubicBezTo>
                  <a:cubicBezTo>
                    <a:pt x="228" y="554"/>
                    <a:pt x="293" y="424"/>
                    <a:pt x="293" y="294"/>
                  </a:cubicBezTo>
                  <a:cubicBezTo>
                    <a:pt x="293" y="131"/>
                    <a:pt x="228" y="1"/>
                    <a:pt x="13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30"/>
            <p:cNvSpPr/>
            <p:nvPr/>
          </p:nvSpPr>
          <p:spPr>
            <a:xfrm>
              <a:off x="3622462" y="2546668"/>
              <a:ext cx="75054" cy="34551"/>
            </a:xfrm>
            <a:custGeom>
              <a:avLst/>
              <a:gdLst/>
              <a:ahLst/>
              <a:cxnLst/>
              <a:rect l="l" t="t" r="r" b="b"/>
              <a:pathLst>
                <a:path w="1627" h="749" fill="none" extrusionOk="0">
                  <a:moveTo>
                    <a:pt x="1626" y="618"/>
                  </a:moveTo>
                  <a:cubicBezTo>
                    <a:pt x="1626" y="618"/>
                    <a:pt x="650" y="748"/>
                    <a:pt x="0" y="0"/>
                  </a:cubicBezTo>
                </a:path>
              </a:pathLst>
            </a:custGeom>
            <a:noFill/>
            <a:ln w="9525" cap="rnd" cmpd="sng">
              <a:solidFill>
                <a:schemeClr val="accent3"/>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30"/>
            <p:cNvSpPr/>
            <p:nvPr/>
          </p:nvSpPr>
          <p:spPr>
            <a:xfrm>
              <a:off x="3566920" y="2407167"/>
              <a:ext cx="51066" cy="67534"/>
            </a:xfrm>
            <a:custGeom>
              <a:avLst/>
              <a:gdLst/>
              <a:ahLst/>
              <a:cxnLst/>
              <a:rect l="l" t="t" r="r" b="b"/>
              <a:pathLst>
                <a:path w="1107" h="1464" extrusionOk="0">
                  <a:moveTo>
                    <a:pt x="1" y="0"/>
                  </a:moveTo>
                  <a:lnTo>
                    <a:pt x="1" y="1463"/>
                  </a:lnTo>
                  <a:lnTo>
                    <a:pt x="1106" y="1463"/>
                  </a:lnTo>
                  <a:lnTo>
                    <a:pt x="1106" y="0"/>
                  </a:lnTo>
                  <a:close/>
                </a:path>
              </a:pathLst>
            </a:custGeom>
            <a:solidFill>
              <a:srgbClr val="EF8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30"/>
            <p:cNvSpPr/>
            <p:nvPr/>
          </p:nvSpPr>
          <p:spPr>
            <a:xfrm>
              <a:off x="3557924" y="2273617"/>
              <a:ext cx="259574" cy="135069"/>
            </a:xfrm>
            <a:custGeom>
              <a:avLst/>
              <a:gdLst/>
              <a:ahLst/>
              <a:cxnLst/>
              <a:rect l="l" t="t" r="r" b="b"/>
              <a:pathLst>
                <a:path w="5627" h="2928" extrusionOk="0">
                  <a:moveTo>
                    <a:pt x="2180" y="1"/>
                  </a:moveTo>
                  <a:cubicBezTo>
                    <a:pt x="944" y="196"/>
                    <a:pt x="1" y="1269"/>
                    <a:pt x="1" y="2570"/>
                  </a:cubicBezTo>
                  <a:lnTo>
                    <a:pt x="1" y="2895"/>
                  </a:lnTo>
                  <a:cubicBezTo>
                    <a:pt x="1" y="2895"/>
                    <a:pt x="203" y="2909"/>
                    <a:pt x="338" y="2909"/>
                  </a:cubicBezTo>
                  <a:cubicBezTo>
                    <a:pt x="405" y="2909"/>
                    <a:pt x="456" y="2906"/>
                    <a:pt x="456" y="2895"/>
                  </a:cubicBezTo>
                  <a:lnTo>
                    <a:pt x="1399" y="2928"/>
                  </a:lnTo>
                  <a:cubicBezTo>
                    <a:pt x="1919" y="2928"/>
                    <a:pt x="2407" y="2732"/>
                    <a:pt x="2765" y="2342"/>
                  </a:cubicBezTo>
                  <a:lnTo>
                    <a:pt x="3448" y="1562"/>
                  </a:lnTo>
                  <a:cubicBezTo>
                    <a:pt x="3581" y="1415"/>
                    <a:pt x="3764" y="1345"/>
                    <a:pt x="3947" y="1345"/>
                  </a:cubicBezTo>
                  <a:cubicBezTo>
                    <a:pt x="4209" y="1345"/>
                    <a:pt x="4471" y="1489"/>
                    <a:pt x="4586" y="1757"/>
                  </a:cubicBezTo>
                  <a:lnTo>
                    <a:pt x="5041" y="2797"/>
                  </a:lnTo>
                  <a:lnTo>
                    <a:pt x="5139" y="2700"/>
                  </a:lnTo>
                  <a:cubicBezTo>
                    <a:pt x="5464" y="2505"/>
                    <a:pt x="5627" y="2115"/>
                    <a:pt x="5497" y="1757"/>
                  </a:cubicBezTo>
                  <a:cubicBezTo>
                    <a:pt x="5497" y="1757"/>
                    <a:pt x="5431" y="1562"/>
                    <a:pt x="5366" y="1334"/>
                  </a:cubicBezTo>
                  <a:cubicBezTo>
                    <a:pt x="5236" y="911"/>
                    <a:pt x="4846" y="619"/>
                    <a:pt x="4423" y="619"/>
                  </a:cubicBezTo>
                  <a:lnTo>
                    <a:pt x="4001" y="586"/>
                  </a:lnTo>
                  <a:cubicBezTo>
                    <a:pt x="4001" y="586"/>
                    <a:pt x="3220" y="66"/>
                    <a:pt x="21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30"/>
            <p:cNvSpPr/>
            <p:nvPr/>
          </p:nvSpPr>
          <p:spPr>
            <a:xfrm>
              <a:off x="3556448" y="2431155"/>
              <a:ext cx="25556" cy="28554"/>
            </a:xfrm>
            <a:custGeom>
              <a:avLst/>
              <a:gdLst/>
              <a:ahLst/>
              <a:cxnLst/>
              <a:rect l="l" t="t" r="r" b="b"/>
              <a:pathLst>
                <a:path w="554" h="619" fill="none" extrusionOk="0">
                  <a:moveTo>
                    <a:pt x="0" y="0"/>
                  </a:moveTo>
                  <a:lnTo>
                    <a:pt x="521" y="228"/>
                  </a:lnTo>
                  <a:cubicBezTo>
                    <a:pt x="521" y="228"/>
                    <a:pt x="553" y="261"/>
                    <a:pt x="521" y="261"/>
                  </a:cubicBezTo>
                  <a:lnTo>
                    <a:pt x="33" y="618"/>
                  </a:lnTo>
                </a:path>
              </a:pathLst>
            </a:custGeom>
            <a:noFill/>
            <a:ln w="9525" cap="rnd" cmpd="sng">
              <a:solidFill>
                <a:schemeClr val="accent3"/>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30"/>
            <p:cNvSpPr/>
            <p:nvPr/>
          </p:nvSpPr>
          <p:spPr>
            <a:xfrm>
              <a:off x="3418424" y="2666655"/>
              <a:ext cx="597107" cy="270091"/>
            </a:xfrm>
            <a:custGeom>
              <a:avLst/>
              <a:gdLst/>
              <a:ahLst/>
              <a:cxnLst/>
              <a:rect l="l" t="t" r="r" b="b"/>
              <a:pathLst>
                <a:path w="12944" h="5855" extrusionOk="0">
                  <a:moveTo>
                    <a:pt x="6569" y="1"/>
                  </a:moveTo>
                  <a:cubicBezTo>
                    <a:pt x="6228" y="556"/>
                    <a:pt x="5549" y="719"/>
                    <a:pt x="4957" y="719"/>
                  </a:cubicBezTo>
                  <a:cubicBezTo>
                    <a:pt x="4649" y="719"/>
                    <a:pt x="4364" y="675"/>
                    <a:pt x="4163" y="619"/>
                  </a:cubicBezTo>
                  <a:cubicBezTo>
                    <a:pt x="3773" y="521"/>
                    <a:pt x="3513" y="359"/>
                    <a:pt x="3480" y="294"/>
                  </a:cubicBezTo>
                  <a:lnTo>
                    <a:pt x="3447" y="294"/>
                  </a:lnTo>
                  <a:lnTo>
                    <a:pt x="3415" y="326"/>
                  </a:lnTo>
                  <a:lnTo>
                    <a:pt x="2862" y="814"/>
                  </a:lnTo>
                  <a:lnTo>
                    <a:pt x="2765" y="879"/>
                  </a:lnTo>
                  <a:lnTo>
                    <a:pt x="2602" y="1042"/>
                  </a:lnTo>
                  <a:lnTo>
                    <a:pt x="2504" y="1107"/>
                  </a:lnTo>
                  <a:lnTo>
                    <a:pt x="1984" y="1562"/>
                  </a:lnTo>
                  <a:lnTo>
                    <a:pt x="1919" y="1627"/>
                  </a:lnTo>
                  <a:lnTo>
                    <a:pt x="0" y="3318"/>
                  </a:lnTo>
                  <a:cubicBezTo>
                    <a:pt x="1431" y="4879"/>
                    <a:pt x="3480" y="5854"/>
                    <a:pt x="5789" y="5854"/>
                  </a:cubicBezTo>
                  <a:cubicBezTo>
                    <a:pt x="6277" y="5854"/>
                    <a:pt x="7187" y="5757"/>
                    <a:pt x="8195" y="5562"/>
                  </a:cubicBezTo>
                  <a:cubicBezTo>
                    <a:pt x="8553" y="5529"/>
                    <a:pt x="8878" y="5464"/>
                    <a:pt x="9236" y="5399"/>
                  </a:cubicBezTo>
                  <a:cubicBezTo>
                    <a:pt x="9626" y="5334"/>
                    <a:pt x="10016" y="5237"/>
                    <a:pt x="10407" y="5172"/>
                  </a:cubicBezTo>
                  <a:cubicBezTo>
                    <a:pt x="10439" y="5172"/>
                    <a:pt x="10439" y="5139"/>
                    <a:pt x="10472" y="5139"/>
                  </a:cubicBezTo>
                  <a:cubicBezTo>
                    <a:pt x="10894" y="5074"/>
                    <a:pt x="11317" y="4944"/>
                    <a:pt x="11675" y="4846"/>
                  </a:cubicBezTo>
                  <a:cubicBezTo>
                    <a:pt x="12228" y="4684"/>
                    <a:pt x="12683" y="4554"/>
                    <a:pt x="12943" y="4391"/>
                  </a:cubicBezTo>
                  <a:lnTo>
                    <a:pt x="12618" y="3968"/>
                  </a:lnTo>
                  <a:lnTo>
                    <a:pt x="12065" y="3285"/>
                  </a:lnTo>
                  <a:lnTo>
                    <a:pt x="11838" y="2993"/>
                  </a:lnTo>
                  <a:lnTo>
                    <a:pt x="11447" y="2537"/>
                  </a:lnTo>
                  <a:lnTo>
                    <a:pt x="11382" y="2440"/>
                  </a:lnTo>
                  <a:lnTo>
                    <a:pt x="11057" y="2050"/>
                  </a:lnTo>
                  <a:lnTo>
                    <a:pt x="10992" y="1985"/>
                  </a:lnTo>
                  <a:lnTo>
                    <a:pt x="10959" y="1920"/>
                  </a:lnTo>
                  <a:cubicBezTo>
                    <a:pt x="10829" y="1724"/>
                    <a:pt x="10699" y="1562"/>
                    <a:pt x="10569" y="1432"/>
                  </a:cubicBezTo>
                  <a:cubicBezTo>
                    <a:pt x="10537" y="1399"/>
                    <a:pt x="10537" y="1367"/>
                    <a:pt x="10504" y="1334"/>
                  </a:cubicBezTo>
                  <a:cubicBezTo>
                    <a:pt x="10179" y="1009"/>
                    <a:pt x="9756" y="716"/>
                    <a:pt x="9334" y="521"/>
                  </a:cubicBezTo>
                  <a:cubicBezTo>
                    <a:pt x="9073" y="391"/>
                    <a:pt x="8781" y="294"/>
                    <a:pt x="8455" y="261"/>
                  </a:cubicBezTo>
                  <a:cubicBezTo>
                    <a:pt x="8423" y="261"/>
                    <a:pt x="8390" y="229"/>
                    <a:pt x="8325" y="229"/>
                  </a:cubicBezTo>
                  <a:lnTo>
                    <a:pt x="7870" y="164"/>
                  </a:lnTo>
                  <a:lnTo>
                    <a:pt x="7545" y="131"/>
                  </a:lnTo>
                  <a:lnTo>
                    <a:pt x="7350" y="98"/>
                  </a:lnTo>
                  <a:lnTo>
                    <a:pt x="656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30"/>
            <p:cNvSpPr/>
            <p:nvPr/>
          </p:nvSpPr>
          <p:spPr>
            <a:xfrm>
              <a:off x="3370401" y="2678695"/>
              <a:ext cx="529619" cy="366042"/>
            </a:xfrm>
            <a:custGeom>
              <a:avLst/>
              <a:gdLst/>
              <a:ahLst/>
              <a:cxnLst/>
              <a:rect l="l" t="t" r="r" b="b"/>
              <a:pathLst>
                <a:path w="11481" h="7935" extrusionOk="0">
                  <a:moveTo>
                    <a:pt x="4586" y="0"/>
                  </a:moveTo>
                  <a:lnTo>
                    <a:pt x="4521" y="33"/>
                  </a:lnTo>
                  <a:lnTo>
                    <a:pt x="4456" y="65"/>
                  </a:lnTo>
                  <a:lnTo>
                    <a:pt x="3838" y="293"/>
                  </a:lnTo>
                  <a:lnTo>
                    <a:pt x="3741" y="325"/>
                  </a:lnTo>
                  <a:lnTo>
                    <a:pt x="3318" y="455"/>
                  </a:lnTo>
                  <a:cubicBezTo>
                    <a:pt x="3253" y="488"/>
                    <a:pt x="3220" y="488"/>
                    <a:pt x="3188" y="520"/>
                  </a:cubicBezTo>
                  <a:cubicBezTo>
                    <a:pt x="3155" y="520"/>
                    <a:pt x="3123" y="553"/>
                    <a:pt x="3090" y="553"/>
                  </a:cubicBezTo>
                  <a:cubicBezTo>
                    <a:pt x="2700" y="716"/>
                    <a:pt x="2375" y="911"/>
                    <a:pt x="2049" y="1138"/>
                  </a:cubicBezTo>
                  <a:cubicBezTo>
                    <a:pt x="1984" y="1171"/>
                    <a:pt x="1952" y="1203"/>
                    <a:pt x="1919" y="1236"/>
                  </a:cubicBezTo>
                  <a:cubicBezTo>
                    <a:pt x="1236" y="1756"/>
                    <a:pt x="684" y="2439"/>
                    <a:pt x="326" y="3252"/>
                  </a:cubicBezTo>
                  <a:cubicBezTo>
                    <a:pt x="196" y="3545"/>
                    <a:pt x="66" y="3805"/>
                    <a:pt x="1" y="4000"/>
                  </a:cubicBezTo>
                  <a:cubicBezTo>
                    <a:pt x="163" y="4293"/>
                    <a:pt x="326" y="4553"/>
                    <a:pt x="521" y="4813"/>
                  </a:cubicBezTo>
                  <a:cubicBezTo>
                    <a:pt x="554" y="4845"/>
                    <a:pt x="586" y="4878"/>
                    <a:pt x="586" y="4911"/>
                  </a:cubicBezTo>
                  <a:cubicBezTo>
                    <a:pt x="749" y="5073"/>
                    <a:pt x="879" y="5236"/>
                    <a:pt x="1009" y="5398"/>
                  </a:cubicBezTo>
                  <a:lnTo>
                    <a:pt x="1074" y="5463"/>
                  </a:lnTo>
                  <a:lnTo>
                    <a:pt x="1139" y="5528"/>
                  </a:lnTo>
                  <a:cubicBezTo>
                    <a:pt x="1724" y="6146"/>
                    <a:pt x="2440" y="6667"/>
                    <a:pt x="3188" y="7057"/>
                  </a:cubicBezTo>
                  <a:cubicBezTo>
                    <a:pt x="3318" y="7122"/>
                    <a:pt x="3415" y="7154"/>
                    <a:pt x="3545" y="7219"/>
                  </a:cubicBezTo>
                  <a:cubicBezTo>
                    <a:pt x="3578" y="7219"/>
                    <a:pt x="3610" y="7252"/>
                    <a:pt x="3643" y="7252"/>
                  </a:cubicBezTo>
                  <a:cubicBezTo>
                    <a:pt x="4619" y="7675"/>
                    <a:pt x="5692" y="7935"/>
                    <a:pt x="6830" y="7935"/>
                  </a:cubicBezTo>
                  <a:cubicBezTo>
                    <a:pt x="7643" y="7935"/>
                    <a:pt x="8456" y="7805"/>
                    <a:pt x="9204" y="7545"/>
                  </a:cubicBezTo>
                  <a:cubicBezTo>
                    <a:pt x="9236" y="7545"/>
                    <a:pt x="9269" y="7545"/>
                    <a:pt x="9301" y="7512"/>
                  </a:cubicBezTo>
                  <a:cubicBezTo>
                    <a:pt x="9431" y="7480"/>
                    <a:pt x="9529" y="7447"/>
                    <a:pt x="9659" y="7415"/>
                  </a:cubicBezTo>
                  <a:cubicBezTo>
                    <a:pt x="9659" y="7382"/>
                    <a:pt x="9692" y="7382"/>
                    <a:pt x="9757" y="7350"/>
                  </a:cubicBezTo>
                  <a:cubicBezTo>
                    <a:pt x="9789" y="7350"/>
                    <a:pt x="9822" y="7350"/>
                    <a:pt x="9854" y="7317"/>
                  </a:cubicBezTo>
                  <a:cubicBezTo>
                    <a:pt x="10049" y="7252"/>
                    <a:pt x="10244" y="7154"/>
                    <a:pt x="10440" y="7057"/>
                  </a:cubicBezTo>
                  <a:cubicBezTo>
                    <a:pt x="10472" y="7024"/>
                    <a:pt x="10505" y="7024"/>
                    <a:pt x="10537" y="6992"/>
                  </a:cubicBezTo>
                  <a:cubicBezTo>
                    <a:pt x="10570" y="6992"/>
                    <a:pt x="10635" y="6959"/>
                    <a:pt x="10667" y="6927"/>
                  </a:cubicBezTo>
                  <a:cubicBezTo>
                    <a:pt x="10700" y="6894"/>
                    <a:pt x="10732" y="6894"/>
                    <a:pt x="10765" y="6862"/>
                  </a:cubicBezTo>
                  <a:cubicBezTo>
                    <a:pt x="10895" y="6797"/>
                    <a:pt x="10992" y="6732"/>
                    <a:pt x="11122" y="6667"/>
                  </a:cubicBezTo>
                  <a:lnTo>
                    <a:pt x="11480" y="4845"/>
                  </a:lnTo>
                  <a:cubicBezTo>
                    <a:pt x="11448" y="4748"/>
                    <a:pt x="11383" y="4650"/>
                    <a:pt x="11285" y="4520"/>
                  </a:cubicBezTo>
                  <a:cubicBezTo>
                    <a:pt x="10830" y="3870"/>
                    <a:pt x="10082" y="3220"/>
                    <a:pt x="9236" y="2634"/>
                  </a:cubicBezTo>
                  <a:cubicBezTo>
                    <a:pt x="9204" y="2634"/>
                    <a:pt x="9204" y="2602"/>
                    <a:pt x="9171" y="2602"/>
                  </a:cubicBezTo>
                  <a:cubicBezTo>
                    <a:pt x="9074" y="2537"/>
                    <a:pt x="9009" y="2472"/>
                    <a:pt x="8911" y="2407"/>
                  </a:cubicBezTo>
                  <a:cubicBezTo>
                    <a:pt x="7545" y="1496"/>
                    <a:pt x="6049" y="748"/>
                    <a:pt x="5204" y="358"/>
                  </a:cubicBezTo>
                  <a:cubicBezTo>
                    <a:pt x="4749" y="130"/>
                    <a:pt x="4586" y="0"/>
                    <a:pt x="458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30"/>
            <p:cNvSpPr/>
            <p:nvPr/>
          </p:nvSpPr>
          <p:spPr>
            <a:xfrm>
              <a:off x="3736452" y="3634303"/>
              <a:ext cx="237062" cy="292556"/>
            </a:xfrm>
            <a:custGeom>
              <a:avLst/>
              <a:gdLst/>
              <a:ahLst/>
              <a:cxnLst/>
              <a:rect l="l" t="t" r="r" b="b"/>
              <a:pathLst>
                <a:path w="5139" h="6342" extrusionOk="0">
                  <a:moveTo>
                    <a:pt x="5139" y="0"/>
                  </a:moveTo>
                  <a:lnTo>
                    <a:pt x="1496" y="325"/>
                  </a:lnTo>
                  <a:lnTo>
                    <a:pt x="618" y="3252"/>
                  </a:lnTo>
                  <a:lnTo>
                    <a:pt x="1" y="5268"/>
                  </a:lnTo>
                  <a:lnTo>
                    <a:pt x="66" y="5301"/>
                  </a:lnTo>
                  <a:lnTo>
                    <a:pt x="1887" y="6341"/>
                  </a:lnTo>
                  <a:lnTo>
                    <a:pt x="2765" y="4618"/>
                  </a:lnTo>
                  <a:lnTo>
                    <a:pt x="5139" y="0"/>
                  </a:lnTo>
                  <a:close/>
                </a:path>
              </a:pathLst>
            </a:custGeom>
            <a:solidFill>
              <a:srgbClr val="EF8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30"/>
            <p:cNvSpPr/>
            <p:nvPr/>
          </p:nvSpPr>
          <p:spPr>
            <a:xfrm>
              <a:off x="4114496" y="3544255"/>
              <a:ext cx="148539" cy="352572"/>
            </a:xfrm>
            <a:custGeom>
              <a:avLst/>
              <a:gdLst/>
              <a:ahLst/>
              <a:cxnLst/>
              <a:rect l="l" t="t" r="r" b="b"/>
              <a:pathLst>
                <a:path w="3220" h="7643" extrusionOk="0">
                  <a:moveTo>
                    <a:pt x="3220" y="1"/>
                  </a:moveTo>
                  <a:lnTo>
                    <a:pt x="0" y="1724"/>
                  </a:lnTo>
                  <a:lnTo>
                    <a:pt x="391" y="4944"/>
                  </a:lnTo>
                  <a:lnTo>
                    <a:pt x="618" y="7123"/>
                  </a:lnTo>
                  <a:lnTo>
                    <a:pt x="2537" y="7643"/>
                  </a:lnTo>
                  <a:lnTo>
                    <a:pt x="2700" y="7610"/>
                  </a:lnTo>
                  <a:lnTo>
                    <a:pt x="2830" y="5724"/>
                  </a:lnTo>
                  <a:lnTo>
                    <a:pt x="3220" y="1"/>
                  </a:lnTo>
                  <a:close/>
                </a:path>
              </a:pathLst>
            </a:custGeom>
            <a:solidFill>
              <a:srgbClr val="EF8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30"/>
            <p:cNvSpPr/>
            <p:nvPr/>
          </p:nvSpPr>
          <p:spPr>
            <a:xfrm>
              <a:off x="4091984" y="3770805"/>
              <a:ext cx="254130" cy="150384"/>
            </a:xfrm>
            <a:custGeom>
              <a:avLst/>
              <a:gdLst/>
              <a:ahLst/>
              <a:cxnLst/>
              <a:rect l="l" t="t" r="r" b="b"/>
              <a:pathLst>
                <a:path w="5509" h="3260" extrusionOk="0">
                  <a:moveTo>
                    <a:pt x="846" y="0"/>
                  </a:moveTo>
                  <a:lnTo>
                    <a:pt x="326" y="846"/>
                  </a:lnTo>
                  <a:cubicBezTo>
                    <a:pt x="1" y="1334"/>
                    <a:pt x="261" y="1984"/>
                    <a:pt x="846" y="2147"/>
                  </a:cubicBezTo>
                  <a:lnTo>
                    <a:pt x="1106" y="2212"/>
                  </a:lnTo>
                  <a:lnTo>
                    <a:pt x="3025" y="2732"/>
                  </a:lnTo>
                  <a:lnTo>
                    <a:pt x="5009" y="3252"/>
                  </a:lnTo>
                  <a:cubicBezTo>
                    <a:pt x="5032" y="3257"/>
                    <a:pt x="5054" y="3259"/>
                    <a:pt x="5075" y="3259"/>
                  </a:cubicBezTo>
                  <a:cubicBezTo>
                    <a:pt x="5359" y="3259"/>
                    <a:pt x="5508" y="2881"/>
                    <a:pt x="5236" y="2699"/>
                  </a:cubicBezTo>
                  <a:lnTo>
                    <a:pt x="3318" y="813"/>
                  </a:lnTo>
                  <a:lnTo>
                    <a:pt x="879" y="33"/>
                  </a:lnTo>
                  <a:lnTo>
                    <a:pt x="84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30"/>
            <p:cNvSpPr/>
            <p:nvPr/>
          </p:nvSpPr>
          <p:spPr>
            <a:xfrm>
              <a:off x="3712463" y="3784275"/>
              <a:ext cx="225022" cy="194853"/>
            </a:xfrm>
            <a:custGeom>
              <a:avLst/>
              <a:gdLst/>
              <a:ahLst/>
              <a:cxnLst/>
              <a:rect l="l" t="t" r="r" b="b"/>
              <a:pathLst>
                <a:path w="4878" h="4224" extrusionOk="0">
                  <a:moveTo>
                    <a:pt x="1138" y="1"/>
                  </a:moveTo>
                  <a:lnTo>
                    <a:pt x="423" y="651"/>
                  </a:lnTo>
                  <a:cubicBezTo>
                    <a:pt x="0" y="1042"/>
                    <a:pt x="65" y="1692"/>
                    <a:pt x="521" y="2017"/>
                  </a:cubicBezTo>
                  <a:lnTo>
                    <a:pt x="586" y="2050"/>
                  </a:lnTo>
                  <a:lnTo>
                    <a:pt x="2407" y="3090"/>
                  </a:lnTo>
                  <a:lnTo>
                    <a:pt x="4325" y="4196"/>
                  </a:lnTo>
                  <a:cubicBezTo>
                    <a:pt x="4368" y="4215"/>
                    <a:pt x="4411" y="4224"/>
                    <a:pt x="4453" y="4224"/>
                  </a:cubicBezTo>
                  <a:cubicBezTo>
                    <a:pt x="4693" y="4224"/>
                    <a:pt x="4877" y="3935"/>
                    <a:pt x="4683" y="3741"/>
                  </a:cubicBezTo>
                  <a:lnTo>
                    <a:pt x="3317" y="1399"/>
                  </a:lnTo>
                  <a:lnTo>
                    <a:pt x="3285" y="1367"/>
                  </a:lnTo>
                  <a:lnTo>
                    <a:pt x="113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30"/>
            <p:cNvSpPr/>
            <p:nvPr/>
          </p:nvSpPr>
          <p:spPr>
            <a:xfrm>
              <a:off x="3473919" y="3118233"/>
              <a:ext cx="813134" cy="615097"/>
            </a:xfrm>
            <a:custGeom>
              <a:avLst/>
              <a:gdLst/>
              <a:ahLst/>
              <a:cxnLst/>
              <a:rect l="l" t="t" r="r" b="b"/>
              <a:pathLst>
                <a:path w="17627" h="13334" extrusionOk="0">
                  <a:moveTo>
                    <a:pt x="1" y="0"/>
                  </a:moveTo>
                  <a:lnTo>
                    <a:pt x="1" y="1073"/>
                  </a:lnTo>
                  <a:cubicBezTo>
                    <a:pt x="1" y="1984"/>
                    <a:pt x="163" y="2862"/>
                    <a:pt x="488" y="3643"/>
                  </a:cubicBezTo>
                  <a:cubicBezTo>
                    <a:pt x="521" y="3740"/>
                    <a:pt x="553" y="3805"/>
                    <a:pt x="586" y="3870"/>
                  </a:cubicBezTo>
                  <a:cubicBezTo>
                    <a:pt x="944" y="4683"/>
                    <a:pt x="1431" y="5399"/>
                    <a:pt x="2049" y="5984"/>
                  </a:cubicBezTo>
                  <a:cubicBezTo>
                    <a:pt x="3285" y="7220"/>
                    <a:pt x="4944" y="7968"/>
                    <a:pt x="6765" y="8033"/>
                  </a:cubicBezTo>
                  <a:cubicBezTo>
                    <a:pt x="6895" y="8033"/>
                    <a:pt x="6992" y="8163"/>
                    <a:pt x="6927" y="8260"/>
                  </a:cubicBezTo>
                  <a:lnTo>
                    <a:pt x="5366" y="13106"/>
                  </a:lnTo>
                  <a:lnTo>
                    <a:pt x="5301" y="13333"/>
                  </a:lnTo>
                  <a:lnTo>
                    <a:pt x="12943" y="13333"/>
                  </a:lnTo>
                  <a:lnTo>
                    <a:pt x="13236" y="11870"/>
                  </a:lnTo>
                  <a:lnTo>
                    <a:pt x="14374" y="11707"/>
                  </a:lnTo>
                  <a:lnTo>
                    <a:pt x="14374" y="11740"/>
                  </a:lnTo>
                  <a:lnTo>
                    <a:pt x="16488" y="7480"/>
                  </a:lnTo>
                  <a:cubicBezTo>
                    <a:pt x="16618" y="7252"/>
                    <a:pt x="16716" y="6992"/>
                    <a:pt x="16781" y="6732"/>
                  </a:cubicBezTo>
                  <a:cubicBezTo>
                    <a:pt x="17626" y="3577"/>
                    <a:pt x="15382" y="260"/>
                    <a:pt x="12000" y="65"/>
                  </a:cubicBezTo>
                  <a:lnTo>
                    <a:pt x="11740" y="65"/>
                  </a:lnTo>
                  <a:lnTo>
                    <a:pt x="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30"/>
            <p:cNvSpPr/>
            <p:nvPr/>
          </p:nvSpPr>
          <p:spPr>
            <a:xfrm>
              <a:off x="3497907" y="3287765"/>
              <a:ext cx="459086" cy="445570"/>
            </a:xfrm>
            <a:custGeom>
              <a:avLst/>
              <a:gdLst/>
              <a:ahLst/>
              <a:cxnLst/>
              <a:rect l="l" t="t" r="r" b="b"/>
              <a:pathLst>
                <a:path w="9952" h="9659" extrusionOk="0">
                  <a:moveTo>
                    <a:pt x="1" y="0"/>
                  </a:moveTo>
                  <a:cubicBezTo>
                    <a:pt x="33" y="65"/>
                    <a:pt x="66" y="130"/>
                    <a:pt x="98" y="195"/>
                  </a:cubicBezTo>
                  <a:lnTo>
                    <a:pt x="8846" y="650"/>
                  </a:lnTo>
                  <a:cubicBezTo>
                    <a:pt x="9106" y="650"/>
                    <a:pt x="9367" y="813"/>
                    <a:pt x="9529" y="1041"/>
                  </a:cubicBezTo>
                  <a:cubicBezTo>
                    <a:pt x="9692" y="1268"/>
                    <a:pt x="9724" y="1561"/>
                    <a:pt x="9627" y="1821"/>
                  </a:cubicBezTo>
                  <a:lnTo>
                    <a:pt x="6928" y="9431"/>
                  </a:lnTo>
                  <a:lnTo>
                    <a:pt x="6863" y="9658"/>
                  </a:lnTo>
                  <a:lnTo>
                    <a:pt x="7058" y="9658"/>
                  </a:lnTo>
                  <a:lnTo>
                    <a:pt x="7155" y="9431"/>
                  </a:lnTo>
                  <a:lnTo>
                    <a:pt x="9822" y="1919"/>
                  </a:lnTo>
                  <a:cubicBezTo>
                    <a:pt x="9952" y="1561"/>
                    <a:pt x="9887" y="1203"/>
                    <a:pt x="9724" y="911"/>
                  </a:cubicBezTo>
                  <a:cubicBezTo>
                    <a:pt x="9497" y="618"/>
                    <a:pt x="9204" y="455"/>
                    <a:pt x="8846" y="423"/>
                  </a:cubicBez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30"/>
            <p:cNvSpPr/>
            <p:nvPr/>
          </p:nvSpPr>
          <p:spPr>
            <a:xfrm>
              <a:off x="3310154" y="2771696"/>
              <a:ext cx="372315" cy="320465"/>
            </a:xfrm>
            <a:custGeom>
              <a:avLst/>
              <a:gdLst/>
              <a:ahLst/>
              <a:cxnLst/>
              <a:rect l="l" t="t" r="r" b="b"/>
              <a:pathLst>
                <a:path w="8071" h="6947" extrusionOk="0">
                  <a:moveTo>
                    <a:pt x="2510" y="0"/>
                  </a:moveTo>
                  <a:cubicBezTo>
                    <a:pt x="1827" y="683"/>
                    <a:pt x="1242" y="1756"/>
                    <a:pt x="786" y="2829"/>
                  </a:cubicBezTo>
                  <a:cubicBezTo>
                    <a:pt x="786" y="2895"/>
                    <a:pt x="754" y="2960"/>
                    <a:pt x="721" y="3025"/>
                  </a:cubicBezTo>
                  <a:cubicBezTo>
                    <a:pt x="0" y="5021"/>
                    <a:pt x="1620" y="6946"/>
                    <a:pt x="3564" y="6946"/>
                  </a:cubicBezTo>
                  <a:cubicBezTo>
                    <a:pt x="3900" y="6946"/>
                    <a:pt x="4246" y="6889"/>
                    <a:pt x="4591" y="6764"/>
                  </a:cubicBezTo>
                  <a:lnTo>
                    <a:pt x="8071" y="5561"/>
                  </a:lnTo>
                  <a:lnTo>
                    <a:pt x="251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30"/>
            <p:cNvSpPr/>
            <p:nvPr/>
          </p:nvSpPr>
          <p:spPr>
            <a:xfrm>
              <a:off x="4022972" y="3296761"/>
              <a:ext cx="330106" cy="369040"/>
            </a:xfrm>
            <a:custGeom>
              <a:avLst/>
              <a:gdLst/>
              <a:ahLst/>
              <a:cxnLst/>
              <a:rect l="l" t="t" r="r" b="b"/>
              <a:pathLst>
                <a:path w="7156" h="8000" extrusionOk="0">
                  <a:moveTo>
                    <a:pt x="4846" y="0"/>
                  </a:moveTo>
                  <a:lnTo>
                    <a:pt x="1" y="8000"/>
                  </a:lnTo>
                  <a:lnTo>
                    <a:pt x="7155" y="7642"/>
                  </a:lnTo>
                  <a:lnTo>
                    <a:pt x="484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30"/>
            <p:cNvSpPr/>
            <p:nvPr/>
          </p:nvSpPr>
          <p:spPr>
            <a:xfrm>
              <a:off x="3755965" y="3124230"/>
              <a:ext cx="402069" cy="612099"/>
            </a:xfrm>
            <a:custGeom>
              <a:avLst/>
              <a:gdLst/>
              <a:ahLst/>
              <a:cxnLst/>
              <a:rect l="l" t="t" r="r" b="b"/>
              <a:pathLst>
                <a:path w="8716" h="13269" fill="none" extrusionOk="0">
                  <a:moveTo>
                    <a:pt x="0" y="0"/>
                  </a:moveTo>
                  <a:lnTo>
                    <a:pt x="5334" y="813"/>
                  </a:lnTo>
                  <a:cubicBezTo>
                    <a:pt x="7772" y="1171"/>
                    <a:pt x="8716" y="3350"/>
                    <a:pt x="8293" y="5951"/>
                  </a:cubicBezTo>
                  <a:lnTo>
                    <a:pt x="6829" y="13268"/>
                  </a:lnTo>
                </a:path>
              </a:pathLst>
            </a:custGeom>
            <a:noFill/>
            <a:ln w="9525" cap="rnd" cmpd="sng">
              <a:solidFill>
                <a:schemeClr val="accent3"/>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30"/>
            <p:cNvSpPr/>
            <p:nvPr/>
          </p:nvSpPr>
          <p:spPr>
            <a:xfrm>
              <a:off x="3473919" y="2858699"/>
              <a:ext cx="456087" cy="264048"/>
            </a:xfrm>
            <a:custGeom>
              <a:avLst/>
              <a:gdLst/>
              <a:ahLst/>
              <a:cxnLst/>
              <a:rect l="l" t="t" r="r" b="b"/>
              <a:pathLst>
                <a:path w="9887" h="5724" extrusionOk="0">
                  <a:moveTo>
                    <a:pt x="9009" y="0"/>
                  </a:moveTo>
                  <a:lnTo>
                    <a:pt x="911" y="521"/>
                  </a:lnTo>
                  <a:lnTo>
                    <a:pt x="1" y="5626"/>
                  </a:lnTo>
                  <a:lnTo>
                    <a:pt x="9887" y="5724"/>
                  </a:lnTo>
                  <a:lnTo>
                    <a:pt x="90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30"/>
            <p:cNvSpPr/>
            <p:nvPr/>
          </p:nvSpPr>
          <p:spPr>
            <a:xfrm>
              <a:off x="3629935" y="2855701"/>
              <a:ext cx="142542" cy="151537"/>
            </a:xfrm>
            <a:custGeom>
              <a:avLst/>
              <a:gdLst/>
              <a:ahLst/>
              <a:cxnLst/>
              <a:rect l="l" t="t" r="r" b="b"/>
              <a:pathLst>
                <a:path w="3090" h="3285" extrusionOk="0">
                  <a:moveTo>
                    <a:pt x="2245" y="0"/>
                  </a:moveTo>
                  <a:cubicBezTo>
                    <a:pt x="2245" y="0"/>
                    <a:pt x="1984" y="976"/>
                    <a:pt x="1399" y="1236"/>
                  </a:cubicBezTo>
                  <a:cubicBezTo>
                    <a:pt x="1399" y="1236"/>
                    <a:pt x="1587" y="422"/>
                    <a:pt x="1348" y="422"/>
                  </a:cubicBezTo>
                  <a:cubicBezTo>
                    <a:pt x="1344" y="422"/>
                    <a:pt x="1339" y="423"/>
                    <a:pt x="1334" y="423"/>
                  </a:cubicBezTo>
                  <a:cubicBezTo>
                    <a:pt x="1074" y="456"/>
                    <a:pt x="716" y="1431"/>
                    <a:pt x="163" y="1724"/>
                  </a:cubicBezTo>
                  <a:cubicBezTo>
                    <a:pt x="163" y="1724"/>
                    <a:pt x="1" y="2537"/>
                    <a:pt x="619" y="3285"/>
                  </a:cubicBezTo>
                  <a:cubicBezTo>
                    <a:pt x="619" y="3285"/>
                    <a:pt x="2342" y="2244"/>
                    <a:pt x="2732" y="1236"/>
                  </a:cubicBezTo>
                  <a:cubicBezTo>
                    <a:pt x="3090" y="196"/>
                    <a:pt x="2245" y="0"/>
                    <a:pt x="2245" y="0"/>
                  </a:cubicBezTo>
                  <a:close/>
                </a:path>
              </a:pathLst>
            </a:custGeom>
            <a:solidFill>
              <a:srgbClr val="EF8C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30"/>
            <p:cNvSpPr/>
            <p:nvPr/>
          </p:nvSpPr>
          <p:spPr>
            <a:xfrm>
              <a:off x="3727456" y="2588647"/>
              <a:ext cx="390075" cy="338502"/>
            </a:xfrm>
            <a:custGeom>
              <a:avLst/>
              <a:gdLst/>
              <a:ahLst/>
              <a:cxnLst/>
              <a:rect l="l" t="t" r="r" b="b"/>
              <a:pathLst>
                <a:path w="8456" h="7338" extrusionOk="0">
                  <a:moveTo>
                    <a:pt x="6439" y="1"/>
                  </a:moveTo>
                  <a:lnTo>
                    <a:pt x="4618" y="3025"/>
                  </a:lnTo>
                  <a:lnTo>
                    <a:pt x="2635" y="2212"/>
                  </a:lnTo>
                  <a:lnTo>
                    <a:pt x="1366" y="1952"/>
                  </a:lnTo>
                  <a:lnTo>
                    <a:pt x="1171" y="1855"/>
                  </a:lnTo>
                  <a:lnTo>
                    <a:pt x="846" y="1822"/>
                  </a:lnTo>
                  <a:lnTo>
                    <a:pt x="651" y="1789"/>
                  </a:lnTo>
                  <a:lnTo>
                    <a:pt x="0" y="1855"/>
                  </a:lnTo>
                  <a:lnTo>
                    <a:pt x="261" y="2668"/>
                  </a:lnTo>
                  <a:lnTo>
                    <a:pt x="293" y="2765"/>
                  </a:lnTo>
                  <a:lnTo>
                    <a:pt x="911" y="4716"/>
                  </a:lnTo>
                  <a:lnTo>
                    <a:pt x="1041" y="5074"/>
                  </a:lnTo>
                  <a:cubicBezTo>
                    <a:pt x="1041" y="5074"/>
                    <a:pt x="1724" y="5692"/>
                    <a:pt x="2667" y="6277"/>
                  </a:cubicBezTo>
                  <a:cubicBezTo>
                    <a:pt x="2765" y="6375"/>
                    <a:pt x="2895" y="6440"/>
                    <a:pt x="3025" y="6505"/>
                  </a:cubicBezTo>
                  <a:cubicBezTo>
                    <a:pt x="3220" y="6602"/>
                    <a:pt x="3415" y="6732"/>
                    <a:pt x="3610" y="6830"/>
                  </a:cubicBezTo>
                  <a:cubicBezTo>
                    <a:pt x="3643" y="6830"/>
                    <a:pt x="3675" y="6830"/>
                    <a:pt x="3708" y="6863"/>
                  </a:cubicBezTo>
                  <a:cubicBezTo>
                    <a:pt x="3838" y="6928"/>
                    <a:pt x="4000" y="6993"/>
                    <a:pt x="4163" y="7058"/>
                  </a:cubicBezTo>
                  <a:cubicBezTo>
                    <a:pt x="4195" y="7058"/>
                    <a:pt x="4228" y="7090"/>
                    <a:pt x="4260" y="7090"/>
                  </a:cubicBezTo>
                  <a:cubicBezTo>
                    <a:pt x="4646" y="7245"/>
                    <a:pt x="5032" y="7338"/>
                    <a:pt x="5386" y="7338"/>
                  </a:cubicBezTo>
                  <a:cubicBezTo>
                    <a:pt x="5480" y="7338"/>
                    <a:pt x="5571" y="7331"/>
                    <a:pt x="5659" y="7318"/>
                  </a:cubicBezTo>
                  <a:cubicBezTo>
                    <a:pt x="5919" y="7318"/>
                    <a:pt x="6147" y="7188"/>
                    <a:pt x="6374" y="6993"/>
                  </a:cubicBezTo>
                  <a:cubicBezTo>
                    <a:pt x="6602" y="6797"/>
                    <a:pt x="6797" y="6537"/>
                    <a:pt x="6992" y="6245"/>
                  </a:cubicBezTo>
                  <a:cubicBezTo>
                    <a:pt x="6992" y="6212"/>
                    <a:pt x="6992" y="6180"/>
                    <a:pt x="7025" y="6180"/>
                  </a:cubicBezTo>
                  <a:cubicBezTo>
                    <a:pt x="7122" y="5985"/>
                    <a:pt x="7220" y="5789"/>
                    <a:pt x="7317" y="5594"/>
                  </a:cubicBezTo>
                  <a:cubicBezTo>
                    <a:pt x="7317" y="5562"/>
                    <a:pt x="7317" y="5529"/>
                    <a:pt x="7350" y="5497"/>
                  </a:cubicBezTo>
                  <a:cubicBezTo>
                    <a:pt x="7903" y="4196"/>
                    <a:pt x="8228" y="2440"/>
                    <a:pt x="8423" y="1074"/>
                  </a:cubicBezTo>
                  <a:cubicBezTo>
                    <a:pt x="8456" y="976"/>
                    <a:pt x="8456" y="879"/>
                    <a:pt x="8456" y="814"/>
                  </a:cubicBezTo>
                  <a:cubicBezTo>
                    <a:pt x="7903" y="359"/>
                    <a:pt x="6960" y="98"/>
                    <a:pt x="64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30"/>
            <p:cNvSpPr/>
            <p:nvPr/>
          </p:nvSpPr>
          <p:spPr>
            <a:xfrm>
              <a:off x="3556448" y="2656183"/>
              <a:ext cx="193561" cy="73531"/>
            </a:xfrm>
            <a:custGeom>
              <a:avLst/>
              <a:gdLst/>
              <a:ahLst/>
              <a:cxnLst/>
              <a:rect l="l" t="t" r="r" b="b"/>
              <a:pathLst>
                <a:path w="4196" h="1594" extrusionOk="0">
                  <a:moveTo>
                    <a:pt x="3512" y="0"/>
                  </a:moveTo>
                  <a:cubicBezTo>
                    <a:pt x="3512" y="0"/>
                    <a:pt x="3187" y="586"/>
                    <a:pt x="2634" y="683"/>
                  </a:cubicBezTo>
                  <a:cubicBezTo>
                    <a:pt x="2567" y="694"/>
                    <a:pt x="2495" y="699"/>
                    <a:pt x="2422" y="699"/>
                  </a:cubicBezTo>
                  <a:cubicBezTo>
                    <a:pt x="1614" y="699"/>
                    <a:pt x="521" y="98"/>
                    <a:pt x="521" y="98"/>
                  </a:cubicBezTo>
                  <a:lnTo>
                    <a:pt x="0" y="618"/>
                  </a:lnTo>
                  <a:cubicBezTo>
                    <a:pt x="809" y="1395"/>
                    <a:pt x="2134" y="1560"/>
                    <a:pt x="2114" y="1593"/>
                  </a:cubicBezTo>
                  <a:lnTo>
                    <a:pt x="2114" y="1593"/>
                  </a:lnTo>
                  <a:lnTo>
                    <a:pt x="2699" y="846"/>
                  </a:lnTo>
                  <a:lnTo>
                    <a:pt x="3415" y="1269"/>
                  </a:lnTo>
                  <a:cubicBezTo>
                    <a:pt x="4195" y="878"/>
                    <a:pt x="4098" y="293"/>
                    <a:pt x="4098" y="293"/>
                  </a:cubicBezTo>
                  <a:lnTo>
                    <a:pt x="3512" y="0"/>
                  </a:lnTo>
                  <a:close/>
                  <a:moveTo>
                    <a:pt x="2114" y="1593"/>
                  </a:moveTo>
                  <a:lnTo>
                    <a:pt x="2114" y="1594"/>
                  </a:lnTo>
                  <a:cubicBezTo>
                    <a:pt x="2114" y="1594"/>
                    <a:pt x="2114" y="1593"/>
                    <a:pt x="2114" y="159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30"/>
            <p:cNvSpPr/>
            <p:nvPr/>
          </p:nvSpPr>
          <p:spPr>
            <a:xfrm>
              <a:off x="3862482" y="2626152"/>
              <a:ext cx="255053" cy="309348"/>
            </a:xfrm>
            <a:custGeom>
              <a:avLst/>
              <a:gdLst/>
              <a:ahLst/>
              <a:cxnLst/>
              <a:rect l="l" t="t" r="r" b="b"/>
              <a:pathLst>
                <a:path w="5529" h="6706" extrusionOk="0">
                  <a:moveTo>
                    <a:pt x="5529" y="1"/>
                  </a:moveTo>
                  <a:cubicBezTo>
                    <a:pt x="5528" y="1"/>
                    <a:pt x="586" y="3968"/>
                    <a:pt x="455" y="4359"/>
                  </a:cubicBezTo>
                  <a:cubicBezTo>
                    <a:pt x="358" y="4749"/>
                    <a:pt x="0" y="6212"/>
                    <a:pt x="0" y="6212"/>
                  </a:cubicBezTo>
                  <a:lnTo>
                    <a:pt x="1171" y="6570"/>
                  </a:lnTo>
                  <a:cubicBezTo>
                    <a:pt x="1468" y="6662"/>
                    <a:pt x="1767" y="6705"/>
                    <a:pt x="2060" y="6705"/>
                  </a:cubicBezTo>
                  <a:cubicBezTo>
                    <a:pt x="3530" y="6705"/>
                    <a:pt x="4851" y="5612"/>
                    <a:pt x="5041" y="4066"/>
                  </a:cubicBezTo>
                  <a:lnTo>
                    <a:pt x="552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30"/>
            <p:cNvSpPr/>
            <p:nvPr/>
          </p:nvSpPr>
          <p:spPr>
            <a:xfrm>
              <a:off x="3467922" y="2908198"/>
              <a:ext cx="162055" cy="25556"/>
            </a:xfrm>
            <a:custGeom>
              <a:avLst/>
              <a:gdLst/>
              <a:ahLst/>
              <a:cxnLst/>
              <a:rect l="l" t="t" r="r" b="b"/>
              <a:pathLst>
                <a:path w="3513" h="554" fill="none" extrusionOk="0">
                  <a:moveTo>
                    <a:pt x="3513" y="1"/>
                  </a:moveTo>
                  <a:cubicBezTo>
                    <a:pt x="3513" y="1"/>
                    <a:pt x="1399" y="553"/>
                    <a:pt x="1" y="228"/>
                  </a:cubicBezTo>
                </a:path>
              </a:pathLst>
            </a:custGeom>
            <a:noFill/>
            <a:ln w="9525" cap="rnd" cmpd="sng">
              <a:solidFill>
                <a:schemeClr val="accent3"/>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30"/>
            <p:cNvSpPr/>
            <p:nvPr/>
          </p:nvSpPr>
          <p:spPr>
            <a:xfrm>
              <a:off x="3473919" y="3032706"/>
              <a:ext cx="192085" cy="63060"/>
            </a:xfrm>
            <a:custGeom>
              <a:avLst/>
              <a:gdLst/>
              <a:ahLst/>
              <a:cxnLst/>
              <a:rect l="l" t="t" r="r" b="b"/>
              <a:pathLst>
                <a:path w="4164" h="1367" fill="none" extrusionOk="0">
                  <a:moveTo>
                    <a:pt x="1" y="1367"/>
                  </a:moveTo>
                  <a:cubicBezTo>
                    <a:pt x="1" y="1367"/>
                    <a:pt x="2212" y="1367"/>
                    <a:pt x="4163" y="1"/>
                  </a:cubicBezTo>
                </a:path>
              </a:pathLst>
            </a:custGeom>
            <a:noFill/>
            <a:ln w="9525" cap="rnd" cmpd="sng">
              <a:solidFill>
                <a:schemeClr val="accent3"/>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30"/>
            <p:cNvSpPr/>
            <p:nvPr/>
          </p:nvSpPr>
          <p:spPr>
            <a:xfrm>
              <a:off x="3886470" y="2870693"/>
              <a:ext cx="12040" cy="54064"/>
            </a:xfrm>
            <a:custGeom>
              <a:avLst/>
              <a:gdLst/>
              <a:ahLst/>
              <a:cxnLst/>
              <a:rect l="l" t="t" r="r" b="b"/>
              <a:pathLst>
                <a:path w="261" h="1172" fill="none" extrusionOk="0">
                  <a:moveTo>
                    <a:pt x="1" y="1"/>
                  </a:moveTo>
                  <a:lnTo>
                    <a:pt x="261" y="1171"/>
                  </a:lnTo>
                </a:path>
              </a:pathLst>
            </a:custGeom>
            <a:noFill/>
            <a:ln w="9525" cap="rnd" cmpd="sng">
              <a:solidFill>
                <a:schemeClr val="accent3"/>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30"/>
            <p:cNvSpPr/>
            <p:nvPr/>
          </p:nvSpPr>
          <p:spPr>
            <a:xfrm>
              <a:off x="3388392" y="2287872"/>
              <a:ext cx="228759" cy="128334"/>
            </a:xfrm>
            <a:custGeom>
              <a:avLst/>
              <a:gdLst/>
              <a:ahLst/>
              <a:cxnLst/>
              <a:rect l="l" t="t" r="r" b="b"/>
              <a:pathLst>
                <a:path w="4959" h="2782" extrusionOk="0">
                  <a:moveTo>
                    <a:pt x="1910" y="0"/>
                  </a:moveTo>
                  <a:cubicBezTo>
                    <a:pt x="1323" y="0"/>
                    <a:pt x="665" y="208"/>
                    <a:pt x="1" y="830"/>
                  </a:cubicBezTo>
                  <a:lnTo>
                    <a:pt x="1172" y="2781"/>
                  </a:lnTo>
                  <a:cubicBezTo>
                    <a:pt x="1172" y="2781"/>
                    <a:pt x="2363" y="1286"/>
                    <a:pt x="3539" y="1286"/>
                  </a:cubicBezTo>
                  <a:cubicBezTo>
                    <a:pt x="3750" y="1286"/>
                    <a:pt x="3960" y="1334"/>
                    <a:pt x="4164" y="1448"/>
                  </a:cubicBezTo>
                  <a:cubicBezTo>
                    <a:pt x="4451" y="1602"/>
                    <a:pt x="4612" y="1663"/>
                    <a:pt x="4686" y="1663"/>
                  </a:cubicBezTo>
                  <a:cubicBezTo>
                    <a:pt x="4959" y="1663"/>
                    <a:pt x="4098" y="863"/>
                    <a:pt x="4098" y="863"/>
                  </a:cubicBezTo>
                  <a:cubicBezTo>
                    <a:pt x="4011" y="863"/>
                    <a:pt x="3105" y="0"/>
                    <a:pt x="191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30"/>
            <p:cNvSpPr/>
            <p:nvPr/>
          </p:nvSpPr>
          <p:spPr>
            <a:xfrm>
              <a:off x="3711679" y="2209772"/>
              <a:ext cx="209338" cy="117908"/>
            </a:xfrm>
            <a:custGeom>
              <a:avLst/>
              <a:gdLst/>
              <a:ahLst/>
              <a:cxnLst/>
              <a:rect l="l" t="t" r="r" b="b"/>
              <a:pathLst>
                <a:path w="4538" h="2556" extrusionOk="0">
                  <a:moveTo>
                    <a:pt x="3124" y="0"/>
                  </a:moveTo>
                  <a:cubicBezTo>
                    <a:pt x="1561" y="0"/>
                    <a:pt x="672" y="1457"/>
                    <a:pt x="570" y="1482"/>
                  </a:cubicBezTo>
                  <a:cubicBezTo>
                    <a:pt x="570" y="1482"/>
                    <a:pt x="0" y="2402"/>
                    <a:pt x="173" y="2402"/>
                  </a:cubicBezTo>
                  <a:cubicBezTo>
                    <a:pt x="231" y="2402"/>
                    <a:pt x="369" y="2301"/>
                    <a:pt x="635" y="2035"/>
                  </a:cubicBezTo>
                  <a:cubicBezTo>
                    <a:pt x="912" y="1775"/>
                    <a:pt x="1255" y="1677"/>
                    <a:pt x="1615" y="1677"/>
                  </a:cubicBezTo>
                  <a:cubicBezTo>
                    <a:pt x="2694" y="1677"/>
                    <a:pt x="3920" y="2556"/>
                    <a:pt x="3920" y="2556"/>
                  </a:cubicBezTo>
                  <a:lnTo>
                    <a:pt x="4537" y="377"/>
                  </a:lnTo>
                  <a:cubicBezTo>
                    <a:pt x="4018" y="107"/>
                    <a:pt x="3547" y="0"/>
                    <a:pt x="31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30"/>
            <p:cNvSpPr/>
            <p:nvPr/>
          </p:nvSpPr>
          <p:spPr>
            <a:xfrm>
              <a:off x="3127382" y="2773172"/>
              <a:ext cx="420106" cy="666117"/>
            </a:xfrm>
            <a:custGeom>
              <a:avLst/>
              <a:gdLst/>
              <a:ahLst/>
              <a:cxnLst/>
              <a:rect l="l" t="t" r="r" b="b"/>
              <a:pathLst>
                <a:path w="9107" h="14440" fill="none" extrusionOk="0">
                  <a:moveTo>
                    <a:pt x="1" y="1"/>
                  </a:moveTo>
                  <a:lnTo>
                    <a:pt x="488" y="7740"/>
                  </a:lnTo>
                  <a:cubicBezTo>
                    <a:pt x="716" y="11253"/>
                    <a:pt x="3480" y="14017"/>
                    <a:pt x="6992" y="14277"/>
                  </a:cubicBezTo>
                  <a:lnTo>
                    <a:pt x="9106" y="14440"/>
                  </a:lnTo>
                </a:path>
              </a:pathLst>
            </a:custGeom>
            <a:noFill/>
            <a:ln w="9525" cap="flat" cmpd="sng">
              <a:solidFill>
                <a:schemeClr val="accent3"/>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30"/>
            <p:cNvSpPr/>
            <p:nvPr/>
          </p:nvSpPr>
          <p:spPr>
            <a:xfrm>
              <a:off x="5697164" y="3038703"/>
              <a:ext cx="109559" cy="256575"/>
            </a:xfrm>
            <a:custGeom>
              <a:avLst/>
              <a:gdLst/>
              <a:ahLst/>
              <a:cxnLst/>
              <a:rect l="l" t="t" r="r" b="b"/>
              <a:pathLst>
                <a:path w="2375" h="5562" fill="none" extrusionOk="0">
                  <a:moveTo>
                    <a:pt x="1" y="5562"/>
                  </a:moveTo>
                  <a:cubicBezTo>
                    <a:pt x="1" y="5562"/>
                    <a:pt x="2375" y="4586"/>
                    <a:pt x="2375" y="1"/>
                  </a:cubicBezTo>
                </a:path>
              </a:pathLst>
            </a:custGeom>
            <a:noFill/>
            <a:ln w="9525" cap="flat" cmpd="sng">
              <a:solidFill>
                <a:schemeClr val="accent3"/>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30"/>
            <p:cNvSpPr/>
            <p:nvPr/>
          </p:nvSpPr>
          <p:spPr>
            <a:xfrm>
              <a:off x="3874476" y="2096612"/>
              <a:ext cx="1047151" cy="478599"/>
            </a:xfrm>
            <a:custGeom>
              <a:avLst/>
              <a:gdLst/>
              <a:ahLst/>
              <a:cxnLst/>
              <a:rect l="l" t="t" r="r" b="b"/>
              <a:pathLst>
                <a:path w="22700" h="10375" fill="none" extrusionOk="0">
                  <a:moveTo>
                    <a:pt x="0" y="7578"/>
                  </a:moveTo>
                  <a:cubicBezTo>
                    <a:pt x="0" y="7578"/>
                    <a:pt x="3870" y="2700"/>
                    <a:pt x="8033" y="3773"/>
                  </a:cubicBezTo>
                  <a:cubicBezTo>
                    <a:pt x="12228" y="4878"/>
                    <a:pt x="12748" y="10374"/>
                    <a:pt x="10504" y="10082"/>
                  </a:cubicBezTo>
                  <a:cubicBezTo>
                    <a:pt x="8228" y="9821"/>
                    <a:pt x="9496" y="4228"/>
                    <a:pt x="14211" y="3415"/>
                  </a:cubicBezTo>
                  <a:cubicBezTo>
                    <a:pt x="18894" y="2602"/>
                    <a:pt x="20260" y="6309"/>
                    <a:pt x="19089" y="6212"/>
                  </a:cubicBezTo>
                  <a:cubicBezTo>
                    <a:pt x="17919" y="6114"/>
                    <a:pt x="15837" y="2082"/>
                    <a:pt x="22699" y="0"/>
                  </a:cubicBezTo>
                </a:path>
              </a:pathLst>
            </a:custGeom>
            <a:noFill/>
            <a:ln w="9525" cap="flat" cmpd="sng">
              <a:solidFill>
                <a:schemeClr val="accent3"/>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30"/>
            <p:cNvSpPr/>
            <p:nvPr/>
          </p:nvSpPr>
          <p:spPr>
            <a:xfrm>
              <a:off x="3728932" y="2462663"/>
              <a:ext cx="25556" cy="33029"/>
            </a:xfrm>
            <a:custGeom>
              <a:avLst/>
              <a:gdLst/>
              <a:ahLst/>
              <a:cxnLst/>
              <a:rect l="l" t="t" r="r" b="b"/>
              <a:pathLst>
                <a:path w="554" h="716" extrusionOk="0">
                  <a:moveTo>
                    <a:pt x="261" y="0"/>
                  </a:moveTo>
                  <a:cubicBezTo>
                    <a:pt x="131" y="0"/>
                    <a:pt x="1" y="163"/>
                    <a:pt x="1" y="358"/>
                  </a:cubicBezTo>
                  <a:cubicBezTo>
                    <a:pt x="1" y="553"/>
                    <a:pt x="131" y="716"/>
                    <a:pt x="261" y="716"/>
                  </a:cubicBezTo>
                  <a:cubicBezTo>
                    <a:pt x="424" y="716"/>
                    <a:pt x="554" y="553"/>
                    <a:pt x="554" y="358"/>
                  </a:cubicBezTo>
                  <a:cubicBezTo>
                    <a:pt x="554" y="163"/>
                    <a:pt x="424" y="0"/>
                    <a:pt x="26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30"/>
            <p:cNvSpPr/>
            <p:nvPr/>
          </p:nvSpPr>
          <p:spPr>
            <a:xfrm>
              <a:off x="3928496" y="2728194"/>
              <a:ext cx="12040" cy="34551"/>
            </a:xfrm>
            <a:custGeom>
              <a:avLst/>
              <a:gdLst/>
              <a:ahLst/>
              <a:cxnLst/>
              <a:rect l="l" t="t" r="r" b="b"/>
              <a:pathLst>
                <a:path w="261" h="749" fill="none" extrusionOk="0">
                  <a:moveTo>
                    <a:pt x="260" y="0"/>
                  </a:moveTo>
                  <a:lnTo>
                    <a:pt x="0" y="748"/>
                  </a:lnTo>
                </a:path>
              </a:pathLst>
            </a:custGeom>
            <a:noFill/>
            <a:ln w="9525" cap="flat" cmpd="sng">
              <a:solidFill>
                <a:schemeClr val="accent3"/>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30"/>
            <p:cNvSpPr/>
            <p:nvPr/>
          </p:nvSpPr>
          <p:spPr>
            <a:xfrm>
              <a:off x="3799467" y="3398757"/>
              <a:ext cx="58539" cy="88570"/>
            </a:xfrm>
            <a:custGeom>
              <a:avLst/>
              <a:gdLst/>
              <a:ahLst/>
              <a:cxnLst/>
              <a:rect l="l" t="t" r="r" b="b"/>
              <a:pathLst>
                <a:path w="1269" h="1920" fill="none" extrusionOk="0">
                  <a:moveTo>
                    <a:pt x="976" y="0"/>
                  </a:moveTo>
                  <a:cubicBezTo>
                    <a:pt x="911" y="196"/>
                    <a:pt x="228" y="1464"/>
                    <a:pt x="33" y="1854"/>
                  </a:cubicBezTo>
                  <a:cubicBezTo>
                    <a:pt x="0" y="1887"/>
                    <a:pt x="33" y="1919"/>
                    <a:pt x="65" y="1887"/>
                  </a:cubicBezTo>
                  <a:lnTo>
                    <a:pt x="1269" y="1106"/>
                  </a:lnTo>
                </a:path>
              </a:pathLst>
            </a:custGeom>
            <a:noFill/>
            <a:ln w="9525" cap="flat" cmpd="sng">
              <a:solidFill>
                <a:schemeClr val="accent3"/>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30"/>
            <p:cNvSpPr/>
            <p:nvPr/>
          </p:nvSpPr>
          <p:spPr>
            <a:xfrm>
              <a:off x="5050589" y="3412274"/>
              <a:ext cx="67580" cy="64536"/>
            </a:xfrm>
            <a:custGeom>
              <a:avLst/>
              <a:gdLst/>
              <a:ahLst/>
              <a:cxnLst/>
              <a:rect l="l" t="t" r="r" b="b"/>
              <a:pathLst>
                <a:path w="1465" h="1399" fill="none" extrusionOk="0">
                  <a:moveTo>
                    <a:pt x="1" y="65"/>
                  </a:moveTo>
                  <a:lnTo>
                    <a:pt x="1464" y="1398"/>
                  </a:lnTo>
                  <a:lnTo>
                    <a:pt x="1269" y="0"/>
                  </a:lnTo>
                </a:path>
              </a:pathLst>
            </a:custGeom>
            <a:noFill/>
            <a:ln w="9525" cap="flat" cmpd="sng">
              <a:solidFill>
                <a:schemeClr val="accent3"/>
              </a:solidFill>
              <a:prstDash val="solid"/>
              <a:miter lim="32519"/>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25793760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Rounded Rectangle 2"/>
          <p:cNvSpPr/>
          <p:nvPr/>
        </p:nvSpPr>
        <p:spPr>
          <a:xfrm>
            <a:off x="1732208" y="1468191"/>
            <a:ext cx="5814811" cy="1526147"/>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vi-VN" sz="4000" b="1" dirty="0" smtClean="0">
                <a:latin typeface="Times New Roman" panose="02020603050405020304" pitchFamily="18" charset="0"/>
                <a:cs typeface="Times New Roman" panose="02020603050405020304" pitchFamily="18" charset="0"/>
              </a:rPr>
              <a:t>KẾT QUẢ</a:t>
            </a:r>
            <a:endParaRPr lang="en-US"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261982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3" name="Table 2"/>
          <p:cNvGraphicFramePr>
            <a:graphicFrameLocks noGrp="1"/>
          </p:cNvGraphicFramePr>
          <p:nvPr>
            <p:extLst>
              <p:ext uri="{D42A27DB-BD31-4B8C-83A1-F6EECF244321}">
                <p14:modId xmlns:p14="http://schemas.microsoft.com/office/powerpoint/2010/main" val="958964714"/>
              </p:ext>
            </p:extLst>
          </p:nvPr>
        </p:nvGraphicFramePr>
        <p:xfrm>
          <a:off x="128789" y="103030"/>
          <a:ext cx="8358387" cy="4891964"/>
        </p:xfrm>
        <a:graphic>
          <a:graphicData uri="http://schemas.openxmlformats.org/drawingml/2006/table">
            <a:tbl>
              <a:tblPr>
                <a:tableStyleId>{921B834F-862D-42F8-B631-89868CA05B0C}</a:tableStyleId>
              </a:tblPr>
              <a:tblGrid>
                <a:gridCol w="1442434">
                  <a:extLst>
                    <a:ext uri="{9D8B030D-6E8A-4147-A177-3AD203B41FA5}">
                      <a16:colId xmlns:a16="http://schemas.microsoft.com/office/drawing/2014/main" val="2445839327"/>
                    </a:ext>
                  </a:extLst>
                </a:gridCol>
                <a:gridCol w="3161763">
                  <a:extLst>
                    <a:ext uri="{9D8B030D-6E8A-4147-A177-3AD203B41FA5}">
                      <a16:colId xmlns:a16="http://schemas.microsoft.com/office/drawing/2014/main" val="2387645185"/>
                    </a:ext>
                  </a:extLst>
                </a:gridCol>
                <a:gridCol w="908274">
                  <a:extLst>
                    <a:ext uri="{9D8B030D-6E8A-4147-A177-3AD203B41FA5}">
                      <a16:colId xmlns:a16="http://schemas.microsoft.com/office/drawing/2014/main" val="795706249"/>
                    </a:ext>
                  </a:extLst>
                </a:gridCol>
                <a:gridCol w="533688">
                  <a:extLst>
                    <a:ext uri="{9D8B030D-6E8A-4147-A177-3AD203B41FA5}">
                      <a16:colId xmlns:a16="http://schemas.microsoft.com/office/drawing/2014/main" val="1394937961"/>
                    </a:ext>
                  </a:extLst>
                </a:gridCol>
                <a:gridCol w="533688">
                  <a:extLst>
                    <a:ext uri="{9D8B030D-6E8A-4147-A177-3AD203B41FA5}">
                      <a16:colId xmlns:a16="http://schemas.microsoft.com/office/drawing/2014/main" val="1501015223"/>
                    </a:ext>
                  </a:extLst>
                </a:gridCol>
                <a:gridCol w="889270">
                  <a:extLst>
                    <a:ext uri="{9D8B030D-6E8A-4147-A177-3AD203B41FA5}">
                      <a16:colId xmlns:a16="http://schemas.microsoft.com/office/drawing/2014/main" val="3217433620"/>
                    </a:ext>
                  </a:extLst>
                </a:gridCol>
                <a:gridCol w="889270">
                  <a:extLst>
                    <a:ext uri="{9D8B030D-6E8A-4147-A177-3AD203B41FA5}">
                      <a16:colId xmlns:a16="http://schemas.microsoft.com/office/drawing/2014/main" val="369931612"/>
                    </a:ext>
                  </a:extLst>
                </a:gridCol>
              </a:tblGrid>
              <a:tr h="795452">
                <a:tc rowSpan="2">
                  <a:txBody>
                    <a:bodyPr/>
                    <a:lstStyle/>
                    <a:p>
                      <a:pPr marL="635" indent="-1905" algn="ctr">
                        <a:lnSpc>
                          <a:spcPct val="120000"/>
                        </a:lnSpc>
                        <a:spcAft>
                          <a:spcPts val="800"/>
                        </a:spcAft>
                      </a:pPr>
                      <a:r>
                        <a:rPr lang="en-US" sz="1600" b="1" dirty="0" err="1">
                          <a:effectLst/>
                          <a:latin typeface="Times New Roman" panose="02020603050405020304" pitchFamily="18" charset="0"/>
                          <a:cs typeface="Times New Roman" panose="02020603050405020304" pitchFamily="18" charset="0"/>
                        </a:rPr>
                        <a:t>Tổng</a:t>
                      </a:r>
                      <a:r>
                        <a:rPr lang="en-US" sz="1600" b="1" dirty="0">
                          <a:effectLst/>
                          <a:latin typeface="Times New Roman" panose="02020603050405020304" pitchFamily="18" charset="0"/>
                          <a:cs typeface="Times New Roman" panose="02020603050405020304" pitchFamily="18" charset="0"/>
                        </a:rPr>
                        <a:t> </a:t>
                      </a:r>
                      <a:r>
                        <a:rPr lang="en-US" sz="1600" b="1" dirty="0" err="1">
                          <a:effectLst/>
                          <a:latin typeface="Times New Roman" panose="02020603050405020304" pitchFamily="18" charset="0"/>
                          <a:cs typeface="Times New Roman" panose="02020603050405020304" pitchFamily="18" charset="0"/>
                        </a:rPr>
                        <a:t>sô</a:t>
                      </a:r>
                      <a:r>
                        <a:rPr lang="en-US" sz="1600" b="1" dirty="0">
                          <a:effectLst/>
                          <a:latin typeface="Times New Roman" panose="02020603050405020304" pitchFamily="18" charset="0"/>
                          <a:cs typeface="Times New Roman" panose="02020603050405020304" pitchFamily="18" charset="0"/>
                        </a:rPr>
                        <a:t>́</a:t>
                      </a:r>
                      <a:endParaRPr lang="en-US"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983" marR="54983" marT="0" marB="0" anchor="ctr">
                    <a:solidFill>
                      <a:schemeClr val="tx2">
                        <a:lumMod val="40000"/>
                        <a:lumOff val="60000"/>
                      </a:schemeClr>
                    </a:solidFill>
                  </a:tcPr>
                </a:tc>
                <a:tc rowSpan="2">
                  <a:txBody>
                    <a:bodyPr/>
                    <a:lstStyle/>
                    <a:p>
                      <a:pPr marL="635" indent="-1905">
                        <a:lnSpc>
                          <a:spcPct val="120000"/>
                        </a:lnSpc>
                        <a:spcAft>
                          <a:spcPts val="800"/>
                        </a:spcAft>
                      </a:pPr>
                      <a:r>
                        <a:rPr lang="en-US" sz="1600" b="1" dirty="0" err="1">
                          <a:effectLst/>
                          <a:latin typeface="Times New Roman" panose="02020603050405020304" pitchFamily="18" charset="0"/>
                          <a:cs typeface="Times New Roman" panose="02020603050405020304" pitchFamily="18" charset="0"/>
                        </a:rPr>
                        <a:t>Em</a:t>
                      </a:r>
                      <a:r>
                        <a:rPr lang="en-US" sz="1600" b="1" dirty="0">
                          <a:effectLst/>
                          <a:latin typeface="Times New Roman" panose="02020603050405020304" pitchFamily="18" charset="0"/>
                          <a:cs typeface="Times New Roman" panose="02020603050405020304" pitchFamily="18" charset="0"/>
                        </a:rPr>
                        <a:t> </a:t>
                      </a:r>
                      <a:r>
                        <a:rPr lang="en-US" sz="1600" b="1" dirty="0" err="1">
                          <a:effectLst/>
                          <a:latin typeface="Times New Roman" panose="02020603050405020304" pitchFamily="18" charset="0"/>
                          <a:cs typeface="Times New Roman" panose="02020603050405020304" pitchFamily="18" charset="0"/>
                        </a:rPr>
                        <a:t>tự</a:t>
                      </a:r>
                      <a:r>
                        <a:rPr lang="en-US" sz="1600" b="1" dirty="0">
                          <a:effectLst/>
                          <a:latin typeface="Times New Roman" panose="02020603050405020304" pitchFamily="18" charset="0"/>
                          <a:cs typeface="Times New Roman" panose="02020603050405020304" pitchFamily="18" charset="0"/>
                        </a:rPr>
                        <a:t> </a:t>
                      </a:r>
                      <a:r>
                        <a:rPr lang="en-US" sz="1600" b="1" dirty="0" err="1">
                          <a:effectLst/>
                          <a:latin typeface="Times New Roman" panose="02020603050405020304" pitchFamily="18" charset="0"/>
                          <a:cs typeface="Times New Roman" panose="02020603050405020304" pitchFamily="18" charset="0"/>
                        </a:rPr>
                        <a:t>đánh</a:t>
                      </a:r>
                      <a:r>
                        <a:rPr lang="en-US" sz="1600" b="1" dirty="0">
                          <a:effectLst/>
                          <a:latin typeface="Times New Roman" panose="02020603050405020304" pitchFamily="18" charset="0"/>
                          <a:cs typeface="Times New Roman" panose="02020603050405020304" pitchFamily="18" charset="0"/>
                        </a:rPr>
                        <a:t> </a:t>
                      </a:r>
                      <a:r>
                        <a:rPr lang="en-US" sz="1600" b="1" dirty="0" err="1">
                          <a:effectLst/>
                          <a:latin typeface="Times New Roman" panose="02020603050405020304" pitchFamily="18" charset="0"/>
                          <a:cs typeface="Times New Roman" panose="02020603050405020304" pitchFamily="18" charset="0"/>
                        </a:rPr>
                        <a:t>giá</a:t>
                      </a:r>
                      <a:r>
                        <a:rPr lang="en-US" sz="1600" b="1" dirty="0">
                          <a:effectLst/>
                          <a:latin typeface="Times New Roman" panose="02020603050405020304" pitchFamily="18" charset="0"/>
                          <a:cs typeface="Times New Roman" panose="02020603050405020304" pitchFamily="18" charset="0"/>
                        </a:rPr>
                        <a:t> </a:t>
                      </a:r>
                      <a:r>
                        <a:rPr lang="en-US" sz="1600" b="1" dirty="0" err="1">
                          <a:effectLst/>
                          <a:latin typeface="Times New Roman" panose="02020603050405020304" pitchFamily="18" charset="0"/>
                          <a:cs typeface="Times New Roman" panose="02020603050405020304" pitchFamily="18" charset="0"/>
                        </a:rPr>
                        <a:t>về</a:t>
                      </a:r>
                      <a:r>
                        <a:rPr lang="en-US" sz="1600" b="1" dirty="0">
                          <a:effectLst/>
                          <a:latin typeface="Times New Roman" panose="02020603050405020304" pitchFamily="18" charset="0"/>
                          <a:cs typeface="Times New Roman" panose="02020603050405020304" pitchFamily="18" charset="0"/>
                        </a:rPr>
                        <a:t> </a:t>
                      </a:r>
                      <a:r>
                        <a:rPr lang="en-US" sz="1600" b="1" dirty="0" err="1">
                          <a:effectLst/>
                          <a:latin typeface="Times New Roman" panose="02020603050405020304" pitchFamily="18" charset="0"/>
                          <a:cs typeface="Times New Roman" panose="02020603050405020304" pitchFamily="18" charset="0"/>
                        </a:rPr>
                        <a:t>kỹ</a:t>
                      </a:r>
                      <a:r>
                        <a:rPr lang="en-US" sz="1600" b="1" dirty="0">
                          <a:effectLst/>
                          <a:latin typeface="Times New Roman" panose="02020603050405020304" pitchFamily="18" charset="0"/>
                          <a:cs typeface="Times New Roman" panose="02020603050405020304" pitchFamily="18" charset="0"/>
                        </a:rPr>
                        <a:t> </a:t>
                      </a:r>
                      <a:r>
                        <a:rPr lang="en-US" sz="1600" b="1" dirty="0" err="1">
                          <a:effectLst/>
                          <a:latin typeface="Times New Roman" panose="02020603050405020304" pitchFamily="18" charset="0"/>
                          <a:cs typeface="Times New Roman" panose="02020603050405020304" pitchFamily="18" charset="0"/>
                        </a:rPr>
                        <a:t>năng</a:t>
                      </a:r>
                      <a:r>
                        <a:rPr lang="en-US" sz="1600" b="1" dirty="0">
                          <a:effectLst/>
                          <a:latin typeface="Times New Roman" panose="02020603050405020304" pitchFamily="18" charset="0"/>
                          <a:cs typeface="Times New Roman" panose="02020603050405020304" pitchFamily="18" charset="0"/>
                        </a:rPr>
                        <a:t> </a:t>
                      </a:r>
                      <a:r>
                        <a:rPr lang="en-US" sz="1600" b="1" dirty="0" err="1">
                          <a:effectLst/>
                          <a:latin typeface="Times New Roman" panose="02020603050405020304" pitchFamily="18" charset="0"/>
                          <a:cs typeface="Times New Roman" panose="02020603050405020304" pitchFamily="18" charset="0"/>
                        </a:rPr>
                        <a:t>Nghe</a:t>
                      </a:r>
                      <a:r>
                        <a:rPr lang="en-US" sz="1600" b="1" dirty="0">
                          <a:effectLst/>
                          <a:latin typeface="Times New Roman" panose="02020603050405020304" pitchFamily="18" charset="0"/>
                          <a:cs typeface="Times New Roman" panose="02020603050405020304" pitchFamily="18" charset="0"/>
                        </a:rPr>
                        <a:t> </a:t>
                      </a:r>
                      <a:r>
                        <a:rPr lang="en-US" sz="1600" b="1" dirty="0" err="1">
                          <a:effectLst/>
                          <a:latin typeface="Times New Roman" panose="02020603050405020304" pitchFamily="18" charset="0"/>
                          <a:cs typeface="Times New Roman" panose="02020603050405020304" pitchFamily="18" charset="0"/>
                        </a:rPr>
                        <a:t>Tiếng</a:t>
                      </a:r>
                      <a:r>
                        <a:rPr lang="en-US" sz="1600" b="1" dirty="0">
                          <a:effectLst/>
                          <a:latin typeface="Times New Roman" panose="02020603050405020304" pitchFamily="18" charset="0"/>
                          <a:cs typeface="Times New Roman" panose="02020603050405020304" pitchFamily="18" charset="0"/>
                        </a:rPr>
                        <a:t> </a:t>
                      </a:r>
                      <a:r>
                        <a:rPr lang="en-US" sz="1600" b="1" dirty="0" err="1">
                          <a:effectLst/>
                          <a:latin typeface="Times New Roman" panose="02020603050405020304" pitchFamily="18" charset="0"/>
                          <a:cs typeface="Times New Roman" panose="02020603050405020304" pitchFamily="18" charset="0"/>
                        </a:rPr>
                        <a:t>Anh</a:t>
                      </a:r>
                      <a:r>
                        <a:rPr lang="en-US" sz="1600" b="1" dirty="0">
                          <a:effectLst/>
                          <a:latin typeface="Times New Roman" panose="02020603050405020304" pitchFamily="18" charset="0"/>
                          <a:cs typeface="Times New Roman" panose="02020603050405020304" pitchFamily="18" charset="0"/>
                        </a:rPr>
                        <a:t> </a:t>
                      </a:r>
                      <a:r>
                        <a:rPr lang="en-US" sz="1600" b="1" dirty="0" err="1">
                          <a:effectLst/>
                          <a:latin typeface="Times New Roman" panose="02020603050405020304" pitchFamily="18" charset="0"/>
                          <a:cs typeface="Times New Roman" panose="02020603050405020304" pitchFamily="18" charset="0"/>
                        </a:rPr>
                        <a:t>của</a:t>
                      </a:r>
                      <a:r>
                        <a:rPr lang="en-US" sz="1600" b="1" dirty="0">
                          <a:effectLst/>
                          <a:latin typeface="Times New Roman" panose="02020603050405020304" pitchFamily="18" charset="0"/>
                          <a:cs typeface="Times New Roman" panose="02020603050405020304" pitchFamily="18" charset="0"/>
                        </a:rPr>
                        <a:t> </a:t>
                      </a:r>
                      <a:r>
                        <a:rPr lang="en-US" sz="1600" b="1" dirty="0" err="1">
                          <a:effectLst/>
                          <a:latin typeface="Times New Roman" panose="02020603050405020304" pitchFamily="18" charset="0"/>
                          <a:cs typeface="Times New Roman" panose="02020603050405020304" pitchFamily="18" charset="0"/>
                        </a:rPr>
                        <a:t>bản</a:t>
                      </a:r>
                      <a:r>
                        <a:rPr lang="en-US" sz="1600" b="1" dirty="0">
                          <a:effectLst/>
                          <a:latin typeface="Times New Roman" panose="02020603050405020304" pitchFamily="18" charset="0"/>
                          <a:cs typeface="Times New Roman" panose="02020603050405020304" pitchFamily="18" charset="0"/>
                        </a:rPr>
                        <a:t> </a:t>
                      </a:r>
                      <a:r>
                        <a:rPr lang="en-US" sz="1600" b="1" dirty="0" err="1">
                          <a:effectLst/>
                          <a:latin typeface="Times New Roman" panose="02020603050405020304" pitchFamily="18" charset="0"/>
                          <a:cs typeface="Times New Roman" panose="02020603050405020304" pitchFamily="18" charset="0"/>
                        </a:rPr>
                        <a:t>thân</a:t>
                      </a:r>
                      <a:r>
                        <a:rPr lang="en-US" sz="1600" b="1" dirty="0">
                          <a:effectLst/>
                          <a:latin typeface="Times New Roman" panose="02020603050405020304" pitchFamily="18" charset="0"/>
                          <a:cs typeface="Times New Roman" panose="02020603050405020304" pitchFamily="18" charset="0"/>
                        </a:rPr>
                        <a:t> </a:t>
                      </a:r>
                      <a:r>
                        <a:rPr lang="en-US" sz="1600" b="1" dirty="0" err="1">
                          <a:effectLst/>
                          <a:latin typeface="Times New Roman" panose="02020603050405020304" pitchFamily="18" charset="0"/>
                          <a:cs typeface="Times New Roman" panose="02020603050405020304" pitchFamily="18" charset="0"/>
                        </a:rPr>
                        <a:t>như</a:t>
                      </a:r>
                      <a:r>
                        <a:rPr lang="en-US" sz="1600" b="1" dirty="0">
                          <a:effectLst/>
                          <a:latin typeface="Times New Roman" panose="02020603050405020304" pitchFamily="18" charset="0"/>
                          <a:cs typeface="Times New Roman" panose="02020603050405020304" pitchFamily="18" charset="0"/>
                        </a:rPr>
                        <a:t> </a:t>
                      </a:r>
                      <a:r>
                        <a:rPr lang="en-US" sz="1600" b="1" dirty="0" err="1">
                          <a:effectLst/>
                          <a:latin typeface="Times New Roman" panose="02020603050405020304" pitchFamily="18" charset="0"/>
                          <a:cs typeface="Times New Roman" panose="02020603050405020304" pitchFamily="18" charset="0"/>
                        </a:rPr>
                        <a:t>thê</a:t>
                      </a:r>
                      <a:r>
                        <a:rPr lang="en-US" sz="1600" b="1" dirty="0">
                          <a:effectLst/>
                          <a:latin typeface="Times New Roman" panose="02020603050405020304" pitchFamily="18" charset="0"/>
                          <a:cs typeface="Times New Roman" panose="02020603050405020304" pitchFamily="18" charset="0"/>
                        </a:rPr>
                        <a:t>́ </a:t>
                      </a:r>
                      <a:r>
                        <a:rPr lang="en-US" sz="1600" b="1" dirty="0" err="1">
                          <a:effectLst/>
                          <a:latin typeface="Times New Roman" panose="02020603050405020304" pitchFamily="18" charset="0"/>
                          <a:cs typeface="Times New Roman" panose="02020603050405020304" pitchFamily="18" charset="0"/>
                        </a:rPr>
                        <a:t>nào</a:t>
                      </a:r>
                      <a:r>
                        <a:rPr lang="en-US" sz="1600" b="1" dirty="0">
                          <a:effectLst/>
                          <a:latin typeface="Times New Roman" panose="02020603050405020304" pitchFamily="18" charset="0"/>
                          <a:cs typeface="Times New Roman" panose="02020603050405020304" pitchFamily="18" charset="0"/>
                        </a:rPr>
                        <a:t>? </a:t>
                      </a:r>
                      <a:endParaRPr lang="en-US"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983" marR="54983" marT="0" marB="0" anchor="ctr">
                    <a:solidFill>
                      <a:schemeClr val="tx2">
                        <a:lumMod val="40000"/>
                        <a:lumOff val="60000"/>
                      </a:schemeClr>
                    </a:solidFill>
                  </a:tcPr>
                </a:tc>
                <a:tc gridSpan="2">
                  <a:txBody>
                    <a:bodyPr/>
                    <a:lstStyle/>
                    <a:p>
                      <a:pPr marL="635" indent="-1905" algn="ctr">
                        <a:lnSpc>
                          <a:spcPct val="120000"/>
                        </a:lnSpc>
                        <a:spcAft>
                          <a:spcPts val="800"/>
                        </a:spcAft>
                      </a:pPr>
                      <a:r>
                        <a:rPr lang="en-US" sz="1600" b="1" dirty="0" err="1">
                          <a:effectLst/>
                          <a:latin typeface="Times New Roman" panose="02020603050405020304" pitchFamily="18" charset="0"/>
                          <a:cs typeface="Times New Roman" panose="02020603050405020304" pitchFamily="18" charset="0"/>
                        </a:rPr>
                        <a:t>Trước</a:t>
                      </a:r>
                      <a:r>
                        <a:rPr lang="en-US" sz="1600" b="1" dirty="0">
                          <a:effectLst/>
                          <a:latin typeface="Times New Roman" panose="02020603050405020304" pitchFamily="18" charset="0"/>
                          <a:cs typeface="Times New Roman" panose="02020603050405020304" pitchFamily="18" charset="0"/>
                        </a:rPr>
                        <a:t> </a:t>
                      </a:r>
                      <a:r>
                        <a:rPr lang="en-US" sz="1600" b="1" dirty="0" err="1">
                          <a:effectLst/>
                          <a:latin typeface="Times New Roman" panose="02020603050405020304" pitchFamily="18" charset="0"/>
                          <a:cs typeface="Times New Roman" panose="02020603050405020304" pitchFamily="18" charset="0"/>
                        </a:rPr>
                        <a:t>khi</a:t>
                      </a:r>
                      <a:r>
                        <a:rPr lang="en-US" sz="1600" b="1" dirty="0">
                          <a:effectLst/>
                          <a:latin typeface="Times New Roman" panose="02020603050405020304" pitchFamily="18" charset="0"/>
                          <a:cs typeface="Times New Roman" panose="02020603050405020304" pitchFamily="18" charset="0"/>
                        </a:rPr>
                        <a:t> </a:t>
                      </a:r>
                      <a:r>
                        <a:rPr lang="en-US" sz="1600" b="1" dirty="0" err="1">
                          <a:effectLst/>
                          <a:latin typeface="Times New Roman" panose="02020603050405020304" pitchFamily="18" charset="0"/>
                          <a:cs typeface="Times New Roman" panose="02020603050405020304" pitchFamily="18" charset="0"/>
                        </a:rPr>
                        <a:t>áp</a:t>
                      </a:r>
                      <a:r>
                        <a:rPr lang="en-US" sz="1600" b="1" dirty="0">
                          <a:effectLst/>
                          <a:latin typeface="Times New Roman" panose="02020603050405020304" pitchFamily="18" charset="0"/>
                          <a:cs typeface="Times New Roman" panose="02020603050405020304" pitchFamily="18" charset="0"/>
                        </a:rPr>
                        <a:t> </a:t>
                      </a:r>
                      <a:r>
                        <a:rPr lang="en-US" sz="1600" b="1" dirty="0" err="1">
                          <a:effectLst/>
                          <a:latin typeface="Times New Roman" panose="02020603050405020304" pitchFamily="18" charset="0"/>
                          <a:cs typeface="Times New Roman" panose="02020603050405020304" pitchFamily="18" charset="0"/>
                        </a:rPr>
                        <a:t>dụng</a:t>
                      </a:r>
                      <a:r>
                        <a:rPr lang="en-US" sz="1600" b="1" dirty="0">
                          <a:effectLst/>
                          <a:latin typeface="Times New Roman" panose="02020603050405020304" pitchFamily="18" charset="0"/>
                          <a:cs typeface="Times New Roman" panose="02020603050405020304" pitchFamily="18" charset="0"/>
                        </a:rPr>
                        <a:t> </a:t>
                      </a:r>
                      <a:endParaRPr lang="en-US"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983" marR="54983" marT="0" marB="0">
                    <a:solidFill>
                      <a:schemeClr val="tx2">
                        <a:lumMod val="40000"/>
                        <a:lumOff val="60000"/>
                      </a:schemeClr>
                    </a:solidFill>
                  </a:tcPr>
                </a:tc>
                <a:tc hMerge="1">
                  <a:txBody>
                    <a:bodyPr/>
                    <a:lstStyle/>
                    <a:p>
                      <a:endParaRPr lang="en-US"/>
                    </a:p>
                  </a:txBody>
                  <a:tcPr/>
                </a:tc>
                <a:tc gridSpan="2">
                  <a:txBody>
                    <a:bodyPr/>
                    <a:lstStyle/>
                    <a:p>
                      <a:pPr marL="635" indent="-1905" algn="ctr">
                        <a:lnSpc>
                          <a:spcPct val="120000"/>
                        </a:lnSpc>
                        <a:spcAft>
                          <a:spcPts val="800"/>
                        </a:spcAft>
                      </a:pPr>
                      <a:r>
                        <a:rPr lang="en-US" sz="1600" b="1" dirty="0" err="1">
                          <a:effectLst/>
                          <a:latin typeface="Times New Roman" panose="02020603050405020304" pitchFamily="18" charset="0"/>
                          <a:cs typeface="Times New Roman" panose="02020603050405020304" pitchFamily="18" charset="0"/>
                        </a:rPr>
                        <a:t>Sau</a:t>
                      </a:r>
                      <a:r>
                        <a:rPr lang="en-US" sz="1600" b="1" dirty="0">
                          <a:effectLst/>
                          <a:latin typeface="Times New Roman" panose="02020603050405020304" pitchFamily="18" charset="0"/>
                          <a:cs typeface="Times New Roman" panose="02020603050405020304" pitchFamily="18" charset="0"/>
                        </a:rPr>
                        <a:t> </a:t>
                      </a:r>
                      <a:r>
                        <a:rPr lang="en-US" sz="1600" b="1" dirty="0" err="1">
                          <a:effectLst/>
                          <a:latin typeface="Times New Roman" panose="02020603050405020304" pitchFamily="18" charset="0"/>
                          <a:cs typeface="Times New Roman" panose="02020603050405020304" pitchFamily="18" charset="0"/>
                        </a:rPr>
                        <a:t>khi</a:t>
                      </a:r>
                      <a:r>
                        <a:rPr lang="en-US" sz="1600" b="1" dirty="0">
                          <a:effectLst/>
                          <a:latin typeface="Times New Roman" panose="02020603050405020304" pitchFamily="18" charset="0"/>
                          <a:cs typeface="Times New Roman" panose="02020603050405020304" pitchFamily="18" charset="0"/>
                        </a:rPr>
                        <a:t> </a:t>
                      </a:r>
                      <a:r>
                        <a:rPr lang="en-US" sz="1600" b="1" dirty="0" err="1">
                          <a:effectLst/>
                          <a:latin typeface="Times New Roman" panose="02020603050405020304" pitchFamily="18" charset="0"/>
                          <a:cs typeface="Times New Roman" panose="02020603050405020304" pitchFamily="18" charset="0"/>
                        </a:rPr>
                        <a:t>áp</a:t>
                      </a:r>
                      <a:r>
                        <a:rPr lang="en-US" sz="1600" b="1" dirty="0">
                          <a:effectLst/>
                          <a:latin typeface="Times New Roman" panose="02020603050405020304" pitchFamily="18" charset="0"/>
                          <a:cs typeface="Times New Roman" panose="02020603050405020304" pitchFamily="18" charset="0"/>
                        </a:rPr>
                        <a:t> </a:t>
                      </a:r>
                      <a:r>
                        <a:rPr lang="en-US" sz="1600" b="1" dirty="0" err="1">
                          <a:effectLst/>
                          <a:latin typeface="Times New Roman" panose="02020603050405020304" pitchFamily="18" charset="0"/>
                          <a:cs typeface="Times New Roman" panose="02020603050405020304" pitchFamily="18" charset="0"/>
                        </a:rPr>
                        <a:t>dụng</a:t>
                      </a:r>
                      <a:endParaRPr lang="en-US"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983" marR="54983" marT="0" marB="0">
                    <a:solidFill>
                      <a:schemeClr val="tx2">
                        <a:lumMod val="40000"/>
                        <a:lumOff val="60000"/>
                      </a:schemeClr>
                    </a:solidFill>
                  </a:tcPr>
                </a:tc>
                <a:tc hMerge="1">
                  <a:txBody>
                    <a:bodyPr/>
                    <a:lstStyle/>
                    <a:p>
                      <a:endParaRPr lang="en-US"/>
                    </a:p>
                  </a:txBody>
                  <a:tcPr/>
                </a:tc>
                <a:tc rowSpan="2">
                  <a:txBody>
                    <a:bodyPr/>
                    <a:lstStyle/>
                    <a:p>
                      <a:pPr marL="635" indent="-1905" algn="ctr">
                        <a:lnSpc>
                          <a:spcPct val="120000"/>
                        </a:lnSpc>
                        <a:spcAft>
                          <a:spcPts val="800"/>
                        </a:spcAft>
                      </a:pPr>
                      <a:r>
                        <a:rPr lang="en-US" sz="1600" b="1" dirty="0" err="1">
                          <a:effectLst/>
                          <a:latin typeface="Times New Roman" panose="02020603050405020304" pitchFamily="18" charset="0"/>
                          <a:cs typeface="Times New Roman" panose="02020603050405020304" pitchFamily="18" charset="0"/>
                        </a:rPr>
                        <a:t>Tăng</a:t>
                      </a:r>
                      <a:r>
                        <a:rPr lang="en-US" sz="1600" b="1" dirty="0">
                          <a:effectLst/>
                          <a:latin typeface="Times New Roman" panose="02020603050405020304" pitchFamily="18" charset="0"/>
                          <a:cs typeface="Times New Roman" panose="02020603050405020304" pitchFamily="18" charset="0"/>
                        </a:rPr>
                        <a:t> (</a:t>
                      </a:r>
                      <a:r>
                        <a:rPr lang="en-US" sz="1600" b="1" dirty="0" err="1">
                          <a:effectLst/>
                          <a:latin typeface="Times New Roman" panose="02020603050405020304" pitchFamily="18" charset="0"/>
                          <a:cs typeface="Times New Roman" panose="02020603050405020304" pitchFamily="18" charset="0"/>
                        </a:rPr>
                        <a:t>giảm</a:t>
                      </a:r>
                      <a:r>
                        <a:rPr lang="en-US" sz="1600" b="1" dirty="0">
                          <a:effectLst/>
                          <a:latin typeface="Times New Roman" panose="02020603050405020304" pitchFamily="18" charset="0"/>
                          <a:cs typeface="Times New Roman" panose="02020603050405020304" pitchFamily="18" charset="0"/>
                        </a:rPr>
                        <a:t>)</a:t>
                      </a:r>
                      <a:endParaRPr lang="en-US"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983" marR="54983" marT="0" marB="0" anchor="ctr">
                    <a:solidFill>
                      <a:schemeClr val="tx2">
                        <a:lumMod val="40000"/>
                        <a:lumOff val="60000"/>
                      </a:schemeClr>
                    </a:solidFill>
                  </a:tcPr>
                </a:tc>
                <a:extLst>
                  <a:ext uri="{0D108BD9-81ED-4DB2-BD59-A6C34878D82A}">
                    <a16:rowId xmlns:a16="http://schemas.microsoft.com/office/drawing/2014/main" val="1180995333"/>
                  </a:ext>
                </a:extLst>
              </a:tr>
              <a:tr h="530300">
                <a:tc vMerge="1">
                  <a:txBody>
                    <a:bodyPr/>
                    <a:lstStyle/>
                    <a:p>
                      <a:endParaRPr lang="en-US"/>
                    </a:p>
                  </a:txBody>
                  <a:tcPr/>
                </a:tc>
                <a:tc vMerge="1">
                  <a:txBody>
                    <a:bodyPr/>
                    <a:lstStyle/>
                    <a:p>
                      <a:endParaRPr lang="en-US"/>
                    </a:p>
                  </a:txBody>
                  <a:tcPr/>
                </a:tc>
                <a:tc>
                  <a:txBody>
                    <a:bodyPr/>
                    <a:lstStyle/>
                    <a:p>
                      <a:pPr marL="635" indent="-1905" algn="ctr">
                        <a:lnSpc>
                          <a:spcPct val="120000"/>
                        </a:lnSpc>
                        <a:spcAft>
                          <a:spcPts val="800"/>
                        </a:spcAft>
                      </a:pPr>
                      <a:r>
                        <a:rPr lang="en-US" sz="1600" b="1" dirty="0">
                          <a:effectLst/>
                          <a:latin typeface="Times New Roman" panose="02020603050405020304" pitchFamily="18" charset="0"/>
                          <a:cs typeface="Times New Roman" panose="02020603050405020304" pitchFamily="18" charset="0"/>
                        </a:rPr>
                        <a:t>SL</a:t>
                      </a:r>
                      <a:endParaRPr lang="en-US"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983" marR="54983" marT="0" marB="0">
                    <a:solidFill>
                      <a:schemeClr val="tx2">
                        <a:lumMod val="20000"/>
                        <a:lumOff val="80000"/>
                      </a:schemeClr>
                    </a:solidFill>
                  </a:tcPr>
                </a:tc>
                <a:tc>
                  <a:txBody>
                    <a:bodyPr/>
                    <a:lstStyle/>
                    <a:p>
                      <a:pPr marL="635" indent="-1905" algn="ctr">
                        <a:lnSpc>
                          <a:spcPct val="120000"/>
                        </a:lnSpc>
                        <a:spcAft>
                          <a:spcPts val="800"/>
                        </a:spcAft>
                      </a:pPr>
                      <a:r>
                        <a:rPr lang="en-US" sz="1600" b="1" dirty="0" err="1">
                          <a:effectLst/>
                          <a:latin typeface="Times New Roman" panose="02020603050405020304" pitchFamily="18" charset="0"/>
                          <a:cs typeface="Times New Roman" panose="02020603050405020304" pitchFamily="18" charset="0"/>
                        </a:rPr>
                        <a:t>Tỷ</a:t>
                      </a:r>
                      <a:r>
                        <a:rPr lang="en-US" sz="1600" b="1" dirty="0">
                          <a:effectLst/>
                          <a:latin typeface="Times New Roman" panose="02020603050405020304" pitchFamily="18" charset="0"/>
                          <a:cs typeface="Times New Roman" panose="02020603050405020304" pitchFamily="18" charset="0"/>
                        </a:rPr>
                        <a:t> </a:t>
                      </a:r>
                      <a:r>
                        <a:rPr lang="en-US" sz="1600" b="1" dirty="0" err="1">
                          <a:effectLst/>
                          <a:latin typeface="Times New Roman" panose="02020603050405020304" pitchFamily="18" charset="0"/>
                          <a:cs typeface="Times New Roman" panose="02020603050405020304" pitchFamily="18" charset="0"/>
                        </a:rPr>
                        <a:t>lệ</a:t>
                      </a:r>
                      <a:endParaRPr lang="en-US"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983" marR="54983" marT="0" marB="0">
                    <a:solidFill>
                      <a:schemeClr val="tx2">
                        <a:lumMod val="20000"/>
                        <a:lumOff val="80000"/>
                      </a:schemeClr>
                    </a:solidFill>
                  </a:tcPr>
                </a:tc>
                <a:tc>
                  <a:txBody>
                    <a:bodyPr/>
                    <a:lstStyle/>
                    <a:p>
                      <a:pPr marL="635" indent="-1905" algn="ctr">
                        <a:lnSpc>
                          <a:spcPct val="120000"/>
                        </a:lnSpc>
                        <a:spcAft>
                          <a:spcPts val="800"/>
                        </a:spcAft>
                      </a:pPr>
                      <a:r>
                        <a:rPr lang="en-US" sz="1600" b="1" dirty="0">
                          <a:effectLst/>
                          <a:latin typeface="Times New Roman" panose="02020603050405020304" pitchFamily="18" charset="0"/>
                          <a:cs typeface="Times New Roman" panose="02020603050405020304" pitchFamily="18" charset="0"/>
                        </a:rPr>
                        <a:t>SL</a:t>
                      </a:r>
                      <a:endParaRPr lang="en-US"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983" marR="54983" marT="0" marB="0">
                    <a:solidFill>
                      <a:schemeClr val="tx2">
                        <a:lumMod val="20000"/>
                        <a:lumOff val="80000"/>
                      </a:schemeClr>
                    </a:solidFill>
                  </a:tcPr>
                </a:tc>
                <a:tc>
                  <a:txBody>
                    <a:bodyPr/>
                    <a:lstStyle/>
                    <a:p>
                      <a:pPr marL="635" indent="-1905" algn="ctr">
                        <a:lnSpc>
                          <a:spcPct val="120000"/>
                        </a:lnSpc>
                        <a:spcAft>
                          <a:spcPts val="800"/>
                        </a:spcAft>
                      </a:pPr>
                      <a:r>
                        <a:rPr lang="en-US" sz="1600" b="1" dirty="0" err="1">
                          <a:effectLst/>
                          <a:latin typeface="Times New Roman" panose="02020603050405020304" pitchFamily="18" charset="0"/>
                          <a:cs typeface="Times New Roman" panose="02020603050405020304" pitchFamily="18" charset="0"/>
                        </a:rPr>
                        <a:t>Ti</a:t>
                      </a:r>
                      <a:r>
                        <a:rPr lang="en-US" sz="1600" b="1" dirty="0">
                          <a:effectLst/>
                          <a:latin typeface="Times New Roman" panose="02020603050405020304" pitchFamily="18" charset="0"/>
                          <a:cs typeface="Times New Roman" panose="02020603050405020304" pitchFamily="18" charset="0"/>
                        </a:rPr>
                        <a:t>̉ </a:t>
                      </a:r>
                      <a:r>
                        <a:rPr lang="en-US" sz="1600" b="1" dirty="0" err="1">
                          <a:effectLst/>
                          <a:latin typeface="Times New Roman" panose="02020603050405020304" pitchFamily="18" charset="0"/>
                          <a:cs typeface="Times New Roman" panose="02020603050405020304" pitchFamily="18" charset="0"/>
                        </a:rPr>
                        <a:t>lê</a:t>
                      </a:r>
                      <a:r>
                        <a:rPr lang="en-US" sz="1600" b="1" dirty="0">
                          <a:effectLst/>
                          <a:latin typeface="Times New Roman" panose="02020603050405020304" pitchFamily="18" charset="0"/>
                          <a:cs typeface="Times New Roman" panose="02020603050405020304" pitchFamily="18" charset="0"/>
                        </a:rPr>
                        <a:t>̣</a:t>
                      </a:r>
                      <a:endParaRPr lang="en-US"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983" marR="54983" marT="0" marB="0">
                    <a:solidFill>
                      <a:schemeClr val="tx2">
                        <a:lumMod val="20000"/>
                        <a:lumOff val="80000"/>
                      </a:schemeClr>
                    </a:solidFill>
                  </a:tcPr>
                </a:tc>
                <a:tc vMerge="1">
                  <a:txBody>
                    <a:bodyPr/>
                    <a:lstStyle/>
                    <a:p>
                      <a:endParaRPr lang="en-US"/>
                    </a:p>
                  </a:txBody>
                  <a:tcPr/>
                </a:tc>
                <a:extLst>
                  <a:ext uri="{0D108BD9-81ED-4DB2-BD59-A6C34878D82A}">
                    <a16:rowId xmlns:a16="http://schemas.microsoft.com/office/drawing/2014/main" val="2098419247"/>
                  </a:ext>
                </a:extLst>
              </a:tr>
              <a:tr h="571092">
                <a:tc rowSpan="6">
                  <a:txBody>
                    <a:bodyPr/>
                    <a:lstStyle/>
                    <a:p>
                      <a:pPr marL="635" indent="-1905" algn="ctr">
                        <a:lnSpc>
                          <a:spcPct val="120000"/>
                        </a:lnSpc>
                        <a:spcAft>
                          <a:spcPts val="800"/>
                        </a:spcAft>
                      </a:pPr>
                      <a:r>
                        <a:rPr lang="en-US" sz="1600" dirty="0">
                          <a:effectLst/>
                          <a:latin typeface="Times New Roman" panose="02020603050405020304" pitchFamily="18" charset="0"/>
                          <a:cs typeface="Times New Roman" panose="02020603050405020304" pitchFamily="18" charset="0"/>
                        </a:rPr>
                        <a:t>179 </a:t>
                      </a:r>
                      <a:r>
                        <a:rPr lang="en-US" sz="1600" dirty="0" err="1">
                          <a:effectLst/>
                          <a:latin typeface="Times New Roman" panose="02020603050405020304" pitchFamily="18" charset="0"/>
                          <a:cs typeface="Times New Roman" panose="02020603050405020304" pitchFamily="18" charset="0"/>
                        </a:rPr>
                        <a:t>học</a:t>
                      </a:r>
                      <a:r>
                        <a:rPr lang="en-US" sz="1600" dirty="0">
                          <a:effectLst/>
                          <a:latin typeface="Times New Roman" panose="02020603050405020304" pitchFamily="18" charset="0"/>
                          <a:cs typeface="Times New Roman" panose="02020603050405020304" pitchFamily="18" charset="0"/>
                        </a:rPr>
                        <a:t> </a:t>
                      </a:r>
                      <a:r>
                        <a:rPr lang="en-US" sz="1600" dirty="0" err="1">
                          <a:effectLst/>
                          <a:latin typeface="Times New Roman" panose="02020603050405020304" pitchFamily="18" charset="0"/>
                          <a:cs typeface="Times New Roman" panose="02020603050405020304" pitchFamily="18" charset="0"/>
                        </a:rPr>
                        <a:t>sinh</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983" marR="54983" marT="0" marB="0" anchor="ctr">
                    <a:solidFill>
                      <a:schemeClr val="tx2">
                        <a:lumMod val="20000"/>
                        <a:lumOff val="80000"/>
                      </a:schemeClr>
                    </a:solidFill>
                  </a:tcPr>
                </a:tc>
                <a:tc>
                  <a:txBody>
                    <a:bodyPr/>
                    <a:lstStyle/>
                    <a:p>
                      <a:pPr marL="635" indent="-1905">
                        <a:lnSpc>
                          <a:spcPct val="120000"/>
                        </a:lnSpc>
                        <a:spcAft>
                          <a:spcPts val="800"/>
                        </a:spcAft>
                      </a:pPr>
                      <a:r>
                        <a:rPr lang="en-US" sz="1600" dirty="0" err="1">
                          <a:effectLst/>
                          <a:latin typeface="Times New Roman" panose="02020603050405020304" pitchFamily="18" charset="0"/>
                          <a:cs typeface="Times New Roman" panose="02020603050405020304" pitchFamily="18" charset="0"/>
                        </a:rPr>
                        <a:t>Nghe</a:t>
                      </a:r>
                      <a:r>
                        <a:rPr lang="en-US" sz="1600" dirty="0">
                          <a:effectLst/>
                          <a:latin typeface="Times New Roman" panose="02020603050405020304" pitchFamily="18" charset="0"/>
                          <a:cs typeface="Times New Roman" panose="02020603050405020304" pitchFamily="18" charset="0"/>
                        </a:rPr>
                        <a:t> </a:t>
                      </a:r>
                      <a:r>
                        <a:rPr lang="en-US" sz="1600" dirty="0" err="1">
                          <a:effectLst/>
                          <a:latin typeface="Times New Roman" panose="02020603050405020304" pitchFamily="18" charset="0"/>
                          <a:cs typeface="Times New Roman" panose="02020603050405020304" pitchFamily="18" charset="0"/>
                        </a:rPr>
                        <a:t>được</a:t>
                      </a:r>
                      <a:r>
                        <a:rPr lang="en-US" sz="1600" dirty="0">
                          <a:effectLst/>
                          <a:latin typeface="Times New Roman" panose="02020603050405020304" pitchFamily="18" charset="0"/>
                          <a:cs typeface="Times New Roman" panose="02020603050405020304" pitchFamily="18" charset="0"/>
                        </a:rPr>
                        <a:t> </a:t>
                      </a:r>
                      <a:r>
                        <a:rPr lang="en-US" sz="1600" dirty="0" err="1">
                          <a:effectLst/>
                          <a:latin typeface="Times New Roman" panose="02020603050405020304" pitchFamily="18" charset="0"/>
                          <a:cs typeface="Times New Roman" panose="02020603050405020304" pitchFamily="18" charset="0"/>
                        </a:rPr>
                        <a:t>một</a:t>
                      </a:r>
                      <a:r>
                        <a:rPr lang="en-US" sz="1600" dirty="0">
                          <a:effectLst/>
                          <a:latin typeface="Times New Roman" panose="02020603050405020304" pitchFamily="18" charset="0"/>
                          <a:cs typeface="Times New Roman" panose="02020603050405020304" pitchFamily="18" charset="0"/>
                        </a:rPr>
                        <a:t> </a:t>
                      </a:r>
                      <a:r>
                        <a:rPr lang="en-US" sz="1600" dirty="0" err="1">
                          <a:effectLst/>
                          <a:latin typeface="Times New Roman" panose="02020603050405020304" pitchFamily="18" charset="0"/>
                          <a:cs typeface="Times New Roman" panose="02020603050405020304" pitchFamily="18" charset="0"/>
                        </a:rPr>
                        <a:t>số</a:t>
                      </a:r>
                      <a:r>
                        <a:rPr lang="en-US" sz="1600" dirty="0">
                          <a:effectLst/>
                          <a:latin typeface="Times New Roman" panose="02020603050405020304" pitchFamily="18" charset="0"/>
                          <a:cs typeface="Times New Roman" panose="02020603050405020304" pitchFamily="18" charset="0"/>
                        </a:rPr>
                        <a:t> </a:t>
                      </a:r>
                      <a:r>
                        <a:rPr lang="en-US" sz="1600" dirty="0" err="1">
                          <a:effectLst/>
                          <a:latin typeface="Times New Roman" panose="02020603050405020304" pitchFamily="18" charset="0"/>
                          <a:cs typeface="Times New Roman" panose="02020603050405020304" pitchFamily="18" charset="0"/>
                        </a:rPr>
                        <a:t>câu</a:t>
                      </a:r>
                      <a:r>
                        <a:rPr lang="en-US" sz="1600" dirty="0">
                          <a:effectLst/>
                          <a:latin typeface="Times New Roman" panose="02020603050405020304" pitchFamily="18" charset="0"/>
                          <a:cs typeface="Times New Roman" panose="02020603050405020304" pitchFamily="18" charset="0"/>
                        </a:rPr>
                        <a:t> </a:t>
                      </a:r>
                      <a:r>
                        <a:rPr lang="en-US" sz="1600" dirty="0" err="1">
                          <a:effectLst/>
                          <a:latin typeface="Times New Roman" panose="02020603050405020304" pitchFamily="18" charset="0"/>
                          <a:cs typeface="Times New Roman" panose="02020603050405020304" pitchFamily="18" charset="0"/>
                        </a:rPr>
                        <a:t>đơn</a:t>
                      </a:r>
                      <a:r>
                        <a:rPr lang="en-US" sz="1600" dirty="0">
                          <a:effectLst/>
                          <a:latin typeface="Times New Roman" panose="02020603050405020304" pitchFamily="18" charset="0"/>
                          <a:cs typeface="Times New Roman" panose="02020603050405020304" pitchFamily="18" charset="0"/>
                        </a:rPr>
                        <a:t> </a:t>
                      </a:r>
                      <a:r>
                        <a:rPr lang="en-US" sz="1600" dirty="0" err="1">
                          <a:effectLst/>
                          <a:latin typeface="Times New Roman" panose="02020603050405020304" pitchFamily="18" charset="0"/>
                          <a:cs typeface="Times New Roman" panose="02020603050405020304" pitchFamily="18" charset="0"/>
                        </a:rPr>
                        <a:t>giản</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983" marR="54983" marT="0" marB="0">
                    <a:solidFill>
                      <a:schemeClr val="tx2">
                        <a:lumMod val="20000"/>
                        <a:lumOff val="80000"/>
                      </a:schemeClr>
                    </a:solidFill>
                  </a:tcPr>
                </a:tc>
                <a:tc>
                  <a:txBody>
                    <a:bodyPr/>
                    <a:lstStyle/>
                    <a:p>
                      <a:pPr algn="ctr">
                        <a:lnSpc>
                          <a:spcPct val="120000"/>
                        </a:lnSpc>
                        <a:spcAft>
                          <a:spcPts val="800"/>
                        </a:spcAft>
                      </a:pPr>
                      <a:r>
                        <a:rPr lang="en-US" sz="1600">
                          <a:effectLst/>
                          <a:latin typeface="Times New Roman" panose="02020603050405020304" pitchFamily="18" charset="0"/>
                          <a:cs typeface="Times New Roman" panose="02020603050405020304" pitchFamily="18" charset="0"/>
                        </a:rPr>
                        <a:t>150</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54983" marR="54983" marT="0" marB="0">
                    <a:solidFill>
                      <a:schemeClr val="tx2">
                        <a:lumMod val="20000"/>
                        <a:lumOff val="80000"/>
                      </a:schemeClr>
                    </a:solidFill>
                  </a:tcPr>
                </a:tc>
                <a:tc>
                  <a:txBody>
                    <a:bodyPr/>
                    <a:lstStyle/>
                    <a:p>
                      <a:pPr marL="635" indent="-1905" algn="ctr">
                        <a:lnSpc>
                          <a:spcPct val="120000"/>
                        </a:lnSpc>
                        <a:spcAft>
                          <a:spcPts val="800"/>
                        </a:spcAft>
                      </a:pPr>
                      <a:r>
                        <a:rPr lang="vi-VN" sz="1600">
                          <a:effectLst/>
                          <a:latin typeface="Times New Roman" panose="02020603050405020304" pitchFamily="18" charset="0"/>
                          <a:cs typeface="Times New Roman" panose="02020603050405020304" pitchFamily="18" charset="0"/>
                        </a:rPr>
                        <a:t>83.7</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54983" marR="54983" marT="0" marB="0">
                    <a:solidFill>
                      <a:schemeClr val="tx2">
                        <a:lumMod val="20000"/>
                        <a:lumOff val="80000"/>
                      </a:schemeClr>
                    </a:solidFill>
                  </a:tcPr>
                </a:tc>
                <a:tc>
                  <a:txBody>
                    <a:bodyPr/>
                    <a:lstStyle/>
                    <a:p>
                      <a:pPr marL="635" indent="-1905" algn="ctr">
                        <a:lnSpc>
                          <a:spcPct val="120000"/>
                        </a:lnSpc>
                        <a:spcAft>
                          <a:spcPts val="800"/>
                        </a:spcAft>
                      </a:pPr>
                      <a:r>
                        <a:rPr lang="en-US" sz="1600">
                          <a:effectLst/>
                          <a:latin typeface="Times New Roman" panose="02020603050405020304" pitchFamily="18" charset="0"/>
                          <a:cs typeface="Times New Roman" panose="02020603050405020304" pitchFamily="18" charset="0"/>
                        </a:rPr>
                        <a:t>179</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54983" marR="54983" marT="0" marB="0">
                    <a:solidFill>
                      <a:schemeClr val="tx2">
                        <a:lumMod val="20000"/>
                        <a:lumOff val="80000"/>
                      </a:schemeClr>
                    </a:solidFill>
                  </a:tcPr>
                </a:tc>
                <a:tc>
                  <a:txBody>
                    <a:bodyPr/>
                    <a:lstStyle/>
                    <a:p>
                      <a:pPr marL="635" indent="-1905" algn="ctr">
                        <a:lnSpc>
                          <a:spcPct val="120000"/>
                        </a:lnSpc>
                        <a:spcAft>
                          <a:spcPts val="800"/>
                        </a:spcAft>
                      </a:pPr>
                      <a:r>
                        <a:rPr lang="vi-VN" sz="1600">
                          <a:effectLst/>
                          <a:latin typeface="Times New Roman" panose="02020603050405020304" pitchFamily="18" charset="0"/>
                          <a:cs typeface="Times New Roman" panose="02020603050405020304" pitchFamily="18" charset="0"/>
                        </a:rPr>
                        <a:t>100</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54983" marR="54983" marT="0" marB="0">
                    <a:solidFill>
                      <a:schemeClr val="tx2">
                        <a:lumMod val="20000"/>
                        <a:lumOff val="80000"/>
                      </a:schemeClr>
                    </a:solidFill>
                  </a:tcPr>
                </a:tc>
                <a:tc>
                  <a:txBody>
                    <a:bodyPr/>
                    <a:lstStyle/>
                    <a:p>
                      <a:pPr marL="635" indent="-1905" algn="ctr">
                        <a:lnSpc>
                          <a:spcPct val="120000"/>
                        </a:lnSpc>
                        <a:spcAft>
                          <a:spcPts val="800"/>
                        </a:spcAft>
                      </a:pPr>
                      <a:r>
                        <a:rPr lang="vi-VN" sz="1600" dirty="0">
                          <a:effectLst/>
                          <a:latin typeface="Times New Roman" panose="02020603050405020304" pitchFamily="18" charset="0"/>
                          <a:cs typeface="Times New Roman" panose="02020603050405020304" pitchFamily="18" charset="0"/>
                        </a:rPr>
                        <a:t>Tăng 16.3%</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983" marR="54983" marT="0" marB="0">
                    <a:solidFill>
                      <a:schemeClr val="tx2">
                        <a:lumMod val="20000"/>
                        <a:lumOff val="80000"/>
                      </a:schemeClr>
                    </a:solidFill>
                  </a:tcPr>
                </a:tc>
                <a:extLst>
                  <a:ext uri="{0D108BD9-81ED-4DB2-BD59-A6C34878D82A}">
                    <a16:rowId xmlns:a16="http://schemas.microsoft.com/office/drawing/2014/main" val="2907288025"/>
                  </a:ext>
                </a:extLst>
              </a:tr>
              <a:tr h="571092">
                <a:tc vMerge="1">
                  <a:txBody>
                    <a:bodyPr/>
                    <a:lstStyle/>
                    <a:p>
                      <a:endParaRPr lang="en-US"/>
                    </a:p>
                  </a:txBody>
                  <a:tcPr/>
                </a:tc>
                <a:tc>
                  <a:txBody>
                    <a:bodyPr/>
                    <a:lstStyle/>
                    <a:p>
                      <a:pPr marL="635" indent="-1905">
                        <a:lnSpc>
                          <a:spcPct val="120000"/>
                        </a:lnSpc>
                        <a:spcAft>
                          <a:spcPts val="800"/>
                        </a:spcAft>
                      </a:pPr>
                      <a:r>
                        <a:rPr lang="en-US" sz="1600" dirty="0" err="1">
                          <a:effectLst/>
                          <a:latin typeface="Times New Roman" panose="02020603050405020304" pitchFamily="18" charset="0"/>
                          <a:cs typeface="Times New Roman" panose="02020603050405020304" pitchFamily="18" charset="0"/>
                        </a:rPr>
                        <a:t>Nghe</a:t>
                      </a:r>
                      <a:r>
                        <a:rPr lang="en-US" sz="1600" dirty="0">
                          <a:effectLst/>
                          <a:latin typeface="Times New Roman" panose="02020603050405020304" pitchFamily="18" charset="0"/>
                          <a:cs typeface="Times New Roman" panose="02020603050405020304" pitchFamily="18" charset="0"/>
                        </a:rPr>
                        <a:t> </a:t>
                      </a:r>
                      <a:r>
                        <a:rPr lang="en-US" sz="1600" dirty="0" err="1">
                          <a:effectLst/>
                          <a:latin typeface="Times New Roman" panose="02020603050405020304" pitchFamily="18" charset="0"/>
                          <a:cs typeface="Times New Roman" panose="02020603050405020304" pitchFamily="18" charset="0"/>
                        </a:rPr>
                        <a:t>được</a:t>
                      </a:r>
                      <a:r>
                        <a:rPr lang="en-US" sz="1600" dirty="0">
                          <a:effectLst/>
                          <a:latin typeface="Times New Roman" panose="02020603050405020304" pitchFamily="18" charset="0"/>
                          <a:cs typeface="Times New Roman" panose="02020603050405020304" pitchFamily="18" charset="0"/>
                        </a:rPr>
                        <a:t> </a:t>
                      </a:r>
                      <a:r>
                        <a:rPr lang="en-US" sz="1600" dirty="0" err="1">
                          <a:effectLst/>
                          <a:latin typeface="Times New Roman" panose="02020603050405020304" pitchFamily="18" charset="0"/>
                          <a:cs typeface="Times New Roman" panose="02020603050405020304" pitchFamily="18" charset="0"/>
                        </a:rPr>
                        <a:t>các</a:t>
                      </a:r>
                      <a:r>
                        <a:rPr lang="en-US" sz="1600" dirty="0">
                          <a:effectLst/>
                          <a:latin typeface="Times New Roman" panose="02020603050405020304" pitchFamily="18" charset="0"/>
                          <a:cs typeface="Times New Roman" panose="02020603050405020304" pitchFamily="18" charset="0"/>
                        </a:rPr>
                        <a:t> </a:t>
                      </a:r>
                      <a:r>
                        <a:rPr lang="en-US" sz="1600" dirty="0" err="1">
                          <a:effectLst/>
                          <a:latin typeface="Times New Roman" panose="02020603050405020304" pitchFamily="18" charset="0"/>
                          <a:cs typeface="Times New Roman" panose="02020603050405020304" pitchFamily="18" charset="0"/>
                        </a:rPr>
                        <a:t>hội</a:t>
                      </a:r>
                      <a:r>
                        <a:rPr lang="en-US" sz="1600" dirty="0">
                          <a:effectLst/>
                          <a:latin typeface="Times New Roman" panose="02020603050405020304" pitchFamily="18" charset="0"/>
                          <a:cs typeface="Times New Roman" panose="02020603050405020304" pitchFamily="18" charset="0"/>
                        </a:rPr>
                        <a:t> </a:t>
                      </a:r>
                      <a:r>
                        <a:rPr lang="en-US" sz="1600" dirty="0" err="1">
                          <a:effectLst/>
                          <a:latin typeface="Times New Roman" panose="02020603050405020304" pitchFamily="18" charset="0"/>
                          <a:cs typeface="Times New Roman" panose="02020603050405020304" pitchFamily="18" charset="0"/>
                        </a:rPr>
                        <a:t>thoại</a:t>
                      </a:r>
                      <a:r>
                        <a:rPr lang="en-US" sz="1600" dirty="0">
                          <a:effectLst/>
                          <a:latin typeface="Times New Roman" panose="02020603050405020304" pitchFamily="18" charset="0"/>
                          <a:cs typeface="Times New Roman" panose="02020603050405020304" pitchFamily="18" charset="0"/>
                        </a:rPr>
                        <a:t> </a:t>
                      </a:r>
                      <a:r>
                        <a:rPr lang="en-US" sz="1600" dirty="0" err="1">
                          <a:effectLst/>
                          <a:latin typeface="Times New Roman" panose="02020603050405020304" pitchFamily="18" charset="0"/>
                          <a:cs typeface="Times New Roman" panose="02020603050405020304" pitchFamily="18" charset="0"/>
                        </a:rPr>
                        <a:t>đơn</a:t>
                      </a:r>
                      <a:r>
                        <a:rPr lang="en-US" sz="1600" dirty="0">
                          <a:effectLst/>
                          <a:latin typeface="Times New Roman" panose="02020603050405020304" pitchFamily="18" charset="0"/>
                          <a:cs typeface="Times New Roman" panose="02020603050405020304" pitchFamily="18" charset="0"/>
                        </a:rPr>
                        <a:t> </a:t>
                      </a:r>
                      <a:r>
                        <a:rPr lang="en-US" sz="1600" dirty="0" err="1">
                          <a:effectLst/>
                          <a:latin typeface="Times New Roman" panose="02020603050405020304" pitchFamily="18" charset="0"/>
                          <a:cs typeface="Times New Roman" panose="02020603050405020304" pitchFamily="18" charset="0"/>
                        </a:rPr>
                        <a:t>giản</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983" marR="54983" marT="0" marB="0">
                    <a:solidFill>
                      <a:schemeClr val="tx2">
                        <a:lumMod val="20000"/>
                        <a:lumOff val="80000"/>
                      </a:schemeClr>
                    </a:solidFill>
                  </a:tcPr>
                </a:tc>
                <a:tc>
                  <a:txBody>
                    <a:bodyPr/>
                    <a:lstStyle/>
                    <a:p>
                      <a:pPr marL="635" indent="-1905" algn="ctr">
                        <a:lnSpc>
                          <a:spcPct val="120000"/>
                        </a:lnSpc>
                        <a:spcAft>
                          <a:spcPts val="800"/>
                        </a:spcAft>
                      </a:pPr>
                      <a:r>
                        <a:rPr lang="en-US" sz="1600" dirty="0">
                          <a:effectLst/>
                          <a:latin typeface="Times New Roman" panose="02020603050405020304" pitchFamily="18" charset="0"/>
                          <a:cs typeface="Times New Roman" panose="02020603050405020304" pitchFamily="18" charset="0"/>
                        </a:rPr>
                        <a:t>140</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983" marR="54983" marT="0" marB="0">
                    <a:solidFill>
                      <a:schemeClr val="tx2">
                        <a:lumMod val="20000"/>
                        <a:lumOff val="80000"/>
                      </a:schemeClr>
                    </a:solidFill>
                  </a:tcPr>
                </a:tc>
                <a:tc>
                  <a:txBody>
                    <a:bodyPr/>
                    <a:lstStyle/>
                    <a:p>
                      <a:pPr marL="635" indent="-1905" algn="ctr">
                        <a:lnSpc>
                          <a:spcPct val="120000"/>
                        </a:lnSpc>
                        <a:spcAft>
                          <a:spcPts val="800"/>
                        </a:spcAft>
                      </a:pPr>
                      <a:r>
                        <a:rPr lang="vi-VN" sz="1600" dirty="0">
                          <a:effectLst/>
                          <a:latin typeface="Times New Roman" panose="02020603050405020304" pitchFamily="18" charset="0"/>
                          <a:cs typeface="Times New Roman" panose="02020603050405020304" pitchFamily="18" charset="0"/>
                        </a:rPr>
                        <a:t>78.2</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983" marR="54983" marT="0" marB="0">
                    <a:solidFill>
                      <a:schemeClr val="tx2">
                        <a:lumMod val="20000"/>
                        <a:lumOff val="80000"/>
                      </a:schemeClr>
                    </a:solidFill>
                  </a:tcPr>
                </a:tc>
                <a:tc>
                  <a:txBody>
                    <a:bodyPr/>
                    <a:lstStyle/>
                    <a:p>
                      <a:pPr marL="635" indent="-1905" algn="ctr">
                        <a:lnSpc>
                          <a:spcPct val="120000"/>
                        </a:lnSpc>
                        <a:spcAft>
                          <a:spcPts val="800"/>
                        </a:spcAft>
                      </a:pPr>
                      <a:r>
                        <a:rPr lang="en-US" sz="1600" dirty="0">
                          <a:effectLst/>
                          <a:latin typeface="Times New Roman" panose="02020603050405020304" pitchFamily="18" charset="0"/>
                          <a:cs typeface="Times New Roman" panose="02020603050405020304" pitchFamily="18" charset="0"/>
                        </a:rPr>
                        <a:t>160</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983" marR="54983" marT="0" marB="0">
                    <a:solidFill>
                      <a:schemeClr val="tx2">
                        <a:lumMod val="20000"/>
                        <a:lumOff val="80000"/>
                      </a:schemeClr>
                    </a:solidFill>
                  </a:tcPr>
                </a:tc>
                <a:tc>
                  <a:txBody>
                    <a:bodyPr/>
                    <a:lstStyle/>
                    <a:p>
                      <a:pPr marL="635" indent="-1905" algn="ctr">
                        <a:lnSpc>
                          <a:spcPct val="120000"/>
                        </a:lnSpc>
                        <a:spcAft>
                          <a:spcPts val="800"/>
                        </a:spcAft>
                      </a:pPr>
                      <a:r>
                        <a:rPr lang="vi-VN" sz="1600">
                          <a:effectLst/>
                          <a:latin typeface="Times New Roman" panose="02020603050405020304" pitchFamily="18" charset="0"/>
                          <a:cs typeface="Times New Roman" panose="02020603050405020304" pitchFamily="18" charset="0"/>
                        </a:rPr>
                        <a:t>89.4</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54983" marR="54983" marT="0" marB="0">
                    <a:solidFill>
                      <a:schemeClr val="tx2">
                        <a:lumMod val="20000"/>
                        <a:lumOff val="80000"/>
                      </a:schemeClr>
                    </a:solidFill>
                  </a:tcPr>
                </a:tc>
                <a:tc>
                  <a:txBody>
                    <a:bodyPr/>
                    <a:lstStyle/>
                    <a:p>
                      <a:pPr marL="635" indent="-1905" algn="ctr">
                        <a:lnSpc>
                          <a:spcPct val="120000"/>
                        </a:lnSpc>
                        <a:spcAft>
                          <a:spcPts val="800"/>
                        </a:spcAft>
                      </a:pPr>
                      <a:r>
                        <a:rPr lang="vi-VN" sz="1600" dirty="0">
                          <a:effectLst/>
                          <a:latin typeface="Times New Roman" panose="02020603050405020304" pitchFamily="18" charset="0"/>
                          <a:cs typeface="Times New Roman" panose="02020603050405020304" pitchFamily="18" charset="0"/>
                        </a:rPr>
                        <a:t>Tăng 11.2%</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983" marR="54983" marT="0" marB="0">
                    <a:solidFill>
                      <a:schemeClr val="tx2">
                        <a:lumMod val="20000"/>
                        <a:lumOff val="80000"/>
                      </a:schemeClr>
                    </a:solidFill>
                  </a:tcPr>
                </a:tc>
                <a:extLst>
                  <a:ext uri="{0D108BD9-81ED-4DB2-BD59-A6C34878D82A}">
                    <a16:rowId xmlns:a16="http://schemas.microsoft.com/office/drawing/2014/main" val="1471385101"/>
                  </a:ext>
                </a:extLst>
              </a:tr>
              <a:tr h="571092">
                <a:tc vMerge="1">
                  <a:txBody>
                    <a:bodyPr/>
                    <a:lstStyle/>
                    <a:p>
                      <a:endParaRPr lang="en-US"/>
                    </a:p>
                  </a:txBody>
                  <a:tcPr/>
                </a:tc>
                <a:tc>
                  <a:txBody>
                    <a:bodyPr/>
                    <a:lstStyle/>
                    <a:p>
                      <a:pPr marL="635" indent="-1905">
                        <a:lnSpc>
                          <a:spcPct val="120000"/>
                        </a:lnSpc>
                        <a:spcAft>
                          <a:spcPts val="800"/>
                        </a:spcAft>
                      </a:pPr>
                      <a:r>
                        <a:rPr lang="en-US" sz="1600" dirty="0" err="1">
                          <a:effectLst/>
                          <a:latin typeface="Times New Roman" panose="02020603050405020304" pitchFamily="18" charset="0"/>
                          <a:cs typeface="Times New Roman" panose="02020603050405020304" pitchFamily="18" charset="0"/>
                        </a:rPr>
                        <a:t>Nghe</a:t>
                      </a:r>
                      <a:r>
                        <a:rPr lang="en-US" sz="1600" dirty="0">
                          <a:effectLst/>
                          <a:latin typeface="Times New Roman" panose="02020603050405020304" pitchFamily="18" charset="0"/>
                          <a:cs typeface="Times New Roman" panose="02020603050405020304" pitchFamily="18" charset="0"/>
                        </a:rPr>
                        <a:t> </a:t>
                      </a:r>
                      <a:r>
                        <a:rPr lang="en-US" sz="1600" dirty="0" err="1">
                          <a:effectLst/>
                          <a:latin typeface="Times New Roman" panose="02020603050405020304" pitchFamily="18" charset="0"/>
                          <a:cs typeface="Times New Roman" panose="02020603050405020304" pitchFamily="18" charset="0"/>
                        </a:rPr>
                        <a:t>và</a:t>
                      </a:r>
                      <a:r>
                        <a:rPr lang="en-US" sz="1600" dirty="0">
                          <a:effectLst/>
                          <a:latin typeface="Times New Roman" panose="02020603050405020304" pitchFamily="18" charset="0"/>
                          <a:cs typeface="Times New Roman" panose="02020603050405020304" pitchFamily="18" charset="0"/>
                        </a:rPr>
                        <a:t> </a:t>
                      </a:r>
                      <a:r>
                        <a:rPr lang="en-US" sz="1600" dirty="0" err="1">
                          <a:effectLst/>
                          <a:latin typeface="Times New Roman" panose="02020603050405020304" pitchFamily="18" charset="0"/>
                          <a:cs typeface="Times New Roman" panose="02020603050405020304" pitchFamily="18" charset="0"/>
                        </a:rPr>
                        <a:t>nối</a:t>
                      </a:r>
                      <a:r>
                        <a:rPr lang="en-US" sz="1600" dirty="0">
                          <a:effectLst/>
                          <a:latin typeface="Times New Roman" panose="02020603050405020304" pitchFamily="18" charset="0"/>
                          <a:cs typeface="Times New Roman" panose="02020603050405020304" pitchFamily="18" charset="0"/>
                        </a:rPr>
                        <a:t> </a:t>
                      </a:r>
                      <a:r>
                        <a:rPr lang="en-US" sz="1600" dirty="0" err="1">
                          <a:effectLst/>
                          <a:latin typeface="Times New Roman" panose="02020603050405020304" pitchFamily="18" charset="0"/>
                          <a:cs typeface="Times New Roman" panose="02020603050405020304" pitchFamily="18" charset="0"/>
                        </a:rPr>
                        <a:t>được</a:t>
                      </a:r>
                      <a:r>
                        <a:rPr lang="en-US" sz="1600" dirty="0">
                          <a:effectLst/>
                          <a:latin typeface="Times New Roman" panose="02020603050405020304" pitchFamily="18" charset="0"/>
                          <a:cs typeface="Times New Roman" panose="02020603050405020304" pitchFamily="18" charset="0"/>
                        </a:rPr>
                        <a:t> </a:t>
                      </a:r>
                      <a:r>
                        <a:rPr lang="en-US" sz="1600" dirty="0" err="1">
                          <a:effectLst/>
                          <a:latin typeface="Times New Roman" panose="02020603050405020304" pitchFamily="18" charset="0"/>
                          <a:cs typeface="Times New Roman" panose="02020603050405020304" pitchFamily="18" charset="0"/>
                        </a:rPr>
                        <a:t>đoạn</a:t>
                      </a:r>
                      <a:r>
                        <a:rPr lang="en-US" sz="1600" dirty="0">
                          <a:effectLst/>
                          <a:latin typeface="Times New Roman" panose="02020603050405020304" pitchFamily="18" charset="0"/>
                          <a:cs typeface="Times New Roman" panose="02020603050405020304" pitchFamily="18" charset="0"/>
                        </a:rPr>
                        <a:t> </a:t>
                      </a:r>
                      <a:r>
                        <a:rPr lang="en-US" sz="1600" dirty="0" err="1">
                          <a:effectLst/>
                          <a:latin typeface="Times New Roman" panose="02020603050405020304" pitchFamily="18" charset="0"/>
                          <a:cs typeface="Times New Roman" panose="02020603050405020304" pitchFamily="18" charset="0"/>
                        </a:rPr>
                        <a:t>văn</a:t>
                      </a:r>
                      <a:r>
                        <a:rPr lang="en-US" sz="1600" dirty="0">
                          <a:effectLst/>
                          <a:latin typeface="Times New Roman" panose="02020603050405020304" pitchFamily="18" charset="0"/>
                          <a:cs typeface="Times New Roman" panose="02020603050405020304" pitchFamily="18" charset="0"/>
                        </a:rPr>
                        <a:t> </a:t>
                      </a:r>
                      <a:r>
                        <a:rPr lang="en-US" sz="1600" dirty="0" err="1">
                          <a:effectLst/>
                          <a:latin typeface="Times New Roman" panose="02020603050405020304" pitchFamily="18" charset="0"/>
                          <a:cs typeface="Times New Roman" panose="02020603050405020304" pitchFamily="18" charset="0"/>
                        </a:rPr>
                        <a:t>ngắn</a:t>
                      </a:r>
                      <a:r>
                        <a:rPr lang="en-US" sz="1600" dirty="0">
                          <a:effectLst/>
                          <a:latin typeface="Times New Roman" panose="02020603050405020304" pitchFamily="18" charset="0"/>
                          <a:cs typeface="Times New Roman" panose="02020603050405020304" pitchFamily="18" charset="0"/>
                        </a:rPr>
                        <a:t> </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983" marR="54983" marT="0" marB="0">
                    <a:solidFill>
                      <a:schemeClr val="tx2">
                        <a:lumMod val="20000"/>
                        <a:lumOff val="80000"/>
                      </a:schemeClr>
                    </a:solidFill>
                  </a:tcPr>
                </a:tc>
                <a:tc>
                  <a:txBody>
                    <a:bodyPr/>
                    <a:lstStyle/>
                    <a:p>
                      <a:pPr algn="ctr">
                        <a:lnSpc>
                          <a:spcPct val="120000"/>
                        </a:lnSpc>
                        <a:spcAft>
                          <a:spcPts val="800"/>
                        </a:spcAft>
                      </a:pPr>
                      <a:r>
                        <a:rPr lang="en-US" sz="1600" dirty="0">
                          <a:effectLst/>
                          <a:latin typeface="Times New Roman" panose="02020603050405020304" pitchFamily="18" charset="0"/>
                          <a:cs typeface="Times New Roman" panose="02020603050405020304" pitchFamily="18" charset="0"/>
                        </a:rPr>
                        <a:t>135</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983" marR="54983" marT="0" marB="0">
                    <a:solidFill>
                      <a:schemeClr val="tx2">
                        <a:lumMod val="20000"/>
                        <a:lumOff val="80000"/>
                      </a:schemeClr>
                    </a:solidFill>
                  </a:tcPr>
                </a:tc>
                <a:tc>
                  <a:txBody>
                    <a:bodyPr/>
                    <a:lstStyle/>
                    <a:p>
                      <a:pPr algn="ctr">
                        <a:lnSpc>
                          <a:spcPct val="120000"/>
                        </a:lnSpc>
                        <a:spcAft>
                          <a:spcPts val="800"/>
                        </a:spcAft>
                      </a:pPr>
                      <a:r>
                        <a:rPr lang="vi-VN" sz="1600" dirty="0">
                          <a:effectLst/>
                          <a:latin typeface="Times New Roman" panose="02020603050405020304" pitchFamily="18" charset="0"/>
                          <a:cs typeface="Times New Roman" panose="02020603050405020304" pitchFamily="18" charset="0"/>
                        </a:rPr>
                        <a:t>75.4</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983" marR="54983" marT="0" marB="0">
                    <a:solidFill>
                      <a:schemeClr val="tx2">
                        <a:lumMod val="20000"/>
                        <a:lumOff val="80000"/>
                      </a:schemeClr>
                    </a:solidFill>
                  </a:tcPr>
                </a:tc>
                <a:tc>
                  <a:txBody>
                    <a:bodyPr/>
                    <a:lstStyle/>
                    <a:p>
                      <a:pPr algn="ctr">
                        <a:lnSpc>
                          <a:spcPct val="120000"/>
                        </a:lnSpc>
                        <a:spcAft>
                          <a:spcPts val="800"/>
                        </a:spcAft>
                      </a:pPr>
                      <a:r>
                        <a:rPr lang="en-US" sz="1600" dirty="0">
                          <a:effectLst/>
                          <a:latin typeface="Times New Roman" panose="02020603050405020304" pitchFamily="18" charset="0"/>
                          <a:cs typeface="Times New Roman" panose="02020603050405020304" pitchFamily="18" charset="0"/>
                        </a:rPr>
                        <a:t>155</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983" marR="54983" marT="0" marB="0">
                    <a:solidFill>
                      <a:schemeClr val="tx2">
                        <a:lumMod val="20000"/>
                        <a:lumOff val="80000"/>
                      </a:schemeClr>
                    </a:solidFill>
                  </a:tcPr>
                </a:tc>
                <a:tc>
                  <a:txBody>
                    <a:bodyPr/>
                    <a:lstStyle/>
                    <a:p>
                      <a:pPr algn="ctr">
                        <a:lnSpc>
                          <a:spcPct val="120000"/>
                        </a:lnSpc>
                        <a:spcAft>
                          <a:spcPts val="800"/>
                        </a:spcAft>
                      </a:pPr>
                      <a:r>
                        <a:rPr lang="vi-VN" sz="1600" dirty="0">
                          <a:effectLst/>
                          <a:latin typeface="Times New Roman" panose="02020603050405020304" pitchFamily="18" charset="0"/>
                          <a:cs typeface="Times New Roman" panose="02020603050405020304" pitchFamily="18" charset="0"/>
                        </a:rPr>
                        <a:t>86.5</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983" marR="54983" marT="0" marB="0">
                    <a:solidFill>
                      <a:schemeClr val="tx2">
                        <a:lumMod val="20000"/>
                        <a:lumOff val="80000"/>
                      </a:schemeClr>
                    </a:solidFill>
                  </a:tcPr>
                </a:tc>
                <a:tc>
                  <a:txBody>
                    <a:bodyPr/>
                    <a:lstStyle/>
                    <a:p>
                      <a:pPr algn="ctr">
                        <a:lnSpc>
                          <a:spcPct val="120000"/>
                        </a:lnSpc>
                        <a:spcAft>
                          <a:spcPts val="800"/>
                        </a:spcAft>
                      </a:pPr>
                      <a:r>
                        <a:rPr lang="vi-VN" sz="1600" dirty="0">
                          <a:effectLst/>
                          <a:latin typeface="Times New Roman" panose="02020603050405020304" pitchFamily="18" charset="0"/>
                          <a:cs typeface="Times New Roman" panose="02020603050405020304" pitchFamily="18" charset="0"/>
                        </a:rPr>
                        <a:t>Tăng 11.1%</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983" marR="54983" marT="0" marB="0">
                    <a:solidFill>
                      <a:schemeClr val="tx2">
                        <a:lumMod val="20000"/>
                        <a:lumOff val="80000"/>
                      </a:schemeClr>
                    </a:solidFill>
                  </a:tcPr>
                </a:tc>
                <a:extLst>
                  <a:ext uri="{0D108BD9-81ED-4DB2-BD59-A6C34878D82A}">
                    <a16:rowId xmlns:a16="http://schemas.microsoft.com/office/drawing/2014/main" val="1468648639"/>
                  </a:ext>
                </a:extLst>
              </a:tr>
              <a:tr h="571092">
                <a:tc vMerge="1">
                  <a:txBody>
                    <a:bodyPr/>
                    <a:lstStyle/>
                    <a:p>
                      <a:endParaRPr lang="en-US"/>
                    </a:p>
                  </a:txBody>
                  <a:tcPr/>
                </a:tc>
                <a:tc>
                  <a:txBody>
                    <a:bodyPr/>
                    <a:lstStyle/>
                    <a:p>
                      <a:pPr marL="635" indent="-1905">
                        <a:lnSpc>
                          <a:spcPct val="120000"/>
                        </a:lnSpc>
                        <a:spcAft>
                          <a:spcPts val="800"/>
                        </a:spcAft>
                      </a:pPr>
                      <a:r>
                        <a:rPr lang="en-US" sz="1600" dirty="0" err="1">
                          <a:effectLst/>
                          <a:latin typeface="Times New Roman" panose="02020603050405020304" pitchFamily="18" charset="0"/>
                          <a:cs typeface="Times New Roman" panose="02020603050405020304" pitchFamily="18" charset="0"/>
                        </a:rPr>
                        <a:t>Nghe</a:t>
                      </a:r>
                      <a:r>
                        <a:rPr lang="en-US" sz="1600" dirty="0">
                          <a:effectLst/>
                          <a:latin typeface="Times New Roman" panose="02020603050405020304" pitchFamily="18" charset="0"/>
                          <a:cs typeface="Times New Roman" panose="02020603050405020304" pitchFamily="18" charset="0"/>
                        </a:rPr>
                        <a:t> </a:t>
                      </a:r>
                      <a:r>
                        <a:rPr lang="en-US" sz="1600" dirty="0" err="1">
                          <a:effectLst/>
                          <a:latin typeface="Times New Roman" panose="02020603050405020304" pitchFamily="18" charset="0"/>
                          <a:cs typeface="Times New Roman" panose="02020603050405020304" pitchFamily="18" charset="0"/>
                        </a:rPr>
                        <a:t>được</a:t>
                      </a:r>
                      <a:r>
                        <a:rPr lang="en-US" sz="1600" dirty="0">
                          <a:effectLst/>
                          <a:latin typeface="Times New Roman" panose="02020603050405020304" pitchFamily="18" charset="0"/>
                          <a:cs typeface="Times New Roman" panose="02020603050405020304" pitchFamily="18" charset="0"/>
                        </a:rPr>
                        <a:t> </a:t>
                      </a:r>
                      <a:r>
                        <a:rPr lang="en-US" sz="1600" dirty="0" err="1">
                          <a:effectLst/>
                          <a:latin typeface="Times New Roman" panose="02020603050405020304" pitchFamily="18" charset="0"/>
                          <a:cs typeface="Times New Roman" panose="02020603050405020304" pitchFamily="18" charset="0"/>
                        </a:rPr>
                        <a:t>các</a:t>
                      </a:r>
                      <a:r>
                        <a:rPr lang="en-US" sz="1600" dirty="0">
                          <a:effectLst/>
                          <a:latin typeface="Times New Roman" panose="02020603050405020304" pitchFamily="18" charset="0"/>
                          <a:cs typeface="Times New Roman" panose="02020603050405020304" pitchFamily="18" charset="0"/>
                        </a:rPr>
                        <a:t> </a:t>
                      </a:r>
                      <a:r>
                        <a:rPr lang="en-US" sz="1600" dirty="0" err="1">
                          <a:effectLst/>
                          <a:latin typeface="Times New Roman" panose="02020603050405020304" pitchFamily="18" charset="0"/>
                          <a:cs typeface="Times New Roman" panose="02020603050405020304" pitchFamily="18" charset="0"/>
                        </a:rPr>
                        <a:t>đoạn</a:t>
                      </a:r>
                      <a:r>
                        <a:rPr lang="en-US" sz="1600" dirty="0">
                          <a:effectLst/>
                          <a:latin typeface="Times New Roman" panose="02020603050405020304" pitchFamily="18" charset="0"/>
                          <a:cs typeface="Times New Roman" panose="02020603050405020304" pitchFamily="18" charset="0"/>
                        </a:rPr>
                        <a:t> </a:t>
                      </a:r>
                      <a:r>
                        <a:rPr lang="en-US" sz="1600" dirty="0" err="1">
                          <a:effectLst/>
                          <a:latin typeface="Times New Roman" panose="02020603050405020304" pitchFamily="18" charset="0"/>
                          <a:cs typeface="Times New Roman" panose="02020603050405020304" pitchFamily="18" charset="0"/>
                        </a:rPr>
                        <a:t>văn</a:t>
                      </a:r>
                      <a:r>
                        <a:rPr lang="en-US" sz="1600" dirty="0">
                          <a:effectLst/>
                          <a:latin typeface="Times New Roman" panose="02020603050405020304" pitchFamily="18" charset="0"/>
                          <a:cs typeface="Times New Roman" panose="02020603050405020304" pitchFamily="18" charset="0"/>
                        </a:rPr>
                        <a:t> </a:t>
                      </a:r>
                      <a:r>
                        <a:rPr lang="en-US" sz="1600" dirty="0" err="1">
                          <a:effectLst/>
                          <a:latin typeface="Times New Roman" panose="02020603050405020304" pitchFamily="18" charset="0"/>
                          <a:cs typeface="Times New Roman" panose="02020603050405020304" pitchFamily="18" charset="0"/>
                        </a:rPr>
                        <a:t>dài</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983" marR="54983" marT="0" marB="0">
                    <a:solidFill>
                      <a:schemeClr val="tx2">
                        <a:lumMod val="20000"/>
                        <a:lumOff val="80000"/>
                      </a:schemeClr>
                    </a:solidFill>
                  </a:tcPr>
                </a:tc>
                <a:tc>
                  <a:txBody>
                    <a:bodyPr/>
                    <a:lstStyle/>
                    <a:p>
                      <a:pPr marL="635" indent="-1905" algn="ctr">
                        <a:lnSpc>
                          <a:spcPct val="120000"/>
                        </a:lnSpc>
                        <a:spcAft>
                          <a:spcPts val="800"/>
                        </a:spcAft>
                      </a:pPr>
                      <a:r>
                        <a:rPr lang="en-US" sz="1600" dirty="0">
                          <a:effectLst/>
                          <a:latin typeface="Times New Roman" panose="02020603050405020304" pitchFamily="18" charset="0"/>
                          <a:cs typeface="Times New Roman" panose="02020603050405020304" pitchFamily="18" charset="0"/>
                        </a:rPr>
                        <a:t>98</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983" marR="54983" marT="0" marB="0">
                    <a:solidFill>
                      <a:schemeClr val="tx2">
                        <a:lumMod val="20000"/>
                        <a:lumOff val="80000"/>
                      </a:schemeClr>
                    </a:solidFill>
                  </a:tcPr>
                </a:tc>
                <a:tc>
                  <a:txBody>
                    <a:bodyPr/>
                    <a:lstStyle/>
                    <a:p>
                      <a:pPr marL="635" indent="-1905" algn="ctr">
                        <a:lnSpc>
                          <a:spcPct val="120000"/>
                        </a:lnSpc>
                        <a:spcAft>
                          <a:spcPts val="800"/>
                        </a:spcAft>
                      </a:pPr>
                      <a:r>
                        <a:rPr lang="vi-VN" sz="1600" dirty="0">
                          <a:effectLst/>
                          <a:latin typeface="Times New Roman" panose="02020603050405020304" pitchFamily="18" charset="0"/>
                          <a:cs typeface="Times New Roman" panose="02020603050405020304" pitchFamily="18" charset="0"/>
                        </a:rPr>
                        <a:t>54.7</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983" marR="54983" marT="0" marB="0">
                    <a:solidFill>
                      <a:schemeClr val="tx2">
                        <a:lumMod val="20000"/>
                        <a:lumOff val="80000"/>
                      </a:schemeClr>
                    </a:solidFill>
                  </a:tcPr>
                </a:tc>
                <a:tc>
                  <a:txBody>
                    <a:bodyPr/>
                    <a:lstStyle/>
                    <a:p>
                      <a:pPr marL="635" indent="-1905" algn="ctr">
                        <a:lnSpc>
                          <a:spcPct val="120000"/>
                        </a:lnSpc>
                        <a:spcAft>
                          <a:spcPts val="800"/>
                        </a:spcAft>
                      </a:pPr>
                      <a:r>
                        <a:rPr lang="en-US" sz="1600" dirty="0">
                          <a:effectLst/>
                          <a:latin typeface="Times New Roman" panose="02020603050405020304" pitchFamily="18" charset="0"/>
                          <a:cs typeface="Times New Roman" panose="02020603050405020304" pitchFamily="18" charset="0"/>
                        </a:rPr>
                        <a:t>135</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983" marR="54983" marT="0" marB="0">
                    <a:solidFill>
                      <a:schemeClr val="tx2">
                        <a:lumMod val="20000"/>
                        <a:lumOff val="80000"/>
                      </a:schemeClr>
                    </a:solidFill>
                  </a:tcPr>
                </a:tc>
                <a:tc>
                  <a:txBody>
                    <a:bodyPr/>
                    <a:lstStyle/>
                    <a:p>
                      <a:pPr marL="635" indent="-1905" algn="ctr">
                        <a:lnSpc>
                          <a:spcPct val="120000"/>
                        </a:lnSpc>
                        <a:spcAft>
                          <a:spcPts val="800"/>
                        </a:spcAft>
                      </a:pPr>
                      <a:r>
                        <a:rPr lang="vi-VN" sz="1600" dirty="0">
                          <a:effectLst/>
                          <a:latin typeface="Times New Roman" panose="02020603050405020304" pitchFamily="18" charset="0"/>
                          <a:cs typeface="Times New Roman" panose="02020603050405020304" pitchFamily="18" charset="0"/>
                        </a:rPr>
                        <a:t>75.4</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983" marR="54983" marT="0" marB="0">
                    <a:solidFill>
                      <a:schemeClr val="tx2">
                        <a:lumMod val="20000"/>
                        <a:lumOff val="80000"/>
                      </a:schemeClr>
                    </a:solidFill>
                  </a:tcPr>
                </a:tc>
                <a:tc>
                  <a:txBody>
                    <a:bodyPr/>
                    <a:lstStyle/>
                    <a:p>
                      <a:pPr marL="635" indent="-1905" algn="ctr">
                        <a:lnSpc>
                          <a:spcPct val="120000"/>
                        </a:lnSpc>
                        <a:spcAft>
                          <a:spcPts val="800"/>
                        </a:spcAft>
                      </a:pPr>
                      <a:r>
                        <a:rPr lang="vi-VN" sz="1600" dirty="0">
                          <a:effectLst/>
                          <a:latin typeface="Times New Roman" panose="02020603050405020304" pitchFamily="18" charset="0"/>
                          <a:cs typeface="Times New Roman" panose="02020603050405020304" pitchFamily="18" charset="0"/>
                        </a:rPr>
                        <a:t>Tăng 20.7%</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983" marR="54983" marT="0" marB="0">
                    <a:solidFill>
                      <a:schemeClr val="tx2">
                        <a:lumMod val="20000"/>
                        <a:lumOff val="80000"/>
                      </a:schemeClr>
                    </a:solidFill>
                  </a:tcPr>
                </a:tc>
                <a:extLst>
                  <a:ext uri="{0D108BD9-81ED-4DB2-BD59-A6C34878D82A}">
                    <a16:rowId xmlns:a16="http://schemas.microsoft.com/office/drawing/2014/main" val="1208196163"/>
                  </a:ext>
                </a:extLst>
              </a:tr>
              <a:tr h="571092">
                <a:tc vMerge="1">
                  <a:txBody>
                    <a:bodyPr/>
                    <a:lstStyle/>
                    <a:p>
                      <a:endParaRPr lang="en-US"/>
                    </a:p>
                  </a:txBody>
                  <a:tcPr/>
                </a:tc>
                <a:tc>
                  <a:txBody>
                    <a:bodyPr/>
                    <a:lstStyle/>
                    <a:p>
                      <a:pPr>
                        <a:lnSpc>
                          <a:spcPct val="120000"/>
                        </a:lnSpc>
                        <a:spcAft>
                          <a:spcPts val="800"/>
                        </a:spcAft>
                      </a:pPr>
                      <a:r>
                        <a:rPr lang="en-US" sz="1600" dirty="0" err="1">
                          <a:effectLst/>
                          <a:latin typeface="Times New Roman" panose="02020603050405020304" pitchFamily="18" charset="0"/>
                          <a:cs typeface="Times New Roman" panose="02020603050405020304" pitchFamily="18" charset="0"/>
                        </a:rPr>
                        <a:t>Học</a:t>
                      </a:r>
                      <a:r>
                        <a:rPr lang="en-US" sz="1600" dirty="0">
                          <a:effectLst/>
                          <a:latin typeface="Times New Roman" panose="02020603050405020304" pitchFamily="18" charset="0"/>
                          <a:cs typeface="Times New Roman" panose="02020603050405020304" pitchFamily="18" charset="0"/>
                        </a:rPr>
                        <a:t> </a:t>
                      </a:r>
                      <a:r>
                        <a:rPr lang="en-US" sz="1600" dirty="0" err="1">
                          <a:effectLst/>
                          <a:latin typeface="Times New Roman" panose="02020603050405020304" pitchFamily="18" charset="0"/>
                          <a:cs typeface="Times New Roman" panose="02020603050405020304" pitchFamily="18" charset="0"/>
                        </a:rPr>
                        <a:t>sinh</a:t>
                      </a:r>
                      <a:r>
                        <a:rPr lang="en-US" sz="1600" dirty="0">
                          <a:effectLst/>
                          <a:latin typeface="Times New Roman" panose="02020603050405020304" pitchFamily="18" charset="0"/>
                          <a:cs typeface="Times New Roman" panose="02020603050405020304" pitchFamily="18" charset="0"/>
                        </a:rPr>
                        <a:t> </a:t>
                      </a:r>
                      <a:r>
                        <a:rPr lang="en-US" sz="1600" dirty="0" err="1">
                          <a:effectLst/>
                          <a:latin typeface="Times New Roman" panose="02020603050405020304" pitchFamily="18" charset="0"/>
                          <a:cs typeface="Times New Roman" panose="02020603050405020304" pitchFamily="18" charset="0"/>
                        </a:rPr>
                        <a:t>nghe</a:t>
                      </a:r>
                      <a:r>
                        <a:rPr lang="en-US" sz="1600" dirty="0">
                          <a:effectLst/>
                          <a:latin typeface="Times New Roman" panose="02020603050405020304" pitchFamily="18" charset="0"/>
                          <a:cs typeface="Times New Roman" panose="02020603050405020304" pitchFamily="18" charset="0"/>
                        </a:rPr>
                        <a:t>, </a:t>
                      </a:r>
                      <a:r>
                        <a:rPr lang="en-US" sz="1600" dirty="0" err="1">
                          <a:effectLst/>
                          <a:latin typeface="Times New Roman" panose="02020603050405020304" pitchFamily="18" charset="0"/>
                          <a:cs typeface="Times New Roman" panose="02020603050405020304" pitchFamily="18" charset="0"/>
                        </a:rPr>
                        <a:t>hiểu</a:t>
                      </a:r>
                      <a:r>
                        <a:rPr lang="en-US" sz="1600" dirty="0">
                          <a:effectLst/>
                          <a:latin typeface="Times New Roman" panose="02020603050405020304" pitchFamily="18" charset="0"/>
                          <a:cs typeface="Times New Roman" panose="02020603050405020304" pitchFamily="18" charset="0"/>
                        </a:rPr>
                        <a:t> </a:t>
                      </a:r>
                      <a:r>
                        <a:rPr lang="en-US" sz="1600" dirty="0" err="1">
                          <a:effectLst/>
                          <a:latin typeface="Times New Roman" panose="02020603050405020304" pitchFamily="18" charset="0"/>
                          <a:cs typeface="Times New Roman" panose="02020603050405020304" pitchFamily="18" charset="0"/>
                        </a:rPr>
                        <a:t>va</a:t>
                      </a:r>
                      <a:r>
                        <a:rPr lang="en-US" sz="1600" dirty="0">
                          <a:effectLst/>
                          <a:latin typeface="Times New Roman" panose="02020603050405020304" pitchFamily="18" charset="0"/>
                          <a:cs typeface="Times New Roman" panose="02020603050405020304" pitchFamily="18" charset="0"/>
                        </a:rPr>
                        <a:t>̀ </a:t>
                      </a:r>
                      <a:r>
                        <a:rPr lang="en-US" sz="1600" dirty="0" err="1">
                          <a:effectLst/>
                          <a:latin typeface="Times New Roman" panose="02020603050405020304" pitchFamily="18" charset="0"/>
                          <a:cs typeface="Times New Roman" panose="02020603050405020304" pitchFamily="18" charset="0"/>
                        </a:rPr>
                        <a:t>giao</a:t>
                      </a:r>
                      <a:r>
                        <a:rPr lang="en-US" sz="1600" dirty="0">
                          <a:effectLst/>
                          <a:latin typeface="Times New Roman" panose="02020603050405020304" pitchFamily="18" charset="0"/>
                          <a:cs typeface="Times New Roman" panose="02020603050405020304" pitchFamily="18" charset="0"/>
                        </a:rPr>
                        <a:t> </a:t>
                      </a:r>
                      <a:r>
                        <a:rPr lang="en-US" sz="1600" dirty="0" err="1">
                          <a:effectLst/>
                          <a:latin typeface="Times New Roman" panose="02020603050405020304" pitchFamily="18" charset="0"/>
                          <a:cs typeface="Times New Roman" panose="02020603050405020304" pitchFamily="18" charset="0"/>
                        </a:rPr>
                        <a:t>tiếp</a:t>
                      </a:r>
                      <a:r>
                        <a:rPr lang="en-US" sz="1600" dirty="0">
                          <a:effectLst/>
                          <a:latin typeface="Times New Roman" panose="02020603050405020304" pitchFamily="18" charset="0"/>
                          <a:cs typeface="Times New Roman" panose="02020603050405020304" pitchFamily="18" charset="0"/>
                        </a:rPr>
                        <a:t> </a:t>
                      </a:r>
                      <a:r>
                        <a:rPr lang="en-US" sz="1600" dirty="0" err="1">
                          <a:effectLst/>
                          <a:latin typeface="Times New Roman" panose="02020603050405020304" pitchFamily="18" charset="0"/>
                          <a:cs typeface="Times New Roman" panose="02020603050405020304" pitchFamily="18" charset="0"/>
                        </a:rPr>
                        <a:t>được</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983" marR="54983" marT="0" marB="0">
                    <a:solidFill>
                      <a:schemeClr val="tx2">
                        <a:lumMod val="20000"/>
                        <a:lumOff val="80000"/>
                      </a:schemeClr>
                    </a:solidFill>
                  </a:tcPr>
                </a:tc>
                <a:tc>
                  <a:txBody>
                    <a:bodyPr/>
                    <a:lstStyle/>
                    <a:p>
                      <a:pPr algn="ctr">
                        <a:lnSpc>
                          <a:spcPct val="120000"/>
                        </a:lnSpc>
                        <a:spcAft>
                          <a:spcPts val="800"/>
                        </a:spcAft>
                      </a:pPr>
                      <a:r>
                        <a:rPr lang="en-US" sz="1600">
                          <a:effectLst/>
                          <a:latin typeface="Times New Roman" panose="02020603050405020304" pitchFamily="18" charset="0"/>
                          <a:cs typeface="Times New Roman" panose="02020603050405020304" pitchFamily="18" charset="0"/>
                        </a:rPr>
                        <a:t>90</a:t>
                      </a:r>
                      <a:endParaRPr lang="en-US"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54983" marR="54983" marT="0" marB="0">
                    <a:solidFill>
                      <a:schemeClr val="tx2">
                        <a:lumMod val="20000"/>
                        <a:lumOff val="80000"/>
                      </a:schemeClr>
                    </a:solidFill>
                  </a:tcPr>
                </a:tc>
                <a:tc>
                  <a:txBody>
                    <a:bodyPr/>
                    <a:lstStyle/>
                    <a:p>
                      <a:pPr marL="635" indent="-1905" algn="ctr">
                        <a:lnSpc>
                          <a:spcPct val="120000"/>
                        </a:lnSpc>
                        <a:spcAft>
                          <a:spcPts val="800"/>
                        </a:spcAft>
                      </a:pPr>
                      <a:r>
                        <a:rPr lang="vi-VN" sz="1600" dirty="0">
                          <a:effectLst/>
                          <a:latin typeface="Times New Roman" panose="02020603050405020304" pitchFamily="18" charset="0"/>
                          <a:cs typeface="Times New Roman" panose="02020603050405020304" pitchFamily="18" charset="0"/>
                        </a:rPr>
                        <a:t>50.3</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983" marR="54983" marT="0" marB="0">
                    <a:solidFill>
                      <a:schemeClr val="tx2">
                        <a:lumMod val="20000"/>
                        <a:lumOff val="80000"/>
                      </a:schemeClr>
                    </a:solidFill>
                  </a:tcPr>
                </a:tc>
                <a:tc>
                  <a:txBody>
                    <a:bodyPr/>
                    <a:lstStyle/>
                    <a:p>
                      <a:pPr marL="635" indent="-1905" algn="ctr">
                        <a:lnSpc>
                          <a:spcPct val="120000"/>
                        </a:lnSpc>
                        <a:spcAft>
                          <a:spcPts val="800"/>
                        </a:spcAft>
                      </a:pPr>
                      <a:r>
                        <a:rPr lang="en-US" sz="1600" dirty="0">
                          <a:effectLst/>
                          <a:latin typeface="Times New Roman" panose="02020603050405020304" pitchFamily="18" charset="0"/>
                          <a:cs typeface="Times New Roman" panose="02020603050405020304" pitchFamily="18" charset="0"/>
                        </a:rPr>
                        <a:t>140</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983" marR="54983" marT="0" marB="0">
                    <a:solidFill>
                      <a:schemeClr val="tx2">
                        <a:lumMod val="20000"/>
                        <a:lumOff val="80000"/>
                      </a:schemeClr>
                    </a:solidFill>
                  </a:tcPr>
                </a:tc>
                <a:tc>
                  <a:txBody>
                    <a:bodyPr/>
                    <a:lstStyle/>
                    <a:p>
                      <a:pPr marL="635" indent="-1905" algn="ctr">
                        <a:lnSpc>
                          <a:spcPct val="120000"/>
                        </a:lnSpc>
                        <a:spcAft>
                          <a:spcPts val="800"/>
                        </a:spcAft>
                      </a:pPr>
                      <a:r>
                        <a:rPr lang="vi-VN" sz="1600" dirty="0">
                          <a:effectLst/>
                          <a:latin typeface="Times New Roman" panose="02020603050405020304" pitchFamily="18" charset="0"/>
                          <a:cs typeface="Times New Roman" panose="02020603050405020304" pitchFamily="18" charset="0"/>
                        </a:rPr>
                        <a:t>78.2</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983" marR="54983" marT="0" marB="0">
                    <a:solidFill>
                      <a:schemeClr val="tx2">
                        <a:lumMod val="20000"/>
                        <a:lumOff val="80000"/>
                      </a:schemeClr>
                    </a:solidFill>
                  </a:tcPr>
                </a:tc>
                <a:tc>
                  <a:txBody>
                    <a:bodyPr/>
                    <a:lstStyle/>
                    <a:p>
                      <a:pPr marL="635" indent="-1905" algn="ctr">
                        <a:lnSpc>
                          <a:spcPct val="120000"/>
                        </a:lnSpc>
                        <a:spcAft>
                          <a:spcPts val="800"/>
                        </a:spcAft>
                      </a:pPr>
                      <a:r>
                        <a:rPr lang="vi-VN" sz="1600" dirty="0">
                          <a:effectLst/>
                          <a:latin typeface="Times New Roman" panose="02020603050405020304" pitchFamily="18" charset="0"/>
                          <a:cs typeface="Times New Roman" panose="02020603050405020304" pitchFamily="18" charset="0"/>
                        </a:rPr>
                        <a:t>Tăng 27.9 %</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983" marR="54983" marT="0" marB="0">
                    <a:solidFill>
                      <a:schemeClr val="tx2">
                        <a:lumMod val="20000"/>
                        <a:lumOff val="80000"/>
                      </a:schemeClr>
                    </a:solidFill>
                  </a:tcPr>
                </a:tc>
                <a:extLst>
                  <a:ext uri="{0D108BD9-81ED-4DB2-BD59-A6C34878D82A}">
                    <a16:rowId xmlns:a16="http://schemas.microsoft.com/office/drawing/2014/main" val="2491783391"/>
                  </a:ext>
                </a:extLst>
              </a:tr>
              <a:tr h="571092">
                <a:tc vMerge="1">
                  <a:txBody>
                    <a:bodyPr/>
                    <a:lstStyle/>
                    <a:p>
                      <a:endParaRPr lang="en-US"/>
                    </a:p>
                  </a:txBody>
                  <a:tcPr/>
                </a:tc>
                <a:tc>
                  <a:txBody>
                    <a:bodyPr/>
                    <a:lstStyle/>
                    <a:p>
                      <a:pPr marL="635" indent="-1905">
                        <a:lnSpc>
                          <a:spcPct val="120000"/>
                        </a:lnSpc>
                        <a:spcAft>
                          <a:spcPts val="800"/>
                        </a:spcAft>
                      </a:pPr>
                      <a:r>
                        <a:rPr lang="en-US" sz="1600" dirty="0" err="1">
                          <a:effectLst/>
                          <a:latin typeface="Times New Roman" panose="02020603050405020304" pitchFamily="18" charset="0"/>
                          <a:cs typeface="Times New Roman" panose="02020603050405020304" pitchFamily="18" charset="0"/>
                        </a:rPr>
                        <a:t>Học</a:t>
                      </a:r>
                      <a:r>
                        <a:rPr lang="en-US" sz="1600" dirty="0">
                          <a:effectLst/>
                          <a:latin typeface="Times New Roman" panose="02020603050405020304" pitchFamily="18" charset="0"/>
                          <a:cs typeface="Times New Roman" panose="02020603050405020304" pitchFamily="18" charset="0"/>
                        </a:rPr>
                        <a:t> </a:t>
                      </a:r>
                      <a:r>
                        <a:rPr lang="en-US" sz="1600" dirty="0" err="1">
                          <a:effectLst/>
                          <a:latin typeface="Times New Roman" panose="02020603050405020304" pitchFamily="18" charset="0"/>
                          <a:cs typeface="Times New Roman" panose="02020603050405020304" pitchFamily="18" charset="0"/>
                        </a:rPr>
                        <a:t>sinh</a:t>
                      </a:r>
                      <a:r>
                        <a:rPr lang="en-US" sz="1600" dirty="0">
                          <a:effectLst/>
                          <a:latin typeface="Times New Roman" panose="02020603050405020304" pitchFamily="18" charset="0"/>
                          <a:cs typeface="Times New Roman" panose="02020603050405020304" pitchFamily="18" charset="0"/>
                        </a:rPr>
                        <a:t> </a:t>
                      </a:r>
                      <a:r>
                        <a:rPr lang="en-US" sz="1600" dirty="0" err="1">
                          <a:effectLst/>
                          <a:latin typeface="Times New Roman" panose="02020603050405020304" pitchFamily="18" charset="0"/>
                          <a:cs typeface="Times New Roman" panose="02020603050405020304" pitchFamily="18" charset="0"/>
                        </a:rPr>
                        <a:t>không</a:t>
                      </a:r>
                      <a:r>
                        <a:rPr lang="en-US" sz="1600" dirty="0">
                          <a:effectLst/>
                          <a:latin typeface="Times New Roman" panose="02020603050405020304" pitchFamily="18" charset="0"/>
                          <a:cs typeface="Times New Roman" panose="02020603050405020304" pitchFamily="18" charset="0"/>
                        </a:rPr>
                        <a:t> </a:t>
                      </a:r>
                      <a:r>
                        <a:rPr lang="en-US" sz="1600" dirty="0" err="1">
                          <a:effectLst/>
                          <a:latin typeface="Times New Roman" panose="02020603050405020304" pitchFamily="18" charset="0"/>
                          <a:cs typeface="Times New Roman" panose="02020603050405020304" pitchFamily="18" charset="0"/>
                        </a:rPr>
                        <a:t>thê</a:t>
                      </a:r>
                      <a:r>
                        <a:rPr lang="en-US" sz="1600" dirty="0">
                          <a:effectLst/>
                          <a:latin typeface="Times New Roman" panose="02020603050405020304" pitchFamily="18" charset="0"/>
                          <a:cs typeface="Times New Roman" panose="02020603050405020304" pitchFamily="18" charset="0"/>
                        </a:rPr>
                        <a:t>̉ </a:t>
                      </a:r>
                      <a:r>
                        <a:rPr lang="en-US" sz="1600" dirty="0" err="1">
                          <a:effectLst/>
                          <a:latin typeface="Times New Roman" panose="02020603050405020304" pitchFamily="18" charset="0"/>
                          <a:cs typeface="Times New Roman" panose="02020603050405020304" pitchFamily="18" charset="0"/>
                        </a:rPr>
                        <a:t>nghe</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983" marR="54983" marT="0" marB="0">
                    <a:solidFill>
                      <a:schemeClr val="tx2">
                        <a:lumMod val="40000"/>
                        <a:lumOff val="60000"/>
                      </a:schemeClr>
                    </a:solidFill>
                  </a:tcPr>
                </a:tc>
                <a:tc>
                  <a:txBody>
                    <a:bodyPr/>
                    <a:lstStyle/>
                    <a:p>
                      <a:pPr algn="ctr">
                        <a:lnSpc>
                          <a:spcPct val="120000"/>
                        </a:lnSpc>
                        <a:spcAft>
                          <a:spcPts val="800"/>
                        </a:spcAft>
                      </a:pPr>
                      <a:r>
                        <a:rPr lang="en-US" sz="1600" dirty="0">
                          <a:effectLst/>
                          <a:latin typeface="Times New Roman" panose="02020603050405020304" pitchFamily="18" charset="0"/>
                          <a:cs typeface="Times New Roman" panose="02020603050405020304" pitchFamily="18" charset="0"/>
                        </a:rPr>
                        <a:t>35</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983" marR="54983" marT="0" marB="0">
                    <a:solidFill>
                      <a:schemeClr val="tx2">
                        <a:lumMod val="40000"/>
                        <a:lumOff val="60000"/>
                      </a:schemeClr>
                    </a:solidFill>
                  </a:tcPr>
                </a:tc>
                <a:tc>
                  <a:txBody>
                    <a:bodyPr/>
                    <a:lstStyle/>
                    <a:p>
                      <a:pPr marL="635" indent="-1905" algn="ctr">
                        <a:lnSpc>
                          <a:spcPct val="120000"/>
                        </a:lnSpc>
                        <a:spcAft>
                          <a:spcPts val="800"/>
                        </a:spcAft>
                      </a:pPr>
                      <a:r>
                        <a:rPr lang="vi-VN" sz="1600" dirty="0">
                          <a:effectLst/>
                          <a:latin typeface="Times New Roman" panose="02020603050405020304" pitchFamily="18" charset="0"/>
                          <a:cs typeface="Times New Roman" panose="02020603050405020304" pitchFamily="18" charset="0"/>
                        </a:rPr>
                        <a:t>19.5</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983" marR="54983" marT="0" marB="0">
                    <a:solidFill>
                      <a:schemeClr val="tx2">
                        <a:lumMod val="40000"/>
                        <a:lumOff val="60000"/>
                      </a:schemeClr>
                    </a:solidFill>
                  </a:tcPr>
                </a:tc>
                <a:tc>
                  <a:txBody>
                    <a:bodyPr/>
                    <a:lstStyle/>
                    <a:p>
                      <a:pPr marL="635" indent="-1905" algn="ctr">
                        <a:lnSpc>
                          <a:spcPct val="120000"/>
                        </a:lnSpc>
                        <a:spcAft>
                          <a:spcPts val="800"/>
                        </a:spcAft>
                      </a:pP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3</a:t>
                      </a:r>
                    </a:p>
                  </a:txBody>
                  <a:tcPr marL="54983" marR="54983" marT="0" marB="0">
                    <a:solidFill>
                      <a:schemeClr val="tx2">
                        <a:lumMod val="40000"/>
                        <a:lumOff val="60000"/>
                      </a:schemeClr>
                    </a:solidFill>
                  </a:tcPr>
                </a:tc>
                <a:tc>
                  <a:txBody>
                    <a:bodyPr/>
                    <a:lstStyle/>
                    <a:p>
                      <a:pPr marL="635" indent="-1905" algn="ctr">
                        <a:lnSpc>
                          <a:spcPct val="120000"/>
                        </a:lnSpc>
                        <a:spcAft>
                          <a:spcPts val="800"/>
                        </a:spcAft>
                      </a:pPr>
                      <a:r>
                        <a:rPr lang="en-US" sz="1600" dirty="0" smtClean="0">
                          <a:effectLst/>
                          <a:latin typeface="Times New Roman" panose="02020603050405020304" pitchFamily="18" charset="0"/>
                          <a:ea typeface="Calibri" panose="020F0502020204030204" pitchFamily="34" charset="0"/>
                          <a:cs typeface="Times New Roman" panose="02020603050405020304" pitchFamily="18" charset="0"/>
                        </a:rPr>
                        <a:t>1.6</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983" marR="54983" marT="0" marB="0">
                    <a:solidFill>
                      <a:schemeClr val="tx2">
                        <a:lumMod val="40000"/>
                        <a:lumOff val="60000"/>
                      </a:schemeClr>
                    </a:solidFill>
                  </a:tcPr>
                </a:tc>
                <a:tc>
                  <a:txBody>
                    <a:bodyPr/>
                    <a:lstStyle/>
                    <a:p>
                      <a:pPr marL="635" indent="-1905" algn="ctr">
                        <a:lnSpc>
                          <a:spcPct val="120000"/>
                        </a:lnSpc>
                        <a:spcAft>
                          <a:spcPts val="800"/>
                        </a:spcAft>
                      </a:pPr>
                      <a:r>
                        <a:rPr lang="vi-VN" sz="1600" dirty="0">
                          <a:effectLst/>
                          <a:latin typeface="Times New Roman" panose="02020603050405020304" pitchFamily="18" charset="0"/>
                          <a:cs typeface="Times New Roman" panose="02020603050405020304" pitchFamily="18" charset="0"/>
                        </a:rPr>
                        <a:t>Giảm </a:t>
                      </a:r>
                      <a:r>
                        <a:rPr lang="vi-VN" sz="1600" dirty="0" smtClean="0">
                          <a:effectLst/>
                          <a:latin typeface="Times New Roman" panose="02020603050405020304" pitchFamily="18" charset="0"/>
                          <a:cs typeface="Times New Roman" panose="02020603050405020304" pitchFamily="18" charset="0"/>
                        </a:rPr>
                        <a:t>1</a:t>
                      </a:r>
                      <a:r>
                        <a:rPr lang="en-US" sz="1600" dirty="0" smtClean="0">
                          <a:effectLst/>
                          <a:latin typeface="Times New Roman" panose="02020603050405020304" pitchFamily="18" charset="0"/>
                          <a:cs typeface="Times New Roman" panose="02020603050405020304" pitchFamily="18" charset="0"/>
                        </a:rPr>
                        <a:t>7</a:t>
                      </a:r>
                      <a:r>
                        <a:rPr lang="vi-VN" sz="1600" dirty="0" smtClean="0">
                          <a:effectLst/>
                          <a:latin typeface="Times New Roman" panose="02020603050405020304" pitchFamily="18" charset="0"/>
                          <a:cs typeface="Times New Roman" panose="02020603050405020304" pitchFamily="18" charset="0"/>
                        </a:rPr>
                        <a:t>.</a:t>
                      </a:r>
                      <a:r>
                        <a:rPr lang="en-US" sz="1600" dirty="0" smtClean="0">
                          <a:effectLst/>
                          <a:latin typeface="Times New Roman" panose="02020603050405020304" pitchFamily="18" charset="0"/>
                          <a:cs typeface="Times New Roman" panose="02020603050405020304" pitchFamily="18" charset="0"/>
                        </a:rPr>
                        <a:t>9</a:t>
                      </a:r>
                      <a:r>
                        <a:rPr lang="vi-VN" sz="1600" dirty="0" smtClean="0">
                          <a:effectLst/>
                          <a:latin typeface="Times New Roman" panose="02020603050405020304" pitchFamily="18" charset="0"/>
                          <a:cs typeface="Times New Roman" panose="02020603050405020304" pitchFamily="18" charset="0"/>
                        </a:rPr>
                        <a:t>%</a:t>
                      </a:r>
                      <a:endParaRPr lang="en-US"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4983" marR="54983" marT="0" marB="0">
                    <a:solidFill>
                      <a:schemeClr val="tx2">
                        <a:lumMod val="40000"/>
                        <a:lumOff val="60000"/>
                      </a:schemeClr>
                    </a:solidFill>
                  </a:tcPr>
                </a:tc>
                <a:extLst>
                  <a:ext uri="{0D108BD9-81ED-4DB2-BD59-A6C34878D82A}">
                    <a16:rowId xmlns:a16="http://schemas.microsoft.com/office/drawing/2014/main" val="3882044102"/>
                  </a:ext>
                </a:extLst>
              </a:tr>
            </a:tbl>
          </a:graphicData>
        </a:graphic>
      </p:graphicFrame>
    </p:spTree>
    <p:extLst>
      <p:ext uri="{BB962C8B-B14F-4D97-AF65-F5344CB8AC3E}">
        <p14:creationId xmlns:p14="http://schemas.microsoft.com/office/powerpoint/2010/main" val="5772721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5" name="Text Placeholder 4"/>
          <p:cNvSpPr>
            <a:spLocks noGrp="1"/>
          </p:cNvSpPr>
          <p:nvPr>
            <p:ph type="body" idx="1"/>
          </p:nvPr>
        </p:nvSpPr>
        <p:spPr/>
        <p:txBody>
          <a:bodyPr/>
          <a:lstStyle/>
          <a:p>
            <a:pPr>
              <a:buFont typeface="Wingdings" panose="05000000000000000000" pitchFamily="2" charset="2"/>
              <a:buChar char="v"/>
            </a:pPr>
            <a:endParaRPr lang="vi-VN" sz="1800" b="1" dirty="0">
              <a:latin typeface="Times New Roman" panose="02020603050405020304" pitchFamily="18" charset="0"/>
              <a:cs typeface="Times New Roman" panose="02020603050405020304" pitchFamily="18" charset="0"/>
            </a:endParaRPr>
          </a:p>
          <a:p>
            <a:pPr>
              <a:buFont typeface="Wingdings" panose="05000000000000000000" pitchFamily="2" charset="2"/>
              <a:buChar char="v"/>
            </a:pPr>
            <a:r>
              <a:rPr lang="vi-VN" sz="1800" b="1" dirty="0">
                <a:latin typeface="Times New Roman" panose="02020603050405020304" pitchFamily="18" charset="0"/>
                <a:cs typeface="Times New Roman" panose="02020603050405020304" pitchFamily="18" charset="0"/>
              </a:rPr>
              <a:t>Học sinh không chỉ cải thiện được kỹ năng Nghe mà còn nâng cao được vốn từ vựng, mạnh dạn hơn trong giao tiếp </a:t>
            </a:r>
          </a:p>
          <a:p>
            <a:pPr>
              <a:buFont typeface="Wingdings" panose="05000000000000000000" pitchFamily="2" charset="2"/>
              <a:buChar char="v"/>
            </a:pPr>
            <a:r>
              <a:rPr lang="vi-VN" sz="1800" b="1" dirty="0">
                <a:latin typeface="Times New Roman" panose="02020603050405020304" pitchFamily="18" charset="0"/>
                <a:cs typeface="Times New Roman" panose="02020603050405020304" pitchFamily="18" charset="0"/>
              </a:rPr>
              <a:t>Các tiết học Nghe trở nên hấp dẫn hơn. Từ đó tạo hứng thú học tập, tạo niềm vui, lòng say mê học tập của học sinh</a:t>
            </a:r>
          </a:p>
          <a:p>
            <a:pPr>
              <a:buFont typeface="Wingdings" panose="05000000000000000000" pitchFamily="2" charset="2"/>
              <a:buChar char="v"/>
            </a:pPr>
            <a:r>
              <a:rPr lang="vi-VN" sz="1800" b="1" dirty="0">
                <a:latin typeface="Times New Roman" panose="02020603050405020304" pitchFamily="18" charset="0"/>
                <a:cs typeface="Times New Roman" panose="02020603050405020304" pitchFamily="18" charset="0"/>
              </a:rPr>
              <a:t>Rèn luyện đức tính chăm chỉ, tự tin, năng động sáng tạo góp phần rèn luyện cho học sinh có những đức tính phẩm chất và phong cách làm việc của người lao động mới.    </a:t>
            </a:r>
          </a:p>
          <a:p>
            <a:pPr>
              <a:buFont typeface="Wingdings" panose="05000000000000000000" pitchFamily="2" charset="2"/>
              <a:buChar char="v"/>
            </a:pPr>
            <a:endParaRPr lang="vi-VN" sz="1800" dirty="0">
              <a:latin typeface="Times New Roman" panose="02020603050405020304" pitchFamily="18" charset="0"/>
              <a:cs typeface="Times New Roman" panose="02020603050405020304" pitchFamily="18" charset="0"/>
            </a:endParaRPr>
          </a:p>
          <a:p>
            <a:pPr>
              <a:buFont typeface="Wingdings" panose="05000000000000000000" pitchFamily="2" charset="2"/>
              <a:buChar char="v"/>
            </a:pPr>
            <a:endParaRPr lang="vi-VN" sz="1800" dirty="0">
              <a:latin typeface="Times New Roman" panose="02020603050405020304" pitchFamily="18" charset="0"/>
              <a:cs typeface="Times New Roman" panose="02020603050405020304" pitchFamily="18" charset="0"/>
            </a:endParaRPr>
          </a:p>
          <a:p>
            <a:pPr>
              <a:buFont typeface="Wingdings" panose="05000000000000000000" pitchFamily="2" charset="2"/>
              <a:buChar char="v"/>
            </a:pPr>
            <a:endParaRPr lang="en-US" sz="1800" dirty="0">
              <a:latin typeface="Times New Roman" panose="02020603050405020304" pitchFamily="18" charset="0"/>
              <a:cs typeface="Times New Roman" panose="02020603050405020304" pitchFamily="18" charset="0"/>
            </a:endParaRPr>
          </a:p>
        </p:txBody>
      </p:sp>
      <p:sp>
        <p:nvSpPr>
          <p:cNvPr id="3" name="Right Arrow 2"/>
          <p:cNvSpPr/>
          <p:nvPr/>
        </p:nvSpPr>
        <p:spPr>
          <a:xfrm>
            <a:off x="1036749" y="193357"/>
            <a:ext cx="1841679" cy="1076035"/>
          </a:xfrm>
          <a:prstGeom prs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vi-VN" sz="2000" b="1" dirty="0" smtClean="0">
                <a:latin typeface="Times New Roman" panose="02020603050405020304" pitchFamily="18" charset="0"/>
                <a:cs typeface="Times New Roman" panose="02020603050405020304" pitchFamily="18" charset="0"/>
              </a:rPr>
              <a:t>KẾT LUẬN</a:t>
            </a:r>
            <a:endParaRPr lang="en-US" sz="2000" b="1" dirty="0">
              <a:latin typeface="Times New Roman" panose="02020603050405020304" pitchFamily="18" charset="0"/>
              <a:cs typeface="Times New Roman" panose="02020603050405020304" pitchFamily="18" charset="0"/>
            </a:endParaRPr>
          </a:p>
        </p:txBody>
      </p:sp>
      <p:sp>
        <p:nvSpPr>
          <p:cNvPr id="7" name="Horizontal Scroll 6"/>
          <p:cNvSpPr/>
          <p:nvPr/>
        </p:nvSpPr>
        <p:spPr>
          <a:xfrm>
            <a:off x="2350394" y="3747752"/>
            <a:ext cx="4063284" cy="1017431"/>
          </a:xfrm>
          <a:prstGeom prst="horizontalScroll">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vi-VN" sz="2400" b="1" i="1" dirty="0" smtClean="0">
                <a:latin typeface="+mj-lt"/>
              </a:rPr>
              <a:t>Kiến tạo lớp học hạnh phúc</a:t>
            </a:r>
            <a:endParaRPr lang="en-US" sz="2400" b="1" i="1" dirty="0">
              <a:latin typeface="+mj-lt"/>
            </a:endParaRPr>
          </a:p>
        </p:txBody>
      </p:sp>
    </p:spTree>
    <p:extLst>
      <p:ext uri="{BB962C8B-B14F-4D97-AF65-F5344CB8AC3E}">
        <p14:creationId xmlns:p14="http://schemas.microsoft.com/office/powerpoint/2010/main" val="1521885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1959" y="327660"/>
            <a:ext cx="5807686" cy="4389120"/>
          </a:xfrm>
          <a:prstGeom prst="rect">
            <a:avLst/>
          </a:prstGeom>
        </p:spPr>
      </p:pic>
    </p:spTree>
    <p:extLst>
      <p:ext uri="{BB962C8B-B14F-4D97-AF65-F5344CB8AC3E}">
        <p14:creationId xmlns:p14="http://schemas.microsoft.com/office/powerpoint/2010/main" val="264830702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pic>
        <p:nvPicPr>
          <p:cNvPr id="4" name="hát hs">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9230710" cy="5192275"/>
          </a:xfrm>
          <a:prstGeom prst="rect">
            <a:avLst/>
          </a:prstGeom>
        </p:spPr>
      </p:pic>
    </p:spTree>
    <p:extLst>
      <p:ext uri="{BB962C8B-B14F-4D97-AF65-F5344CB8AC3E}">
        <p14:creationId xmlns:p14="http://schemas.microsoft.com/office/powerpoint/2010/main" val="2706761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98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720"/>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0237" y="289648"/>
            <a:ext cx="6317087" cy="4456036"/>
          </a:xfrm>
          <a:prstGeom prst="rect">
            <a:avLst/>
          </a:prstGeom>
        </p:spPr>
      </p:pic>
    </p:spTree>
    <p:extLst>
      <p:ext uri="{BB962C8B-B14F-4D97-AF65-F5344CB8AC3E}">
        <p14:creationId xmlns:p14="http://schemas.microsoft.com/office/powerpoint/2010/main" val="94919001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7000" b="-17000"/>
          </a:stretch>
        </a:blipFill>
        <a:effectLst/>
      </p:bgPr>
    </p:bg>
    <p:spTree>
      <p:nvGrpSpPr>
        <p:cNvPr id="1" name="Shape 1720"/>
        <p:cNvGrpSpPr/>
        <p:nvPr/>
      </p:nvGrpSpPr>
      <p:grpSpPr>
        <a:xfrm>
          <a:off x="0" y="0"/>
          <a:ext cx="0" cy="0"/>
          <a:chOff x="0" y="0"/>
          <a:chExt cx="0" cy="0"/>
        </a:xfrm>
      </p:grpSpPr>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3212" y="139609"/>
            <a:ext cx="5713244" cy="4854391"/>
          </a:xfrm>
          <a:prstGeom prst="rect">
            <a:avLst/>
          </a:prstGeom>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8556" y="-256033"/>
            <a:ext cx="5645677" cy="5645677"/>
          </a:xfrm>
          <a:prstGeom prst="rect">
            <a:avLst/>
          </a:prstGeom>
        </p:spPr>
      </p:pic>
    </p:spTree>
    <p:extLst>
      <p:ext uri="{BB962C8B-B14F-4D97-AF65-F5344CB8AC3E}">
        <p14:creationId xmlns:p14="http://schemas.microsoft.com/office/powerpoint/2010/main" val="6507251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b="1" dirty="0" smtClean="0">
                <a:latin typeface="Times New Roman" panose="02020603050405020304" pitchFamily="18" charset="0"/>
                <a:cs typeface="Times New Roman" panose="02020603050405020304" pitchFamily="18" charset="0"/>
              </a:rPr>
              <a:t>KHẢO SÁT THỰC TẾ</a:t>
            </a:r>
            <a:endParaRPr lang="en-US" sz="2000" b="1" dirty="0">
              <a:latin typeface="Times New Roman" panose="02020603050405020304" pitchFamily="18" charset="0"/>
              <a:cs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942411318"/>
              </p:ext>
            </p:extLst>
          </p:nvPr>
        </p:nvGraphicFramePr>
        <p:xfrm>
          <a:off x="1255690" y="892672"/>
          <a:ext cx="6858000" cy="3840314"/>
        </p:xfrm>
        <a:graphic>
          <a:graphicData uri="http://schemas.openxmlformats.org/drawingml/2006/table">
            <a:tbl>
              <a:tblPr>
                <a:tableStyleId>{921B834F-862D-42F8-B631-89868CA05B0C}</a:tableStyleId>
              </a:tblPr>
              <a:tblGrid>
                <a:gridCol w="1320085">
                  <a:extLst>
                    <a:ext uri="{9D8B030D-6E8A-4147-A177-3AD203B41FA5}">
                      <a16:colId xmlns:a16="http://schemas.microsoft.com/office/drawing/2014/main" val="1506494905"/>
                    </a:ext>
                  </a:extLst>
                </a:gridCol>
                <a:gridCol w="3670479">
                  <a:extLst>
                    <a:ext uri="{9D8B030D-6E8A-4147-A177-3AD203B41FA5}">
                      <a16:colId xmlns:a16="http://schemas.microsoft.com/office/drawing/2014/main" val="3289547645"/>
                    </a:ext>
                  </a:extLst>
                </a:gridCol>
                <a:gridCol w="1004552">
                  <a:extLst>
                    <a:ext uri="{9D8B030D-6E8A-4147-A177-3AD203B41FA5}">
                      <a16:colId xmlns:a16="http://schemas.microsoft.com/office/drawing/2014/main" val="3725185101"/>
                    </a:ext>
                  </a:extLst>
                </a:gridCol>
                <a:gridCol w="862884">
                  <a:extLst>
                    <a:ext uri="{9D8B030D-6E8A-4147-A177-3AD203B41FA5}">
                      <a16:colId xmlns:a16="http://schemas.microsoft.com/office/drawing/2014/main" val="4286022520"/>
                    </a:ext>
                  </a:extLst>
                </a:gridCol>
              </a:tblGrid>
              <a:tr h="768062">
                <a:tc>
                  <a:txBody>
                    <a:bodyPr/>
                    <a:lstStyle/>
                    <a:p>
                      <a:pPr marL="635" indent="-1905" algn="ctr">
                        <a:lnSpc>
                          <a:spcPct val="120000"/>
                        </a:lnSpc>
                        <a:spcAft>
                          <a:spcPts val="800"/>
                        </a:spcAft>
                      </a:pPr>
                      <a:r>
                        <a:rPr lang="en-US" sz="1400" b="1" dirty="0" err="1">
                          <a:effectLst/>
                          <a:latin typeface="Times New Roman" panose="02020603050405020304" pitchFamily="18" charset="0"/>
                          <a:cs typeface="Times New Roman" panose="02020603050405020304" pitchFamily="18" charset="0"/>
                        </a:rPr>
                        <a:t>Tổng</a:t>
                      </a:r>
                      <a:r>
                        <a:rPr lang="en-US" sz="1400" b="1" dirty="0">
                          <a:effectLst/>
                          <a:latin typeface="Times New Roman" panose="02020603050405020304" pitchFamily="18" charset="0"/>
                          <a:cs typeface="Times New Roman" panose="02020603050405020304" pitchFamily="18" charset="0"/>
                        </a:rPr>
                        <a:t> </a:t>
                      </a:r>
                      <a:r>
                        <a:rPr lang="en-US" sz="1400" b="1" dirty="0" err="1">
                          <a:effectLst/>
                          <a:latin typeface="Times New Roman" panose="02020603050405020304" pitchFamily="18" charset="0"/>
                          <a:cs typeface="Times New Roman" panose="02020603050405020304" pitchFamily="18" charset="0"/>
                        </a:rPr>
                        <a:t>sô</a:t>
                      </a:r>
                      <a:r>
                        <a:rPr lang="en-US" sz="1400" b="1" dirty="0">
                          <a:effectLst/>
                          <a:latin typeface="Times New Roman" panose="02020603050405020304" pitchFamily="18" charset="0"/>
                          <a:cs typeface="Times New Roman" panose="02020603050405020304" pitchFamily="18" charset="0"/>
                        </a:rPr>
                        <a:t>́ </a:t>
                      </a:r>
                      <a:r>
                        <a:rPr lang="en-US" sz="1400" b="1" dirty="0" err="1">
                          <a:effectLst/>
                          <a:latin typeface="Times New Roman" panose="02020603050405020304" pitchFamily="18" charset="0"/>
                          <a:cs typeface="Times New Roman" panose="02020603050405020304" pitchFamily="18" charset="0"/>
                        </a:rPr>
                        <a:t>học</a:t>
                      </a:r>
                      <a:r>
                        <a:rPr lang="en-US" sz="1400" b="1" dirty="0">
                          <a:effectLst/>
                          <a:latin typeface="Times New Roman" panose="02020603050405020304" pitchFamily="18" charset="0"/>
                          <a:cs typeface="Times New Roman" panose="02020603050405020304" pitchFamily="18" charset="0"/>
                        </a:rPr>
                        <a:t> </a:t>
                      </a:r>
                      <a:r>
                        <a:rPr lang="en-US" sz="1400" b="1" dirty="0" err="1">
                          <a:effectLst/>
                          <a:latin typeface="Times New Roman" panose="02020603050405020304" pitchFamily="18" charset="0"/>
                          <a:cs typeface="Times New Roman" panose="02020603050405020304" pitchFamily="18" charset="0"/>
                        </a:rPr>
                        <a:t>sinh</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1005" marR="61005" marT="0" marB="0">
                    <a:solidFill>
                      <a:schemeClr val="tx2">
                        <a:lumMod val="20000"/>
                        <a:lumOff val="80000"/>
                      </a:schemeClr>
                    </a:solidFill>
                  </a:tcPr>
                </a:tc>
                <a:tc>
                  <a:txBody>
                    <a:bodyPr/>
                    <a:lstStyle/>
                    <a:p>
                      <a:pPr marL="635" indent="-1905" algn="ctr">
                        <a:lnSpc>
                          <a:spcPct val="120000"/>
                        </a:lnSpc>
                        <a:spcAft>
                          <a:spcPts val="800"/>
                        </a:spcAft>
                      </a:pPr>
                      <a:r>
                        <a:rPr lang="en-US" sz="1400" b="1" dirty="0" err="1">
                          <a:effectLst/>
                          <a:latin typeface="Times New Roman" panose="02020603050405020304" pitchFamily="18" charset="0"/>
                          <a:cs typeface="Times New Roman" panose="02020603050405020304" pitchFamily="18" charset="0"/>
                        </a:rPr>
                        <a:t>Em</a:t>
                      </a:r>
                      <a:r>
                        <a:rPr lang="en-US" sz="1400" b="1" dirty="0">
                          <a:effectLst/>
                          <a:latin typeface="Times New Roman" panose="02020603050405020304" pitchFamily="18" charset="0"/>
                          <a:cs typeface="Times New Roman" panose="02020603050405020304" pitchFamily="18" charset="0"/>
                        </a:rPr>
                        <a:t> </a:t>
                      </a:r>
                      <a:r>
                        <a:rPr lang="en-US" sz="1400" b="1" dirty="0" err="1">
                          <a:effectLst/>
                          <a:latin typeface="Times New Roman" panose="02020603050405020304" pitchFamily="18" charset="0"/>
                          <a:cs typeface="Times New Roman" panose="02020603050405020304" pitchFamily="18" charset="0"/>
                        </a:rPr>
                        <a:t>tự</a:t>
                      </a:r>
                      <a:r>
                        <a:rPr lang="en-US" sz="1400" b="1" dirty="0">
                          <a:effectLst/>
                          <a:latin typeface="Times New Roman" panose="02020603050405020304" pitchFamily="18" charset="0"/>
                          <a:cs typeface="Times New Roman" panose="02020603050405020304" pitchFamily="18" charset="0"/>
                        </a:rPr>
                        <a:t> </a:t>
                      </a:r>
                      <a:r>
                        <a:rPr lang="en-US" sz="1400" b="1" dirty="0" err="1">
                          <a:effectLst/>
                          <a:latin typeface="Times New Roman" panose="02020603050405020304" pitchFamily="18" charset="0"/>
                          <a:cs typeface="Times New Roman" panose="02020603050405020304" pitchFamily="18" charset="0"/>
                        </a:rPr>
                        <a:t>đánh</a:t>
                      </a:r>
                      <a:r>
                        <a:rPr lang="en-US" sz="1400" b="1" dirty="0">
                          <a:effectLst/>
                          <a:latin typeface="Times New Roman" panose="02020603050405020304" pitchFamily="18" charset="0"/>
                          <a:cs typeface="Times New Roman" panose="02020603050405020304" pitchFamily="18" charset="0"/>
                        </a:rPr>
                        <a:t> </a:t>
                      </a:r>
                      <a:r>
                        <a:rPr lang="en-US" sz="1400" b="1" dirty="0" err="1">
                          <a:effectLst/>
                          <a:latin typeface="Times New Roman" panose="02020603050405020304" pitchFamily="18" charset="0"/>
                          <a:cs typeface="Times New Roman" panose="02020603050405020304" pitchFamily="18" charset="0"/>
                        </a:rPr>
                        <a:t>giá</a:t>
                      </a:r>
                      <a:r>
                        <a:rPr lang="en-US" sz="1400" b="1" dirty="0">
                          <a:effectLst/>
                          <a:latin typeface="Times New Roman" panose="02020603050405020304" pitchFamily="18" charset="0"/>
                          <a:cs typeface="Times New Roman" panose="02020603050405020304" pitchFamily="18" charset="0"/>
                        </a:rPr>
                        <a:t> </a:t>
                      </a:r>
                      <a:r>
                        <a:rPr lang="en-US" sz="1400" b="1" dirty="0" err="1">
                          <a:effectLst/>
                          <a:latin typeface="Times New Roman" panose="02020603050405020304" pitchFamily="18" charset="0"/>
                          <a:cs typeface="Times New Roman" panose="02020603050405020304" pitchFamily="18" charset="0"/>
                        </a:rPr>
                        <a:t>về</a:t>
                      </a:r>
                      <a:r>
                        <a:rPr lang="en-US" sz="1400" b="1" dirty="0">
                          <a:effectLst/>
                          <a:latin typeface="Times New Roman" panose="02020603050405020304" pitchFamily="18" charset="0"/>
                          <a:cs typeface="Times New Roman" panose="02020603050405020304" pitchFamily="18" charset="0"/>
                        </a:rPr>
                        <a:t> </a:t>
                      </a:r>
                      <a:r>
                        <a:rPr lang="en-US" sz="1400" b="1" dirty="0" err="1">
                          <a:effectLst/>
                          <a:latin typeface="Times New Roman" panose="02020603050405020304" pitchFamily="18" charset="0"/>
                          <a:cs typeface="Times New Roman" panose="02020603050405020304" pitchFamily="18" charset="0"/>
                        </a:rPr>
                        <a:t>kỹ</a:t>
                      </a:r>
                      <a:r>
                        <a:rPr lang="en-US" sz="1400" b="1" dirty="0">
                          <a:effectLst/>
                          <a:latin typeface="Times New Roman" panose="02020603050405020304" pitchFamily="18" charset="0"/>
                          <a:cs typeface="Times New Roman" panose="02020603050405020304" pitchFamily="18" charset="0"/>
                        </a:rPr>
                        <a:t> </a:t>
                      </a:r>
                      <a:r>
                        <a:rPr lang="en-US" sz="1400" b="1" dirty="0" err="1">
                          <a:effectLst/>
                          <a:latin typeface="Times New Roman" panose="02020603050405020304" pitchFamily="18" charset="0"/>
                          <a:cs typeface="Times New Roman" panose="02020603050405020304" pitchFamily="18" charset="0"/>
                        </a:rPr>
                        <a:t>năng</a:t>
                      </a:r>
                      <a:r>
                        <a:rPr lang="en-US" sz="1400" b="1" dirty="0">
                          <a:effectLst/>
                          <a:latin typeface="Times New Roman" panose="02020603050405020304" pitchFamily="18" charset="0"/>
                          <a:cs typeface="Times New Roman" panose="02020603050405020304" pitchFamily="18" charset="0"/>
                        </a:rPr>
                        <a:t> </a:t>
                      </a:r>
                      <a:r>
                        <a:rPr lang="en-US" sz="1400" b="1" dirty="0" err="1">
                          <a:effectLst/>
                          <a:latin typeface="Times New Roman" panose="02020603050405020304" pitchFamily="18" charset="0"/>
                          <a:cs typeface="Times New Roman" panose="02020603050405020304" pitchFamily="18" charset="0"/>
                        </a:rPr>
                        <a:t>Nghe</a:t>
                      </a:r>
                      <a:r>
                        <a:rPr lang="en-US" sz="1400" b="1" dirty="0">
                          <a:effectLst/>
                          <a:latin typeface="Times New Roman" panose="02020603050405020304" pitchFamily="18" charset="0"/>
                          <a:cs typeface="Times New Roman" panose="02020603050405020304" pitchFamily="18" charset="0"/>
                        </a:rPr>
                        <a:t> </a:t>
                      </a:r>
                      <a:r>
                        <a:rPr lang="en-US" sz="1400" b="1" dirty="0" err="1">
                          <a:effectLst/>
                          <a:latin typeface="Times New Roman" panose="02020603050405020304" pitchFamily="18" charset="0"/>
                          <a:cs typeface="Times New Roman" panose="02020603050405020304" pitchFamily="18" charset="0"/>
                        </a:rPr>
                        <a:t>Tiếng</a:t>
                      </a:r>
                      <a:r>
                        <a:rPr lang="en-US" sz="1400" b="1" dirty="0">
                          <a:effectLst/>
                          <a:latin typeface="Times New Roman" panose="02020603050405020304" pitchFamily="18" charset="0"/>
                          <a:cs typeface="Times New Roman" panose="02020603050405020304" pitchFamily="18" charset="0"/>
                        </a:rPr>
                        <a:t> </a:t>
                      </a:r>
                      <a:r>
                        <a:rPr lang="en-US" sz="1400" b="1" dirty="0" err="1">
                          <a:effectLst/>
                          <a:latin typeface="Times New Roman" panose="02020603050405020304" pitchFamily="18" charset="0"/>
                          <a:cs typeface="Times New Roman" panose="02020603050405020304" pitchFamily="18" charset="0"/>
                        </a:rPr>
                        <a:t>Anh</a:t>
                      </a:r>
                      <a:r>
                        <a:rPr lang="en-US" sz="1400" b="1" dirty="0">
                          <a:effectLst/>
                          <a:latin typeface="Times New Roman" panose="02020603050405020304" pitchFamily="18" charset="0"/>
                          <a:cs typeface="Times New Roman" panose="02020603050405020304" pitchFamily="18" charset="0"/>
                        </a:rPr>
                        <a:t> </a:t>
                      </a:r>
                      <a:r>
                        <a:rPr lang="en-US" sz="1400" b="1" dirty="0" err="1">
                          <a:effectLst/>
                          <a:latin typeface="Times New Roman" panose="02020603050405020304" pitchFamily="18" charset="0"/>
                          <a:cs typeface="Times New Roman" panose="02020603050405020304" pitchFamily="18" charset="0"/>
                        </a:rPr>
                        <a:t>của</a:t>
                      </a:r>
                      <a:r>
                        <a:rPr lang="en-US" sz="1400" b="1" dirty="0">
                          <a:effectLst/>
                          <a:latin typeface="Times New Roman" panose="02020603050405020304" pitchFamily="18" charset="0"/>
                          <a:cs typeface="Times New Roman" panose="02020603050405020304" pitchFamily="18" charset="0"/>
                        </a:rPr>
                        <a:t> </a:t>
                      </a:r>
                      <a:r>
                        <a:rPr lang="en-US" sz="1400" b="1" dirty="0" err="1">
                          <a:effectLst/>
                          <a:latin typeface="Times New Roman" panose="02020603050405020304" pitchFamily="18" charset="0"/>
                          <a:cs typeface="Times New Roman" panose="02020603050405020304" pitchFamily="18" charset="0"/>
                        </a:rPr>
                        <a:t>bản</a:t>
                      </a:r>
                      <a:r>
                        <a:rPr lang="en-US" sz="1400" b="1" dirty="0">
                          <a:effectLst/>
                          <a:latin typeface="Times New Roman" panose="02020603050405020304" pitchFamily="18" charset="0"/>
                          <a:cs typeface="Times New Roman" panose="02020603050405020304" pitchFamily="18" charset="0"/>
                        </a:rPr>
                        <a:t> </a:t>
                      </a:r>
                      <a:r>
                        <a:rPr lang="en-US" sz="1400" b="1" dirty="0" err="1">
                          <a:effectLst/>
                          <a:latin typeface="Times New Roman" panose="02020603050405020304" pitchFamily="18" charset="0"/>
                          <a:cs typeface="Times New Roman" panose="02020603050405020304" pitchFamily="18" charset="0"/>
                        </a:rPr>
                        <a:t>thân</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1005" marR="61005" marT="0" marB="0">
                    <a:solidFill>
                      <a:schemeClr val="tx2">
                        <a:lumMod val="20000"/>
                        <a:lumOff val="80000"/>
                      </a:schemeClr>
                    </a:solidFill>
                  </a:tcPr>
                </a:tc>
                <a:tc>
                  <a:txBody>
                    <a:bodyPr/>
                    <a:lstStyle/>
                    <a:p>
                      <a:pPr marL="635" indent="-1905" algn="ctr">
                        <a:lnSpc>
                          <a:spcPct val="120000"/>
                        </a:lnSpc>
                        <a:spcAft>
                          <a:spcPts val="800"/>
                        </a:spcAft>
                      </a:pPr>
                      <a:r>
                        <a:rPr lang="en-US" sz="1400" b="1" dirty="0" err="1">
                          <a:effectLst/>
                          <a:latin typeface="Times New Roman" panose="02020603050405020304" pitchFamily="18" charset="0"/>
                          <a:cs typeface="Times New Roman" panose="02020603050405020304" pitchFamily="18" charset="0"/>
                        </a:rPr>
                        <a:t>Số</a:t>
                      </a:r>
                      <a:r>
                        <a:rPr lang="en-US" sz="1400" b="1" dirty="0">
                          <a:effectLst/>
                          <a:latin typeface="Times New Roman" panose="02020603050405020304" pitchFamily="18" charset="0"/>
                          <a:cs typeface="Times New Roman" panose="02020603050405020304" pitchFamily="18" charset="0"/>
                        </a:rPr>
                        <a:t> </a:t>
                      </a:r>
                      <a:r>
                        <a:rPr lang="en-US" sz="1400" b="1" dirty="0" err="1">
                          <a:effectLst/>
                          <a:latin typeface="Times New Roman" panose="02020603050405020304" pitchFamily="18" charset="0"/>
                          <a:cs typeface="Times New Roman" panose="02020603050405020304" pitchFamily="18" charset="0"/>
                        </a:rPr>
                        <a:t>lượng</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1005" marR="61005" marT="0" marB="0" anchor="ctr">
                    <a:solidFill>
                      <a:schemeClr val="tx2">
                        <a:lumMod val="20000"/>
                        <a:lumOff val="80000"/>
                      </a:schemeClr>
                    </a:solidFill>
                  </a:tcPr>
                </a:tc>
                <a:tc>
                  <a:txBody>
                    <a:bodyPr/>
                    <a:lstStyle/>
                    <a:p>
                      <a:pPr marL="635" indent="-1905" algn="ctr">
                        <a:lnSpc>
                          <a:spcPct val="120000"/>
                        </a:lnSpc>
                        <a:spcAft>
                          <a:spcPts val="800"/>
                        </a:spcAft>
                      </a:pPr>
                      <a:r>
                        <a:rPr lang="en-US" sz="1400" b="1" dirty="0" err="1">
                          <a:effectLst/>
                          <a:latin typeface="Times New Roman" panose="02020603050405020304" pitchFamily="18" charset="0"/>
                          <a:cs typeface="Times New Roman" panose="02020603050405020304" pitchFamily="18" charset="0"/>
                        </a:rPr>
                        <a:t>Tỷ</a:t>
                      </a:r>
                      <a:r>
                        <a:rPr lang="en-US" sz="1400" b="1" dirty="0">
                          <a:effectLst/>
                          <a:latin typeface="Times New Roman" panose="02020603050405020304" pitchFamily="18" charset="0"/>
                          <a:cs typeface="Times New Roman" panose="02020603050405020304" pitchFamily="18" charset="0"/>
                        </a:rPr>
                        <a:t> </a:t>
                      </a:r>
                      <a:r>
                        <a:rPr lang="en-US" sz="1400" b="1" dirty="0" err="1">
                          <a:effectLst/>
                          <a:latin typeface="Times New Roman" panose="02020603050405020304" pitchFamily="18" charset="0"/>
                          <a:cs typeface="Times New Roman" panose="02020603050405020304" pitchFamily="18" charset="0"/>
                        </a:rPr>
                        <a:t>lệ</a:t>
                      </a:r>
                      <a:r>
                        <a:rPr lang="en-US" sz="1400" b="1" dirty="0">
                          <a:effectLst/>
                          <a:latin typeface="Times New Roman" panose="02020603050405020304" pitchFamily="18" charset="0"/>
                          <a:cs typeface="Times New Roman" panose="02020603050405020304" pitchFamily="18" charset="0"/>
                        </a:rPr>
                        <a:t> %</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1005" marR="61005" marT="0" marB="0" anchor="ctr">
                    <a:solidFill>
                      <a:schemeClr val="tx2">
                        <a:lumMod val="20000"/>
                        <a:lumOff val="80000"/>
                      </a:schemeClr>
                    </a:solidFill>
                  </a:tcPr>
                </a:tc>
                <a:extLst>
                  <a:ext uri="{0D108BD9-81ED-4DB2-BD59-A6C34878D82A}">
                    <a16:rowId xmlns:a16="http://schemas.microsoft.com/office/drawing/2014/main" val="1685761954"/>
                  </a:ext>
                </a:extLst>
              </a:tr>
              <a:tr h="512042">
                <a:tc rowSpan="6">
                  <a:txBody>
                    <a:bodyPr/>
                    <a:lstStyle/>
                    <a:p>
                      <a:pPr marL="635" indent="-1905" algn="ctr">
                        <a:lnSpc>
                          <a:spcPct val="120000"/>
                        </a:lnSpc>
                        <a:spcAft>
                          <a:spcPts val="800"/>
                        </a:spcAft>
                      </a:pPr>
                      <a:r>
                        <a:rPr lang="en-US" sz="1400" b="1" dirty="0">
                          <a:effectLst/>
                          <a:latin typeface="Times New Roman" panose="02020603050405020304" pitchFamily="18" charset="0"/>
                          <a:cs typeface="Times New Roman" panose="02020603050405020304" pitchFamily="18" charset="0"/>
                        </a:rPr>
                        <a:t>179 </a:t>
                      </a:r>
                      <a:r>
                        <a:rPr lang="en-US" sz="1400" b="1" dirty="0" err="1">
                          <a:effectLst/>
                          <a:latin typeface="Times New Roman" panose="02020603050405020304" pitchFamily="18" charset="0"/>
                          <a:cs typeface="Times New Roman" panose="02020603050405020304" pitchFamily="18" charset="0"/>
                        </a:rPr>
                        <a:t>học</a:t>
                      </a:r>
                      <a:r>
                        <a:rPr lang="en-US" sz="1400" b="1" dirty="0">
                          <a:effectLst/>
                          <a:latin typeface="Times New Roman" panose="02020603050405020304" pitchFamily="18" charset="0"/>
                          <a:cs typeface="Times New Roman" panose="02020603050405020304" pitchFamily="18" charset="0"/>
                        </a:rPr>
                        <a:t> </a:t>
                      </a:r>
                      <a:r>
                        <a:rPr lang="en-US" sz="1400" b="1" dirty="0" err="1">
                          <a:effectLst/>
                          <a:latin typeface="Times New Roman" panose="02020603050405020304" pitchFamily="18" charset="0"/>
                          <a:cs typeface="Times New Roman" panose="02020603050405020304" pitchFamily="18" charset="0"/>
                        </a:rPr>
                        <a:t>sinh</a:t>
                      </a:r>
                      <a:endParaRPr lang="en-US"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1005" marR="61005" marT="0" marB="0" anchor="ctr">
                    <a:solidFill>
                      <a:schemeClr val="tx2">
                        <a:lumMod val="20000"/>
                        <a:lumOff val="80000"/>
                      </a:schemeClr>
                    </a:solidFill>
                  </a:tcPr>
                </a:tc>
                <a:tc>
                  <a:txBody>
                    <a:bodyPr/>
                    <a:lstStyle/>
                    <a:p>
                      <a:pPr marL="635" indent="-1905">
                        <a:lnSpc>
                          <a:spcPct val="120000"/>
                        </a:lnSpc>
                        <a:spcAft>
                          <a:spcPts val="800"/>
                        </a:spcAft>
                      </a:pPr>
                      <a:r>
                        <a:rPr lang="en-US" sz="1400" b="1" i="1" dirty="0" err="1">
                          <a:effectLst/>
                          <a:latin typeface="Times New Roman" panose="02020603050405020304" pitchFamily="18" charset="0"/>
                          <a:cs typeface="Times New Roman" panose="02020603050405020304" pitchFamily="18" charset="0"/>
                        </a:rPr>
                        <a:t>Nghe</a:t>
                      </a:r>
                      <a:r>
                        <a:rPr lang="en-US" sz="1400" b="1" i="1" dirty="0">
                          <a:effectLst/>
                          <a:latin typeface="Times New Roman" panose="02020603050405020304" pitchFamily="18" charset="0"/>
                          <a:cs typeface="Times New Roman" panose="02020603050405020304" pitchFamily="18" charset="0"/>
                        </a:rPr>
                        <a:t> </a:t>
                      </a:r>
                      <a:r>
                        <a:rPr lang="en-US" sz="1400" b="1" i="1" dirty="0" err="1">
                          <a:effectLst/>
                          <a:latin typeface="Times New Roman" panose="02020603050405020304" pitchFamily="18" charset="0"/>
                          <a:cs typeface="Times New Roman" panose="02020603050405020304" pitchFamily="18" charset="0"/>
                        </a:rPr>
                        <a:t>được</a:t>
                      </a:r>
                      <a:r>
                        <a:rPr lang="en-US" sz="1400" b="1" i="1" dirty="0">
                          <a:effectLst/>
                          <a:latin typeface="Times New Roman" panose="02020603050405020304" pitchFamily="18" charset="0"/>
                          <a:cs typeface="Times New Roman" panose="02020603050405020304" pitchFamily="18" charset="0"/>
                        </a:rPr>
                        <a:t> </a:t>
                      </a:r>
                      <a:r>
                        <a:rPr lang="en-US" sz="1400" b="1" i="1" dirty="0" err="1">
                          <a:effectLst/>
                          <a:latin typeface="Times New Roman" panose="02020603050405020304" pitchFamily="18" charset="0"/>
                          <a:cs typeface="Times New Roman" panose="02020603050405020304" pitchFamily="18" charset="0"/>
                        </a:rPr>
                        <a:t>một</a:t>
                      </a:r>
                      <a:r>
                        <a:rPr lang="en-US" sz="1400" b="1" i="1" dirty="0">
                          <a:effectLst/>
                          <a:latin typeface="Times New Roman" panose="02020603050405020304" pitchFamily="18" charset="0"/>
                          <a:cs typeface="Times New Roman" panose="02020603050405020304" pitchFamily="18" charset="0"/>
                        </a:rPr>
                        <a:t> </a:t>
                      </a:r>
                      <a:r>
                        <a:rPr lang="en-US" sz="1400" b="1" i="1" dirty="0" err="1">
                          <a:effectLst/>
                          <a:latin typeface="Times New Roman" panose="02020603050405020304" pitchFamily="18" charset="0"/>
                          <a:cs typeface="Times New Roman" panose="02020603050405020304" pitchFamily="18" charset="0"/>
                        </a:rPr>
                        <a:t>số</a:t>
                      </a:r>
                      <a:r>
                        <a:rPr lang="en-US" sz="1400" b="1" i="1" dirty="0">
                          <a:effectLst/>
                          <a:latin typeface="Times New Roman" panose="02020603050405020304" pitchFamily="18" charset="0"/>
                          <a:cs typeface="Times New Roman" panose="02020603050405020304" pitchFamily="18" charset="0"/>
                        </a:rPr>
                        <a:t> </a:t>
                      </a:r>
                      <a:r>
                        <a:rPr lang="en-US" sz="1400" b="1" i="1" dirty="0" err="1">
                          <a:effectLst/>
                          <a:latin typeface="Times New Roman" panose="02020603050405020304" pitchFamily="18" charset="0"/>
                          <a:cs typeface="Times New Roman" panose="02020603050405020304" pitchFamily="18" charset="0"/>
                        </a:rPr>
                        <a:t>câu</a:t>
                      </a:r>
                      <a:r>
                        <a:rPr lang="en-US" sz="1400" b="1" i="1" dirty="0">
                          <a:effectLst/>
                          <a:latin typeface="Times New Roman" panose="02020603050405020304" pitchFamily="18" charset="0"/>
                          <a:cs typeface="Times New Roman" panose="02020603050405020304" pitchFamily="18" charset="0"/>
                        </a:rPr>
                        <a:t> </a:t>
                      </a:r>
                      <a:r>
                        <a:rPr lang="en-US" sz="1400" b="1" i="1" dirty="0" err="1">
                          <a:effectLst/>
                          <a:latin typeface="Times New Roman" panose="02020603050405020304" pitchFamily="18" charset="0"/>
                          <a:cs typeface="Times New Roman" panose="02020603050405020304" pitchFamily="18" charset="0"/>
                        </a:rPr>
                        <a:t>đơn</a:t>
                      </a:r>
                      <a:r>
                        <a:rPr lang="en-US" sz="1400" b="1" i="1" dirty="0">
                          <a:effectLst/>
                          <a:latin typeface="Times New Roman" panose="02020603050405020304" pitchFamily="18" charset="0"/>
                          <a:cs typeface="Times New Roman" panose="02020603050405020304" pitchFamily="18" charset="0"/>
                        </a:rPr>
                        <a:t> </a:t>
                      </a:r>
                      <a:r>
                        <a:rPr lang="en-US" sz="1400" b="1" i="1" dirty="0" err="1">
                          <a:effectLst/>
                          <a:latin typeface="Times New Roman" panose="02020603050405020304" pitchFamily="18" charset="0"/>
                          <a:cs typeface="Times New Roman" panose="02020603050405020304" pitchFamily="18" charset="0"/>
                        </a:rPr>
                        <a:t>giản</a:t>
                      </a:r>
                      <a:endParaRPr lang="en-US" sz="1400" b="1"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1005" marR="61005" marT="0" marB="0">
                    <a:solidFill>
                      <a:schemeClr val="tx2">
                        <a:lumMod val="20000"/>
                        <a:lumOff val="80000"/>
                      </a:schemeClr>
                    </a:solidFill>
                  </a:tcPr>
                </a:tc>
                <a:tc>
                  <a:txBody>
                    <a:bodyPr/>
                    <a:lstStyle/>
                    <a:p>
                      <a:pPr algn="ctr">
                        <a:lnSpc>
                          <a:spcPct val="120000"/>
                        </a:lnSpc>
                        <a:spcAft>
                          <a:spcPts val="800"/>
                        </a:spcAft>
                      </a:pPr>
                      <a:r>
                        <a:rPr lang="en-US" sz="1400" b="1" i="1" dirty="0">
                          <a:effectLst/>
                          <a:latin typeface="Times New Roman" panose="02020603050405020304" pitchFamily="18" charset="0"/>
                          <a:cs typeface="Times New Roman" panose="02020603050405020304" pitchFamily="18" charset="0"/>
                        </a:rPr>
                        <a:t>150</a:t>
                      </a:r>
                      <a:endParaRPr lang="en-US" sz="1400" b="1"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1005" marR="61005" marT="0" marB="0">
                    <a:solidFill>
                      <a:schemeClr val="tx2">
                        <a:lumMod val="20000"/>
                        <a:lumOff val="80000"/>
                      </a:schemeClr>
                    </a:solidFill>
                  </a:tcPr>
                </a:tc>
                <a:tc>
                  <a:txBody>
                    <a:bodyPr/>
                    <a:lstStyle/>
                    <a:p>
                      <a:pPr marL="635" indent="-1905" algn="ctr">
                        <a:lnSpc>
                          <a:spcPct val="120000"/>
                        </a:lnSpc>
                        <a:spcAft>
                          <a:spcPts val="800"/>
                        </a:spcAft>
                      </a:pPr>
                      <a:r>
                        <a:rPr lang="vi-VN" sz="1400" b="1" i="1">
                          <a:effectLst/>
                          <a:latin typeface="Times New Roman" panose="02020603050405020304" pitchFamily="18" charset="0"/>
                          <a:cs typeface="Times New Roman" panose="02020603050405020304" pitchFamily="18" charset="0"/>
                        </a:rPr>
                        <a:t>83.7</a:t>
                      </a:r>
                      <a:endParaRPr lang="en-US" sz="1400" b="1" i="1">
                        <a:effectLst/>
                        <a:latin typeface="Times New Roman" panose="02020603050405020304" pitchFamily="18" charset="0"/>
                        <a:ea typeface="Calibri" panose="020F0502020204030204" pitchFamily="34" charset="0"/>
                        <a:cs typeface="Times New Roman" panose="02020603050405020304" pitchFamily="18" charset="0"/>
                      </a:endParaRPr>
                    </a:p>
                  </a:txBody>
                  <a:tcPr marL="61005" marR="61005" marT="0" marB="0">
                    <a:solidFill>
                      <a:schemeClr val="tx2">
                        <a:lumMod val="20000"/>
                        <a:lumOff val="80000"/>
                      </a:schemeClr>
                    </a:solidFill>
                  </a:tcPr>
                </a:tc>
                <a:extLst>
                  <a:ext uri="{0D108BD9-81ED-4DB2-BD59-A6C34878D82A}">
                    <a16:rowId xmlns:a16="http://schemas.microsoft.com/office/drawing/2014/main" val="2989858430"/>
                  </a:ext>
                </a:extLst>
              </a:tr>
              <a:tr h="512042">
                <a:tc vMerge="1">
                  <a:txBody>
                    <a:bodyPr/>
                    <a:lstStyle/>
                    <a:p>
                      <a:endParaRPr lang="en-US"/>
                    </a:p>
                  </a:txBody>
                  <a:tcPr/>
                </a:tc>
                <a:tc>
                  <a:txBody>
                    <a:bodyPr/>
                    <a:lstStyle/>
                    <a:p>
                      <a:pPr marL="635" indent="-1905">
                        <a:lnSpc>
                          <a:spcPct val="120000"/>
                        </a:lnSpc>
                        <a:spcAft>
                          <a:spcPts val="800"/>
                        </a:spcAft>
                      </a:pPr>
                      <a:r>
                        <a:rPr lang="en-US" sz="1400" b="1" i="1" dirty="0" err="1">
                          <a:effectLst/>
                          <a:latin typeface="Times New Roman" panose="02020603050405020304" pitchFamily="18" charset="0"/>
                          <a:cs typeface="Times New Roman" panose="02020603050405020304" pitchFamily="18" charset="0"/>
                        </a:rPr>
                        <a:t>Nghe</a:t>
                      </a:r>
                      <a:r>
                        <a:rPr lang="en-US" sz="1400" b="1" i="1" dirty="0">
                          <a:effectLst/>
                          <a:latin typeface="Times New Roman" panose="02020603050405020304" pitchFamily="18" charset="0"/>
                          <a:cs typeface="Times New Roman" panose="02020603050405020304" pitchFamily="18" charset="0"/>
                        </a:rPr>
                        <a:t> </a:t>
                      </a:r>
                      <a:r>
                        <a:rPr lang="en-US" sz="1400" b="1" i="1" dirty="0" err="1">
                          <a:effectLst/>
                          <a:latin typeface="Times New Roman" panose="02020603050405020304" pitchFamily="18" charset="0"/>
                          <a:cs typeface="Times New Roman" panose="02020603050405020304" pitchFamily="18" charset="0"/>
                        </a:rPr>
                        <a:t>được</a:t>
                      </a:r>
                      <a:r>
                        <a:rPr lang="en-US" sz="1400" b="1" i="1" dirty="0">
                          <a:effectLst/>
                          <a:latin typeface="Times New Roman" panose="02020603050405020304" pitchFamily="18" charset="0"/>
                          <a:cs typeface="Times New Roman" panose="02020603050405020304" pitchFamily="18" charset="0"/>
                        </a:rPr>
                        <a:t> </a:t>
                      </a:r>
                      <a:r>
                        <a:rPr lang="en-US" sz="1400" b="1" i="1" dirty="0" err="1">
                          <a:effectLst/>
                          <a:latin typeface="Times New Roman" panose="02020603050405020304" pitchFamily="18" charset="0"/>
                          <a:cs typeface="Times New Roman" panose="02020603050405020304" pitchFamily="18" charset="0"/>
                        </a:rPr>
                        <a:t>các</a:t>
                      </a:r>
                      <a:r>
                        <a:rPr lang="en-US" sz="1400" b="1" i="1" dirty="0">
                          <a:effectLst/>
                          <a:latin typeface="Times New Roman" panose="02020603050405020304" pitchFamily="18" charset="0"/>
                          <a:cs typeface="Times New Roman" panose="02020603050405020304" pitchFamily="18" charset="0"/>
                        </a:rPr>
                        <a:t> </a:t>
                      </a:r>
                      <a:r>
                        <a:rPr lang="en-US" sz="1400" b="1" i="1" dirty="0" err="1">
                          <a:effectLst/>
                          <a:latin typeface="Times New Roman" panose="02020603050405020304" pitchFamily="18" charset="0"/>
                          <a:cs typeface="Times New Roman" panose="02020603050405020304" pitchFamily="18" charset="0"/>
                        </a:rPr>
                        <a:t>hội</a:t>
                      </a:r>
                      <a:r>
                        <a:rPr lang="en-US" sz="1400" b="1" i="1" dirty="0">
                          <a:effectLst/>
                          <a:latin typeface="Times New Roman" panose="02020603050405020304" pitchFamily="18" charset="0"/>
                          <a:cs typeface="Times New Roman" panose="02020603050405020304" pitchFamily="18" charset="0"/>
                        </a:rPr>
                        <a:t> </a:t>
                      </a:r>
                      <a:r>
                        <a:rPr lang="en-US" sz="1400" b="1" i="1" dirty="0" err="1">
                          <a:effectLst/>
                          <a:latin typeface="Times New Roman" panose="02020603050405020304" pitchFamily="18" charset="0"/>
                          <a:cs typeface="Times New Roman" panose="02020603050405020304" pitchFamily="18" charset="0"/>
                        </a:rPr>
                        <a:t>thoại</a:t>
                      </a:r>
                      <a:r>
                        <a:rPr lang="en-US" sz="1400" b="1" i="1" dirty="0">
                          <a:effectLst/>
                          <a:latin typeface="Times New Roman" panose="02020603050405020304" pitchFamily="18" charset="0"/>
                          <a:cs typeface="Times New Roman" panose="02020603050405020304" pitchFamily="18" charset="0"/>
                        </a:rPr>
                        <a:t> </a:t>
                      </a:r>
                      <a:r>
                        <a:rPr lang="en-US" sz="1400" b="1" i="1" dirty="0" err="1">
                          <a:effectLst/>
                          <a:latin typeface="Times New Roman" panose="02020603050405020304" pitchFamily="18" charset="0"/>
                          <a:cs typeface="Times New Roman" panose="02020603050405020304" pitchFamily="18" charset="0"/>
                        </a:rPr>
                        <a:t>đơn</a:t>
                      </a:r>
                      <a:r>
                        <a:rPr lang="en-US" sz="1400" b="1" i="1" dirty="0">
                          <a:effectLst/>
                          <a:latin typeface="Times New Roman" panose="02020603050405020304" pitchFamily="18" charset="0"/>
                          <a:cs typeface="Times New Roman" panose="02020603050405020304" pitchFamily="18" charset="0"/>
                        </a:rPr>
                        <a:t> </a:t>
                      </a:r>
                      <a:r>
                        <a:rPr lang="en-US" sz="1400" b="1" i="1" dirty="0" err="1">
                          <a:effectLst/>
                          <a:latin typeface="Times New Roman" panose="02020603050405020304" pitchFamily="18" charset="0"/>
                          <a:cs typeface="Times New Roman" panose="02020603050405020304" pitchFamily="18" charset="0"/>
                        </a:rPr>
                        <a:t>giản</a:t>
                      </a:r>
                      <a:endParaRPr lang="en-US" sz="1400" b="1"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1005" marR="61005" marT="0" marB="0">
                    <a:solidFill>
                      <a:schemeClr val="tx2">
                        <a:lumMod val="20000"/>
                        <a:lumOff val="80000"/>
                      </a:schemeClr>
                    </a:solidFill>
                  </a:tcPr>
                </a:tc>
                <a:tc>
                  <a:txBody>
                    <a:bodyPr/>
                    <a:lstStyle/>
                    <a:p>
                      <a:pPr marL="635" indent="-1905" algn="ctr">
                        <a:lnSpc>
                          <a:spcPct val="120000"/>
                        </a:lnSpc>
                        <a:spcAft>
                          <a:spcPts val="800"/>
                        </a:spcAft>
                      </a:pPr>
                      <a:r>
                        <a:rPr lang="en-US" sz="1400" b="1" i="1" dirty="0">
                          <a:effectLst/>
                          <a:latin typeface="Times New Roman" panose="02020603050405020304" pitchFamily="18" charset="0"/>
                          <a:cs typeface="Times New Roman" panose="02020603050405020304" pitchFamily="18" charset="0"/>
                        </a:rPr>
                        <a:t>140</a:t>
                      </a:r>
                      <a:endParaRPr lang="en-US" sz="1400" b="1"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1005" marR="61005" marT="0" marB="0">
                    <a:solidFill>
                      <a:schemeClr val="tx2">
                        <a:lumMod val="20000"/>
                        <a:lumOff val="80000"/>
                      </a:schemeClr>
                    </a:solidFill>
                  </a:tcPr>
                </a:tc>
                <a:tc>
                  <a:txBody>
                    <a:bodyPr/>
                    <a:lstStyle/>
                    <a:p>
                      <a:pPr marL="635" indent="-1905" algn="ctr">
                        <a:lnSpc>
                          <a:spcPct val="120000"/>
                        </a:lnSpc>
                        <a:spcAft>
                          <a:spcPts val="800"/>
                        </a:spcAft>
                      </a:pPr>
                      <a:r>
                        <a:rPr lang="vi-VN" sz="1400" b="1" i="1" dirty="0">
                          <a:effectLst/>
                          <a:latin typeface="Times New Roman" panose="02020603050405020304" pitchFamily="18" charset="0"/>
                          <a:cs typeface="Times New Roman" panose="02020603050405020304" pitchFamily="18" charset="0"/>
                        </a:rPr>
                        <a:t>78.2</a:t>
                      </a:r>
                      <a:endParaRPr lang="en-US" sz="1400" b="1"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1005" marR="61005" marT="0" marB="0">
                    <a:solidFill>
                      <a:schemeClr val="tx2">
                        <a:lumMod val="20000"/>
                        <a:lumOff val="80000"/>
                      </a:schemeClr>
                    </a:solidFill>
                  </a:tcPr>
                </a:tc>
                <a:extLst>
                  <a:ext uri="{0D108BD9-81ED-4DB2-BD59-A6C34878D82A}">
                    <a16:rowId xmlns:a16="http://schemas.microsoft.com/office/drawing/2014/main" val="3354947763"/>
                  </a:ext>
                </a:extLst>
              </a:tr>
              <a:tr h="512042">
                <a:tc vMerge="1">
                  <a:txBody>
                    <a:bodyPr/>
                    <a:lstStyle/>
                    <a:p>
                      <a:endParaRPr lang="en-US"/>
                    </a:p>
                  </a:txBody>
                  <a:tcPr/>
                </a:tc>
                <a:tc>
                  <a:txBody>
                    <a:bodyPr/>
                    <a:lstStyle/>
                    <a:p>
                      <a:pPr marL="635" indent="-1905">
                        <a:lnSpc>
                          <a:spcPct val="120000"/>
                        </a:lnSpc>
                        <a:spcAft>
                          <a:spcPts val="800"/>
                        </a:spcAft>
                      </a:pPr>
                      <a:r>
                        <a:rPr lang="en-US" sz="1400" b="1" i="1" dirty="0" err="1">
                          <a:effectLst/>
                          <a:latin typeface="Times New Roman" panose="02020603050405020304" pitchFamily="18" charset="0"/>
                          <a:cs typeface="Times New Roman" panose="02020603050405020304" pitchFamily="18" charset="0"/>
                        </a:rPr>
                        <a:t>Nghe</a:t>
                      </a:r>
                      <a:r>
                        <a:rPr lang="en-US" sz="1400" b="1" i="1" dirty="0">
                          <a:effectLst/>
                          <a:latin typeface="Times New Roman" panose="02020603050405020304" pitchFamily="18" charset="0"/>
                          <a:cs typeface="Times New Roman" panose="02020603050405020304" pitchFamily="18" charset="0"/>
                        </a:rPr>
                        <a:t> </a:t>
                      </a:r>
                      <a:r>
                        <a:rPr lang="en-US" sz="1400" b="1" i="1" dirty="0" err="1">
                          <a:effectLst/>
                          <a:latin typeface="Times New Roman" panose="02020603050405020304" pitchFamily="18" charset="0"/>
                          <a:cs typeface="Times New Roman" panose="02020603050405020304" pitchFamily="18" charset="0"/>
                        </a:rPr>
                        <a:t>và</a:t>
                      </a:r>
                      <a:r>
                        <a:rPr lang="en-US" sz="1400" b="1" i="1" dirty="0">
                          <a:effectLst/>
                          <a:latin typeface="Times New Roman" panose="02020603050405020304" pitchFamily="18" charset="0"/>
                          <a:cs typeface="Times New Roman" panose="02020603050405020304" pitchFamily="18" charset="0"/>
                        </a:rPr>
                        <a:t> </a:t>
                      </a:r>
                      <a:r>
                        <a:rPr lang="en-US" sz="1400" b="1" i="1" dirty="0" err="1">
                          <a:effectLst/>
                          <a:latin typeface="Times New Roman" panose="02020603050405020304" pitchFamily="18" charset="0"/>
                          <a:cs typeface="Times New Roman" panose="02020603050405020304" pitchFamily="18" charset="0"/>
                        </a:rPr>
                        <a:t>nối</a:t>
                      </a:r>
                      <a:r>
                        <a:rPr lang="en-US" sz="1400" b="1" i="1" dirty="0">
                          <a:effectLst/>
                          <a:latin typeface="Times New Roman" panose="02020603050405020304" pitchFamily="18" charset="0"/>
                          <a:cs typeface="Times New Roman" panose="02020603050405020304" pitchFamily="18" charset="0"/>
                        </a:rPr>
                        <a:t> </a:t>
                      </a:r>
                      <a:r>
                        <a:rPr lang="en-US" sz="1400" b="1" i="1" dirty="0" err="1">
                          <a:effectLst/>
                          <a:latin typeface="Times New Roman" panose="02020603050405020304" pitchFamily="18" charset="0"/>
                          <a:cs typeface="Times New Roman" panose="02020603050405020304" pitchFamily="18" charset="0"/>
                        </a:rPr>
                        <a:t>được</a:t>
                      </a:r>
                      <a:r>
                        <a:rPr lang="en-US" sz="1400" b="1" i="1" dirty="0">
                          <a:effectLst/>
                          <a:latin typeface="Times New Roman" panose="02020603050405020304" pitchFamily="18" charset="0"/>
                          <a:cs typeface="Times New Roman" panose="02020603050405020304" pitchFamily="18" charset="0"/>
                        </a:rPr>
                        <a:t> </a:t>
                      </a:r>
                      <a:r>
                        <a:rPr lang="en-US" sz="1400" b="1" i="1" dirty="0" err="1">
                          <a:effectLst/>
                          <a:latin typeface="Times New Roman" panose="02020603050405020304" pitchFamily="18" charset="0"/>
                          <a:cs typeface="Times New Roman" panose="02020603050405020304" pitchFamily="18" charset="0"/>
                        </a:rPr>
                        <a:t>đoạn</a:t>
                      </a:r>
                      <a:r>
                        <a:rPr lang="en-US" sz="1400" b="1" i="1" dirty="0">
                          <a:effectLst/>
                          <a:latin typeface="Times New Roman" panose="02020603050405020304" pitchFamily="18" charset="0"/>
                          <a:cs typeface="Times New Roman" panose="02020603050405020304" pitchFamily="18" charset="0"/>
                        </a:rPr>
                        <a:t> text </a:t>
                      </a:r>
                      <a:r>
                        <a:rPr lang="en-US" sz="1400" b="1" i="1" dirty="0" err="1">
                          <a:effectLst/>
                          <a:latin typeface="Times New Roman" panose="02020603050405020304" pitchFamily="18" charset="0"/>
                          <a:cs typeface="Times New Roman" panose="02020603050405020304" pitchFamily="18" charset="0"/>
                        </a:rPr>
                        <a:t>ngắn</a:t>
                      </a:r>
                      <a:r>
                        <a:rPr lang="en-US" sz="1400" b="1" i="1" dirty="0">
                          <a:effectLst/>
                          <a:latin typeface="Times New Roman" panose="02020603050405020304" pitchFamily="18" charset="0"/>
                          <a:cs typeface="Times New Roman" panose="02020603050405020304" pitchFamily="18" charset="0"/>
                        </a:rPr>
                        <a:t> </a:t>
                      </a:r>
                      <a:endParaRPr lang="en-US" sz="1400" b="1"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1005" marR="61005" marT="0" marB="0">
                    <a:solidFill>
                      <a:schemeClr val="tx2">
                        <a:lumMod val="20000"/>
                        <a:lumOff val="80000"/>
                      </a:schemeClr>
                    </a:solidFill>
                  </a:tcPr>
                </a:tc>
                <a:tc>
                  <a:txBody>
                    <a:bodyPr/>
                    <a:lstStyle/>
                    <a:p>
                      <a:pPr algn="ctr">
                        <a:lnSpc>
                          <a:spcPct val="120000"/>
                        </a:lnSpc>
                        <a:spcAft>
                          <a:spcPts val="800"/>
                        </a:spcAft>
                      </a:pPr>
                      <a:r>
                        <a:rPr lang="en-US" sz="1400" b="1" i="1" dirty="0">
                          <a:effectLst/>
                          <a:latin typeface="Times New Roman" panose="02020603050405020304" pitchFamily="18" charset="0"/>
                          <a:cs typeface="Times New Roman" panose="02020603050405020304" pitchFamily="18" charset="0"/>
                        </a:rPr>
                        <a:t>135</a:t>
                      </a:r>
                      <a:endParaRPr lang="en-US" sz="1400" b="1"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1005" marR="61005" marT="0" marB="0">
                    <a:solidFill>
                      <a:schemeClr val="tx2">
                        <a:lumMod val="20000"/>
                        <a:lumOff val="80000"/>
                      </a:schemeClr>
                    </a:solidFill>
                  </a:tcPr>
                </a:tc>
                <a:tc>
                  <a:txBody>
                    <a:bodyPr/>
                    <a:lstStyle/>
                    <a:p>
                      <a:pPr algn="ctr">
                        <a:lnSpc>
                          <a:spcPct val="120000"/>
                        </a:lnSpc>
                        <a:spcAft>
                          <a:spcPts val="800"/>
                        </a:spcAft>
                      </a:pPr>
                      <a:r>
                        <a:rPr lang="vi-VN" sz="1400" b="1" i="1" dirty="0">
                          <a:effectLst/>
                          <a:latin typeface="Times New Roman" panose="02020603050405020304" pitchFamily="18" charset="0"/>
                          <a:cs typeface="Times New Roman" panose="02020603050405020304" pitchFamily="18" charset="0"/>
                        </a:rPr>
                        <a:t>75.4</a:t>
                      </a:r>
                      <a:endParaRPr lang="en-US" sz="1400" b="1"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1005" marR="61005" marT="0" marB="0">
                    <a:solidFill>
                      <a:schemeClr val="tx2">
                        <a:lumMod val="20000"/>
                        <a:lumOff val="80000"/>
                      </a:schemeClr>
                    </a:solidFill>
                  </a:tcPr>
                </a:tc>
                <a:extLst>
                  <a:ext uri="{0D108BD9-81ED-4DB2-BD59-A6C34878D82A}">
                    <a16:rowId xmlns:a16="http://schemas.microsoft.com/office/drawing/2014/main" val="1286505495"/>
                  </a:ext>
                </a:extLst>
              </a:tr>
              <a:tr h="512042">
                <a:tc vMerge="1">
                  <a:txBody>
                    <a:bodyPr/>
                    <a:lstStyle/>
                    <a:p>
                      <a:endParaRPr lang="en-US"/>
                    </a:p>
                  </a:txBody>
                  <a:tcPr/>
                </a:tc>
                <a:tc>
                  <a:txBody>
                    <a:bodyPr/>
                    <a:lstStyle/>
                    <a:p>
                      <a:pPr marL="635" indent="-1905">
                        <a:lnSpc>
                          <a:spcPct val="120000"/>
                        </a:lnSpc>
                        <a:spcAft>
                          <a:spcPts val="800"/>
                        </a:spcAft>
                      </a:pPr>
                      <a:r>
                        <a:rPr lang="en-US" sz="1400" b="1" i="1" dirty="0" err="1">
                          <a:effectLst/>
                          <a:latin typeface="Times New Roman" panose="02020603050405020304" pitchFamily="18" charset="0"/>
                          <a:cs typeface="Times New Roman" panose="02020603050405020304" pitchFamily="18" charset="0"/>
                        </a:rPr>
                        <a:t>Nghe</a:t>
                      </a:r>
                      <a:r>
                        <a:rPr lang="en-US" sz="1400" b="1" i="1" dirty="0">
                          <a:effectLst/>
                          <a:latin typeface="Times New Roman" panose="02020603050405020304" pitchFamily="18" charset="0"/>
                          <a:cs typeface="Times New Roman" panose="02020603050405020304" pitchFamily="18" charset="0"/>
                        </a:rPr>
                        <a:t> </a:t>
                      </a:r>
                      <a:r>
                        <a:rPr lang="en-US" sz="1400" b="1" i="1" dirty="0" err="1">
                          <a:effectLst/>
                          <a:latin typeface="Times New Roman" panose="02020603050405020304" pitchFamily="18" charset="0"/>
                          <a:cs typeface="Times New Roman" panose="02020603050405020304" pitchFamily="18" charset="0"/>
                        </a:rPr>
                        <a:t>được</a:t>
                      </a:r>
                      <a:r>
                        <a:rPr lang="en-US" sz="1400" b="1" i="1" dirty="0">
                          <a:effectLst/>
                          <a:latin typeface="Times New Roman" panose="02020603050405020304" pitchFamily="18" charset="0"/>
                          <a:cs typeface="Times New Roman" panose="02020603050405020304" pitchFamily="18" charset="0"/>
                        </a:rPr>
                        <a:t> </a:t>
                      </a:r>
                      <a:r>
                        <a:rPr lang="en-US" sz="1400" b="1" i="1" dirty="0" err="1">
                          <a:effectLst/>
                          <a:latin typeface="Times New Roman" panose="02020603050405020304" pitchFamily="18" charset="0"/>
                          <a:cs typeface="Times New Roman" panose="02020603050405020304" pitchFamily="18" charset="0"/>
                        </a:rPr>
                        <a:t>các</a:t>
                      </a:r>
                      <a:r>
                        <a:rPr lang="en-US" sz="1400" b="1" i="1" dirty="0">
                          <a:effectLst/>
                          <a:latin typeface="Times New Roman" panose="02020603050405020304" pitchFamily="18" charset="0"/>
                          <a:cs typeface="Times New Roman" panose="02020603050405020304" pitchFamily="18" charset="0"/>
                        </a:rPr>
                        <a:t> </a:t>
                      </a:r>
                      <a:r>
                        <a:rPr lang="en-US" sz="1400" b="1" i="1" dirty="0" err="1">
                          <a:effectLst/>
                          <a:latin typeface="Times New Roman" panose="02020603050405020304" pitchFamily="18" charset="0"/>
                          <a:cs typeface="Times New Roman" panose="02020603050405020304" pitchFamily="18" charset="0"/>
                        </a:rPr>
                        <a:t>đoạn</a:t>
                      </a:r>
                      <a:r>
                        <a:rPr lang="en-US" sz="1400" b="1" i="1" dirty="0">
                          <a:effectLst/>
                          <a:latin typeface="Times New Roman" panose="02020603050405020304" pitchFamily="18" charset="0"/>
                          <a:cs typeface="Times New Roman" panose="02020603050405020304" pitchFamily="18" charset="0"/>
                        </a:rPr>
                        <a:t> text </a:t>
                      </a:r>
                      <a:r>
                        <a:rPr lang="en-US" sz="1400" b="1" i="1" dirty="0" err="1">
                          <a:effectLst/>
                          <a:latin typeface="Times New Roman" panose="02020603050405020304" pitchFamily="18" charset="0"/>
                          <a:cs typeface="Times New Roman" panose="02020603050405020304" pitchFamily="18" charset="0"/>
                        </a:rPr>
                        <a:t>dài</a:t>
                      </a:r>
                      <a:endParaRPr lang="en-US" sz="1400" b="1"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1005" marR="61005" marT="0" marB="0">
                    <a:solidFill>
                      <a:schemeClr val="tx2">
                        <a:lumMod val="20000"/>
                        <a:lumOff val="80000"/>
                      </a:schemeClr>
                    </a:solidFill>
                  </a:tcPr>
                </a:tc>
                <a:tc>
                  <a:txBody>
                    <a:bodyPr/>
                    <a:lstStyle/>
                    <a:p>
                      <a:pPr marL="635" indent="-1905" algn="ctr">
                        <a:lnSpc>
                          <a:spcPct val="120000"/>
                        </a:lnSpc>
                        <a:spcAft>
                          <a:spcPts val="800"/>
                        </a:spcAft>
                      </a:pPr>
                      <a:r>
                        <a:rPr lang="en-US" sz="1400" b="1" i="1" dirty="0">
                          <a:effectLst/>
                          <a:latin typeface="Times New Roman" panose="02020603050405020304" pitchFamily="18" charset="0"/>
                          <a:cs typeface="Times New Roman" panose="02020603050405020304" pitchFamily="18" charset="0"/>
                        </a:rPr>
                        <a:t>98</a:t>
                      </a:r>
                      <a:endParaRPr lang="en-US" sz="1400" b="1"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1005" marR="61005" marT="0" marB="0">
                    <a:solidFill>
                      <a:schemeClr val="tx2">
                        <a:lumMod val="20000"/>
                        <a:lumOff val="80000"/>
                      </a:schemeClr>
                    </a:solidFill>
                  </a:tcPr>
                </a:tc>
                <a:tc>
                  <a:txBody>
                    <a:bodyPr/>
                    <a:lstStyle/>
                    <a:p>
                      <a:pPr marL="635" indent="-1905" algn="ctr">
                        <a:lnSpc>
                          <a:spcPct val="120000"/>
                        </a:lnSpc>
                        <a:spcAft>
                          <a:spcPts val="800"/>
                        </a:spcAft>
                      </a:pPr>
                      <a:r>
                        <a:rPr lang="vi-VN" sz="1400" b="1" i="1" dirty="0">
                          <a:effectLst/>
                          <a:latin typeface="Times New Roman" panose="02020603050405020304" pitchFamily="18" charset="0"/>
                          <a:cs typeface="Times New Roman" panose="02020603050405020304" pitchFamily="18" charset="0"/>
                        </a:rPr>
                        <a:t>54.7</a:t>
                      </a:r>
                      <a:endParaRPr lang="en-US" sz="1400" b="1"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1005" marR="61005" marT="0" marB="0">
                    <a:solidFill>
                      <a:schemeClr val="tx2">
                        <a:lumMod val="20000"/>
                        <a:lumOff val="80000"/>
                      </a:schemeClr>
                    </a:solidFill>
                  </a:tcPr>
                </a:tc>
                <a:extLst>
                  <a:ext uri="{0D108BD9-81ED-4DB2-BD59-A6C34878D82A}">
                    <a16:rowId xmlns:a16="http://schemas.microsoft.com/office/drawing/2014/main" val="344306200"/>
                  </a:ext>
                </a:extLst>
              </a:tr>
              <a:tr h="512042">
                <a:tc vMerge="1">
                  <a:txBody>
                    <a:bodyPr/>
                    <a:lstStyle/>
                    <a:p>
                      <a:endParaRPr lang="en-US"/>
                    </a:p>
                  </a:txBody>
                  <a:tcPr/>
                </a:tc>
                <a:tc>
                  <a:txBody>
                    <a:bodyPr/>
                    <a:lstStyle/>
                    <a:p>
                      <a:pPr marL="635" indent="-1905">
                        <a:lnSpc>
                          <a:spcPct val="120000"/>
                        </a:lnSpc>
                        <a:spcAft>
                          <a:spcPts val="800"/>
                        </a:spcAft>
                      </a:pPr>
                      <a:r>
                        <a:rPr lang="en-US" sz="1400" b="1" i="1" dirty="0" err="1">
                          <a:effectLst/>
                          <a:latin typeface="Times New Roman" panose="02020603050405020304" pitchFamily="18" charset="0"/>
                          <a:cs typeface="Times New Roman" panose="02020603050405020304" pitchFamily="18" charset="0"/>
                        </a:rPr>
                        <a:t>Học</a:t>
                      </a:r>
                      <a:r>
                        <a:rPr lang="en-US" sz="1400" b="1" i="1" dirty="0">
                          <a:effectLst/>
                          <a:latin typeface="Times New Roman" panose="02020603050405020304" pitchFamily="18" charset="0"/>
                          <a:cs typeface="Times New Roman" panose="02020603050405020304" pitchFamily="18" charset="0"/>
                        </a:rPr>
                        <a:t> </a:t>
                      </a:r>
                      <a:r>
                        <a:rPr lang="en-US" sz="1400" b="1" i="1" dirty="0" err="1">
                          <a:effectLst/>
                          <a:latin typeface="Times New Roman" panose="02020603050405020304" pitchFamily="18" charset="0"/>
                          <a:cs typeface="Times New Roman" panose="02020603050405020304" pitchFamily="18" charset="0"/>
                        </a:rPr>
                        <a:t>sinh</a:t>
                      </a:r>
                      <a:r>
                        <a:rPr lang="en-US" sz="1400" b="1" i="1" dirty="0">
                          <a:effectLst/>
                          <a:latin typeface="Times New Roman" panose="02020603050405020304" pitchFamily="18" charset="0"/>
                          <a:cs typeface="Times New Roman" panose="02020603050405020304" pitchFamily="18" charset="0"/>
                        </a:rPr>
                        <a:t> </a:t>
                      </a:r>
                      <a:r>
                        <a:rPr lang="en-US" sz="1400" b="1" i="1" dirty="0" err="1">
                          <a:effectLst/>
                          <a:latin typeface="Times New Roman" panose="02020603050405020304" pitchFamily="18" charset="0"/>
                          <a:cs typeface="Times New Roman" panose="02020603050405020304" pitchFamily="18" charset="0"/>
                        </a:rPr>
                        <a:t>nghe</a:t>
                      </a:r>
                      <a:r>
                        <a:rPr lang="en-US" sz="1400" b="1" i="1" dirty="0">
                          <a:effectLst/>
                          <a:latin typeface="Times New Roman" panose="02020603050405020304" pitchFamily="18" charset="0"/>
                          <a:cs typeface="Times New Roman" panose="02020603050405020304" pitchFamily="18" charset="0"/>
                        </a:rPr>
                        <a:t>, </a:t>
                      </a:r>
                      <a:r>
                        <a:rPr lang="en-US" sz="1400" b="1" i="1" dirty="0" err="1">
                          <a:effectLst/>
                          <a:latin typeface="Times New Roman" panose="02020603050405020304" pitchFamily="18" charset="0"/>
                          <a:cs typeface="Times New Roman" panose="02020603050405020304" pitchFamily="18" charset="0"/>
                        </a:rPr>
                        <a:t>hiểu</a:t>
                      </a:r>
                      <a:r>
                        <a:rPr lang="en-US" sz="1400" b="1" i="1" dirty="0">
                          <a:effectLst/>
                          <a:latin typeface="Times New Roman" panose="02020603050405020304" pitchFamily="18" charset="0"/>
                          <a:cs typeface="Times New Roman" panose="02020603050405020304" pitchFamily="18" charset="0"/>
                        </a:rPr>
                        <a:t> </a:t>
                      </a:r>
                      <a:r>
                        <a:rPr lang="en-US" sz="1400" b="1" i="1" dirty="0" err="1">
                          <a:effectLst/>
                          <a:latin typeface="Times New Roman" panose="02020603050405020304" pitchFamily="18" charset="0"/>
                          <a:cs typeface="Times New Roman" panose="02020603050405020304" pitchFamily="18" charset="0"/>
                        </a:rPr>
                        <a:t>va</a:t>
                      </a:r>
                      <a:r>
                        <a:rPr lang="en-US" sz="1400" b="1" i="1" dirty="0">
                          <a:effectLst/>
                          <a:latin typeface="Times New Roman" panose="02020603050405020304" pitchFamily="18" charset="0"/>
                          <a:cs typeface="Times New Roman" panose="02020603050405020304" pitchFamily="18" charset="0"/>
                        </a:rPr>
                        <a:t>̀ </a:t>
                      </a:r>
                      <a:r>
                        <a:rPr lang="en-US" sz="1400" b="1" i="1" dirty="0" err="1">
                          <a:effectLst/>
                          <a:latin typeface="Times New Roman" panose="02020603050405020304" pitchFamily="18" charset="0"/>
                          <a:cs typeface="Times New Roman" panose="02020603050405020304" pitchFamily="18" charset="0"/>
                        </a:rPr>
                        <a:t>giao</a:t>
                      </a:r>
                      <a:r>
                        <a:rPr lang="en-US" sz="1400" b="1" i="1" dirty="0">
                          <a:effectLst/>
                          <a:latin typeface="Times New Roman" panose="02020603050405020304" pitchFamily="18" charset="0"/>
                          <a:cs typeface="Times New Roman" panose="02020603050405020304" pitchFamily="18" charset="0"/>
                        </a:rPr>
                        <a:t> </a:t>
                      </a:r>
                      <a:r>
                        <a:rPr lang="en-US" sz="1400" b="1" i="1" dirty="0" err="1">
                          <a:effectLst/>
                          <a:latin typeface="Times New Roman" panose="02020603050405020304" pitchFamily="18" charset="0"/>
                          <a:cs typeface="Times New Roman" panose="02020603050405020304" pitchFamily="18" charset="0"/>
                        </a:rPr>
                        <a:t>tiếp</a:t>
                      </a:r>
                      <a:r>
                        <a:rPr lang="en-US" sz="1400" b="1" i="1" dirty="0">
                          <a:effectLst/>
                          <a:latin typeface="Times New Roman" panose="02020603050405020304" pitchFamily="18" charset="0"/>
                          <a:cs typeface="Times New Roman" panose="02020603050405020304" pitchFamily="18" charset="0"/>
                        </a:rPr>
                        <a:t> </a:t>
                      </a:r>
                      <a:r>
                        <a:rPr lang="en-US" sz="1400" b="1" i="1" dirty="0" err="1">
                          <a:effectLst/>
                          <a:latin typeface="Times New Roman" panose="02020603050405020304" pitchFamily="18" charset="0"/>
                          <a:cs typeface="Times New Roman" panose="02020603050405020304" pitchFamily="18" charset="0"/>
                        </a:rPr>
                        <a:t>được</a:t>
                      </a:r>
                      <a:endParaRPr lang="en-US" sz="1400" b="1"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1005" marR="61005" marT="0" marB="0">
                    <a:solidFill>
                      <a:schemeClr val="tx2">
                        <a:lumMod val="20000"/>
                        <a:lumOff val="80000"/>
                      </a:schemeClr>
                    </a:solidFill>
                  </a:tcPr>
                </a:tc>
                <a:tc>
                  <a:txBody>
                    <a:bodyPr/>
                    <a:lstStyle/>
                    <a:p>
                      <a:pPr algn="ctr">
                        <a:lnSpc>
                          <a:spcPct val="120000"/>
                        </a:lnSpc>
                        <a:spcAft>
                          <a:spcPts val="800"/>
                        </a:spcAft>
                      </a:pPr>
                      <a:r>
                        <a:rPr lang="en-US" sz="1400" b="1" i="1" dirty="0">
                          <a:effectLst/>
                          <a:latin typeface="Times New Roman" panose="02020603050405020304" pitchFamily="18" charset="0"/>
                          <a:cs typeface="Times New Roman" panose="02020603050405020304" pitchFamily="18" charset="0"/>
                        </a:rPr>
                        <a:t>90</a:t>
                      </a:r>
                      <a:endParaRPr lang="en-US" sz="1400" b="1"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1005" marR="61005" marT="0" marB="0">
                    <a:solidFill>
                      <a:schemeClr val="tx2">
                        <a:lumMod val="20000"/>
                        <a:lumOff val="80000"/>
                      </a:schemeClr>
                    </a:solidFill>
                  </a:tcPr>
                </a:tc>
                <a:tc>
                  <a:txBody>
                    <a:bodyPr/>
                    <a:lstStyle/>
                    <a:p>
                      <a:pPr marL="635" indent="-1905" algn="ctr">
                        <a:lnSpc>
                          <a:spcPct val="120000"/>
                        </a:lnSpc>
                        <a:spcAft>
                          <a:spcPts val="800"/>
                        </a:spcAft>
                      </a:pPr>
                      <a:r>
                        <a:rPr lang="vi-VN" sz="1400" b="1" i="1" dirty="0">
                          <a:effectLst/>
                          <a:latin typeface="Times New Roman" panose="02020603050405020304" pitchFamily="18" charset="0"/>
                          <a:cs typeface="Times New Roman" panose="02020603050405020304" pitchFamily="18" charset="0"/>
                        </a:rPr>
                        <a:t>50.3</a:t>
                      </a:r>
                      <a:endParaRPr lang="en-US" sz="1400" b="1"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1005" marR="61005" marT="0" marB="0">
                    <a:solidFill>
                      <a:schemeClr val="tx2">
                        <a:lumMod val="20000"/>
                        <a:lumOff val="80000"/>
                      </a:schemeClr>
                    </a:solidFill>
                  </a:tcPr>
                </a:tc>
                <a:extLst>
                  <a:ext uri="{0D108BD9-81ED-4DB2-BD59-A6C34878D82A}">
                    <a16:rowId xmlns:a16="http://schemas.microsoft.com/office/drawing/2014/main" val="3143702157"/>
                  </a:ext>
                </a:extLst>
              </a:tr>
              <a:tr h="512042">
                <a:tc vMerge="1">
                  <a:txBody>
                    <a:bodyPr/>
                    <a:lstStyle/>
                    <a:p>
                      <a:endParaRPr lang="en-US"/>
                    </a:p>
                  </a:txBody>
                  <a:tcPr/>
                </a:tc>
                <a:tc>
                  <a:txBody>
                    <a:bodyPr/>
                    <a:lstStyle/>
                    <a:p>
                      <a:pPr marL="635" indent="-1905">
                        <a:lnSpc>
                          <a:spcPct val="120000"/>
                        </a:lnSpc>
                        <a:spcAft>
                          <a:spcPts val="800"/>
                        </a:spcAft>
                      </a:pPr>
                      <a:r>
                        <a:rPr lang="en-US" sz="1400" b="1" i="1" dirty="0" err="1">
                          <a:effectLst/>
                          <a:latin typeface="Times New Roman" panose="02020603050405020304" pitchFamily="18" charset="0"/>
                          <a:cs typeface="Times New Roman" panose="02020603050405020304" pitchFamily="18" charset="0"/>
                        </a:rPr>
                        <a:t>Không</a:t>
                      </a:r>
                      <a:r>
                        <a:rPr lang="en-US" sz="1400" b="1" i="1" dirty="0">
                          <a:effectLst/>
                          <a:latin typeface="Times New Roman" panose="02020603050405020304" pitchFamily="18" charset="0"/>
                          <a:cs typeface="Times New Roman" panose="02020603050405020304" pitchFamily="18" charset="0"/>
                        </a:rPr>
                        <a:t> </a:t>
                      </a:r>
                      <a:r>
                        <a:rPr lang="en-US" sz="1400" b="1" i="1" dirty="0" err="1">
                          <a:effectLst/>
                          <a:latin typeface="Times New Roman" panose="02020603050405020304" pitchFamily="18" charset="0"/>
                          <a:cs typeface="Times New Roman" panose="02020603050405020304" pitchFamily="18" charset="0"/>
                        </a:rPr>
                        <a:t>thể</a:t>
                      </a:r>
                      <a:r>
                        <a:rPr lang="en-US" sz="1400" b="1" i="1" dirty="0">
                          <a:effectLst/>
                          <a:latin typeface="Times New Roman" panose="02020603050405020304" pitchFamily="18" charset="0"/>
                          <a:cs typeface="Times New Roman" panose="02020603050405020304" pitchFamily="18" charset="0"/>
                        </a:rPr>
                        <a:t> </a:t>
                      </a:r>
                      <a:r>
                        <a:rPr lang="en-US" sz="1400" b="1" i="1" dirty="0" err="1">
                          <a:effectLst/>
                          <a:latin typeface="Times New Roman" panose="02020603050405020304" pitchFamily="18" charset="0"/>
                          <a:cs typeface="Times New Roman" panose="02020603050405020304" pitchFamily="18" charset="0"/>
                        </a:rPr>
                        <a:t>Nghe</a:t>
                      </a:r>
                      <a:r>
                        <a:rPr lang="en-US" sz="1400" b="1" i="1" dirty="0">
                          <a:effectLst/>
                          <a:latin typeface="Times New Roman" panose="02020603050405020304" pitchFamily="18" charset="0"/>
                          <a:cs typeface="Times New Roman" panose="02020603050405020304" pitchFamily="18" charset="0"/>
                        </a:rPr>
                        <a:t> </a:t>
                      </a:r>
                      <a:r>
                        <a:rPr lang="en-US" sz="1400" b="1" i="1" dirty="0" err="1">
                          <a:effectLst/>
                          <a:latin typeface="Times New Roman" panose="02020603050405020304" pitchFamily="18" charset="0"/>
                          <a:cs typeface="Times New Roman" panose="02020603050405020304" pitchFamily="18" charset="0"/>
                        </a:rPr>
                        <a:t>được</a:t>
                      </a:r>
                      <a:r>
                        <a:rPr lang="en-US" sz="1400" b="1" i="1" dirty="0">
                          <a:effectLst/>
                          <a:latin typeface="Times New Roman" panose="02020603050405020304" pitchFamily="18" charset="0"/>
                          <a:cs typeface="Times New Roman" panose="02020603050405020304" pitchFamily="18" charset="0"/>
                        </a:rPr>
                        <a:t> </a:t>
                      </a:r>
                      <a:r>
                        <a:rPr lang="en-US" sz="1400" b="1" i="1" dirty="0" err="1">
                          <a:effectLst/>
                          <a:latin typeface="Times New Roman" panose="02020603050405020304" pitchFamily="18" charset="0"/>
                          <a:cs typeface="Times New Roman" panose="02020603050405020304" pitchFamily="18" charset="0"/>
                        </a:rPr>
                        <a:t>Tiếng</a:t>
                      </a:r>
                      <a:r>
                        <a:rPr lang="en-US" sz="1400" b="1" i="1" dirty="0">
                          <a:effectLst/>
                          <a:latin typeface="Times New Roman" panose="02020603050405020304" pitchFamily="18" charset="0"/>
                          <a:cs typeface="Times New Roman" panose="02020603050405020304" pitchFamily="18" charset="0"/>
                        </a:rPr>
                        <a:t> </a:t>
                      </a:r>
                      <a:r>
                        <a:rPr lang="en-US" sz="1400" b="1" i="1" dirty="0" err="1">
                          <a:effectLst/>
                          <a:latin typeface="Times New Roman" panose="02020603050405020304" pitchFamily="18" charset="0"/>
                          <a:cs typeface="Times New Roman" panose="02020603050405020304" pitchFamily="18" charset="0"/>
                        </a:rPr>
                        <a:t>Anh</a:t>
                      </a:r>
                      <a:r>
                        <a:rPr lang="en-US" sz="1400" b="1" i="1" dirty="0">
                          <a:effectLst/>
                          <a:latin typeface="Times New Roman" panose="02020603050405020304" pitchFamily="18" charset="0"/>
                          <a:cs typeface="Times New Roman" panose="02020603050405020304" pitchFamily="18" charset="0"/>
                        </a:rPr>
                        <a:t> </a:t>
                      </a:r>
                      <a:endParaRPr lang="en-US" sz="1400" b="1"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1005" marR="61005" marT="0" marB="0">
                    <a:solidFill>
                      <a:schemeClr val="accent2">
                        <a:lumMod val="20000"/>
                        <a:lumOff val="80000"/>
                      </a:schemeClr>
                    </a:solidFill>
                  </a:tcPr>
                </a:tc>
                <a:tc>
                  <a:txBody>
                    <a:bodyPr/>
                    <a:lstStyle/>
                    <a:p>
                      <a:pPr algn="ctr">
                        <a:lnSpc>
                          <a:spcPct val="120000"/>
                        </a:lnSpc>
                        <a:spcAft>
                          <a:spcPts val="800"/>
                        </a:spcAft>
                      </a:pPr>
                      <a:r>
                        <a:rPr lang="en-US" sz="1400" b="1" i="1" dirty="0">
                          <a:effectLst/>
                          <a:latin typeface="Times New Roman" panose="02020603050405020304" pitchFamily="18" charset="0"/>
                          <a:cs typeface="Times New Roman" panose="02020603050405020304" pitchFamily="18" charset="0"/>
                        </a:rPr>
                        <a:t>35</a:t>
                      </a:r>
                      <a:endParaRPr lang="en-US" sz="1400" b="1"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1005" marR="61005" marT="0" marB="0">
                    <a:solidFill>
                      <a:schemeClr val="accent2">
                        <a:lumMod val="20000"/>
                        <a:lumOff val="80000"/>
                      </a:schemeClr>
                    </a:solidFill>
                  </a:tcPr>
                </a:tc>
                <a:tc>
                  <a:txBody>
                    <a:bodyPr/>
                    <a:lstStyle/>
                    <a:p>
                      <a:pPr marL="635" indent="-1905" algn="ctr">
                        <a:lnSpc>
                          <a:spcPct val="120000"/>
                        </a:lnSpc>
                        <a:spcAft>
                          <a:spcPts val="800"/>
                        </a:spcAft>
                      </a:pPr>
                      <a:r>
                        <a:rPr lang="vi-VN" sz="1400" b="1" i="1" dirty="0">
                          <a:effectLst/>
                          <a:latin typeface="Times New Roman" panose="02020603050405020304" pitchFamily="18" charset="0"/>
                          <a:cs typeface="Times New Roman" panose="02020603050405020304" pitchFamily="18" charset="0"/>
                        </a:rPr>
                        <a:t>19.5</a:t>
                      </a:r>
                      <a:endParaRPr lang="en-US" sz="1400" b="1" i="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1005" marR="61005" marT="0" marB="0">
                    <a:solidFill>
                      <a:schemeClr val="accent2">
                        <a:lumMod val="20000"/>
                        <a:lumOff val="80000"/>
                      </a:schemeClr>
                    </a:solidFill>
                  </a:tcPr>
                </a:tc>
                <a:extLst>
                  <a:ext uri="{0D108BD9-81ED-4DB2-BD59-A6C34878D82A}">
                    <a16:rowId xmlns:a16="http://schemas.microsoft.com/office/drawing/2014/main" val="3738046039"/>
                  </a:ext>
                </a:extLst>
              </a:tr>
            </a:tbl>
          </a:graphicData>
        </a:graphic>
      </p:graphicFrame>
    </p:spTree>
    <p:extLst>
      <p:ext uri="{BB962C8B-B14F-4D97-AF65-F5344CB8AC3E}">
        <p14:creationId xmlns:p14="http://schemas.microsoft.com/office/powerpoint/2010/main" val="71503393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b="1" dirty="0">
              <a:latin typeface="Times New Roman" panose="02020603050405020304" pitchFamily="18" charset="0"/>
              <a:cs typeface="Times New Roman" panose="02020603050405020304" pitchFamily="18" charset="0"/>
            </a:endParaRPr>
          </a:p>
        </p:txBody>
      </p:sp>
      <p:sp>
        <p:nvSpPr>
          <p:cNvPr id="3" name="Rounded Rectangle 2"/>
          <p:cNvSpPr/>
          <p:nvPr/>
        </p:nvSpPr>
        <p:spPr>
          <a:xfrm>
            <a:off x="540913" y="1693572"/>
            <a:ext cx="2562896" cy="1493949"/>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b="1" dirty="0" smtClean="0">
                <a:latin typeface="Times New Roman" panose="02020603050405020304" pitchFamily="18" charset="0"/>
                <a:cs typeface="Times New Roman" panose="02020603050405020304" pitchFamily="18" charset="0"/>
              </a:rPr>
              <a:t>NỘI DUNG CỦA GIẢI PHÁP</a:t>
            </a:r>
            <a:endParaRPr lang="en-US" sz="2400" b="1" dirty="0">
              <a:latin typeface="Times New Roman" panose="02020603050405020304" pitchFamily="18" charset="0"/>
              <a:cs typeface="Times New Roman" panose="02020603050405020304" pitchFamily="18" charset="0"/>
            </a:endParaRPr>
          </a:p>
        </p:txBody>
      </p:sp>
      <p:sp>
        <p:nvSpPr>
          <p:cNvPr id="4" name="Rounded Rectangle 3"/>
          <p:cNvSpPr/>
          <p:nvPr/>
        </p:nvSpPr>
        <p:spPr>
          <a:xfrm>
            <a:off x="4468964" y="306039"/>
            <a:ext cx="3284117" cy="94610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600" b="1" dirty="0" err="1" smtClean="0">
                <a:latin typeface="Times New Roman" panose="02020603050405020304" pitchFamily="18" charset="0"/>
                <a:cs typeface="Times New Roman" panose="02020603050405020304" pitchFamily="18" charset="0"/>
              </a:rPr>
              <a:t>Biện</a:t>
            </a:r>
            <a:r>
              <a:rPr lang="en-US" sz="1600" b="1" dirty="0" smtClean="0">
                <a:latin typeface="Times New Roman" panose="02020603050405020304" pitchFamily="18" charset="0"/>
                <a:cs typeface="Times New Roman" panose="02020603050405020304" pitchFamily="18" charset="0"/>
              </a:rPr>
              <a:t> </a:t>
            </a:r>
            <a:r>
              <a:rPr lang="en-US" sz="1600" b="1" dirty="0" err="1" smtClean="0">
                <a:latin typeface="Times New Roman" panose="02020603050405020304" pitchFamily="18" charset="0"/>
                <a:cs typeface="Times New Roman" panose="02020603050405020304" pitchFamily="18" charset="0"/>
              </a:rPr>
              <a:t>pháp</a:t>
            </a:r>
            <a:r>
              <a:rPr lang="en-US" sz="1600" b="1" dirty="0" smtClean="0">
                <a:latin typeface="Times New Roman" panose="02020603050405020304" pitchFamily="18" charset="0"/>
                <a:cs typeface="Times New Roman" panose="02020603050405020304" pitchFamily="18" charset="0"/>
              </a:rPr>
              <a:t> 1: </a:t>
            </a:r>
            <a:r>
              <a:rPr lang="en-US" sz="1600" b="1" dirty="0" err="1" smtClean="0">
                <a:latin typeface="Times New Roman" panose="02020603050405020304" pitchFamily="18" charset="0"/>
                <a:cs typeface="Times New Roman" panose="02020603050405020304" pitchFamily="18" charset="0"/>
              </a:rPr>
              <a:t>Thực</a:t>
            </a:r>
            <a:r>
              <a:rPr lang="en-US" sz="1600" b="1" dirty="0" smtClean="0">
                <a:latin typeface="Times New Roman" panose="02020603050405020304" pitchFamily="18" charset="0"/>
                <a:cs typeface="Times New Roman" panose="02020603050405020304" pitchFamily="18" charset="0"/>
              </a:rPr>
              <a:t> </a:t>
            </a:r>
            <a:r>
              <a:rPr lang="en-US" sz="1600" b="1" dirty="0" err="1" smtClean="0">
                <a:latin typeface="Times New Roman" panose="02020603050405020304" pitchFamily="18" charset="0"/>
                <a:cs typeface="Times New Roman" panose="02020603050405020304" pitchFamily="18" charset="0"/>
              </a:rPr>
              <a:t>hiện</a:t>
            </a:r>
            <a:r>
              <a:rPr lang="en-US" sz="1600" b="1" dirty="0" smtClean="0">
                <a:latin typeface="Times New Roman" panose="02020603050405020304" pitchFamily="18" charset="0"/>
                <a:cs typeface="Times New Roman" panose="02020603050405020304" pitchFamily="18" charset="0"/>
              </a:rPr>
              <a:t> </a:t>
            </a:r>
            <a:r>
              <a:rPr lang="en-US" sz="1600" b="1" dirty="0" err="1" smtClean="0">
                <a:latin typeface="Times New Roman" panose="02020603050405020304" pitchFamily="18" charset="0"/>
                <a:cs typeface="Times New Roman" panose="02020603050405020304" pitchFamily="18" charset="0"/>
              </a:rPr>
              <a:t>tốt</a:t>
            </a:r>
            <a:r>
              <a:rPr lang="en-US" sz="1600" b="1" dirty="0" smtClean="0">
                <a:latin typeface="Times New Roman" panose="02020603050405020304" pitchFamily="18" charset="0"/>
                <a:cs typeface="Times New Roman" panose="02020603050405020304" pitchFamily="18" charset="0"/>
              </a:rPr>
              <a:t> </a:t>
            </a:r>
            <a:r>
              <a:rPr lang="en-US" sz="1600" b="1" dirty="0" err="1" smtClean="0">
                <a:latin typeface="Times New Roman" panose="02020603050405020304" pitchFamily="18" charset="0"/>
                <a:cs typeface="Times New Roman" panose="02020603050405020304" pitchFamily="18" charset="0"/>
              </a:rPr>
              <a:t>tiến</a:t>
            </a:r>
            <a:r>
              <a:rPr lang="en-US" sz="1600" b="1" dirty="0" smtClean="0">
                <a:latin typeface="Times New Roman" panose="02020603050405020304" pitchFamily="18" charset="0"/>
                <a:cs typeface="Times New Roman" panose="02020603050405020304" pitchFamily="18" charset="0"/>
              </a:rPr>
              <a:t> </a:t>
            </a:r>
            <a:r>
              <a:rPr lang="en-US" sz="1600" b="1" dirty="0" err="1" smtClean="0">
                <a:latin typeface="Times New Roman" panose="02020603050405020304" pitchFamily="18" charset="0"/>
                <a:cs typeface="Times New Roman" panose="02020603050405020304" pitchFamily="18" charset="0"/>
              </a:rPr>
              <a:t>trình</a:t>
            </a:r>
            <a:r>
              <a:rPr lang="en-US" sz="1600" b="1" dirty="0" smtClean="0">
                <a:latin typeface="Times New Roman" panose="02020603050405020304" pitchFamily="18" charset="0"/>
                <a:cs typeface="Times New Roman" panose="02020603050405020304" pitchFamily="18" charset="0"/>
              </a:rPr>
              <a:t> </a:t>
            </a:r>
            <a:r>
              <a:rPr lang="en-US" sz="1600" b="1" dirty="0" err="1" smtClean="0">
                <a:latin typeface="Times New Roman" panose="02020603050405020304" pitchFamily="18" charset="0"/>
                <a:cs typeface="Times New Roman" panose="02020603050405020304" pitchFamily="18" charset="0"/>
              </a:rPr>
              <a:t>dạy</a:t>
            </a:r>
            <a:r>
              <a:rPr lang="en-US" sz="1600" b="1" dirty="0" smtClean="0">
                <a:latin typeface="Times New Roman" panose="02020603050405020304" pitchFamily="18" charset="0"/>
                <a:cs typeface="Times New Roman" panose="02020603050405020304" pitchFamily="18" charset="0"/>
              </a:rPr>
              <a:t> </a:t>
            </a:r>
            <a:r>
              <a:rPr lang="en-US" sz="1600" b="1" dirty="0" err="1" smtClean="0">
                <a:latin typeface="Times New Roman" panose="02020603050405020304" pitchFamily="18" charset="0"/>
                <a:cs typeface="Times New Roman" panose="02020603050405020304" pitchFamily="18" charset="0"/>
              </a:rPr>
              <a:t>nghe</a:t>
            </a:r>
            <a:endParaRPr lang="en-US" sz="1600" b="1" dirty="0">
              <a:latin typeface="Times New Roman" panose="02020603050405020304" pitchFamily="18" charset="0"/>
              <a:cs typeface="Times New Roman" panose="02020603050405020304" pitchFamily="18" charset="0"/>
            </a:endParaRPr>
          </a:p>
        </p:txBody>
      </p:sp>
      <p:sp>
        <p:nvSpPr>
          <p:cNvPr id="5" name="Rounded Rectangle 4"/>
          <p:cNvSpPr/>
          <p:nvPr/>
        </p:nvSpPr>
        <p:spPr>
          <a:xfrm>
            <a:off x="4524774" y="1400251"/>
            <a:ext cx="3305581" cy="943703"/>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600" b="1" dirty="0" err="1" smtClean="0">
                <a:latin typeface="Times New Roman" panose="02020603050405020304" pitchFamily="18" charset="0"/>
                <a:cs typeface="Times New Roman" panose="02020603050405020304" pitchFamily="18" charset="0"/>
              </a:rPr>
              <a:t>Biện</a:t>
            </a:r>
            <a:r>
              <a:rPr lang="en-US" sz="1600" b="1" dirty="0" smtClean="0">
                <a:latin typeface="Times New Roman" panose="02020603050405020304" pitchFamily="18" charset="0"/>
                <a:cs typeface="Times New Roman" panose="02020603050405020304" pitchFamily="18" charset="0"/>
              </a:rPr>
              <a:t> </a:t>
            </a:r>
            <a:r>
              <a:rPr lang="en-US" sz="1600" b="1" dirty="0" err="1" smtClean="0">
                <a:latin typeface="Times New Roman" panose="02020603050405020304" pitchFamily="18" charset="0"/>
                <a:cs typeface="Times New Roman" panose="02020603050405020304" pitchFamily="18" charset="0"/>
              </a:rPr>
              <a:t>pháp</a:t>
            </a:r>
            <a:r>
              <a:rPr lang="en-US" sz="1600" b="1" dirty="0" smtClean="0">
                <a:latin typeface="Times New Roman" panose="02020603050405020304" pitchFamily="18" charset="0"/>
                <a:cs typeface="Times New Roman" panose="02020603050405020304" pitchFamily="18" charset="0"/>
              </a:rPr>
              <a:t> 2: </a:t>
            </a:r>
            <a:r>
              <a:rPr lang="en-US" sz="1600" b="1" dirty="0" err="1" smtClean="0">
                <a:latin typeface="Times New Roman" panose="02020603050405020304" pitchFamily="18" charset="0"/>
                <a:cs typeface="Times New Roman" panose="02020603050405020304" pitchFamily="18" charset="0"/>
              </a:rPr>
              <a:t>Bô</a:t>
            </a:r>
            <a:r>
              <a:rPr lang="en-US" sz="1600" b="1" dirty="0" smtClean="0">
                <a:latin typeface="Times New Roman" panose="02020603050405020304" pitchFamily="18" charset="0"/>
                <a:cs typeface="Times New Roman" panose="02020603050405020304" pitchFamily="18" charset="0"/>
              </a:rPr>
              <a:t>̉ sung </a:t>
            </a:r>
            <a:r>
              <a:rPr lang="en-US" sz="1600" b="1" dirty="0" err="1" smtClean="0">
                <a:latin typeface="Times New Roman" panose="02020603050405020304" pitchFamily="18" charset="0"/>
                <a:cs typeface="Times New Roman" panose="02020603050405020304" pitchFamily="18" charset="0"/>
              </a:rPr>
              <a:t>vốn</a:t>
            </a:r>
            <a:r>
              <a:rPr lang="en-US" sz="1600" b="1" dirty="0" smtClean="0">
                <a:latin typeface="Times New Roman" panose="02020603050405020304" pitchFamily="18" charset="0"/>
                <a:cs typeface="Times New Roman" panose="02020603050405020304" pitchFamily="18" charset="0"/>
              </a:rPr>
              <a:t> </a:t>
            </a:r>
            <a:r>
              <a:rPr lang="en-US" sz="1600" b="1" dirty="0" err="1" smtClean="0">
                <a:latin typeface="Times New Roman" panose="02020603050405020304" pitchFamily="18" charset="0"/>
                <a:cs typeface="Times New Roman" panose="02020603050405020304" pitchFamily="18" charset="0"/>
              </a:rPr>
              <a:t>từ</a:t>
            </a:r>
            <a:r>
              <a:rPr lang="en-US" sz="1600" b="1" dirty="0" smtClean="0">
                <a:latin typeface="Times New Roman" panose="02020603050405020304" pitchFamily="18" charset="0"/>
                <a:cs typeface="Times New Roman" panose="02020603050405020304" pitchFamily="18" charset="0"/>
              </a:rPr>
              <a:t> </a:t>
            </a:r>
            <a:r>
              <a:rPr lang="en-US" sz="1600" b="1" dirty="0" err="1" smtClean="0">
                <a:latin typeface="Times New Roman" panose="02020603050405020304" pitchFamily="18" charset="0"/>
                <a:cs typeface="Times New Roman" panose="02020603050405020304" pitchFamily="18" charset="0"/>
              </a:rPr>
              <a:t>vựng</a:t>
            </a:r>
            <a:endParaRPr lang="en-US" sz="1600" b="1" dirty="0">
              <a:latin typeface="Times New Roman" panose="02020603050405020304" pitchFamily="18" charset="0"/>
              <a:cs typeface="Times New Roman" panose="02020603050405020304" pitchFamily="18" charset="0"/>
            </a:endParaRPr>
          </a:p>
        </p:txBody>
      </p:sp>
      <p:sp>
        <p:nvSpPr>
          <p:cNvPr id="6" name="Rounded Rectangle 5"/>
          <p:cNvSpPr/>
          <p:nvPr/>
        </p:nvSpPr>
        <p:spPr>
          <a:xfrm>
            <a:off x="4571999" y="2440545"/>
            <a:ext cx="3258356" cy="1004553"/>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smtClean="0"/>
          </a:p>
          <a:p>
            <a:pPr algn="ctr"/>
            <a:endParaRPr lang="en-US" dirty="0" smtClean="0"/>
          </a:p>
          <a:p>
            <a:pPr algn="ctr"/>
            <a:r>
              <a:rPr lang="en-US" sz="1600" b="1" dirty="0" err="1" smtClean="0">
                <a:latin typeface="Times New Roman" panose="02020603050405020304" pitchFamily="18" charset="0"/>
                <a:cs typeface="Times New Roman" panose="02020603050405020304" pitchFamily="18" charset="0"/>
              </a:rPr>
              <a:t>Biện</a:t>
            </a:r>
            <a:r>
              <a:rPr lang="en-US" sz="1600" b="1" dirty="0" smtClean="0">
                <a:latin typeface="Times New Roman" panose="02020603050405020304" pitchFamily="18" charset="0"/>
                <a:cs typeface="Times New Roman" panose="02020603050405020304" pitchFamily="18" charset="0"/>
              </a:rPr>
              <a:t> </a:t>
            </a:r>
            <a:r>
              <a:rPr lang="en-US" sz="1600" b="1" dirty="0" err="1" smtClean="0">
                <a:latin typeface="Times New Roman" panose="02020603050405020304" pitchFamily="18" charset="0"/>
                <a:cs typeface="Times New Roman" panose="02020603050405020304" pitchFamily="18" charset="0"/>
              </a:rPr>
              <a:t>pháp</a:t>
            </a:r>
            <a:r>
              <a:rPr lang="en-US" sz="1600" b="1" dirty="0" smtClean="0">
                <a:latin typeface="Times New Roman" panose="02020603050405020304" pitchFamily="18" charset="0"/>
                <a:cs typeface="Times New Roman" panose="02020603050405020304" pitchFamily="18" charset="0"/>
              </a:rPr>
              <a:t> 3</a:t>
            </a:r>
            <a:r>
              <a:rPr lang="en-US" sz="1600" dirty="0" smtClean="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Dạy</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Nghe</a:t>
            </a:r>
            <a:r>
              <a:rPr lang="en-US" sz="1600" b="1" dirty="0">
                <a:latin typeface="Times New Roman" panose="02020603050405020304" pitchFamily="18" charset="0"/>
                <a:cs typeface="Times New Roman" panose="02020603050405020304" pitchFamily="18" charset="0"/>
              </a:rPr>
              <a:t> </a:t>
            </a:r>
            <a:r>
              <a:rPr lang="vi-VN" sz="1600" b="1" dirty="0">
                <a:latin typeface="Times New Roman" panose="02020603050405020304" pitchFamily="18" charset="0"/>
                <a:cs typeface="Times New Roman" panose="02020603050405020304" pitchFamily="18" charset="0"/>
              </a:rPr>
              <a:t>thông qua các bài hát, phim hoạt hình, video các cuộc nói chuyện của người bản xứ</a:t>
            </a:r>
            <a:endParaRPr lang="en-US" sz="1600" b="1" dirty="0">
              <a:latin typeface="Times New Roman" panose="02020603050405020304" pitchFamily="18" charset="0"/>
              <a:cs typeface="Times New Roman" panose="02020603050405020304" pitchFamily="18" charset="0"/>
            </a:endParaRPr>
          </a:p>
          <a:p>
            <a:pPr algn="ctr"/>
            <a:endParaRPr lang="en-US" sz="1600" dirty="0">
              <a:latin typeface="Times New Roman" panose="02020603050405020304" pitchFamily="18" charset="0"/>
              <a:cs typeface="Times New Roman" panose="02020603050405020304" pitchFamily="18" charset="0"/>
            </a:endParaRPr>
          </a:p>
          <a:p>
            <a:pPr algn="ctr"/>
            <a:endParaRPr lang="en-US" dirty="0"/>
          </a:p>
        </p:txBody>
      </p:sp>
      <p:sp>
        <p:nvSpPr>
          <p:cNvPr id="8" name="Rounded Rectangle 7"/>
          <p:cNvSpPr/>
          <p:nvPr/>
        </p:nvSpPr>
        <p:spPr>
          <a:xfrm>
            <a:off x="4572000" y="3593205"/>
            <a:ext cx="3258355" cy="985883"/>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smtClean="0"/>
          </a:p>
          <a:p>
            <a:pPr algn="ctr"/>
            <a:r>
              <a:rPr lang="en-US" sz="1600" b="1" dirty="0" err="1" smtClean="0">
                <a:latin typeface="Times New Roman" panose="02020603050405020304" pitchFamily="18" charset="0"/>
                <a:cs typeface="Times New Roman" panose="02020603050405020304" pitchFamily="18" charset="0"/>
              </a:rPr>
              <a:t>Biện</a:t>
            </a:r>
            <a:r>
              <a:rPr lang="en-US" sz="1600" b="1" dirty="0" smtClean="0">
                <a:latin typeface="Times New Roman" panose="02020603050405020304" pitchFamily="18" charset="0"/>
                <a:cs typeface="Times New Roman" panose="02020603050405020304" pitchFamily="18" charset="0"/>
              </a:rPr>
              <a:t> </a:t>
            </a:r>
            <a:r>
              <a:rPr lang="en-US" sz="1600" b="1" dirty="0" err="1" smtClean="0">
                <a:latin typeface="Times New Roman" panose="02020603050405020304" pitchFamily="18" charset="0"/>
                <a:cs typeface="Times New Roman" panose="02020603050405020304" pitchFamily="18" charset="0"/>
              </a:rPr>
              <a:t>pháp</a:t>
            </a:r>
            <a:r>
              <a:rPr lang="en-US" sz="1600" b="1" dirty="0" smtClean="0">
                <a:latin typeface="Times New Roman" panose="02020603050405020304" pitchFamily="18" charset="0"/>
                <a:cs typeface="Times New Roman" panose="02020603050405020304" pitchFamily="18" charset="0"/>
              </a:rPr>
              <a:t> 4: </a:t>
            </a:r>
            <a:r>
              <a:rPr lang="en-US" sz="1600" b="1" dirty="0" err="1" smtClean="0">
                <a:latin typeface="Times New Roman" panose="02020603050405020304" pitchFamily="18" charset="0"/>
                <a:cs typeface="Times New Roman" panose="02020603050405020304" pitchFamily="18" charset="0"/>
              </a:rPr>
              <a:t>Khuyến</a:t>
            </a:r>
            <a:r>
              <a:rPr lang="en-US" sz="1600" b="1" dirty="0" smtClean="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khích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học</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sinh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luyện</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nghe</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Tiếng</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Anh</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ngoài</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giờ</a:t>
            </a:r>
            <a:r>
              <a:rPr lang="en-US" sz="1600" b="1" dirty="0">
                <a:latin typeface="Times New Roman" panose="02020603050405020304" pitchFamily="18" charset="0"/>
                <a:cs typeface="Times New Roman" panose="02020603050405020304" pitchFamily="18" charset="0"/>
              </a:rPr>
              <a:t> </a:t>
            </a:r>
            <a:r>
              <a:rPr lang="en-US" sz="1600" b="1" dirty="0" err="1">
                <a:latin typeface="Times New Roman" panose="02020603050405020304" pitchFamily="18" charset="0"/>
                <a:cs typeface="Times New Roman" panose="02020603050405020304" pitchFamily="18" charset="0"/>
              </a:rPr>
              <a:t>học</a:t>
            </a:r>
            <a:endParaRPr lang="en-US" sz="1600" b="1" dirty="0">
              <a:latin typeface="Times New Roman" panose="02020603050405020304" pitchFamily="18" charset="0"/>
              <a:cs typeface="Times New Roman" panose="02020603050405020304" pitchFamily="18" charset="0"/>
            </a:endParaRPr>
          </a:p>
          <a:p>
            <a:pPr algn="ctr"/>
            <a:endParaRPr lang="en-US" dirty="0"/>
          </a:p>
        </p:txBody>
      </p:sp>
      <p:cxnSp>
        <p:nvCxnSpPr>
          <p:cNvPr id="10" name="Straight Arrow Connector 9"/>
          <p:cNvCxnSpPr>
            <a:stCxn id="3" idx="3"/>
          </p:cNvCxnSpPr>
          <p:nvPr/>
        </p:nvCxnSpPr>
        <p:spPr>
          <a:xfrm flipV="1">
            <a:off x="3103809" y="766293"/>
            <a:ext cx="1365156" cy="16742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3" idx="3"/>
          </p:cNvCxnSpPr>
          <p:nvPr/>
        </p:nvCxnSpPr>
        <p:spPr>
          <a:xfrm flipV="1">
            <a:off x="3103809" y="1846345"/>
            <a:ext cx="1401646" cy="5942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endCxn id="6" idx="1"/>
          </p:cNvCxnSpPr>
          <p:nvPr/>
        </p:nvCxnSpPr>
        <p:spPr>
          <a:xfrm>
            <a:off x="3103809" y="2459229"/>
            <a:ext cx="1468190" cy="4835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3" idx="3"/>
          </p:cNvCxnSpPr>
          <p:nvPr/>
        </p:nvCxnSpPr>
        <p:spPr>
          <a:xfrm>
            <a:off x="3103809" y="2440547"/>
            <a:ext cx="1461750" cy="17006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0601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500" fill="hold"/>
                                        <p:tgtEl>
                                          <p:spTgt spid="11"/>
                                        </p:tgtEl>
                                        <p:attrNameLst>
                                          <p:attrName>ppt_x</p:attrName>
                                        </p:attrNameLst>
                                      </p:cBhvr>
                                      <p:tavLst>
                                        <p:tav tm="0">
                                          <p:val>
                                            <p:strVal val="#ppt_x"/>
                                          </p:val>
                                        </p:tav>
                                        <p:tav tm="100000">
                                          <p:val>
                                            <p:strVal val="#ppt_x"/>
                                          </p:val>
                                        </p:tav>
                                      </p:tavLst>
                                    </p:anim>
                                    <p:anim calcmode="lin" valueType="num">
                                      <p:cBhvr additive="base">
                                        <p:cTn id="21"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additive="base">
                                        <p:cTn id="26" dur="500" fill="hold"/>
                                        <p:tgtEl>
                                          <p:spTgt spid="5"/>
                                        </p:tgtEl>
                                        <p:attrNameLst>
                                          <p:attrName>ppt_x</p:attrName>
                                        </p:attrNameLst>
                                      </p:cBhvr>
                                      <p:tavLst>
                                        <p:tav tm="0">
                                          <p:val>
                                            <p:strVal val="#ppt_x"/>
                                          </p:val>
                                        </p:tav>
                                        <p:tav tm="100000">
                                          <p:val>
                                            <p:strVal val="#ppt_x"/>
                                          </p:val>
                                        </p:tav>
                                      </p:tavLst>
                                    </p:anim>
                                    <p:anim calcmode="lin" valueType="num">
                                      <p:cBhvr additive="base">
                                        <p:cTn id="27"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additive="base">
                                        <p:cTn id="32" dur="500" fill="hold"/>
                                        <p:tgtEl>
                                          <p:spTgt spid="13"/>
                                        </p:tgtEl>
                                        <p:attrNameLst>
                                          <p:attrName>ppt_x</p:attrName>
                                        </p:attrNameLst>
                                      </p:cBhvr>
                                      <p:tavLst>
                                        <p:tav tm="0">
                                          <p:val>
                                            <p:strVal val="#ppt_x"/>
                                          </p:val>
                                        </p:tav>
                                        <p:tav tm="100000">
                                          <p:val>
                                            <p:strVal val="#ppt_x"/>
                                          </p:val>
                                        </p:tav>
                                      </p:tavLst>
                                    </p:anim>
                                    <p:anim calcmode="lin" valueType="num">
                                      <p:cBhvr additive="base">
                                        <p:cTn id="33"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6"/>
                                        </p:tgtEl>
                                        <p:attrNameLst>
                                          <p:attrName>style.visibility</p:attrName>
                                        </p:attrNameLst>
                                      </p:cBhvr>
                                      <p:to>
                                        <p:strVal val="visible"/>
                                      </p:to>
                                    </p:set>
                                    <p:anim calcmode="lin" valueType="num">
                                      <p:cBhvr additive="base">
                                        <p:cTn id="38" dur="500" fill="hold"/>
                                        <p:tgtEl>
                                          <p:spTgt spid="6"/>
                                        </p:tgtEl>
                                        <p:attrNameLst>
                                          <p:attrName>ppt_x</p:attrName>
                                        </p:attrNameLst>
                                      </p:cBhvr>
                                      <p:tavLst>
                                        <p:tav tm="0">
                                          <p:val>
                                            <p:strVal val="#ppt_x"/>
                                          </p:val>
                                        </p:tav>
                                        <p:tav tm="100000">
                                          <p:val>
                                            <p:strVal val="#ppt_x"/>
                                          </p:val>
                                        </p:tav>
                                      </p:tavLst>
                                    </p:anim>
                                    <p:anim calcmode="lin" valueType="num">
                                      <p:cBhvr additive="base">
                                        <p:cTn id="3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16"/>
                                        </p:tgtEl>
                                        <p:attrNameLst>
                                          <p:attrName>style.visibility</p:attrName>
                                        </p:attrNameLst>
                                      </p:cBhvr>
                                      <p:to>
                                        <p:strVal val="visible"/>
                                      </p:to>
                                    </p:set>
                                    <p:anim calcmode="lin" valueType="num">
                                      <p:cBhvr additive="base">
                                        <p:cTn id="44" dur="500" fill="hold"/>
                                        <p:tgtEl>
                                          <p:spTgt spid="16"/>
                                        </p:tgtEl>
                                        <p:attrNameLst>
                                          <p:attrName>ppt_x</p:attrName>
                                        </p:attrNameLst>
                                      </p:cBhvr>
                                      <p:tavLst>
                                        <p:tav tm="0">
                                          <p:val>
                                            <p:strVal val="#ppt_x"/>
                                          </p:val>
                                        </p:tav>
                                        <p:tav tm="100000">
                                          <p:val>
                                            <p:strVal val="#ppt_x"/>
                                          </p:val>
                                        </p:tav>
                                      </p:tavLst>
                                    </p:anim>
                                    <p:anim calcmode="lin" valueType="num">
                                      <p:cBhvr additive="base">
                                        <p:cTn id="45"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8"/>
                                        </p:tgtEl>
                                        <p:attrNameLst>
                                          <p:attrName>style.visibility</p:attrName>
                                        </p:attrNameLst>
                                      </p:cBhvr>
                                      <p:to>
                                        <p:strVal val="visible"/>
                                      </p:to>
                                    </p:set>
                                    <p:anim calcmode="lin" valueType="num">
                                      <p:cBhvr additive="base">
                                        <p:cTn id="50" dur="500" fill="hold"/>
                                        <p:tgtEl>
                                          <p:spTgt spid="8"/>
                                        </p:tgtEl>
                                        <p:attrNameLst>
                                          <p:attrName>ppt_x</p:attrName>
                                        </p:attrNameLst>
                                      </p:cBhvr>
                                      <p:tavLst>
                                        <p:tav tm="0">
                                          <p:val>
                                            <p:strVal val="#ppt_x"/>
                                          </p:val>
                                        </p:tav>
                                        <p:tav tm="100000">
                                          <p:val>
                                            <p:strVal val="#ppt_x"/>
                                          </p:val>
                                        </p:tav>
                                      </p:tavLst>
                                    </p:anim>
                                    <p:anim calcmode="lin" valueType="num">
                                      <p:cBhvr additive="base">
                                        <p:cTn id="51"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Double Wave 2"/>
          <p:cNvSpPr/>
          <p:nvPr/>
        </p:nvSpPr>
        <p:spPr>
          <a:xfrm>
            <a:off x="656823" y="1403797"/>
            <a:ext cx="8029977" cy="1964028"/>
          </a:xfrm>
          <a:prstGeom prst="doubleWav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3200" b="1" dirty="0">
                <a:latin typeface="Times New Roman" panose="02020603050405020304" pitchFamily="18" charset="0"/>
                <a:cs typeface="Times New Roman" panose="02020603050405020304" pitchFamily="18" charset="0"/>
              </a:rPr>
              <a:t>BIỆN PHÁP 1:</a:t>
            </a:r>
          </a:p>
          <a:p>
            <a:pPr algn="ctr"/>
            <a:r>
              <a:rPr lang="en-US" sz="3200" dirty="0" err="1">
                <a:latin typeface="Times New Roman" panose="02020603050405020304" pitchFamily="18" charset="0"/>
                <a:cs typeface="Times New Roman" panose="02020603050405020304" pitchFamily="18" charset="0"/>
              </a:rPr>
              <a:t>Thực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tốt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tiến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trình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dạy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nghe</a:t>
            </a:r>
            <a:endParaRPr lang="en-US" sz="3200" dirty="0">
              <a:latin typeface="Times New Roman" panose="02020603050405020304" pitchFamily="18" charset="0"/>
              <a:cs typeface="Times New Roman" panose="02020603050405020304" pitchFamily="18" charset="0"/>
            </a:endParaRPr>
          </a:p>
          <a:p>
            <a:pPr algn="ct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1198697"/>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latin typeface="Times New Roman" panose="02020603050405020304" pitchFamily="18" charset="0"/>
                <a:cs typeface="Times New Roman" panose="02020603050405020304" pitchFamily="18" charset="0"/>
              </a:rPr>
              <a:t>Thực</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hiện</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tốt</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tiến</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trình</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dạy</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nghe</a:t>
            </a:r>
            <a:endParaRPr lang="en-US" b="1" dirty="0">
              <a:latin typeface="Times New Roman" panose="02020603050405020304" pitchFamily="18" charset="0"/>
              <a:cs typeface="Times New Roman" panose="02020603050405020304" pitchFamily="18" charset="0"/>
            </a:endParaRPr>
          </a:p>
        </p:txBody>
      </p:sp>
      <p:grpSp>
        <p:nvGrpSpPr>
          <p:cNvPr id="3" name="Group 2"/>
          <p:cNvGrpSpPr/>
          <p:nvPr/>
        </p:nvGrpSpPr>
        <p:grpSpPr>
          <a:xfrm>
            <a:off x="1145229" y="1333198"/>
            <a:ext cx="7206720" cy="720262"/>
            <a:chOff x="1183482" y="2490965"/>
            <a:chExt cx="7115175" cy="689400"/>
          </a:xfrm>
        </p:grpSpPr>
        <p:sp>
          <p:nvSpPr>
            <p:cNvPr id="4" name="Google Shape;565;p22"/>
            <p:cNvSpPr/>
            <p:nvPr/>
          </p:nvSpPr>
          <p:spPr>
            <a:xfrm>
              <a:off x="3201357" y="2490965"/>
              <a:ext cx="5097300" cy="689400"/>
            </a:xfrm>
            <a:prstGeom prst="roundRect">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577;p22"/>
            <p:cNvSpPr/>
            <p:nvPr/>
          </p:nvSpPr>
          <p:spPr>
            <a:xfrm>
              <a:off x="1978070" y="2490965"/>
              <a:ext cx="689400" cy="689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579;p22"/>
            <p:cNvSpPr txBox="1"/>
            <p:nvPr/>
          </p:nvSpPr>
          <p:spPr>
            <a:xfrm>
              <a:off x="3816013" y="2490965"/>
              <a:ext cx="4056400" cy="377923"/>
            </a:xfrm>
            <a:prstGeom prst="rect">
              <a:avLst/>
            </a:prstGeom>
            <a:noFill/>
            <a:ln>
              <a:noFill/>
            </a:ln>
          </p:spPr>
          <p:txBody>
            <a:bodyPr spcFirstLastPara="1" wrap="square" lIns="91425" tIns="91425" rIns="91425" bIns="91425" anchor="ctr" anchorCtr="0">
              <a:noAutofit/>
            </a:bodyPr>
            <a:lstStyle/>
            <a:p>
              <a:endParaRPr lang="en-US" sz="2000" b="1" dirty="0" smtClean="0">
                <a:latin typeface="Times New Roman" panose="02020603050405020304" pitchFamily="18" charset="0"/>
                <a:cs typeface="Times New Roman" panose="02020603050405020304" pitchFamily="18" charset="0"/>
              </a:endParaRPr>
            </a:p>
            <a:p>
              <a:pPr marL="0" lvl="0" indent="0" algn="l" rtl="0">
                <a:spcBef>
                  <a:spcPts val="0"/>
                </a:spcBef>
                <a:spcAft>
                  <a:spcPts val="0"/>
                </a:spcAft>
                <a:buNone/>
              </a:pPr>
              <a:r>
                <a:rPr lang="en-US" sz="2800" b="1" dirty="0" smtClean="0">
                  <a:solidFill>
                    <a:schemeClr val="lt1"/>
                  </a:solidFill>
                  <a:latin typeface="Times New Roman" panose="02020603050405020304" pitchFamily="18" charset="0"/>
                  <a:ea typeface="Fira Sans Extra Condensed Medium"/>
                  <a:cs typeface="Times New Roman" panose="02020603050405020304" pitchFamily="18" charset="0"/>
                  <a:sym typeface="Fira Sans Extra Condensed Medium"/>
                </a:rPr>
                <a:t>Pre - listening</a:t>
              </a:r>
              <a:endParaRPr sz="2800" b="1" dirty="0">
                <a:solidFill>
                  <a:schemeClr val="lt1"/>
                </a:solidFill>
                <a:latin typeface="Times New Roman" panose="02020603050405020304" pitchFamily="18" charset="0"/>
                <a:ea typeface="Fira Sans Extra Condensed Medium"/>
                <a:cs typeface="Times New Roman" panose="02020603050405020304" pitchFamily="18" charset="0"/>
                <a:sym typeface="Fira Sans Extra Condensed Medium"/>
              </a:endParaRPr>
            </a:p>
          </p:txBody>
        </p:sp>
        <p:sp>
          <p:nvSpPr>
            <p:cNvPr id="7" name="Google Shape;586;p22"/>
            <p:cNvSpPr/>
            <p:nvPr/>
          </p:nvSpPr>
          <p:spPr>
            <a:xfrm>
              <a:off x="1183482" y="2705315"/>
              <a:ext cx="260700" cy="2607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 name="Google Shape;594;p22"/>
            <p:cNvCxnSpPr>
              <a:stCxn id="7" idx="6"/>
              <a:endCxn id="5" idx="2"/>
            </p:cNvCxnSpPr>
            <p:nvPr/>
          </p:nvCxnSpPr>
          <p:spPr>
            <a:xfrm>
              <a:off x="1444182" y="2835665"/>
              <a:ext cx="534000" cy="0"/>
            </a:xfrm>
            <a:prstGeom prst="straightConnector1">
              <a:avLst/>
            </a:prstGeom>
            <a:noFill/>
            <a:ln w="19050" cap="flat" cmpd="sng">
              <a:solidFill>
                <a:schemeClr val="accent3"/>
              </a:solidFill>
              <a:prstDash val="solid"/>
              <a:round/>
              <a:headEnd type="none" w="med" len="med"/>
              <a:tailEnd type="none" w="med" len="med"/>
            </a:ln>
          </p:spPr>
        </p:cxnSp>
        <p:cxnSp>
          <p:nvCxnSpPr>
            <p:cNvPr id="9" name="Google Shape;598;p22"/>
            <p:cNvCxnSpPr>
              <a:stCxn id="5" idx="6"/>
              <a:endCxn id="4" idx="1"/>
            </p:cNvCxnSpPr>
            <p:nvPr/>
          </p:nvCxnSpPr>
          <p:spPr>
            <a:xfrm>
              <a:off x="2667470" y="2835665"/>
              <a:ext cx="534000" cy="0"/>
            </a:xfrm>
            <a:prstGeom prst="straightConnector1">
              <a:avLst/>
            </a:prstGeom>
            <a:noFill/>
            <a:ln w="19050" cap="flat" cmpd="sng">
              <a:solidFill>
                <a:schemeClr val="accent3"/>
              </a:solidFill>
              <a:prstDash val="solid"/>
              <a:round/>
              <a:headEnd type="none" w="med" len="med"/>
              <a:tailEnd type="none" w="med" len="med"/>
            </a:ln>
          </p:spPr>
        </p:cxnSp>
        <p:grpSp>
          <p:nvGrpSpPr>
            <p:cNvPr id="10" name="Google Shape;676;p22"/>
            <p:cNvGrpSpPr/>
            <p:nvPr/>
          </p:nvGrpSpPr>
          <p:grpSpPr>
            <a:xfrm>
              <a:off x="2117024" y="2635081"/>
              <a:ext cx="411491" cy="401168"/>
              <a:chOff x="5430230" y="2842382"/>
              <a:chExt cx="530341" cy="509161"/>
            </a:xfrm>
          </p:grpSpPr>
          <p:sp>
            <p:nvSpPr>
              <p:cNvPr id="11" name="Google Shape;677;p22"/>
              <p:cNvSpPr/>
              <p:nvPr/>
            </p:nvSpPr>
            <p:spPr>
              <a:xfrm>
                <a:off x="5499812" y="3200024"/>
                <a:ext cx="29383" cy="49226"/>
              </a:xfrm>
              <a:custGeom>
                <a:avLst/>
                <a:gdLst/>
                <a:ahLst/>
                <a:cxnLst/>
                <a:rect l="l" t="t" r="r" b="b"/>
                <a:pathLst>
                  <a:path w="1236" h="2050" extrusionOk="0">
                    <a:moveTo>
                      <a:pt x="618" y="1"/>
                    </a:moveTo>
                    <a:cubicBezTo>
                      <a:pt x="293" y="1"/>
                      <a:pt x="0" y="261"/>
                      <a:pt x="0" y="619"/>
                    </a:cubicBezTo>
                    <a:lnTo>
                      <a:pt x="0" y="1432"/>
                    </a:lnTo>
                    <a:cubicBezTo>
                      <a:pt x="0" y="1757"/>
                      <a:pt x="293" y="2049"/>
                      <a:pt x="618" y="2049"/>
                    </a:cubicBezTo>
                    <a:lnTo>
                      <a:pt x="1236" y="2049"/>
                    </a:lnTo>
                    <a:lnTo>
                      <a:pt x="123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8;p22"/>
              <p:cNvSpPr/>
              <p:nvPr/>
            </p:nvSpPr>
            <p:spPr>
              <a:xfrm>
                <a:off x="5861605" y="3200024"/>
                <a:ext cx="28622" cy="49226"/>
              </a:xfrm>
              <a:custGeom>
                <a:avLst/>
                <a:gdLst/>
                <a:ahLst/>
                <a:cxnLst/>
                <a:rect l="l" t="t" r="r" b="b"/>
                <a:pathLst>
                  <a:path w="1204" h="2050" extrusionOk="0">
                    <a:moveTo>
                      <a:pt x="0" y="1"/>
                    </a:moveTo>
                    <a:lnTo>
                      <a:pt x="0" y="2049"/>
                    </a:lnTo>
                    <a:lnTo>
                      <a:pt x="586" y="2049"/>
                    </a:lnTo>
                    <a:cubicBezTo>
                      <a:pt x="911" y="2049"/>
                      <a:pt x="1204" y="1757"/>
                      <a:pt x="1204" y="1399"/>
                    </a:cubicBezTo>
                    <a:lnTo>
                      <a:pt x="1204" y="619"/>
                    </a:lnTo>
                    <a:cubicBezTo>
                      <a:pt x="1204" y="261"/>
                      <a:pt x="943" y="1"/>
                      <a:pt x="5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79;p22"/>
              <p:cNvSpPr/>
              <p:nvPr/>
            </p:nvSpPr>
            <p:spPr>
              <a:xfrm>
                <a:off x="5527626" y="3139128"/>
                <a:ext cx="334764" cy="205379"/>
              </a:xfrm>
              <a:custGeom>
                <a:avLst/>
                <a:gdLst/>
                <a:ahLst/>
                <a:cxnLst/>
                <a:rect l="l" t="t" r="r" b="b"/>
                <a:pathLst>
                  <a:path w="14082" h="8553" extrusionOk="0">
                    <a:moveTo>
                      <a:pt x="976" y="0"/>
                    </a:moveTo>
                    <a:cubicBezTo>
                      <a:pt x="456" y="0"/>
                      <a:pt x="1" y="423"/>
                      <a:pt x="1" y="976"/>
                    </a:cubicBezTo>
                    <a:lnTo>
                      <a:pt x="1" y="7577"/>
                    </a:lnTo>
                    <a:cubicBezTo>
                      <a:pt x="1" y="8098"/>
                      <a:pt x="456" y="8553"/>
                      <a:pt x="976" y="8553"/>
                    </a:cubicBezTo>
                    <a:lnTo>
                      <a:pt x="13106" y="8553"/>
                    </a:lnTo>
                    <a:cubicBezTo>
                      <a:pt x="13627" y="8553"/>
                      <a:pt x="14082" y="8098"/>
                      <a:pt x="14082" y="7577"/>
                    </a:cubicBezTo>
                    <a:lnTo>
                      <a:pt x="14082" y="976"/>
                    </a:lnTo>
                    <a:cubicBezTo>
                      <a:pt x="14082" y="423"/>
                      <a:pt x="13627" y="0"/>
                      <a:pt x="131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80;p22"/>
              <p:cNvSpPr/>
              <p:nvPr/>
            </p:nvSpPr>
            <p:spPr>
              <a:xfrm>
                <a:off x="5527626" y="3139128"/>
                <a:ext cx="83513" cy="205379"/>
              </a:xfrm>
              <a:custGeom>
                <a:avLst/>
                <a:gdLst/>
                <a:ahLst/>
                <a:cxnLst/>
                <a:rect l="l" t="t" r="r" b="b"/>
                <a:pathLst>
                  <a:path w="3513" h="8553" extrusionOk="0">
                    <a:moveTo>
                      <a:pt x="976" y="0"/>
                    </a:moveTo>
                    <a:cubicBezTo>
                      <a:pt x="424" y="0"/>
                      <a:pt x="1" y="423"/>
                      <a:pt x="1" y="976"/>
                    </a:cubicBezTo>
                    <a:lnTo>
                      <a:pt x="1" y="7577"/>
                    </a:lnTo>
                    <a:cubicBezTo>
                      <a:pt x="1" y="8098"/>
                      <a:pt x="424" y="8553"/>
                      <a:pt x="976" y="8553"/>
                    </a:cubicBezTo>
                    <a:lnTo>
                      <a:pt x="3513" y="8553"/>
                    </a:lnTo>
                    <a:cubicBezTo>
                      <a:pt x="2993" y="8553"/>
                      <a:pt x="2537" y="8098"/>
                      <a:pt x="2537" y="7577"/>
                    </a:cubicBezTo>
                    <a:lnTo>
                      <a:pt x="2537" y="976"/>
                    </a:lnTo>
                    <a:cubicBezTo>
                      <a:pt x="2537" y="423"/>
                      <a:pt x="2993" y="0"/>
                      <a:pt x="3513"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681;p22"/>
              <p:cNvSpPr/>
              <p:nvPr/>
            </p:nvSpPr>
            <p:spPr>
              <a:xfrm>
                <a:off x="5570915" y="2933750"/>
                <a:ext cx="248185" cy="250690"/>
              </a:xfrm>
              <a:custGeom>
                <a:avLst/>
                <a:gdLst/>
                <a:ahLst/>
                <a:cxnLst/>
                <a:rect l="l" t="t" r="r" b="b"/>
                <a:pathLst>
                  <a:path w="10440" h="10440" extrusionOk="0">
                    <a:moveTo>
                      <a:pt x="424" y="1"/>
                    </a:moveTo>
                    <a:cubicBezTo>
                      <a:pt x="196" y="1"/>
                      <a:pt x="1" y="196"/>
                      <a:pt x="1" y="423"/>
                    </a:cubicBezTo>
                    <a:lnTo>
                      <a:pt x="1" y="10147"/>
                    </a:lnTo>
                    <a:cubicBezTo>
                      <a:pt x="1" y="10309"/>
                      <a:pt x="131" y="10439"/>
                      <a:pt x="294" y="10439"/>
                    </a:cubicBezTo>
                    <a:lnTo>
                      <a:pt x="10147" y="10439"/>
                    </a:lnTo>
                    <a:cubicBezTo>
                      <a:pt x="10310" y="10439"/>
                      <a:pt x="10440" y="10309"/>
                      <a:pt x="10440" y="10147"/>
                    </a:cubicBezTo>
                    <a:lnTo>
                      <a:pt x="10440" y="3187"/>
                    </a:lnTo>
                    <a:lnTo>
                      <a:pt x="744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682;p22"/>
              <p:cNvSpPr/>
              <p:nvPr/>
            </p:nvSpPr>
            <p:spPr>
              <a:xfrm>
                <a:off x="5570915" y="2933750"/>
                <a:ext cx="247424" cy="250690"/>
              </a:xfrm>
              <a:custGeom>
                <a:avLst/>
                <a:gdLst/>
                <a:ahLst/>
                <a:cxnLst/>
                <a:rect l="l" t="t" r="r" b="b"/>
                <a:pathLst>
                  <a:path w="10408" h="10440" extrusionOk="0">
                    <a:moveTo>
                      <a:pt x="424" y="1"/>
                    </a:moveTo>
                    <a:cubicBezTo>
                      <a:pt x="196" y="1"/>
                      <a:pt x="1" y="196"/>
                      <a:pt x="1" y="423"/>
                    </a:cubicBezTo>
                    <a:lnTo>
                      <a:pt x="1" y="10147"/>
                    </a:lnTo>
                    <a:cubicBezTo>
                      <a:pt x="1" y="10309"/>
                      <a:pt x="131" y="10439"/>
                      <a:pt x="294" y="10439"/>
                    </a:cubicBezTo>
                    <a:lnTo>
                      <a:pt x="10147" y="10439"/>
                    </a:lnTo>
                    <a:cubicBezTo>
                      <a:pt x="10310" y="10439"/>
                      <a:pt x="10407" y="10309"/>
                      <a:pt x="10407" y="10147"/>
                    </a:cubicBezTo>
                    <a:lnTo>
                      <a:pt x="10407" y="9171"/>
                    </a:lnTo>
                    <a:lnTo>
                      <a:pt x="4554" y="9171"/>
                    </a:lnTo>
                    <a:cubicBezTo>
                      <a:pt x="3318" y="9171"/>
                      <a:pt x="2342" y="8195"/>
                      <a:pt x="2342" y="6960"/>
                    </a:cubicBezTo>
                    <a:lnTo>
                      <a:pt x="2342" y="1"/>
                    </a:ln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683;p22"/>
              <p:cNvSpPr/>
              <p:nvPr/>
            </p:nvSpPr>
            <p:spPr>
              <a:xfrm>
                <a:off x="5747188" y="2933750"/>
                <a:ext cx="71912" cy="78113"/>
              </a:xfrm>
              <a:custGeom>
                <a:avLst/>
                <a:gdLst/>
                <a:ahLst/>
                <a:cxnLst/>
                <a:rect l="l" t="t" r="r" b="b"/>
                <a:pathLst>
                  <a:path w="3025" h="3253" extrusionOk="0">
                    <a:moveTo>
                      <a:pt x="0" y="1"/>
                    </a:moveTo>
                    <a:lnTo>
                      <a:pt x="0" y="3057"/>
                    </a:lnTo>
                    <a:cubicBezTo>
                      <a:pt x="0" y="3155"/>
                      <a:pt x="65" y="3253"/>
                      <a:pt x="163" y="3253"/>
                    </a:cubicBezTo>
                    <a:lnTo>
                      <a:pt x="3025" y="3253"/>
                    </a:lnTo>
                    <a:lnTo>
                      <a:pt x="3025" y="3187"/>
                    </a:lnTo>
                    <a:lnTo>
                      <a:pt x="3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684;p22"/>
              <p:cNvSpPr/>
              <p:nvPr/>
            </p:nvSpPr>
            <p:spPr>
              <a:xfrm>
                <a:off x="5553918" y="3228143"/>
                <a:ext cx="282203" cy="89831"/>
              </a:xfrm>
              <a:custGeom>
                <a:avLst/>
                <a:gdLst/>
                <a:ahLst/>
                <a:cxnLst/>
                <a:rect l="l" t="t" r="r" b="b"/>
                <a:pathLst>
                  <a:path w="11871" h="3741" extrusionOk="0">
                    <a:moveTo>
                      <a:pt x="163" y="0"/>
                    </a:moveTo>
                    <a:cubicBezTo>
                      <a:pt x="66" y="0"/>
                      <a:pt x="1" y="65"/>
                      <a:pt x="1" y="163"/>
                    </a:cubicBezTo>
                    <a:lnTo>
                      <a:pt x="1" y="3578"/>
                    </a:lnTo>
                    <a:cubicBezTo>
                      <a:pt x="1" y="3675"/>
                      <a:pt x="66" y="3740"/>
                      <a:pt x="163" y="3740"/>
                    </a:cubicBezTo>
                    <a:lnTo>
                      <a:pt x="11708" y="3740"/>
                    </a:lnTo>
                    <a:cubicBezTo>
                      <a:pt x="11805" y="3740"/>
                      <a:pt x="11870" y="3675"/>
                      <a:pt x="11870" y="3578"/>
                    </a:cubicBezTo>
                    <a:lnTo>
                      <a:pt x="11870" y="163"/>
                    </a:lnTo>
                    <a:cubicBezTo>
                      <a:pt x="11870" y="65"/>
                      <a:pt x="11805" y="0"/>
                      <a:pt x="1170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685;p22"/>
              <p:cNvSpPr/>
              <p:nvPr/>
            </p:nvSpPr>
            <p:spPr>
              <a:xfrm>
                <a:off x="5553918" y="3228143"/>
                <a:ext cx="34042" cy="89831"/>
              </a:xfrm>
              <a:custGeom>
                <a:avLst/>
                <a:gdLst/>
                <a:ahLst/>
                <a:cxnLst/>
                <a:rect l="l" t="t" r="r" b="b"/>
                <a:pathLst>
                  <a:path w="1432" h="3741" extrusionOk="0">
                    <a:moveTo>
                      <a:pt x="163" y="0"/>
                    </a:moveTo>
                    <a:cubicBezTo>
                      <a:pt x="66" y="0"/>
                      <a:pt x="1" y="65"/>
                      <a:pt x="1" y="163"/>
                    </a:cubicBezTo>
                    <a:lnTo>
                      <a:pt x="1" y="3578"/>
                    </a:lnTo>
                    <a:cubicBezTo>
                      <a:pt x="1" y="3675"/>
                      <a:pt x="66" y="3740"/>
                      <a:pt x="163" y="3740"/>
                    </a:cubicBezTo>
                    <a:lnTo>
                      <a:pt x="1431" y="3740"/>
                    </a:lnTo>
                    <a:lnTo>
                      <a:pt x="1431" y="0"/>
                    </a:ln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686;p22"/>
              <p:cNvSpPr/>
              <p:nvPr/>
            </p:nvSpPr>
            <p:spPr>
              <a:xfrm>
                <a:off x="5822167" y="2849418"/>
                <a:ext cx="131462" cy="61136"/>
              </a:xfrm>
              <a:custGeom>
                <a:avLst/>
                <a:gdLst/>
                <a:ahLst/>
                <a:cxnLst/>
                <a:rect l="l" t="t" r="r" b="b"/>
                <a:pathLst>
                  <a:path w="5530" h="2546" extrusionOk="0">
                    <a:moveTo>
                      <a:pt x="1107" y="0"/>
                    </a:moveTo>
                    <a:cubicBezTo>
                      <a:pt x="521" y="0"/>
                      <a:pt x="33" y="488"/>
                      <a:pt x="33" y="1106"/>
                    </a:cubicBezTo>
                    <a:cubicBezTo>
                      <a:pt x="1" y="1724"/>
                      <a:pt x="521" y="2212"/>
                      <a:pt x="1139" y="2212"/>
                    </a:cubicBezTo>
                    <a:lnTo>
                      <a:pt x="1822" y="2212"/>
                    </a:lnTo>
                    <a:lnTo>
                      <a:pt x="1985" y="2472"/>
                    </a:lnTo>
                    <a:cubicBezTo>
                      <a:pt x="2017" y="2521"/>
                      <a:pt x="2066" y="2545"/>
                      <a:pt x="2115" y="2545"/>
                    </a:cubicBezTo>
                    <a:cubicBezTo>
                      <a:pt x="2163" y="2545"/>
                      <a:pt x="2212" y="2521"/>
                      <a:pt x="2245" y="2472"/>
                    </a:cubicBezTo>
                    <a:lnTo>
                      <a:pt x="2407" y="2212"/>
                    </a:lnTo>
                    <a:lnTo>
                      <a:pt x="4424" y="2212"/>
                    </a:lnTo>
                    <a:cubicBezTo>
                      <a:pt x="5041" y="2212"/>
                      <a:pt x="5529" y="1724"/>
                      <a:pt x="5529" y="1139"/>
                    </a:cubicBezTo>
                    <a:cubicBezTo>
                      <a:pt x="5529" y="521"/>
                      <a:pt x="5009" y="0"/>
                      <a:pt x="439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687;p22"/>
              <p:cNvSpPr/>
              <p:nvPr/>
            </p:nvSpPr>
            <p:spPr>
              <a:xfrm>
                <a:off x="5822167" y="2849418"/>
                <a:ext cx="130677" cy="53116"/>
              </a:xfrm>
              <a:custGeom>
                <a:avLst/>
                <a:gdLst/>
                <a:ahLst/>
                <a:cxnLst/>
                <a:rect l="l" t="t" r="r" b="b"/>
                <a:pathLst>
                  <a:path w="5497" h="2212" extrusionOk="0">
                    <a:moveTo>
                      <a:pt x="1107" y="0"/>
                    </a:moveTo>
                    <a:cubicBezTo>
                      <a:pt x="521" y="0"/>
                      <a:pt x="33" y="488"/>
                      <a:pt x="1" y="1106"/>
                    </a:cubicBezTo>
                    <a:cubicBezTo>
                      <a:pt x="1" y="1724"/>
                      <a:pt x="521" y="2212"/>
                      <a:pt x="1139" y="2212"/>
                    </a:cubicBezTo>
                    <a:cubicBezTo>
                      <a:pt x="1139" y="2147"/>
                      <a:pt x="1107" y="2049"/>
                      <a:pt x="1107" y="1952"/>
                    </a:cubicBezTo>
                    <a:cubicBezTo>
                      <a:pt x="1139" y="1366"/>
                      <a:pt x="1627" y="878"/>
                      <a:pt x="2212" y="878"/>
                    </a:cubicBezTo>
                    <a:lnTo>
                      <a:pt x="5497" y="878"/>
                    </a:lnTo>
                    <a:cubicBezTo>
                      <a:pt x="5399" y="391"/>
                      <a:pt x="4944" y="0"/>
                      <a:pt x="4391"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688;p22"/>
              <p:cNvSpPr/>
              <p:nvPr/>
            </p:nvSpPr>
            <p:spPr>
              <a:xfrm>
                <a:off x="5534591" y="2851771"/>
                <a:ext cx="93569" cy="41398"/>
              </a:xfrm>
              <a:custGeom>
                <a:avLst/>
                <a:gdLst/>
                <a:ahLst/>
                <a:cxnLst/>
                <a:rect l="l" t="t" r="r" b="b"/>
                <a:pathLst>
                  <a:path w="3936" h="1724" extrusionOk="0">
                    <a:moveTo>
                      <a:pt x="814" y="0"/>
                    </a:moveTo>
                    <a:cubicBezTo>
                      <a:pt x="358" y="0"/>
                      <a:pt x="1" y="358"/>
                      <a:pt x="1" y="780"/>
                    </a:cubicBezTo>
                    <a:cubicBezTo>
                      <a:pt x="1" y="1236"/>
                      <a:pt x="358" y="1593"/>
                      <a:pt x="814" y="1593"/>
                    </a:cubicBezTo>
                    <a:lnTo>
                      <a:pt x="2342" y="1593"/>
                    </a:lnTo>
                    <a:lnTo>
                      <a:pt x="2537" y="1724"/>
                    </a:lnTo>
                    <a:lnTo>
                      <a:pt x="2765" y="1593"/>
                    </a:lnTo>
                    <a:lnTo>
                      <a:pt x="3155" y="1593"/>
                    </a:lnTo>
                    <a:cubicBezTo>
                      <a:pt x="3578" y="1593"/>
                      <a:pt x="3935" y="1236"/>
                      <a:pt x="3935" y="780"/>
                    </a:cubicBezTo>
                    <a:cubicBezTo>
                      <a:pt x="3935" y="358"/>
                      <a:pt x="3578" y="0"/>
                      <a:pt x="31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689;p22"/>
              <p:cNvSpPr/>
              <p:nvPr/>
            </p:nvSpPr>
            <p:spPr>
              <a:xfrm>
                <a:off x="5534591" y="2851771"/>
                <a:ext cx="93569" cy="38276"/>
              </a:xfrm>
              <a:custGeom>
                <a:avLst/>
                <a:gdLst/>
                <a:ahLst/>
                <a:cxnLst/>
                <a:rect l="l" t="t" r="r" b="b"/>
                <a:pathLst>
                  <a:path w="3936" h="1594" extrusionOk="0">
                    <a:moveTo>
                      <a:pt x="814" y="0"/>
                    </a:moveTo>
                    <a:cubicBezTo>
                      <a:pt x="358" y="0"/>
                      <a:pt x="1" y="358"/>
                      <a:pt x="1" y="813"/>
                    </a:cubicBezTo>
                    <a:cubicBezTo>
                      <a:pt x="1" y="1236"/>
                      <a:pt x="358" y="1593"/>
                      <a:pt x="814" y="1593"/>
                    </a:cubicBezTo>
                    <a:lnTo>
                      <a:pt x="879" y="1593"/>
                    </a:lnTo>
                    <a:cubicBezTo>
                      <a:pt x="879" y="1561"/>
                      <a:pt x="879" y="1528"/>
                      <a:pt x="879" y="1496"/>
                    </a:cubicBezTo>
                    <a:cubicBezTo>
                      <a:pt x="879" y="1073"/>
                      <a:pt x="1236" y="715"/>
                      <a:pt x="1692" y="715"/>
                    </a:cubicBezTo>
                    <a:lnTo>
                      <a:pt x="3935" y="715"/>
                    </a:lnTo>
                    <a:cubicBezTo>
                      <a:pt x="3903" y="325"/>
                      <a:pt x="3578" y="0"/>
                      <a:pt x="3155"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90;p22"/>
              <p:cNvSpPr/>
              <p:nvPr/>
            </p:nvSpPr>
            <p:spPr>
              <a:xfrm>
                <a:off x="5437195" y="3009485"/>
                <a:ext cx="93545" cy="42214"/>
              </a:xfrm>
              <a:custGeom>
                <a:avLst/>
                <a:gdLst/>
                <a:ahLst/>
                <a:cxnLst/>
                <a:rect l="l" t="t" r="r" b="b"/>
                <a:pathLst>
                  <a:path w="3935" h="1758" extrusionOk="0">
                    <a:moveTo>
                      <a:pt x="813" y="1"/>
                    </a:moveTo>
                    <a:cubicBezTo>
                      <a:pt x="358" y="1"/>
                      <a:pt x="0" y="359"/>
                      <a:pt x="0" y="814"/>
                    </a:cubicBezTo>
                    <a:cubicBezTo>
                      <a:pt x="0" y="1237"/>
                      <a:pt x="358" y="1594"/>
                      <a:pt x="813" y="1594"/>
                    </a:cubicBezTo>
                    <a:lnTo>
                      <a:pt x="2341" y="1594"/>
                    </a:lnTo>
                    <a:lnTo>
                      <a:pt x="2537" y="1757"/>
                    </a:lnTo>
                    <a:lnTo>
                      <a:pt x="2764" y="1594"/>
                    </a:lnTo>
                    <a:lnTo>
                      <a:pt x="3154" y="1594"/>
                    </a:lnTo>
                    <a:cubicBezTo>
                      <a:pt x="3577" y="1594"/>
                      <a:pt x="3935" y="1237"/>
                      <a:pt x="3935" y="814"/>
                    </a:cubicBezTo>
                    <a:cubicBezTo>
                      <a:pt x="3935" y="359"/>
                      <a:pt x="3577" y="1"/>
                      <a:pt x="315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691;p22"/>
              <p:cNvSpPr/>
              <p:nvPr/>
            </p:nvSpPr>
            <p:spPr>
              <a:xfrm>
                <a:off x="5437195" y="3010277"/>
                <a:ext cx="93545" cy="37508"/>
              </a:xfrm>
              <a:custGeom>
                <a:avLst/>
                <a:gdLst/>
                <a:ahLst/>
                <a:cxnLst/>
                <a:rect l="l" t="t" r="r" b="b"/>
                <a:pathLst>
                  <a:path w="3935" h="1562" extrusionOk="0">
                    <a:moveTo>
                      <a:pt x="813" y="0"/>
                    </a:moveTo>
                    <a:cubicBezTo>
                      <a:pt x="358" y="0"/>
                      <a:pt x="0" y="326"/>
                      <a:pt x="0" y="781"/>
                    </a:cubicBezTo>
                    <a:cubicBezTo>
                      <a:pt x="0" y="1171"/>
                      <a:pt x="293" y="1496"/>
                      <a:pt x="650" y="1561"/>
                    </a:cubicBezTo>
                    <a:cubicBezTo>
                      <a:pt x="683" y="1139"/>
                      <a:pt x="1041" y="781"/>
                      <a:pt x="1463" y="781"/>
                    </a:cubicBezTo>
                    <a:lnTo>
                      <a:pt x="3805" y="781"/>
                    </a:lnTo>
                    <a:cubicBezTo>
                      <a:pt x="3837" y="781"/>
                      <a:pt x="3902" y="781"/>
                      <a:pt x="3935" y="813"/>
                    </a:cubicBezTo>
                    <a:lnTo>
                      <a:pt x="3935" y="781"/>
                    </a:lnTo>
                    <a:cubicBezTo>
                      <a:pt x="3935" y="326"/>
                      <a:pt x="3577" y="0"/>
                      <a:pt x="3154"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692;p22"/>
              <p:cNvSpPr/>
              <p:nvPr/>
            </p:nvSpPr>
            <p:spPr>
              <a:xfrm>
                <a:off x="5815225" y="2842382"/>
                <a:ext cx="145345" cy="88270"/>
              </a:xfrm>
              <a:custGeom>
                <a:avLst/>
                <a:gdLst/>
                <a:ahLst/>
                <a:cxnLst/>
                <a:rect l="l" t="t" r="r" b="b"/>
                <a:pathLst>
                  <a:path w="6114" h="3676" extrusionOk="0">
                    <a:moveTo>
                      <a:pt x="4716" y="651"/>
                    </a:moveTo>
                    <a:cubicBezTo>
                      <a:pt x="5138" y="651"/>
                      <a:pt x="5463" y="1009"/>
                      <a:pt x="5463" y="1399"/>
                    </a:cubicBezTo>
                    <a:cubicBezTo>
                      <a:pt x="5463" y="1822"/>
                      <a:pt x="5138" y="2147"/>
                      <a:pt x="4716" y="2147"/>
                    </a:cubicBezTo>
                    <a:lnTo>
                      <a:pt x="2667" y="2147"/>
                    </a:lnTo>
                    <a:cubicBezTo>
                      <a:pt x="2569" y="2147"/>
                      <a:pt x="2472" y="2212"/>
                      <a:pt x="2407" y="2310"/>
                    </a:cubicBezTo>
                    <a:cubicBezTo>
                      <a:pt x="2342" y="2212"/>
                      <a:pt x="2244" y="2147"/>
                      <a:pt x="2114" y="2147"/>
                    </a:cubicBezTo>
                    <a:lnTo>
                      <a:pt x="1399" y="2147"/>
                    </a:lnTo>
                    <a:cubicBezTo>
                      <a:pt x="976" y="2147"/>
                      <a:pt x="651" y="1822"/>
                      <a:pt x="651" y="1399"/>
                    </a:cubicBezTo>
                    <a:cubicBezTo>
                      <a:pt x="651" y="1009"/>
                      <a:pt x="976" y="651"/>
                      <a:pt x="1399" y="651"/>
                    </a:cubicBezTo>
                    <a:close/>
                    <a:moveTo>
                      <a:pt x="1399" y="1"/>
                    </a:moveTo>
                    <a:cubicBezTo>
                      <a:pt x="651" y="1"/>
                      <a:pt x="0" y="651"/>
                      <a:pt x="0" y="1399"/>
                    </a:cubicBezTo>
                    <a:cubicBezTo>
                      <a:pt x="0" y="2180"/>
                      <a:pt x="618" y="2830"/>
                      <a:pt x="1399" y="2830"/>
                    </a:cubicBezTo>
                    <a:lnTo>
                      <a:pt x="1886" y="2830"/>
                    </a:lnTo>
                    <a:lnTo>
                      <a:pt x="2081" y="3448"/>
                    </a:lnTo>
                    <a:cubicBezTo>
                      <a:pt x="2114" y="3578"/>
                      <a:pt x="2244" y="3675"/>
                      <a:pt x="2374" y="3675"/>
                    </a:cubicBezTo>
                    <a:cubicBezTo>
                      <a:pt x="2504" y="3675"/>
                      <a:pt x="2634" y="3578"/>
                      <a:pt x="2699" y="3448"/>
                    </a:cubicBezTo>
                    <a:lnTo>
                      <a:pt x="2894" y="2830"/>
                    </a:lnTo>
                    <a:lnTo>
                      <a:pt x="4716" y="2830"/>
                    </a:lnTo>
                    <a:cubicBezTo>
                      <a:pt x="5496" y="2830"/>
                      <a:pt x="6114" y="2180"/>
                      <a:pt x="6114" y="1399"/>
                    </a:cubicBezTo>
                    <a:cubicBezTo>
                      <a:pt x="6114" y="651"/>
                      <a:pt x="5496" y="1"/>
                      <a:pt x="47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693;p22"/>
              <p:cNvSpPr/>
              <p:nvPr/>
            </p:nvSpPr>
            <p:spPr>
              <a:xfrm>
                <a:off x="5430230" y="3002473"/>
                <a:ext cx="108260" cy="67163"/>
              </a:xfrm>
              <a:custGeom>
                <a:avLst/>
                <a:gdLst/>
                <a:ahLst/>
                <a:cxnLst/>
                <a:rect l="l" t="t" r="r" b="b"/>
                <a:pathLst>
                  <a:path w="4554" h="2797" extrusionOk="0">
                    <a:moveTo>
                      <a:pt x="3447" y="651"/>
                    </a:moveTo>
                    <a:cubicBezTo>
                      <a:pt x="3675" y="651"/>
                      <a:pt x="3903" y="846"/>
                      <a:pt x="3903" y="1106"/>
                    </a:cubicBezTo>
                    <a:cubicBezTo>
                      <a:pt x="3903" y="1334"/>
                      <a:pt x="3675" y="1529"/>
                      <a:pt x="3447" y="1529"/>
                    </a:cubicBezTo>
                    <a:lnTo>
                      <a:pt x="3025" y="1529"/>
                    </a:lnTo>
                    <a:cubicBezTo>
                      <a:pt x="2960" y="1529"/>
                      <a:pt x="2895" y="1561"/>
                      <a:pt x="2830" y="1594"/>
                    </a:cubicBezTo>
                    <a:cubicBezTo>
                      <a:pt x="2797" y="1561"/>
                      <a:pt x="2732" y="1529"/>
                      <a:pt x="2634" y="1529"/>
                    </a:cubicBezTo>
                    <a:lnTo>
                      <a:pt x="1106" y="1529"/>
                    </a:lnTo>
                    <a:cubicBezTo>
                      <a:pt x="846" y="1529"/>
                      <a:pt x="651" y="1334"/>
                      <a:pt x="651" y="1106"/>
                    </a:cubicBezTo>
                    <a:cubicBezTo>
                      <a:pt x="651" y="846"/>
                      <a:pt x="846" y="651"/>
                      <a:pt x="1106" y="651"/>
                    </a:cubicBezTo>
                    <a:close/>
                    <a:moveTo>
                      <a:pt x="1106" y="0"/>
                    </a:moveTo>
                    <a:cubicBezTo>
                      <a:pt x="488" y="0"/>
                      <a:pt x="0" y="488"/>
                      <a:pt x="0" y="1106"/>
                    </a:cubicBezTo>
                    <a:cubicBezTo>
                      <a:pt x="0" y="1691"/>
                      <a:pt x="488" y="2179"/>
                      <a:pt x="1106" y="2179"/>
                    </a:cubicBezTo>
                    <a:lnTo>
                      <a:pt x="2407" y="2179"/>
                    </a:lnTo>
                    <a:lnTo>
                      <a:pt x="2504" y="2569"/>
                    </a:lnTo>
                    <a:cubicBezTo>
                      <a:pt x="2569" y="2699"/>
                      <a:pt x="2667" y="2797"/>
                      <a:pt x="2830" y="2797"/>
                    </a:cubicBezTo>
                    <a:cubicBezTo>
                      <a:pt x="2960" y="2797"/>
                      <a:pt x="3090" y="2699"/>
                      <a:pt x="3122" y="2569"/>
                    </a:cubicBezTo>
                    <a:lnTo>
                      <a:pt x="3285" y="2179"/>
                    </a:lnTo>
                    <a:lnTo>
                      <a:pt x="3447" y="2179"/>
                    </a:lnTo>
                    <a:cubicBezTo>
                      <a:pt x="4033" y="2179"/>
                      <a:pt x="4553" y="1691"/>
                      <a:pt x="4553" y="1106"/>
                    </a:cubicBezTo>
                    <a:cubicBezTo>
                      <a:pt x="4553" y="488"/>
                      <a:pt x="4033" y="0"/>
                      <a:pt x="34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694;p22"/>
              <p:cNvSpPr/>
              <p:nvPr/>
            </p:nvSpPr>
            <p:spPr>
              <a:xfrm>
                <a:off x="5527626" y="2844735"/>
                <a:ext cx="108260" cy="67187"/>
              </a:xfrm>
              <a:custGeom>
                <a:avLst/>
                <a:gdLst/>
                <a:ahLst/>
                <a:cxnLst/>
                <a:rect l="l" t="t" r="r" b="b"/>
                <a:pathLst>
                  <a:path w="4554" h="2798" extrusionOk="0">
                    <a:moveTo>
                      <a:pt x="3448" y="651"/>
                    </a:moveTo>
                    <a:cubicBezTo>
                      <a:pt x="3676" y="651"/>
                      <a:pt x="3871" y="846"/>
                      <a:pt x="3871" y="1073"/>
                    </a:cubicBezTo>
                    <a:cubicBezTo>
                      <a:pt x="3871" y="1334"/>
                      <a:pt x="3676" y="1529"/>
                      <a:pt x="3448" y="1529"/>
                    </a:cubicBezTo>
                    <a:lnTo>
                      <a:pt x="3025" y="1529"/>
                    </a:lnTo>
                    <a:cubicBezTo>
                      <a:pt x="2960" y="1529"/>
                      <a:pt x="2895" y="1561"/>
                      <a:pt x="2830" y="1594"/>
                    </a:cubicBezTo>
                    <a:cubicBezTo>
                      <a:pt x="2798" y="1561"/>
                      <a:pt x="2700" y="1529"/>
                      <a:pt x="2635" y="1529"/>
                    </a:cubicBezTo>
                    <a:lnTo>
                      <a:pt x="1107" y="1529"/>
                    </a:lnTo>
                    <a:cubicBezTo>
                      <a:pt x="846" y="1529"/>
                      <a:pt x="651" y="1334"/>
                      <a:pt x="651" y="1073"/>
                    </a:cubicBezTo>
                    <a:cubicBezTo>
                      <a:pt x="651" y="846"/>
                      <a:pt x="846" y="651"/>
                      <a:pt x="1107" y="651"/>
                    </a:cubicBezTo>
                    <a:close/>
                    <a:moveTo>
                      <a:pt x="1107" y="0"/>
                    </a:moveTo>
                    <a:cubicBezTo>
                      <a:pt x="489" y="0"/>
                      <a:pt x="1" y="488"/>
                      <a:pt x="1" y="1073"/>
                    </a:cubicBezTo>
                    <a:cubicBezTo>
                      <a:pt x="1" y="1691"/>
                      <a:pt x="489" y="2179"/>
                      <a:pt x="1107" y="2179"/>
                    </a:cubicBezTo>
                    <a:lnTo>
                      <a:pt x="2407" y="2179"/>
                    </a:lnTo>
                    <a:lnTo>
                      <a:pt x="2505" y="2569"/>
                    </a:lnTo>
                    <a:cubicBezTo>
                      <a:pt x="2570" y="2699"/>
                      <a:pt x="2667" y="2797"/>
                      <a:pt x="2830" y="2797"/>
                    </a:cubicBezTo>
                    <a:cubicBezTo>
                      <a:pt x="2960" y="2797"/>
                      <a:pt x="3090" y="2699"/>
                      <a:pt x="3123" y="2569"/>
                    </a:cubicBezTo>
                    <a:lnTo>
                      <a:pt x="3285" y="2179"/>
                    </a:lnTo>
                    <a:lnTo>
                      <a:pt x="3448" y="2179"/>
                    </a:lnTo>
                    <a:cubicBezTo>
                      <a:pt x="4033" y="2179"/>
                      <a:pt x="4554" y="1691"/>
                      <a:pt x="4554" y="1073"/>
                    </a:cubicBezTo>
                    <a:cubicBezTo>
                      <a:pt x="4554" y="488"/>
                      <a:pt x="4033" y="0"/>
                      <a:pt x="34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695;p22"/>
              <p:cNvSpPr/>
              <p:nvPr/>
            </p:nvSpPr>
            <p:spPr>
              <a:xfrm>
                <a:off x="5546192" y="3221107"/>
                <a:ext cx="297655" cy="103878"/>
              </a:xfrm>
              <a:custGeom>
                <a:avLst/>
                <a:gdLst/>
                <a:ahLst/>
                <a:cxnLst/>
                <a:rect l="l" t="t" r="r" b="b"/>
                <a:pathLst>
                  <a:path w="12521" h="4326" extrusionOk="0">
                    <a:moveTo>
                      <a:pt x="11870" y="651"/>
                    </a:moveTo>
                    <a:lnTo>
                      <a:pt x="11870" y="3675"/>
                    </a:lnTo>
                    <a:lnTo>
                      <a:pt x="651" y="3675"/>
                    </a:lnTo>
                    <a:lnTo>
                      <a:pt x="651" y="651"/>
                    </a:lnTo>
                    <a:close/>
                    <a:moveTo>
                      <a:pt x="326" y="1"/>
                    </a:moveTo>
                    <a:cubicBezTo>
                      <a:pt x="163" y="1"/>
                      <a:pt x="0" y="131"/>
                      <a:pt x="0" y="326"/>
                    </a:cubicBezTo>
                    <a:lnTo>
                      <a:pt x="0" y="4001"/>
                    </a:lnTo>
                    <a:cubicBezTo>
                      <a:pt x="0" y="4196"/>
                      <a:pt x="163" y="4326"/>
                      <a:pt x="326" y="4326"/>
                    </a:cubicBezTo>
                    <a:lnTo>
                      <a:pt x="12195" y="4326"/>
                    </a:lnTo>
                    <a:cubicBezTo>
                      <a:pt x="12358" y="4326"/>
                      <a:pt x="12520" y="4196"/>
                      <a:pt x="12520" y="4001"/>
                    </a:cubicBezTo>
                    <a:lnTo>
                      <a:pt x="12520" y="326"/>
                    </a:lnTo>
                    <a:cubicBezTo>
                      <a:pt x="12520" y="131"/>
                      <a:pt x="12358" y="1"/>
                      <a:pt x="121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696;p22"/>
              <p:cNvSpPr/>
              <p:nvPr/>
            </p:nvSpPr>
            <p:spPr>
              <a:xfrm>
                <a:off x="5492846" y="2926714"/>
                <a:ext cx="404346" cy="424829"/>
              </a:xfrm>
              <a:custGeom>
                <a:avLst/>
                <a:gdLst/>
                <a:ahLst/>
                <a:cxnLst/>
                <a:rect l="l" t="t" r="r" b="b"/>
                <a:pathLst>
                  <a:path w="17009" h="17692" extrusionOk="0">
                    <a:moveTo>
                      <a:pt x="11057" y="1172"/>
                    </a:moveTo>
                    <a:lnTo>
                      <a:pt x="12943" y="3188"/>
                    </a:lnTo>
                    <a:lnTo>
                      <a:pt x="11057" y="3188"/>
                    </a:lnTo>
                    <a:lnTo>
                      <a:pt x="11057" y="1172"/>
                    </a:lnTo>
                    <a:close/>
                    <a:moveTo>
                      <a:pt x="1171" y="11708"/>
                    </a:moveTo>
                    <a:lnTo>
                      <a:pt x="1171" y="13074"/>
                    </a:lnTo>
                    <a:lnTo>
                      <a:pt x="911" y="13074"/>
                    </a:lnTo>
                    <a:cubicBezTo>
                      <a:pt x="748" y="13074"/>
                      <a:pt x="651" y="12944"/>
                      <a:pt x="651" y="12814"/>
                    </a:cubicBezTo>
                    <a:lnTo>
                      <a:pt x="651" y="12001"/>
                    </a:lnTo>
                    <a:cubicBezTo>
                      <a:pt x="651" y="11838"/>
                      <a:pt x="748" y="11708"/>
                      <a:pt x="911" y="11708"/>
                    </a:cubicBezTo>
                    <a:close/>
                    <a:moveTo>
                      <a:pt x="16098" y="11708"/>
                    </a:moveTo>
                    <a:cubicBezTo>
                      <a:pt x="16260" y="11708"/>
                      <a:pt x="16358" y="11838"/>
                      <a:pt x="16358" y="12001"/>
                    </a:cubicBezTo>
                    <a:lnTo>
                      <a:pt x="16358" y="12814"/>
                    </a:lnTo>
                    <a:cubicBezTo>
                      <a:pt x="16358" y="12944"/>
                      <a:pt x="16260" y="13074"/>
                      <a:pt x="16098" y="13074"/>
                    </a:cubicBezTo>
                    <a:lnTo>
                      <a:pt x="15838" y="13074"/>
                    </a:lnTo>
                    <a:lnTo>
                      <a:pt x="15838" y="11708"/>
                    </a:lnTo>
                    <a:close/>
                    <a:moveTo>
                      <a:pt x="10407" y="651"/>
                    </a:moveTo>
                    <a:lnTo>
                      <a:pt x="10407" y="3513"/>
                    </a:lnTo>
                    <a:cubicBezTo>
                      <a:pt x="10407" y="3676"/>
                      <a:pt x="10569" y="3838"/>
                      <a:pt x="10732" y="3838"/>
                    </a:cubicBezTo>
                    <a:lnTo>
                      <a:pt x="13366" y="3838"/>
                    </a:lnTo>
                    <a:lnTo>
                      <a:pt x="13366" y="10375"/>
                    </a:lnTo>
                    <a:lnTo>
                      <a:pt x="11155" y="10375"/>
                    </a:lnTo>
                    <a:cubicBezTo>
                      <a:pt x="10960" y="10375"/>
                      <a:pt x="10830" y="10505"/>
                      <a:pt x="10830" y="10700"/>
                    </a:cubicBezTo>
                    <a:cubicBezTo>
                      <a:pt x="10830" y="10862"/>
                      <a:pt x="10960" y="11025"/>
                      <a:pt x="11155" y="11025"/>
                    </a:cubicBezTo>
                    <a:lnTo>
                      <a:pt x="14342" y="11025"/>
                    </a:lnTo>
                    <a:cubicBezTo>
                      <a:pt x="14504" y="11025"/>
                      <a:pt x="14667" y="10895"/>
                      <a:pt x="14667" y="10700"/>
                    </a:cubicBezTo>
                    <a:cubicBezTo>
                      <a:pt x="14667" y="10505"/>
                      <a:pt x="14537" y="10375"/>
                      <a:pt x="14342" y="10375"/>
                    </a:cubicBezTo>
                    <a:lnTo>
                      <a:pt x="14016" y="10375"/>
                    </a:lnTo>
                    <a:lnTo>
                      <a:pt x="14016" y="9204"/>
                    </a:lnTo>
                    <a:lnTo>
                      <a:pt x="14569" y="9204"/>
                    </a:lnTo>
                    <a:cubicBezTo>
                      <a:pt x="14927" y="9204"/>
                      <a:pt x="15187" y="9464"/>
                      <a:pt x="15187" y="9822"/>
                    </a:cubicBezTo>
                    <a:lnTo>
                      <a:pt x="15187" y="16423"/>
                    </a:lnTo>
                    <a:cubicBezTo>
                      <a:pt x="15187" y="16748"/>
                      <a:pt x="14927" y="17041"/>
                      <a:pt x="14569" y="17041"/>
                    </a:cubicBezTo>
                    <a:lnTo>
                      <a:pt x="2439" y="17041"/>
                    </a:lnTo>
                    <a:cubicBezTo>
                      <a:pt x="2114" y="17041"/>
                      <a:pt x="1822" y="16748"/>
                      <a:pt x="1822" y="16423"/>
                    </a:cubicBezTo>
                    <a:lnTo>
                      <a:pt x="1822" y="9822"/>
                    </a:lnTo>
                    <a:cubicBezTo>
                      <a:pt x="1822" y="9464"/>
                      <a:pt x="2082" y="9204"/>
                      <a:pt x="2439" y="9204"/>
                    </a:cubicBezTo>
                    <a:lnTo>
                      <a:pt x="2992" y="9204"/>
                    </a:lnTo>
                    <a:lnTo>
                      <a:pt x="2992" y="10375"/>
                    </a:lnTo>
                    <a:lnTo>
                      <a:pt x="2602" y="10375"/>
                    </a:lnTo>
                    <a:cubicBezTo>
                      <a:pt x="2407" y="10375"/>
                      <a:pt x="2277" y="10505"/>
                      <a:pt x="2244" y="10700"/>
                    </a:cubicBezTo>
                    <a:cubicBezTo>
                      <a:pt x="2244" y="10862"/>
                      <a:pt x="2407" y="11025"/>
                      <a:pt x="2570" y="11025"/>
                    </a:cubicBezTo>
                    <a:lnTo>
                      <a:pt x="9008" y="11025"/>
                    </a:lnTo>
                    <a:cubicBezTo>
                      <a:pt x="9204" y="11025"/>
                      <a:pt x="9334" y="10862"/>
                      <a:pt x="9334" y="10700"/>
                    </a:cubicBezTo>
                    <a:cubicBezTo>
                      <a:pt x="9334" y="10505"/>
                      <a:pt x="9204" y="10375"/>
                      <a:pt x="9008" y="10375"/>
                    </a:cubicBezTo>
                    <a:lnTo>
                      <a:pt x="3643" y="10375"/>
                    </a:lnTo>
                    <a:lnTo>
                      <a:pt x="3643" y="716"/>
                    </a:lnTo>
                    <a:cubicBezTo>
                      <a:pt x="3643" y="684"/>
                      <a:pt x="3675" y="651"/>
                      <a:pt x="3708" y="651"/>
                    </a:cubicBezTo>
                    <a:close/>
                    <a:moveTo>
                      <a:pt x="3675" y="1"/>
                    </a:moveTo>
                    <a:cubicBezTo>
                      <a:pt x="3317" y="1"/>
                      <a:pt x="2992" y="326"/>
                      <a:pt x="2992" y="716"/>
                    </a:cubicBezTo>
                    <a:lnTo>
                      <a:pt x="2992" y="8554"/>
                    </a:lnTo>
                    <a:lnTo>
                      <a:pt x="2439" y="8554"/>
                    </a:lnTo>
                    <a:cubicBezTo>
                      <a:pt x="1724" y="8554"/>
                      <a:pt x="1171" y="9106"/>
                      <a:pt x="1171" y="9822"/>
                    </a:cubicBezTo>
                    <a:lnTo>
                      <a:pt x="1171" y="11058"/>
                    </a:lnTo>
                    <a:lnTo>
                      <a:pt x="911" y="11058"/>
                    </a:lnTo>
                    <a:cubicBezTo>
                      <a:pt x="391" y="11058"/>
                      <a:pt x="0" y="11480"/>
                      <a:pt x="0" y="12001"/>
                    </a:cubicBezTo>
                    <a:lnTo>
                      <a:pt x="0" y="12814"/>
                    </a:lnTo>
                    <a:cubicBezTo>
                      <a:pt x="0" y="13301"/>
                      <a:pt x="391" y="13724"/>
                      <a:pt x="911" y="13724"/>
                    </a:cubicBezTo>
                    <a:lnTo>
                      <a:pt x="1171" y="13724"/>
                    </a:lnTo>
                    <a:lnTo>
                      <a:pt x="1171" y="16423"/>
                    </a:lnTo>
                    <a:cubicBezTo>
                      <a:pt x="1171" y="17106"/>
                      <a:pt x="1724" y="17692"/>
                      <a:pt x="2439" y="17692"/>
                    </a:cubicBezTo>
                    <a:lnTo>
                      <a:pt x="14569" y="17692"/>
                    </a:lnTo>
                    <a:cubicBezTo>
                      <a:pt x="15285" y="17692"/>
                      <a:pt x="15838" y="17106"/>
                      <a:pt x="15838" y="16423"/>
                    </a:cubicBezTo>
                    <a:lnTo>
                      <a:pt x="15838" y="13724"/>
                    </a:lnTo>
                    <a:lnTo>
                      <a:pt x="16098" y="13724"/>
                    </a:lnTo>
                    <a:cubicBezTo>
                      <a:pt x="16585" y="13724"/>
                      <a:pt x="17008" y="13301"/>
                      <a:pt x="17008" y="12814"/>
                    </a:cubicBezTo>
                    <a:lnTo>
                      <a:pt x="17008" y="12001"/>
                    </a:lnTo>
                    <a:cubicBezTo>
                      <a:pt x="17008" y="11480"/>
                      <a:pt x="16618" y="11058"/>
                      <a:pt x="16098" y="11058"/>
                    </a:cubicBezTo>
                    <a:lnTo>
                      <a:pt x="15838" y="11058"/>
                    </a:lnTo>
                    <a:lnTo>
                      <a:pt x="15838" y="9822"/>
                    </a:lnTo>
                    <a:cubicBezTo>
                      <a:pt x="15838" y="9106"/>
                      <a:pt x="15285" y="8554"/>
                      <a:pt x="14569" y="8554"/>
                    </a:cubicBezTo>
                    <a:lnTo>
                      <a:pt x="14016" y="8554"/>
                    </a:lnTo>
                    <a:lnTo>
                      <a:pt x="14016" y="3513"/>
                    </a:lnTo>
                    <a:lnTo>
                      <a:pt x="14016" y="3480"/>
                    </a:lnTo>
                    <a:cubicBezTo>
                      <a:pt x="14016" y="3480"/>
                      <a:pt x="14016" y="3480"/>
                      <a:pt x="14016" y="3448"/>
                    </a:cubicBezTo>
                    <a:cubicBezTo>
                      <a:pt x="14016" y="3448"/>
                      <a:pt x="14016" y="3415"/>
                      <a:pt x="14016" y="3415"/>
                    </a:cubicBezTo>
                    <a:cubicBezTo>
                      <a:pt x="13984" y="3383"/>
                      <a:pt x="13984" y="3383"/>
                      <a:pt x="13984" y="3383"/>
                    </a:cubicBezTo>
                    <a:cubicBezTo>
                      <a:pt x="13984" y="3383"/>
                      <a:pt x="13984" y="3383"/>
                      <a:pt x="13984" y="3350"/>
                    </a:cubicBezTo>
                    <a:cubicBezTo>
                      <a:pt x="13984" y="3350"/>
                      <a:pt x="13984" y="3350"/>
                      <a:pt x="13951" y="3318"/>
                    </a:cubicBezTo>
                    <a:cubicBezTo>
                      <a:pt x="13951" y="3318"/>
                      <a:pt x="13951" y="3318"/>
                      <a:pt x="13919" y="3285"/>
                    </a:cubicBezTo>
                    <a:lnTo>
                      <a:pt x="10960" y="98"/>
                    </a:lnTo>
                    <a:cubicBezTo>
                      <a:pt x="10960" y="98"/>
                      <a:pt x="10927" y="98"/>
                      <a:pt x="10927" y="66"/>
                    </a:cubicBezTo>
                    <a:lnTo>
                      <a:pt x="10895" y="66"/>
                    </a:lnTo>
                    <a:cubicBezTo>
                      <a:pt x="10862" y="33"/>
                      <a:pt x="10862" y="33"/>
                      <a:pt x="10830" y="33"/>
                    </a:cubicBezTo>
                    <a:lnTo>
                      <a:pt x="10797" y="33"/>
                    </a:lnTo>
                    <a:cubicBezTo>
                      <a:pt x="10764" y="1"/>
                      <a:pt x="10764" y="1"/>
                      <a:pt x="1076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697;p22"/>
              <p:cNvSpPr/>
              <p:nvPr/>
            </p:nvSpPr>
            <p:spPr>
              <a:xfrm>
                <a:off x="5596447" y="2979037"/>
                <a:ext cx="130654" cy="15656"/>
              </a:xfrm>
              <a:custGeom>
                <a:avLst/>
                <a:gdLst/>
                <a:ahLst/>
                <a:cxnLst/>
                <a:rect l="l" t="t" r="r" b="b"/>
                <a:pathLst>
                  <a:path w="5496" h="652" extrusionOk="0">
                    <a:moveTo>
                      <a:pt x="293" y="1"/>
                    </a:moveTo>
                    <a:cubicBezTo>
                      <a:pt x="130" y="1"/>
                      <a:pt x="0" y="163"/>
                      <a:pt x="0" y="326"/>
                    </a:cubicBezTo>
                    <a:cubicBezTo>
                      <a:pt x="0" y="521"/>
                      <a:pt x="130" y="651"/>
                      <a:pt x="293" y="651"/>
                    </a:cubicBezTo>
                    <a:lnTo>
                      <a:pt x="5171" y="651"/>
                    </a:lnTo>
                    <a:cubicBezTo>
                      <a:pt x="5366" y="651"/>
                      <a:pt x="5496" y="521"/>
                      <a:pt x="5496" y="326"/>
                    </a:cubicBezTo>
                    <a:cubicBezTo>
                      <a:pt x="5496" y="163"/>
                      <a:pt x="5366" y="1"/>
                      <a:pt x="51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698;p22"/>
              <p:cNvSpPr/>
              <p:nvPr/>
            </p:nvSpPr>
            <p:spPr>
              <a:xfrm>
                <a:off x="5596447" y="3028239"/>
                <a:ext cx="130654" cy="15632"/>
              </a:xfrm>
              <a:custGeom>
                <a:avLst/>
                <a:gdLst/>
                <a:ahLst/>
                <a:cxnLst/>
                <a:rect l="l" t="t" r="r" b="b"/>
                <a:pathLst>
                  <a:path w="5496" h="651" extrusionOk="0">
                    <a:moveTo>
                      <a:pt x="293" y="0"/>
                    </a:moveTo>
                    <a:cubicBezTo>
                      <a:pt x="130" y="0"/>
                      <a:pt x="0" y="163"/>
                      <a:pt x="0" y="326"/>
                    </a:cubicBezTo>
                    <a:cubicBezTo>
                      <a:pt x="0" y="521"/>
                      <a:pt x="130" y="651"/>
                      <a:pt x="293" y="651"/>
                    </a:cubicBezTo>
                    <a:lnTo>
                      <a:pt x="5171" y="651"/>
                    </a:lnTo>
                    <a:cubicBezTo>
                      <a:pt x="5366" y="651"/>
                      <a:pt x="5496" y="521"/>
                      <a:pt x="5496" y="326"/>
                    </a:cubicBezTo>
                    <a:cubicBezTo>
                      <a:pt x="5496" y="163"/>
                      <a:pt x="5366" y="0"/>
                      <a:pt x="51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699;p22"/>
              <p:cNvSpPr/>
              <p:nvPr/>
            </p:nvSpPr>
            <p:spPr>
              <a:xfrm>
                <a:off x="5750279" y="3028239"/>
                <a:ext cx="40223" cy="15632"/>
              </a:xfrm>
              <a:custGeom>
                <a:avLst/>
                <a:gdLst/>
                <a:ahLst/>
                <a:cxnLst/>
                <a:rect l="l" t="t" r="r" b="b"/>
                <a:pathLst>
                  <a:path w="1692" h="651" extrusionOk="0">
                    <a:moveTo>
                      <a:pt x="326" y="0"/>
                    </a:moveTo>
                    <a:cubicBezTo>
                      <a:pt x="163" y="0"/>
                      <a:pt x="1" y="163"/>
                      <a:pt x="1" y="326"/>
                    </a:cubicBezTo>
                    <a:cubicBezTo>
                      <a:pt x="1" y="521"/>
                      <a:pt x="163" y="651"/>
                      <a:pt x="326" y="651"/>
                    </a:cubicBezTo>
                    <a:lnTo>
                      <a:pt x="1366" y="651"/>
                    </a:lnTo>
                    <a:cubicBezTo>
                      <a:pt x="1561" y="651"/>
                      <a:pt x="1692" y="521"/>
                      <a:pt x="1692" y="326"/>
                    </a:cubicBezTo>
                    <a:cubicBezTo>
                      <a:pt x="1692" y="163"/>
                      <a:pt x="1561" y="0"/>
                      <a:pt x="13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700;p22"/>
              <p:cNvSpPr/>
              <p:nvPr/>
            </p:nvSpPr>
            <p:spPr>
              <a:xfrm>
                <a:off x="5659824" y="3065722"/>
                <a:ext cx="128348" cy="15632"/>
              </a:xfrm>
              <a:custGeom>
                <a:avLst/>
                <a:gdLst/>
                <a:ahLst/>
                <a:cxnLst/>
                <a:rect l="l" t="t" r="r" b="b"/>
                <a:pathLst>
                  <a:path w="5399" h="651" extrusionOk="0">
                    <a:moveTo>
                      <a:pt x="326" y="0"/>
                    </a:moveTo>
                    <a:cubicBezTo>
                      <a:pt x="131" y="0"/>
                      <a:pt x="1" y="163"/>
                      <a:pt x="1" y="326"/>
                    </a:cubicBezTo>
                    <a:cubicBezTo>
                      <a:pt x="1" y="521"/>
                      <a:pt x="131" y="651"/>
                      <a:pt x="326" y="651"/>
                    </a:cubicBezTo>
                    <a:lnTo>
                      <a:pt x="5106" y="651"/>
                    </a:lnTo>
                    <a:cubicBezTo>
                      <a:pt x="5269" y="651"/>
                      <a:pt x="5399" y="521"/>
                      <a:pt x="5399" y="326"/>
                    </a:cubicBezTo>
                    <a:cubicBezTo>
                      <a:pt x="5399" y="163"/>
                      <a:pt x="5269" y="0"/>
                      <a:pt x="51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701;p22"/>
              <p:cNvSpPr/>
              <p:nvPr/>
            </p:nvSpPr>
            <p:spPr>
              <a:xfrm>
                <a:off x="5611899" y="3104767"/>
                <a:ext cx="129132" cy="15632"/>
              </a:xfrm>
              <a:custGeom>
                <a:avLst/>
                <a:gdLst/>
                <a:ahLst/>
                <a:cxnLst/>
                <a:rect l="l" t="t" r="r" b="b"/>
                <a:pathLst>
                  <a:path w="5432" h="651" extrusionOk="0">
                    <a:moveTo>
                      <a:pt x="326" y="0"/>
                    </a:moveTo>
                    <a:cubicBezTo>
                      <a:pt x="163" y="0"/>
                      <a:pt x="1" y="130"/>
                      <a:pt x="1" y="326"/>
                    </a:cubicBezTo>
                    <a:cubicBezTo>
                      <a:pt x="1" y="488"/>
                      <a:pt x="163" y="651"/>
                      <a:pt x="326" y="651"/>
                    </a:cubicBezTo>
                    <a:lnTo>
                      <a:pt x="5106" y="651"/>
                    </a:lnTo>
                    <a:cubicBezTo>
                      <a:pt x="5301" y="651"/>
                      <a:pt x="5431" y="488"/>
                      <a:pt x="5431" y="326"/>
                    </a:cubicBezTo>
                    <a:cubicBezTo>
                      <a:pt x="5431" y="130"/>
                      <a:pt x="5301" y="0"/>
                      <a:pt x="51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702;p22"/>
              <p:cNvSpPr/>
              <p:nvPr/>
            </p:nvSpPr>
            <p:spPr>
              <a:xfrm>
                <a:off x="5662154" y="3139897"/>
                <a:ext cx="128348" cy="15656"/>
              </a:xfrm>
              <a:custGeom>
                <a:avLst/>
                <a:gdLst/>
                <a:ahLst/>
                <a:cxnLst/>
                <a:rect l="l" t="t" r="r" b="b"/>
                <a:pathLst>
                  <a:path w="5399" h="652" extrusionOk="0">
                    <a:moveTo>
                      <a:pt x="325" y="1"/>
                    </a:moveTo>
                    <a:cubicBezTo>
                      <a:pt x="130" y="1"/>
                      <a:pt x="0" y="163"/>
                      <a:pt x="0" y="326"/>
                    </a:cubicBezTo>
                    <a:cubicBezTo>
                      <a:pt x="0" y="521"/>
                      <a:pt x="130" y="651"/>
                      <a:pt x="325" y="651"/>
                    </a:cubicBezTo>
                    <a:lnTo>
                      <a:pt x="5073" y="651"/>
                    </a:lnTo>
                    <a:cubicBezTo>
                      <a:pt x="5268" y="651"/>
                      <a:pt x="5399" y="521"/>
                      <a:pt x="5399" y="326"/>
                    </a:cubicBezTo>
                    <a:cubicBezTo>
                      <a:pt x="5399" y="163"/>
                      <a:pt x="5268" y="1"/>
                      <a:pt x="50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703;p22"/>
              <p:cNvSpPr/>
              <p:nvPr/>
            </p:nvSpPr>
            <p:spPr>
              <a:xfrm>
                <a:off x="5595662" y="3065722"/>
                <a:ext cx="40223" cy="15632"/>
              </a:xfrm>
              <a:custGeom>
                <a:avLst/>
                <a:gdLst/>
                <a:ahLst/>
                <a:cxnLst/>
                <a:rect l="l" t="t" r="r" b="b"/>
                <a:pathLst>
                  <a:path w="1692" h="651" extrusionOk="0">
                    <a:moveTo>
                      <a:pt x="326" y="0"/>
                    </a:moveTo>
                    <a:cubicBezTo>
                      <a:pt x="131" y="0"/>
                      <a:pt x="1" y="163"/>
                      <a:pt x="1" y="326"/>
                    </a:cubicBezTo>
                    <a:cubicBezTo>
                      <a:pt x="1" y="521"/>
                      <a:pt x="131" y="651"/>
                      <a:pt x="326" y="651"/>
                    </a:cubicBezTo>
                    <a:lnTo>
                      <a:pt x="1366" y="651"/>
                    </a:lnTo>
                    <a:cubicBezTo>
                      <a:pt x="1562" y="651"/>
                      <a:pt x="1692" y="521"/>
                      <a:pt x="1692" y="326"/>
                    </a:cubicBezTo>
                    <a:cubicBezTo>
                      <a:pt x="1692" y="163"/>
                      <a:pt x="1562" y="0"/>
                      <a:pt x="13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704;p22"/>
              <p:cNvSpPr/>
              <p:nvPr/>
            </p:nvSpPr>
            <p:spPr>
              <a:xfrm>
                <a:off x="5596447" y="3139897"/>
                <a:ext cx="40223" cy="15656"/>
              </a:xfrm>
              <a:custGeom>
                <a:avLst/>
                <a:gdLst/>
                <a:ahLst/>
                <a:cxnLst/>
                <a:rect l="l" t="t" r="r" b="b"/>
                <a:pathLst>
                  <a:path w="1692" h="652" extrusionOk="0">
                    <a:moveTo>
                      <a:pt x="325" y="1"/>
                    </a:moveTo>
                    <a:cubicBezTo>
                      <a:pt x="130" y="1"/>
                      <a:pt x="0" y="163"/>
                      <a:pt x="0" y="326"/>
                    </a:cubicBezTo>
                    <a:cubicBezTo>
                      <a:pt x="0" y="521"/>
                      <a:pt x="130" y="651"/>
                      <a:pt x="325" y="651"/>
                    </a:cubicBezTo>
                    <a:lnTo>
                      <a:pt x="1366" y="651"/>
                    </a:lnTo>
                    <a:cubicBezTo>
                      <a:pt x="1529" y="651"/>
                      <a:pt x="1691" y="521"/>
                      <a:pt x="1691" y="326"/>
                    </a:cubicBezTo>
                    <a:cubicBezTo>
                      <a:pt x="1691" y="163"/>
                      <a:pt x="1529" y="1"/>
                      <a:pt x="13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705;p22"/>
              <p:cNvSpPr/>
              <p:nvPr/>
            </p:nvSpPr>
            <p:spPr>
              <a:xfrm>
                <a:off x="5593357" y="3249226"/>
                <a:ext cx="18566" cy="18754"/>
              </a:xfrm>
              <a:custGeom>
                <a:avLst/>
                <a:gdLst/>
                <a:ahLst/>
                <a:cxnLst/>
                <a:rect l="l" t="t" r="r" b="b"/>
                <a:pathLst>
                  <a:path w="781" h="781" extrusionOk="0">
                    <a:moveTo>
                      <a:pt x="390" y="0"/>
                    </a:moveTo>
                    <a:cubicBezTo>
                      <a:pt x="163" y="0"/>
                      <a:pt x="0" y="163"/>
                      <a:pt x="0" y="391"/>
                    </a:cubicBezTo>
                    <a:cubicBezTo>
                      <a:pt x="0" y="586"/>
                      <a:pt x="163" y="781"/>
                      <a:pt x="390" y="781"/>
                    </a:cubicBezTo>
                    <a:cubicBezTo>
                      <a:pt x="585" y="781"/>
                      <a:pt x="781" y="586"/>
                      <a:pt x="781" y="391"/>
                    </a:cubicBezTo>
                    <a:cubicBezTo>
                      <a:pt x="781" y="163"/>
                      <a:pt x="585" y="0"/>
                      <a:pt x="3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706;p22"/>
              <p:cNvSpPr/>
              <p:nvPr/>
            </p:nvSpPr>
            <p:spPr>
              <a:xfrm>
                <a:off x="5639737" y="3249226"/>
                <a:ext cx="18566" cy="18754"/>
              </a:xfrm>
              <a:custGeom>
                <a:avLst/>
                <a:gdLst/>
                <a:ahLst/>
                <a:cxnLst/>
                <a:rect l="l" t="t" r="r" b="b"/>
                <a:pathLst>
                  <a:path w="781" h="781" extrusionOk="0">
                    <a:moveTo>
                      <a:pt x="390" y="0"/>
                    </a:moveTo>
                    <a:cubicBezTo>
                      <a:pt x="163" y="0"/>
                      <a:pt x="0" y="163"/>
                      <a:pt x="0" y="391"/>
                    </a:cubicBezTo>
                    <a:cubicBezTo>
                      <a:pt x="0" y="586"/>
                      <a:pt x="163" y="781"/>
                      <a:pt x="390" y="781"/>
                    </a:cubicBezTo>
                    <a:cubicBezTo>
                      <a:pt x="618" y="781"/>
                      <a:pt x="781" y="586"/>
                      <a:pt x="781" y="391"/>
                    </a:cubicBezTo>
                    <a:cubicBezTo>
                      <a:pt x="781" y="163"/>
                      <a:pt x="618" y="0"/>
                      <a:pt x="3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707;p22"/>
              <p:cNvSpPr/>
              <p:nvPr/>
            </p:nvSpPr>
            <p:spPr>
              <a:xfrm>
                <a:off x="5686117" y="3249226"/>
                <a:ext cx="18566" cy="18754"/>
              </a:xfrm>
              <a:custGeom>
                <a:avLst/>
                <a:gdLst/>
                <a:ahLst/>
                <a:cxnLst/>
                <a:rect l="l" t="t" r="r" b="b"/>
                <a:pathLst>
                  <a:path w="781" h="781" extrusionOk="0">
                    <a:moveTo>
                      <a:pt x="391" y="0"/>
                    </a:moveTo>
                    <a:cubicBezTo>
                      <a:pt x="163" y="0"/>
                      <a:pt x="0" y="163"/>
                      <a:pt x="0" y="391"/>
                    </a:cubicBezTo>
                    <a:cubicBezTo>
                      <a:pt x="0" y="586"/>
                      <a:pt x="196" y="781"/>
                      <a:pt x="391" y="781"/>
                    </a:cubicBezTo>
                    <a:cubicBezTo>
                      <a:pt x="618" y="781"/>
                      <a:pt x="781" y="586"/>
                      <a:pt x="781" y="391"/>
                    </a:cubicBezTo>
                    <a:cubicBezTo>
                      <a:pt x="781" y="163"/>
                      <a:pt x="618"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708;p22"/>
              <p:cNvSpPr/>
              <p:nvPr/>
            </p:nvSpPr>
            <p:spPr>
              <a:xfrm>
                <a:off x="5733281" y="3249226"/>
                <a:ext cx="18566" cy="18754"/>
              </a:xfrm>
              <a:custGeom>
                <a:avLst/>
                <a:gdLst/>
                <a:ahLst/>
                <a:cxnLst/>
                <a:rect l="l" t="t" r="r" b="b"/>
                <a:pathLst>
                  <a:path w="781" h="781" extrusionOk="0">
                    <a:moveTo>
                      <a:pt x="390" y="0"/>
                    </a:moveTo>
                    <a:cubicBezTo>
                      <a:pt x="163" y="0"/>
                      <a:pt x="0" y="163"/>
                      <a:pt x="0" y="391"/>
                    </a:cubicBezTo>
                    <a:cubicBezTo>
                      <a:pt x="0" y="586"/>
                      <a:pt x="163" y="781"/>
                      <a:pt x="390" y="781"/>
                    </a:cubicBezTo>
                    <a:cubicBezTo>
                      <a:pt x="585" y="781"/>
                      <a:pt x="781" y="586"/>
                      <a:pt x="781" y="391"/>
                    </a:cubicBezTo>
                    <a:cubicBezTo>
                      <a:pt x="781" y="163"/>
                      <a:pt x="585" y="0"/>
                      <a:pt x="3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709;p22"/>
              <p:cNvSpPr/>
              <p:nvPr/>
            </p:nvSpPr>
            <p:spPr>
              <a:xfrm>
                <a:off x="5779662" y="3249226"/>
                <a:ext cx="18566" cy="18754"/>
              </a:xfrm>
              <a:custGeom>
                <a:avLst/>
                <a:gdLst/>
                <a:ahLst/>
                <a:cxnLst/>
                <a:rect l="l" t="t" r="r" b="b"/>
                <a:pathLst>
                  <a:path w="781" h="781" extrusionOk="0">
                    <a:moveTo>
                      <a:pt x="391" y="0"/>
                    </a:moveTo>
                    <a:cubicBezTo>
                      <a:pt x="163" y="0"/>
                      <a:pt x="0" y="163"/>
                      <a:pt x="0" y="391"/>
                    </a:cubicBezTo>
                    <a:cubicBezTo>
                      <a:pt x="0" y="586"/>
                      <a:pt x="163" y="781"/>
                      <a:pt x="391" y="781"/>
                    </a:cubicBezTo>
                    <a:cubicBezTo>
                      <a:pt x="586" y="781"/>
                      <a:pt x="781" y="586"/>
                      <a:pt x="781" y="391"/>
                    </a:cubicBezTo>
                    <a:cubicBezTo>
                      <a:pt x="781" y="163"/>
                      <a:pt x="586" y="0"/>
                      <a:pt x="3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710;p22"/>
              <p:cNvSpPr/>
              <p:nvPr/>
            </p:nvSpPr>
            <p:spPr>
              <a:xfrm>
                <a:off x="5618080" y="3279674"/>
                <a:ext cx="18590" cy="18778"/>
              </a:xfrm>
              <a:custGeom>
                <a:avLst/>
                <a:gdLst/>
                <a:ahLst/>
                <a:cxnLst/>
                <a:rect l="l" t="t" r="r" b="b"/>
                <a:pathLst>
                  <a:path w="782" h="782" extrusionOk="0">
                    <a:moveTo>
                      <a:pt x="391" y="1"/>
                    </a:moveTo>
                    <a:cubicBezTo>
                      <a:pt x="163" y="1"/>
                      <a:pt x="1" y="163"/>
                      <a:pt x="1" y="391"/>
                    </a:cubicBezTo>
                    <a:cubicBezTo>
                      <a:pt x="1" y="586"/>
                      <a:pt x="163" y="781"/>
                      <a:pt x="391" y="781"/>
                    </a:cubicBezTo>
                    <a:cubicBezTo>
                      <a:pt x="586" y="781"/>
                      <a:pt x="781" y="586"/>
                      <a:pt x="781" y="391"/>
                    </a:cubicBezTo>
                    <a:cubicBezTo>
                      <a:pt x="781" y="163"/>
                      <a:pt x="586" y="1"/>
                      <a:pt x="3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711;p22"/>
              <p:cNvSpPr/>
              <p:nvPr/>
            </p:nvSpPr>
            <p:spPr>
              <a:xfrm>
                <a:off x="5664460" y="3279674"/>
                <a:ext cx="18590" cy="18778"/>
              </a:xfrm>
              <a:custGeom>
                <a:avLst/>
                <a:gdLst/>
                <a:ahLst/>
                <a:cxnLst/>
                <a:rect l="l" t="t" r="r" b="b"/>
                <a:pathLst>
                  <a:path w="782" h="782" extrusionOk="0">
                    <a:moveTo>
                      <a:pt x="391" y="1"/>
                    </a:moveTo>
                    <a:cubicBezTo>
                      <a:pt x="163" y="1"/>
                      <a:pt x="1" y="163"/>
                      <a:pt x="1" y="391"/>
                    </a:cubicBezTo>
                    <a:cubicBezTo>
                      <a:pt x="1" y="586"/>
                      <a:pt x="163" y="781"/>
                      <a:pt x="391" y="781"/>
                    </a:cubicBezTo>
                    <a:cubicBezTo>
                      <a:pt x="619" y="781"/>
                      <a:pt x="781" y="586"/>
                      <a:pt x="781" y="391"/>
                    </a:cubicBezTo>
                    <a:cubicBezTo>
                      <a:pt x="781" y="163"/>
                      <a:pt x="619" y="1"/>
                      <a:pt x="3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712;p22"/>
              <p:cNvSpPr/>
              <p:nvPr/>
            </p:nvSpPr>
            <p:spPr>
              <a:xfrm>
                <a:off x="5710864" y="3279674"/>
                <a:ext cx="18566" cy="18778"/>
              </a:xfrm>
              <a:custGeom>
                <a:avLst/>
                <a:gdLst/>
                <a:ahLst/>
                <a:cxnLst/>
                <a:rect l="l" t="t" r="r" b="b"/>
                <a:pathLst>
                  <a:path w="781" h="782" extrusionOk="0">
                    <a:moveTo>
                      <a:pt x="390" y="1"/>
                    </a:moveTo>
                    <a:cubicBezTo>
                      <a:pt x="195" y="1"/>
                      <a:pt x="0" y="163"/>
                      <a:pt x="0" y="391"/>
                    </a:cubicBezTo>
                    <a:cubicBezTo>
                      <a:pt x="0" y="586"/>
                      <a:pt x="195" y="781"/>
                      <a:pt x="390" y="781"/>
                    </a:cubicBezTo>
                    <a:cubicBezTo>
                      <a:pt x="618" y="781"/>
                      <a:pt x="780" y="586"/>
                      <a:pt x="780" y="391"/>
                    </a:cubicBezTo>
                    <a:cubicBezTo>
                      <a:pt x="780" y="163"/>
                      <a:pt x="618" y="1"/>
                      <a:pt x="3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713;p22"/>
              <p:cNvSpPr/>
              <p:nvPr/>
            </p:nvSpPr>
            <p:spPr>
              <a:xfrm>
                <a:off x="5757244" y="3279674"/>
                <a:ext cx="19351" cy="18778"/>
              </a:xfrm>
              <a:custGeom>
                <a:avLst/>
                <a:gdLst/>
                <a:ahLst/>
                <a:cxnLst/>
                <a:rect l="l" t="t" r="r" b="b"/>
                <a:pathLst>
                  <a:path w="814" h="782" extrusionOk="0">
                    <a:moveTo>
                      <a:pt x="390" y="1"/>
                    </a:moveTo>
                    <a:cubicBezTo>
                      <a:pt x="195" y="1"/>
                      <a:pt x="0" y="163"/>
                      <a:pt x="0" y="391"/>
                    </a:cubicBezTo>
                    <a:cubicBezTo>
                      <a:pt x="0" y="586"/>
                      <a:pt x="195" y="781"/>
                      <a:pt x="390" y="781"/>
                    </a:cubicBezTo>
                    <a:cubicBezTo>
                      <a:pt x="618" y="781"/>
                      <a:pt x="813" y="586"/>
                      <a:pt x="813" y="391"/>
                    </a:cubicBezTo>
                    <a:cubicBezTo>
                      <a:pt x="813" y="163"/>
                      <a:pt x="618" y="1"/>
                      <a:pt x="3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8" name="Group 47"/>
          <p:cNvGrpSpPr/>
          <p:nvPr/>
        </p:nvGrpSpPr>
        <p:grpSpPr>
          <a:xfrm>
            <a:off x="1145229" y="2248771"/>
            <a:ext cx="7115175" cy="689400"/>
            <a:chOff x="1183482" y="1627674"/>
            <a:chExt cx="7115175" cy="689400"/>
          </a:xfrm>
        </p:grpSpPr>
        <p:sp>
          <p:nvSpPr>
            <p:cNvPr id="49" name="Google Shape;566;p22"/>
            <p:cNvSpPr/>
            <p:nvPr/>
          </p:nvSpPr>
          <p:spPr>
            <a:xfrm>
              <a:off x="3201357" y="1627674"/>
              <a:ext cx="5097300" cy="6894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81;p22"/>
            <p:cNvSpPr/>
            <p:nvPr/>
          </p:nvSpPr>
          <p:spPr>
            <a:xfrm>
              <a:off x="1978070" y="1627674"/>
              <a:ext cx="689400" cy="6894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83;p22"/>
            <p:cNvSpPr txBox="1"/>
            <p:nvPr/>
          </p:nvSpPr>
          <p:spPr>
            <a:xfrm>
              <a:off x="3816013" y="1842024"/>
              <a:ext cx="4156412" cy="260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2800" b="1" dirty="0" smtClean="0">
                  <a:solidFill>
                    <a:schemeClr val="bg1"/>
                  </a:solidFill>
                  <a:latin typeface="Times New Roman" panose="02020603050405020304" pitchFamily="18" charset="0"/>
                  <a:ea typeface="Fira Sans Extra Condensed Medium"/>
                  <a:cs typeface="Times New Roman" panose="02020603050405020304" pitchFamily="18" charset="0"/>
                  <a:sym typeface="Fira Sans Extra Condensed Medium"/>
                </a:rPr>
                <a:t>While - listening</a:t>
              </a:r>
              <a:endParaRPr sz="2800" b="1" dirty="0">
                <a:solidFill>
                  <a:schemeClr val="bg1"/>
                </a:solidFill>
                <a:latin typeface="Times New Roman" panose="02020603050405020304" pitchFamily="18" charset="0"/>
                <a:ea typeface="Fira Sans Extra Condensed Medium"/>
                <a:cs typeface="Times New Roman" panose="02020603050405020304" pitchFamily="18" charset="0"/>
                <a:sym typeface="Fira Sans Extra Condensed Medium"/>
              </a:endParaRPr>
            </a:p>
          </p:txBody>
        </p:sp>
        <p:sp>
          <p:nvSpPr>
            <p:cNvPr id="52" name="Google Shape;588;p22"/>
            <p:cNvSpPr/>
            <p:nvPr/>
          </p:nvSpPr>
          <p:spPr>
            <a:xfrm>
              <a:off x="1183482" y="1842024"/>
              <a:ext cx="260700" cy="2607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3" name="Google Shape;593;p22"/>
            <p:cNvCxnSpPr>
              <a:stCxn id="52" idx="6"/>
              <a:endCxn id="50" idx="2"/>
            </p:cNvCxnSpPr>
            <p:nvPr/>
          </p:nvCxnSpPr>
          <p:spPr>
            <a:xfrm>
              <a:off x="1444182" y="1972374"/>
              <a:ext cx="534000" cy="0"/>
            </a:xfrm>
            <a:prstGeom prst="straightConnector1">
              <a:avLst/>
            </a:prstGeom>
            <a:noFill/>
            <a:ln w="19050" cap="flat" cmpd="sng">
              <a:solidFill>
                <a:schemeClr val="accent3"/>
              </a:solidFill>
              <a:prstDash val="solid"/>
              <a:round/>
              <a:headEnd type="none" w="med" len="med"/>
              <a:tailEnd type="none" w="med" len="med"/>
            </a:ln>
          </p:spPr>
        </p:cxnSp>
        <p:cxnSp>
          <p:nvCxnSpPr>
            <p:cNvPr id="54" name="Google Shape;597;p22"/>
            <p:cNvCxnSpPr>
              <a:stCxn id="50" idx="6"/>
              <a:endCxn id="49" idx="1"/>
            </p:cNvCxnSpPr>
            <p:nvPr/>
          </p:nvCxnSpPr>
          <p:spPr>
            <a:xfrm>
              <a:off x="2667470" y="1972374"/>
              <a:ext cx="534000" cy="0"/>
            </a:xfrm>
            <a:prstGeom prst="straightConnector1">
              <a:avLst/>
            </a:prstGeom>
            <a:noFill/>
            <a:ln w="19050" cap="flat" cmpd="sng">
              <a:solidFill>
                <a:schemeClr val="accent3"/>
              </a:solidFill>
              <a:prstDash val="solid"/>
              <a:round/>
              <a:headEnd type="none" w="med" len="med"/>
              <a:tailEnd type="none" w="med" len="med"/>
            </a:ln>
          </p:spPr>
        </p:cxnSp>
        <p:grpSp>
          <p:nvGrpSpPr>
            <p:cNvPr id="55" name="Google Shape;601;p22"/>
            <p:cNvGrpSpPr/>
            <p:nvPr/>
          </p:nvGrpSpPr>
          <p:grpSpPr>
            <a:xfrm>
              <a:off x="2117028" y="1833506"/>
              <a:ext cx="411484" cy="277735"/>
              <a:chOff x="4366258" y="2526449"/>
              <a:chExt cx="411484" cy="277735"/>
            </a:xfrm>
          </p:grpSpPr>
          <p:sp>
            <p:nvSpPr>
              <p:cNvPr id="56" name="Google Shape;602;p22"/>
              <p:cNvSpPr/>
              <p:nvPr/>
            </p:nvSpPr>
            <p:spPr>
              <a:xfrm>
                <a:off x="4670515" y="2595492"/>
                <a:ext cx="98828" cy="105871"/>
              </a:xfrm>
              <a:custGeom>
                <a:avLst/>
                <a:gdLst/>
                <a:ahLst/>
                <a:cxnLst/>
                <a:rect l="l" t="t" r="r" b="b"/>
                <a:pathLst>
                  <a:path w="5366" h="5692" extrusionOk="0">
                    <a:moveTo>
                      <a:pt x="455" y="1"/>
                    </a:moveTo>
                    <a:cubicBezTo>
                      <a:pt x="195" y="1"/>
                      <a:pt x="0" y="196"/>
                      <a:pt x="0" y="424"/>
                    </a:cubicBezTo>
                    <a:lnTo>
                      <a:pt x="0" y="3545"/>
                    </a:lnTo>
                    <a:cubicBezTo>
                      <a:pt x="0" y="4163"/>
                      <a:pt x="293" y="4781"/>
                      <a:pt x="780" y="5171"/>
                    </a:cubicBezTo>
                    <a:lnTo>
                      <a:pt x="813" y="5236"/>
                    </a:lnTo>
                    <a:lnTo>
                      <a:pt x="813" y="5692"/>
                    </a:lnTo>
                    <a:lnTo>
                      <a:pt x="4520" y="5692"/>
                    </a:lnTo>
                    <a:lnTo>
                      <a:pt x="4520" y="5236"/>
                    </a:lnTo>
                    <a:lnTo>
                      <a:pt x="4585" y="5171"/>
                    </a:lnTo>
                    <a:cubicBezTo>
                      <a:pt x="5073" y="4781"/>
                      <a:pt x="5366" y="4163"/>
                      <a:pt x="5366" y="3545"/>
                    </a:cubicBezTo>
                    <a:lnTo>
                      <a:pt x="5366" y="2180"/>
                    </a:lnTo>
                    <a:cubicBezTo>
                      <a:pt x="5366" y="1919"/>
                      <a:pt x="5171" y="1724"/>
                      <a:pt x="4910" y="1724"/>
                    </a:cubicBezTo>
                    <a:cubicBezTo>
                      <a:pt x="4683" y="1724"/>
                      <a:pt x="4488" y="1919"/>
                      <a:pt x="4488" y="2180"/>
                    </a:cubicBezTo>
                    <a:lnTo>
                      <a:pt x="4488" y="2960"/>
                    </a:lnTo>
                    <a:cubicBezTo>
                      <a:pt x="4488" y="3025"/>
                      <a:pt x="4423" y="3090"/>
                      <a:pt x="4358" y="3090"/>
                    </a:cubicBezTo>
                    <a:cubicBezTo>
                      <a:pt x="4293" y="3090"/>
                      <a:pt x="4260" y="3025"/>
                      <a:pt x="4260" y="2960"/>
                    </a:cubicBezTo>
                    <a:lnTo>
                      <a:pt x="4260" y="456"/>
                    </a:lnTo>
                    <a:cubicBezTo>
                      <a:pt x="4260" y="326"/>
                      <a:pt x="4195" y="196"/>
                      <a:pt x="4097" y="131"/>
                    </a:cubicBezTo>
                    <a:cubicBezTo>
                      <a:pt x="4032" y="33"/>
                      <a:pt x="3902" y="1"/>
                      <a:pt x="3805" y="1"/>
                    </a:cubicBezTo>
                    <a:cubicBezTo>
                      <a:pt x="3545" y="1"/>
                      <a:pt x="3350" y="196"/>
                      <a:pt x="3350" y="424"/>
                    </a:cubicBezTo>
                    <a:lnTo>
                      <a:pt x="3350" y="2277"/>
                    </a:lnTo>
                    <a:cubicBezTo>
                      <a:pt x="3350" y="2342"/>
                      <a:pt x="3317" y="2375"/>
                      <a:pt x="3252" y="2375"/>
                    </a:cubicBezTo>
                    <a:cubicBezTo>
                      <a:pt x="3187" y="2375"/>
                      <a:pt x="3122" y="2342"/>
                      <a:pt x="3122" y="2277"/>
                    </a:cubicBezTo>
                    <a:lnTo>
                      <a:pt x="3122" y="424"/>
                    </a:lnTo>
                    <a:cubicBezTo>
                      <a:pt x="3122" y="196"/>
                      <a:pt x="2927" y="1"/>
                      <a:pt x="2699" y="1"/>
                    </a:cubicBezTo>
                    <a:cubicBezTo>
                      <a:pt x="2439" y="1"/>
                      <a:pt x="2244" y="196"/>
                      <a:pt x="2244" y="424"/>
                    </a:cubicBezTo>
                    <a:lnTo>
                      <a:pt x="2244" y="2277"/>
                    </a:lnTo>
                    <a:cubicBezTo>
                      <a:pt x="2244" y="2342"/>
                      <a:pt x="2179" y="2375"/>
                      <a:pt x="2114" y="2375"/>
                    </a:cubicBezTo>
                    <a:cubicBezTo>
                      <a:pt x="2081" y="2375"/>
                      <a:pt x="2016" y="2342"/>
                      <a:pt x="2016" y="2277"/>
                    </a:cubicBezTo>
                    <a:lnTo>
                      <a:pt x="2016" y="424"/>
                    </a:lnTo>
                    <a:cubicBezTo>
                      <a:pt x="2016" y="196"/>
                      <a:pt x="1821" y="1"/>
                      <a:pt x="1561" y="1"/>
                    </a:cubicBezTo>
                    <a:cubicBezTo>
                      <a:pt x="1333" y="1"/>
                      <a:pt x="1138" y="196"/>
                      <a:pt x="1138" y="424"/>
                    </a:cubicBezTo>
                    <a:lnTo>
                      <a:pt x="1138" y="2277"/>
                    </a:lnTo>
                    <a:cubicBezTo>
                      <a:pt x="1138" y="2342"/>
                      <a:pt x="1073" y="2375"/>
                      <a:pt x="1008" y="2375"/>
                    </a:cubicBezTo>
                    <a:cubicBezTo>
                      <a:pt x="943" y="2375"/>
                      <a:pt x="911" y="2342"/>
                      <a:pt x="911" y="2277"/>
                    </a:cubicBezTo>
                    <a:lnTo>
                      <a:pt x="911" y="424"/>
                    </a:lnTo>
                    <a:cubicBezTo>
                      <a:pt x="911" y="196"/>
                      <a:pt x="715" y="1"/>
                      <a:pt x="455" y="1"/>
                    </a:cubicBezTo>
                    <a:close/>
                  </a:path>
                </a:pathLst>
              </a:custGeom>
              <a:solidFill>
                <a:srgbClr val="A075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603;p22"/>
              <p:cNvSpPr/>
              <p:nvPr/>
            </p:nvSpPr>
            <p:spPr>
              <a:xfrm>
                <a:off x="4670515" y="2595250"/>
                <a:ext cx="12579" cy="42613"/>
              </a:xfrm>
              <a:custGeom>
                <a:avLst/>
                <a:gdLst/>
                <a:ahLst/>
                <a:cxnLst/>
                <a:rect l="l" t="t" r="r" b="b"/>
                <a:pathLst>
                  <a:path w="683" h="2291" extrusionOk="0">
                    <a:moveTo>
                      <a:pt x="476" y="0"/>
                    </a:moveTo>
                    <a:cubicBezTo>
                      <a:pt x="447" y="0"/>
                      <a:pt x="419" y="4"/>
                      <a:pt x="390" y="14"/>
                    </a:cubicBezTo>
                    <a:cubicBezTo>
                      <a:pt x="163" y="46"/>
                      <a:pt x="0" y="241"/>
                      <a:pt x="0" y="469"/>
                    </a:cubicBezTo>
                    <a:lnTo>
                      <a:pt x="0" y="2290"/>
                    </a:lnTo>
                    <a:lnTo>
                      <a:pt x="65" y="2290"/>
                    </a:lnTo>
                    <a:cubicBezTo>
                      <a:pt x="293" y="2290"/>
                      <a:pt x="455" y="2128"/>
                      <a:pt x="455" y="1900"/>
                    </a:cubicBezTo>
                    <a:lnTo>
                      <a:pt x="455" y="437"/>
                    </a:lnTo>
                    <a:cubicBezTo>
                      <a:pt x="455" y="274"/>
                      <a:pt x="553" y="144"/>
                      <a:pt x="683" y="46"/>
                    </a:cubicBezTo>
                    <a:cubicBezTo>
                      <a:pt x="614" y="23"/>
                      <a:pt x="545" y="0"/>
                      <a:pt x="476"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604;p22"/>
              <p:cNvSpPr/>
              <p:nvPr/>
            </p:nvSpPr>
            <p:spPr>
              <a:xfrm>
                <a:off x="4691474" y="2595250"/>
                <a:ext cx="10793" cy="42613"/>
              </a:xfrm>
              <a:custGeom>
                <a:avLst/>
                <a:gdLst/>
                <a:ahLst/>
                <a:cxnLst/>
                <a:rect l="l" t="t" r="r" b="b"/>
                <a:pathLst>
                  <a:path w="586" h="2291" extrusionOk="0">
                    <a:moveTo>
                      <a:pt x="410" y="0"/>
                    </a:moveTo>
                    <a:cubicBezTo>
                      <a:pt x="383" y="0"/>
                      <a:pt x="354" y="4"/>
                      <a:pt x="325" y="14"/>
                    </a:cubicBezTo>
                    <a:cubicBezTo>
                      <a:pt x="130" y="79"/>
                      <a:pt x="0" y="241"/>
                      <a:pt x="0" y="469"/>
                    </a:cubicBezTo>
                    <a:lnTo>
                      <a:pt x="0" y="2290"/>
                    </a:lnTo>
                    <a:cubicBezTo>
                      <a:pt x="228" y="2290"/>
                      <a:pt x="390" y="2128"/>
                      <a:pt x="390" y="1900"/>
                    </a:cubicBezTo>
                    <a:lnTo>
                      <a:pt x="390" y="404"/>
                    </a:lnTo>
                    <a:cubicBezTo>
                      <a:pt x="390" y="241"/>
                      <a:pt x="455" y="111"/>
                      <a:pt x="586" y="46"/>
                    </a:cubicBezTo>
                    <a:cubicBezTo>
                      <a:pt x="540" y="23"/>
                      <a:pt x="477" y="0"/>
                      <a:pt x="410"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605;p22"/>
              <p:cNvSpPr/>
              <p:nvPr/>
            </p:nvSpPr>
            <p:spPr>
              <a:xfrm>
                <a:off x="4711826" y="2595232"/>
                <a:ext cx="10811" cy="42631"/>
              </a:xfrm>
              <a:custGeom>
                <a:avLst/>
                <a:gdLst/>
                <a:ahLst/>
                <a:cxnLst/>
                <a:rect l="l" t="t" r="r" b="b"/>
                <a:pathLst>
                  <a:path w="587" h="2292" extrusionOk="0">
                    <a:moveTo>
                      <a:pt x="447" y="0"/>
                    </a:moveTo>
                    <a:cubicBezTo>
                      <a:pt x="420" y="0"/>
                      <a:pt x="391" y="4"/>
                      <a:pt x="359" y="15"/>
                    </a:cubicBezTo>
                    <a:cubicBezTo>
                      <a:pt x="131" y="47"/>
                      <a:pt x="1" y="242"/>
                      <a:pt x="1" y="470"/>
                    </a:cubicBezTo>
                    <a:lnTo>
                      <a:pt x="1" y="2291"/>
                    </a:lnTo>
                    <a:cubicBezTo>
                      <a:pt x="196" y="2291"/>
                      <a:pt x="359" y="2129"/>
                      <a:pt x="359" y="1901"/>
                    </a:cubicBezTo>
                    <a:lnTo>
                      <a:pt x="359" y="405"/>
                    </a:lnTo>
                    <a:cubicBezTo>
                      <a:pt x="359" y="242"/>
                      <a:pt x="456" y="112"/>
                      <a:pt x="586" y="15"/>
                    </a:cubicBezTo>
                    <a:cubicBezTo>
                      <a:pt x="543" y="15"/>
                      <a:pt x="499" y="0"/>
                      <a:pt x="447"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6;p22"/>
              <p:cNvSpPr/>
              <p:nvPr/>
            </p:nvSpPr>
            <p:spPr>
              <a:xfrm>
                <a:off x="4732195" y="2595492"/>
                <a:ext cx="11400" cy="42371"/>
              </a:xfrm>
              <a:custGeom>
                <a:avLst/>
                <a:gdLst/>
                <a:ahLst/>
                <a:cxnLst/>
                <a:rect l="l" t="t" r="r" b="b"/>
                <a:pathLst>
                  <a:path w="619" h="2278" extrusionOk="0">
                    <a:moveTo>
                      <a:pt x="456" y="1"/>
                    </a:moveTo>
                    <a:cubicBezTo>
                      <a:pt x="196" y="1"/>
                      <a:pt x="1" y="196"/>
                      <a:pt x="1" y="424"/>
                    </a:cubicBezTo>
                    <a:lnTo>
                      <a:pt x="1" y="2277"/>
                    </a:lnTo>
                    <a:lnTo>
                      <a:pt x="33" y="2277"/>
                    </a:lnTo>
                    <a:cubicBezTo>
                      <a:pt x="228" y="2277"/>
                      <a:pt x="391" y="2115"/>
                      <a:pt x="391" y="1887"/>
                    </a:cubicBezTo>
                    <a:lnTo>
                      <a:pt x="391" y="391"/>
                    </a:lnTo>
                    <a:cubicBezTo>
                      <a:pt x="391" y="228"/>
                      <a:pt x="488" y="98"/>
                      <a:pt x="618" y="33"/>
                    </a:cubicBezTo>
                    <a:cubicBezTo>
                      <a:pt x="553" y="1"/>
                      <a:pt x="521" y="1"/>
                      <a:pt x="456" y="1"/>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07;p22"/>
              <p:cNvSpPr/>
              <p:nvPr/>
            </p:nvSpPr>
            <p:spPr>
              <a:xfrm>
                <a:off x="4753155" y="2627298"/>
                <a:ext cx="11400" cy="23864"/>
              </a:xfrm>
              <a:custGeom>
                <a:avLst/>
                <a:gdLst/>
                <a:ahLst/>
                <a:cxnLst/>
                <a:rect l="l" t="t" r="r" b="b"/>
                <a:pathLst>
                  <a:path w="619" h="1283" extrusionOk="0">
                    <a:moveTo>
                      <a:pt x="443" y="1"/>
                    </a:moveTo>
                    <a:cubicBezTo>
                      <a:pt x="416" y="1"/>
                      <a:pt x="387" y="5"/>
                      <a:pt x="358" y="14"/>
                    </a:cubicBezTo>
                    <a:cubicBezTo>
                      <a:pt x="131" y="47"/>
                      <a:pt x="1" y="242"/>
                      <a:pt x="1" y="470"/>
                    </a:cubicBezTo>
                    <a:lnTo>
                      <a:pt x="1" y="1250"/>
                    </a:lnTo>
                    <a:lnTo>
                      <a:pt x="33" y="1250"/>
                    </a:lnTo>
                    <a:lnTo>
                      <a:pt x="33" y="1283"/>
                    </a:lnTo>
                    <a:cubicBezTo>
                      <a:pt x="261" y="1283"/>
                      <a:pt x="423" y="1120"/>
                      <a:pt x="423" y="892"/>
                    </a:cubicBezTo>
                    <a:lnTo>
                      <a:pt x="423" y="437"/>
                    </a:lnTo>
                    <a:cubicBezTo>
                      <a:pt x="423" y="274"/>
                      <a:pt x="489" y="144"/>
                      <a:pt x="619" y="47"/>
                    </a:cubicBezTo>
                    <a:cubicBezTo>
                      <a:pt x="573" y="24"/>
                      <a:pt x="510" y="1"/>
                      <a:pt x="443" y="1"/>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08;p22"/>
              <p:cNvSpPr/>
              <p:nvPr/>
            </p:nvSpPr>
            <p:spPr>
              <a:xfrm>
                <a:off x="4374638" y="2595492"/>
                <a:ext cx="98847" cy="107080"/>
              </a:xfrm>
              <a:custGeom>
                <a:avLst/>
                <a:gdLst/>
                <a:ahLst/>
                <a:cxnLst/>
                <a:rect l="l" t="t" r="r" b="b"/>
                <a:pathLst>
                  <a:path w="5367" h="5757" extrusionOk="0">
                    <a:moveTo>
                      <a:pt x="456" y="1"/>
                    </a:moveTo>
                    <a:cubicBezTo>
                      <a:pt x="195" y="1"/>
                      <a:pt x="0" y="196"/>
                      <a:pt x="0" y="424"/>
                    </a:cubicBezTo>
                    <a:lnTo>
                      <a:pt x="0" y="3545"/>
                    </a:lnTo>
                    <a:cubicBezTo>
                      <a:pt x="0" y="4163"/>
                      <a:pt x="260" y="4781"/>
                      <a:pt x="748" y="5171"/>
                    </a:cubicBezTo>
                    <a:lnTo>
                      <a:pt x="813" y="5236"/>
                    </a:lnTo>
                    <a:lnTo>
                      <a:pt x="813" y="5757"/>
                    </a:lnTo>
                    <a:lnTo>
                      <a:pt x="4488" y="5757"/>
                    </a:lnTo>
                    <a:lnTo>
                      <a:pt x="4521" y="5236"/>
                    </a:lnTo>
                    <a:lnTo>
                      <a:pt x="4586" y="5171"/>
                    </a:lnTo>
                    <a:cubicBezTo>
                      <a:pt x="5073" y="4781"/>
                      <a:pt x="5366" y="4163"/>
                      <a:pt x="5366" y="3545"/>
                    </a:cubicBezTo>
                    <a:lnTo>
                      <a:pt x="5366" y="2180"/>
                    </a:lnTo>
                    <a:cubicBezTo>
                      <a:pt x="5366" y="1919"/>
                      <a:pt x="5171" y="1724"/>
                      <a:pt x="4911" y="1724"/>
                    </a:cubicBezTo>
                    <a:cubicBezTo>
                      <a:pt x="4651" y="1724"/>
                      <a:pt x="4456" y="1919"/>
                      <a:pt x="4456" y="2180"/>
                    </a:cubicBezTo>
                    <a:lnTo>
                      <a:pt x="4456" y="2960"/>
                    </a:lnTo>
                    <a:cubicBezTo>
                      <a:pt x="4456" y="3025"/>
                      <a:pt x="4423" y="3090"/>
                      <a:pt x="4358" y="3090"/>
                    </a:cubicBezTo>
                    <a:cubicBezTo>
                      <a:pt x="4293" y="3090"/>
                      <a:pt x="4228" y="3025"/>
                      <a:pt x="4228" y="2960"/>
                    </a:cubicBezTo>
                    <a:lnTo>
                      <a:pt x="4228" y="456"/>
                    </a:lnTo>
                    <a:cubicBezTo>
                      <a:pt x="4228" y="326"/>
                      <a:pt x="4195" y="196"/>
                      <a:pt x="4098" y="131"/>
                    </a:cubicBezTo>
                    <a:cubicBezTo>
                      <a:pt x="4000" y="33"/>
                      <a:pt x="3903" y="1"/>
                      <a:pt x="3805" y="1"/>
                    </a:cubicBezTo>
                    <a:lnTo>
                      <a:pt x="3773" y="1"/>
                    </a:lnTo>
                    <a:cubicBezTo>
                      <a:pt x="3545" y="1"/>
                      <a:pt x="3350" y="196"/>
                      <a:pt x="3350" y="424"/>
                    </a:cubicBezTo>
                    <a:lnTo>
                      <a:pt x="3350" y="2277"/>
                    </a:lnTo>
                    <a:cubicBezTo>
                      <a:pt x="3350" y="2342"/>
                      <a:pt x="3285" y="2375"/>
                      <a:pt x="3220" y="2375"/>
                    </a:cubicBezTo>
                    <a:cubicBezTo>
                      <a:pt x="3155" y="2375"/>
                      <a:pt x="3122" y="2342"/>
                      <a:pt x="3122" y="2277"/>
                    </a:cubicBezTo>
                    <a:lnTo>
                      <a:pt x="3122" y="424"/>
                    </a:lnTo>
                    <a:cubicBezTo>
                      <a:pt x="3122" y="196"/>
                      <a:pt x="2927" y="1"/>
                      <a:pt x="2667" y="1"/>
                    </a:cubicBezTo>
                    <a:cubicBezTo>
                      <a:pt x="2439" y="1"/>
                      <a:pt x="2212" y="196"/>
                      <a:pt x="2212" y="424"/>
                    </a:cubicBezTo>
                    <a:lnTo>
                      <a:pt x="2212" y="2277"/>
                    </a:lnTo>
                    <a:cubicBezTo>
                      <a:pt x="2212" y="2342"/>
                      <a:pt x="2179" y="2375"/>
                      <a:pt x="2114" y="2375"/>
                    </a:cubicBezTo>
                    <a:cubicBezTo>
                      <a:pt x="2049" y="2375"/>
                      <a:pt x="2017" y="2342"/>
                      <a:pt x="2017" y="2277"/>
                    </a:cubicBezTo>
                    <a:lnTo>
                      <a:pt x="2017" y="424"/>
                    </a:lnTo>
                    <a:cubicBezTo>
                      <a:pt x="2017" y="196"/>
                      <a:pt x="1789" y="1"/>
                      <a:pt x="1561" y="1"/>
                    </a:cubicBezTo>
                    <a:cubicBezTo>
                      <a:pt x="1301" y="1"/>
                      <a:pt x="1106" y="196"/>
                      <a:pt x="1106" y="424"/>
                    </a:cubicBezTo>
                    <a:lnTo>
                      <a:pt x="1106" y="2277"/>
                    </a:lnTo>
                    <a:cubicBezTo>
                      <a:pt x="1106" y="2342"/>
                      <a:pt x="1073" y="2375"/>
                      <a:pt x="1008" y="2375"/>
                    </a:cubicBezTo>
                    <a:cubicBezTo>
                      <a:pt x="943" y="2375"/>
                      <a:pt x="878" y="2342"/>
                      <a:pt x="878" y="2277"/>
                    </a:cubicBezTo>
                    <a:lnTo>
                      <a:pt x="878" y="424"/>
                    </a:lnTo>
                    <a:cubicBezTo>
                      <a:pt x="878" y="196"/>
                      <a:pt x="683" y="1"/>
                      <a:pt x="456" y="1"/>
                    </a:cubicBezTo>
                    <a:close/>
                  </a:path>
                </a:pathLst>
              </a:custGeom>
              <a:solidFill>
                <a:srgbClr val="FAD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09;p22"/>
              <p:cNvSpPr/>
              <p:nvPr/>
            </p:nvSpPr>
            <p:spPr>
              <a:xfrm>
                <a:off x="4374638" y="2595343"/>
                <a:ext cx="13187" cy="42520"/>
              </a:xfrm>
              <a:custGeom>
                <a:avLst/>
                <a:gdLst/>
                <a:ahLst/>
                <a:cxnLst/>
                <a:rect l="l" t="t" r="r" b="b"/>
                <a:pathLst>
                  <a:path w="716" h="2286" extrusionOk="0">
                    <a:moveTo>
                      <a:pt x="491" y="0"/>
                    </a:moveTo>
                    <a:cubicBezTo>
                      <a:pt x="470" y="0"/>
                      <a:pt x="447" y="3"/>
                      <a:pt x="423" y="9"/>
                    </a:cubicBezTo>
                    <a:cubicBezTo>
                      <a:pt x="195" y="9"/>
                      <a:pt x="0" y="236"/>
                      <a:pt x="0" y="464"/>
                    </a:cubicBezTo>
                    <a:lnTo>
                      <a:pt x="0" y="2285"/>
                    </a:lnTo>
                    <a:lnTo>
                      <a:pt x="98" y="2285"/>
                    </a:lnTo>
                    <a:cubicBezTo>
                      <a:pt x="358" y="2285"/>
                      <a:pt x="553" y="2057"/>
                      <a:pt x="553" y="1797"/>
                    </a:cubicBezTo>
                    <a:lnTo>
                      <a:pt x="553" y="464"/>
                    </a:lnTo>
                    <a:cubicBezTo>
                      <a:pt x="553" y="301"/>
                      <a:pt x="618" y="171"/>
                      <a:pt x="716" y="106"/>
                    </a:cubicBezTo>
                    <a:cubicBezTo>
                      <a:pt x="663" y="53"/>
                      <a:pt x="588" y="0"/>
                      <a:pt x="491"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10;p22"/>
              <p:cNvSpPr/>
              <p:nvPr/>
            </p:nvSpPr>
            <p:spPr>
              <a:xfrm>
                <a:off x="4394989" y="2595492"/>
                <a:ext cx="11400" cy="42371"/>
              </a:xfrm>
              <a:custGeom>
                <a:avLst/>
                <a:gdLst/>
                <a:ahLst/>
                <a:cxnLst/>
                <a:rect l="l" t="t" r="r" b="b"/>
                <a:pathLst>
                  <a:path w="619" h="2278" extrusionOk="0">
                    <a:moveTo>
                      <a:pt x="424" y="1"/>
                    </a:moveTo>
                    <a:cubicBezTo>
                      <a:pt x="196" y="1"/>
                      <a:pt x="1" y="228"/>
                      <a:pt x="1" y="456"/>
                    </a:cubicBezTo>
                    <a:lnTo>
                      <a:pt x="1" y="2277"/>
                    </a:lnTo>
                    <a:cubicBezTo>
                      <a:pt x="261" y="2277"/>
                      <a:pt x="489" y="2049"/>
                      <a:pt x="489" y="1789"/>
                    </a:cubicBezTo>
                    <a:lnTo>
                      <a:pt x="489" y="358"/>
                    </a:lnTo>
                    <a:cubicBezTo>
                      <a:pt x="489" y="228"/>
                      <a:pt x="554" y="98"/>
                      <a:pt x="619" y="33"/>
                    </a:cubicBezTo>
                    <a:cubicBezTo>
                      <a:pt x="554" y="1"/>
                      <a:pt x="489" y="1"/>
                      <a:pt x="424" y="1"/>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11;p22"/>
              <p:cNvSpPr/>
              <p:nvPr/>
            </p:nvSpPr>
            <p:spPr>
              <a:xfrm>
                <a:off x="4415359" y="2595250"/>
                <a:ext cx="12008" cy="42613"/>
              </a:xfrm>
              <a:custGeom>
                <a:avLst/>
                <a:gdLst/>
                <a:ahLst/>
                <a:cxnLst/>
                <a:rect l="l" t="t" r="r" b="b"/>
                <a:pathLst>
                  <a:path w="652" h="2291" extrusionOk="0">
                    <a:moveTo>
                      <a:pt x="470" y="0"/>
                    </a:moveTo>
                    <a:cubicBezTo>
                      <a:pt x="445" y="0"/>
                      <a:pt x="419" y="4"/>
                      <a:pt x="391" y="14"/>
                    </a:cubicBezTo>
                    <a:cubicBezTo>
                      <a:pt x="163" y="46"/>
                      <a:pt x="1" y="241"/>
                      <a:pt x="1" y="469"/>
                    </a:cubicBezTo>
                    <a:lnTo>
                      <a:pt x="1" y="2290"/>
                    </a:lnTo>
                    <a:cubicBezTo>
                      <a:pt x="293" y="2290"/>
                      <a:pt x="488" y="2062"/>
                      <a:pt x="488" y="1802"/>
                    </a:cubicBezTo>
                    <a:lnTo>
                      <a:pt x="488" y="371"/>
                    </a:lnTo>
                    <a:cubicBezTo>
                      <a:pt x="488" y="241"/>
                      <a:pt x="553" y="111"/>
                      <a:pt x="651" y="46"/>
                    </a:cubicBezTo>
                    <a:cubicBezTo>
                      <a:pt x="582" y="23"/>
                      <a:pt x="529" y="0"/>
                      <a:pt x="470"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12;p22"/>
              <p:cNvSpPr/>
              <p:nvPr/>
            </p:nvSpPr>
            <p:spPr>
              <a:xfrm>
                <a:off x="4436318" y="2595492"/>
                <a:ext cx="11400" cy="42371"/>
              </a:xfrm>
              <a:custGeom>
                <a:avLst/>
                <a:gdLst/>
                <a:ahLst/>
                <a:cxnLst/>
                <a:rect l="l" t="t" r="r" b="b"/>
                <a:pathLst>
                  <a:path w="619" h="2278" extrusionOk="0">
                    <a:moveTo>
                      <a:pt x="424" y="1"/>
                    </a:moveTo>
                    <a:cubicBezTo>
                      <a:pt x="196" y="1"/>
                      <a:pt x="1" y="196"/>
                      <a:pt x="1" y="424"/>
                    </a:cubicBezTo>
                    <a:lnTo>
                      <a:pt x="1" y="2277"/>
                    </a:lnTo>
                    <a:lnTo>
                      <a:pt x="33" y="2277"/>
                    </a:lnTo>
                    <a:cubicBezTo>
                      <a:pt x="294" y="2277"/>
                      <a:pt x="489" y="2049"/>
                      <a:pt x="489" y="1789"/>
                    </a:cubicBezTo>
                    <a:lnTo>
                      <a:pt x="489" y="358"/>
                    </a:lnTo>
                    <a:cubicBezTo>
                      <a:pt x="489" y="228"/>
                      <a:pt x="554" y="98"/>
                      <a:pt x="619" y="33"/>
                    </a:cubicBezTo>
                    <a:cubicBezTo>
                      <a:pt x="586" y="1"/>
                      <a:pt x="521" y="1"/>
                      <a:pt x="456" y="1"/>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13;p22"/>
              <p:cNvSpPr/>
              <p:nvPr/>
            </p:nvSpPr>
            <p:spPr>
              <a:xfrm>
                <a:off x="4456688" y="2627559"/>
                <a:ext cx="12598" cy="23603"/>
              </a:xfrm>
              <a:custGeom>
                <a:avLst/>
                <a:gdLst/>
                <a:ahLst/>
                <a:cxnLst/>
                <a:rect l="l" t="t" r="r" b="b"/>
                <a:pathLst>
                  <a:path w="684" h="1269" extrusionOk="0">
                    <a:moveTo>
                      <a:pt x="391" y="0"/>
                    </a:moveTo>
                    <a:cubicBezTo>
                      <a:pt x="163" y="33"/>
                      <a:pt x="1" y="228"/>
                      <a:pt x="1" y="456"/>
                    </a:cubicBezTo>
                    <a:lnTo>
                      <a:pt x="1" y="1236"/>
                    </a:lnTo>
                    <a:lnTo>
                      <a:pt x="1" y="1269"/>
                    </a:lnTo>
                    <a:lnTo>
                      <a:pt x="66" y="1269"/>
                    </a:lnTo>
                    <a:cubicBezTo>
                      <a:pt x="326" y="1269"/>
                      <a:pt x="521" y="1041"/>
                      <a:pt x="521" y="781"/>
                    </a:cubicBezTo>
                    <a:lnTo>
                      <a:pt x="521" y="391"/>
                    </a:lnTo>
                    <a:cubicBezTo>
                      <a:pt x="521" y="260"/>
                      <a:pt x="586" y="163"/>
                      <a:pt x="683" y="65"/>
                    </a:cubicBezTo>
                    <a:cubicBezTo>
                      <a:pt x="618" y="0"/>
                      <a:pt x="521" y="0"/>
                      <a:pt x="391"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14;p22"/>
              <p:cNvSpPr/>
              <p:nvPr/>
            </p:nvSpPr>
            <p:spPr>
              <a:xfrm>
                <a:off x="4508202" y="2534410"/>
                <a:ext cx="129383" cy="137324"/>
              </a:xfrm>
              <a:custGeom>
                <a:avLst/>
                <a:gdLst/>
                <a:ahLst/>
                <a:cxnLst/>
                <a:rect l="l" t="t" r="r" b="b"/>
                <a:pathLst>
                  <a:path w="7025" h="7383" extrusionOk="0">
                    <a:moveTo>
                      <a:pt x="618" y="0"/>
                    </a:moveTo>
                    <a:cubicBezTo>
                      <a:pt x="260" y="0"/>
                      <a:pt x="0" y="293"/>
                      <a:pt x="0" y="618"/>
                    </a:cubicBezTo>
                    <a:lnTo>
                      <a:pt x="0" y="4651"/>
                    </a:lnTo>
                    <a:cubicBezTo>
                      <a:pt x="0" y="5496"/>
                      <a:pt x="390" y="6277"/>
                      <a:pt x="1008" y="6797"/>
                    </a:cubicBezTo>
                    <a:lnTo>
                      <a:pt x="1073" y="6862"/>
                    </a:lnTo>
                    <a:lnTo>
                      <a:pt x="1073" y="7382"/>
                    </a:lnTo>
                    <a:lnTo>
                      <a:pt x="5886" y="7382"/>
                    </a:lnTo>
                    <a:lnTo>
                      <a:pt x="5886" y="6862"/>
                    </a:lnTo>
                    <a:lnTo>
                      <a:pt x="5951" y="6797"/>
                    </a:lnTo>
                    <a:cubicBezTo>
                      <a:pt x="6602" y="6277"/>
                      <a:pt x="7024" y="5464"/>
                      <a:pt x="7024" y="4618"/>
                    </a:cubicBezTo>
                    <a:lnTo>
                      <a:pt x="7024" y="2862"/>
                    </a:lnTo>
                    <a:cubicBezTo>
                      <a:pt x="7024" y="2537"/>
                      <a:pt x="6732" y="2244"/>
                      <a:pt x="6407" y="2244"/>
                    </a:cubicBezTo>
                    <a:cubicBezTo>
                      <a:pt x="6049" y="2244"/>
                      <a:pt x="5789" y="2537"/>
                      <a:pt x="5789" y="2862"/>
                    </a:cubicBezTo>
                    <a:lnTo>
                      <a:pt x="5789" y="3903"/>
                    </a:lnTo>
                    <a:cubicBezTo>
                      <a:pt x="5789" y="3968"/>
                      <a:pt x="5724" y="4033"/>
                      <a:pt x="5659" y="4033"/>
                    </a:cubicBezTo>
                    <a:cubicBezTo>
                      <a:pt x="5626" y="4033"/>
                      <a:pt x="5561" y="3968"/>
                      <a:pt x="5561" y="3903"/>
                    </a:cubicBezTo>
                    <a:lnTo>
                      <a:pt x="5561" y="651"/>
                    </a:lnTo>
                    <a:cubicBezTo>
                      <a:pt x="5561" y="456"/>
                      <a:pt x="5496" y="293"/>
                      <a:pt x="5366" y="163"/>
                    </a:cubicBezTo>
                    <a:cubicBezTo>
                      <a:pt x="5268" y="65"/>
                      <a:pt x="5106" y="0"/>
                      <a:pt x="4943" y="0"/>
                    </a:cubicBezTo>
                    <a:cubicBezTo>
                      <a:pt x="4618" y="0"/>
                      <a:pt x="4325" y="293"/>
                      <a:pt x="4325" y="618"/>
                    </a:cubicBezTo>
                    <a:lnTo>
                      <a:pt x="4325" y="2992"/>
                    </a:lnTo>
                    <a:cubicBezTo>
                      <a:pt x="4325" y="3057"/>
                      <a:pt x="4293" y="3122"/>
                      <a:pt x="4228" y="3122"/>
                    </a:cubicBezTo>
                    <a:cubicBezTo>
                      <a:pt x="4163" y="3122"/>
                      <a:pt x="4098" y="3057"/>
                      <a:pt x="4098" y="2992"/>
                    </a:cubicBezTo>
                    <a:lnTo>
                      <a:pt x="4098" y="618"/>
                    </a:lnTo>
                    <a:cubicBezTo>
                      <a:pt x="4098" y="293"/>
                      <a:pt x="3838" y="0"/>
                      <a:pt x="3512" y="0"/>
                    </a:cubicBezTo>
                    <a:cubicBezTo>
                      <a:pt x="3155" y="0"/>
                      <a:pt x="2894" y="293"/>
                      <a:pt x="2894" y="618"/>
                    </a:cubicBezTo>
                    <a:lnTo>
                      <a:pt x="2894" y="2992"/>
                    </a:lnTo>
                    <a:cubicBezTo>
                      <a:pt x="2894" y="3057"/>
                      <a:pt x="2829" y="3122"/>
                      <a:pt x="2764" y="3122"/>
                    </a:cubicBezTo>
                    <a:cubicBezTo>
                      <a:pt x="2732" y="3122"/>
                      <a:pt x="2667" y="3057"/>
                      <a:pt x="2667" y="2992"/>
                    </a:cubicBezTo>
                    <a:lnTo>
                      <a:pt x="2667" y="618"/>
                    </a:lnTo>
                    <a:cubicBezTo>
                      <a:pt x="2667" y="293"/>
                      <a:pt x="2374" y="0"/>
                      <a:pt x="2049" y="0"/>
                    </a:cubicBezTo>
                    <a:cubicBezTo>
                      <a:pt x="1724" y="0"/>
                      <a:pt x="1431" y="293"/>
                      <a:pt x="1431" y="618"/>
                    </a:cubicBezTo>
                    <a:lnTo>
                      <a:pt x="1431" y="2992"/>
                    </a:lnTo>
                    <a:cubicBezTo>
                      <a:pt x="1431" y="3057"/>
                      <a:pt x="1399" y="3122"/>
                      <a:pt x="1333" y="3122"/>
                    </a:cubicBezTo>
                    <a:cubicBezTo>
                      <a:pt x="1268" y="3122"/>
                      <a:pt x="1203" y="3057"/>
                      <a:pt x="1203" y="2992"/>
                    </a:cubicBezTo>
                    <a:lnTo>
                      <a:pt x="1203" y="618"/>
                    </a:lnTo>
                    <a:cubicBezTo>
                      <a:pt x="1203" y="293"/>
                      <a:pt x="943" y="0"/>
                      <a:pt x="618" y="0"/>
                    </a:cubicBezTo>
                    <a:close/>
                  </a:path>
                </a:pathLst>
              </a:custGeom>
              <a:solidFill>
                <a:srgbClr val="FAD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15;p22"/>
              <p:cNvSpPr/>
              <p:nvPr/>
            </p:nvSpPr>
            <p:spPr>
              <a:xfrm>
                <a:off x="4508202" y="2534410"/>
                <a:ext cx="129383" cy="137324"/>
              </a:xfrm>
              <a:custGeom>
                <a:avLst/>
                <a:gdLst/>
                <a:ahLst/>
                <a:cxnLst/>
                <a:rect l="l" t="t" r="r" b="b"/>
                <a:pathLst>
                  <a:path w="7025" h="7383" extrusionOk="0">
                    <a:moveTo>
                      <a:pt x="618" y="0"/>
                    </a:moveTo>
                    <a:cubicBezTo>
                      <a:pt x="260" y="0"/>
                      <a:pt x="0" y="293"/>
                      <a:pt x="0" y="618"/>
                    </a:cubicBezTo>
                    <a:lnTo>
                      <a:pt x="0" y="4651"/>
                    </a:lnTo>
                    <a:cubicBezTo>
                      <a:pt x="0" y="5496"/>
                      <a:pt x="390" y="6277"/>
                      <a:pt x="1008" y="6797"/>
                    </a:cubicBezTo>
                    <a:lnTo>
                      <a:pt x="1073" y="6862"/>
                    </a:lnTo>
                    <a:lnTo>
                      <a:pt x="1073" y="7382"/>
                    </a:lnTo>
                    <a:lnTo>
                      <a:pt x="5886" y="7382"/>
                    </a:lnTo>
                    <a:lnTo>
                      <a:pt x="5886" y="6862"/>
                    </a:lnTo>
                    <a:lnTo>
                      <a:pt x="5951" y="6797"/>
                    </a:lnTo>
                    <a:cubicBezTo>
                      <a:pt x="6602" y="6277"/>
                      <a:pt x="7024" y="5464"/>
                      <a:pt x="7024" y="4618"/>
                    </a:cubicBezTo>
                    <a:lnTo>
                      <a:pt x="7024" y="2862"/>
                    </a:lnTo>
                    <a:cubicBezTo>
                      <a:pt x="7024" y="2537"/>
                      <a:pt x="6732" y="2244"/>
                      <a:pt x="6407" y="2244"/>
                    </a:cubicBezTo>
                    <a:cubicBezTo>
                      <a:pt x="6049" y="2244"/>
                      <a:pt x="5789" y="2537"/>
                      <a:pt x="5789" y="2862"/>
                    </a:cubicBezTo>
                    <a:lnTo>
                      <a:pt x="5789" y="3903"/>
                    </a:lnTo>
                    <a:cubicBezTo>
                      <a:pt x="5789" y="3968"/>
                      <a:pt x="5724" y="4033"/>
                      <a:pt x="5659" y="4033"/>
                    </a:cubicBezTo>
                    <a:cubicBezTo>
                      <a:pt x="5626" y="4033"/>
                      <a:pt x="5561" y="3968"/>
                      <a:pt x="5561" y="3903"/>
                    </a:cubicBezTo>
                    <a:lnTo>
                      <a:pt x="5561" y="651"/>
                    </a:lnTo>
                    <a:cubicBezTo>
                      <a:pt x="5561" y="456"/>
                      <a:pt x="5496" y="293"/>
                      <a:pt x="5366" y="163"/>
                    </a:cubicBezTo>
                    <a:cubicBezTo>
                      <a:pt x="5268" y="65"/>
                      <a:pt x="5106" y="0"/>
                      <a:pt x="4943" y="0"/>
                    </a:cubicBezTo>
                    <a:cubicBezTo>
                      <a:pt x="4618" y="0"/>
                      <a:pt x="4325" y="293"/>
                      <a:pt x="4325" y="618"/>
                    </a:cubicBezTo>
                    <a:lnTo>
                      <a:pt x="4325" y="2992"/>
                    </a:lnTo>
                    <a:cubicBezTo>
                      <a:pt x="4325" y="3057"/>
                      <a:pt x="4293" y="3122"/>
                      <a:pt x="4228" y="3122"/>
                    </a:cubicBezTo>
                    <a:cubicBezTo>
                      <a:pt x="4163" y="3122"/>
                      <a:pt x="4098" y="3057"/>
                      <a:pt x="4098" y="2992"/>
                    </a:cubicBezTo>
                    <a:lnTo>
                      <a:pt x="4098" y="618"/>
                    </a:lnTo>
                    <a:cubicBezTo>
                      <a:pt x="4098" y="293"/>
                      <a:pt x="3838" y="0"/>
                      <a:pt x="3512" y="0"/>
                    </a:cubicBezTo>
                    <a:cubicBezTo>
                      <a:pt x="3155" y="0"/>
                      <a:pt x="2894" y="293"/>
                      <a:pt x="2894" y="618"/>
                    </a:cubicBezTo>
                    <a:lnTo>
                      <a:pt x="2894" y="2992"/>
                    </a:lnTo>
                    <a:cubicBezTo>
                      <a:pt x="2894" y="3057"/>
                      <a:pt x="2829" y="3122"/>
                      <a:pt x="2764" y="3122"/>
                    </a:cubicBezTo>
                    <a:cubicBezTo>
                      <a:pt x="2732" y="3122"/>
                      <a:pt x="2667" y="3057"/>
                      <a:pt x="2667" y="2992"/>
                    </a:cubicBezTo>
                    <a:lnTo>
                      <a:pt x="2667" y="618"/>
                    </a:lnTo>
                    <a:cubicBezTo>
                      <a:pt x="2667" y="293"/>
                      <a:pt x="2374" y="0"/>
                      <a:pt x="2049" y="0"/>
                    </a:cubicBezTo>
                    <a:cubicBezTo>
                      <a:pt x="1724" y="0"/>
                      <a:pt x="1431" y="293"/>
                      <a:pt x="1431" y="618"/>
                    </a:cubicBezTo>
                    <a:lnTo>
                      <a:pt x="1431" y="2992"/>
                    </a:lnTo>
                    <a:cubicBezTo>
                      <a:pt x="1431" y="3057"/>
                      <a:pt x="1399" y="3122"/>
                      <a:pt x="1333" y="3122"/>
                    </a:cubicBezTo>
                    <a:cubicBezTo>
                      <a:pt x="1268" y="3122"/>
                      <a:pt x="1203" y="3057"/>
                      <a:pt x="1203" y="2992"/>
                    </a:cubicBezTo>
                    <a:lnTo>
                      <a:pt x="1203" y="618"/>
                    </a:lnTo>
                    <a:cubicBezTo>
                      <a:pt x="1203" y="293"/>
                      <a:pt x="943" y="0"/>
                      <a:pt x="618" y="0"/>
                    </a:cubicBezTo>
                    <a:close/>
                  </a:path>
                </a:pathLst>
              </a:custGeom>
              <a:solidFill>
                <a:srgbClr val="FAD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616;p22"/>
              <p:cNvSpPr/>
              <p:nvPr/>
            </p:nvSpPr>
            <p:spPr>
              <a:xfrm>
                <a:off x="4508202" y="2534410"/>
                <a:ext cx="16778" cy="54461"/>
              </a:xfrm>
              <a:custGeom>
                <a:avLst/>
                <a:gdLst/>
                <a:ahLst/>
                <a:cxnLst/>
                <a:rect l="l" t="t" r="r" b="b"/>
                <a:pathLst>
                  <a:path w="911" h="2928" extrusionOk="0">
                    <a:moveTo>
                      <a:pt x="553" y="0"/>
                    </a:moveTo>
                    <a:cubicBezTo>
                      <a:pt x="228" y="33"/>
                      <a:pt x="0" y="325"/>
                      <a:pt x="0" y="651"/>
                    </a:cubicBezTo>
                    <a:lnTo>
                      <a:pt x="0" y="2927"/>
                    </a:lnTo>
                    <a:lnTo>
                      <a:pt x="33" y="2927"/>
                    </a:lnTo>
                    <a:cubicBezTo>
                      <a:pt x="358" y="2927"/>
                      <a:pt x="586" y="2667"/>
                      <a:pt x="586" y="2374"/>
                    </a:cubicBezTo>
                    <a:lnTo>
                      <a:pt x="586" y="618"/>
                    </a:lnTo>
                    <a:cubicBezTo>
                      <a:pt x="586" y="391"/>
                      <a:pt x="716" y="195"/>
                      <a:pt x="911" y="98"/>
                    </a:cubicBezTo>
                    <a:cubicBezTo>
                      <a:pt x="813" y="33"/>
                      <a:pt x="683" y="0"/>
                      <a:pt x="553"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617;p22"/>
              <p:cNvSpPr/>
              <p:nvPr/>
            </p:nvSpPr>
            <p:spPr>
              <a:xfrm>
                <a:off x="4534557" y="2534410"/>
                <a:ext cx="16189" cy="54461"/>
              </a:xfrm>
              <a:custGeom>
                <a:avLst/>
                <a:gdLst/>
                <a:ahLst/>
                <a:cxnLst/>
                <a:rect l="l" t="t" r="r" b="b"/>
                <a:pathLst>
                  <a:path w="879" h="2928" extrusionOk="0">
                    <a:moveTo>
                      <a:pt x="553" y="0"/>
                    </a:moveTo>
                    <a:cubicBezTo>
                      <a:pt x="228" y="65"/>
                      <a:pt x="0" y="325"/>
                      <a:pt x="0" y="618"/>
                    </a:cubicBezTo>
                    <a:lnTo>
                      <a:pt x="0" y="2927"/>
                    </a:lnTo>
                    <a:lnTo>
                      <a:pt x="33" y="2927"/>
                    </a:lnTo>
                    <a:cubicBezTo>
                      <a:pt x="325" y="2927"/>
                      <a:pt x="585" y="2667"/>
                      <a:pt x="585" y="2342"/>
                    </a:cubicBezTo>
                    <a:lnTo>
                      <a:pt x="585" y="586"/>
                    </a:lnTo>
                    <a:cubicBezTo>
                      <a:pt x="585" y="358"/>
                      <a:pt x="683" y="163"/>
                      <a:pt x="878" y="65"/>
                    </a:cubicBezTo>
                    <a:cubicBezTo>
                      <a:pt x="781" y="0"/>
                      <a:pt x="650" y="0"/>
                      <a:pt x="553"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618;p22"/>
              <p:cNvSpPr/>
              <p:nvPr/>
            </p:nvSpPr>
            <p:spPr>
              <a:xfrm>
                <a:off x="4561502" y="2534410"/>
                <a:ext cx="15581" cy="54461"/>
              </a:xfrm>
              <a:custGeom>
                <a:avLst/>
                <a:gdLst/>
                <a:ahLst/>
                <a:cxnLst/>
                <a:rect l="l" t="t" r="r" b="b"/>
                <a:pathLst>
                  <a:path w="846" h="2928" extrusionOk="0">
                    <a:moveTo>
                      <a:pt x="553" y="0"/>
                    </a:moveTo>
                    <a:cubicBezTo>
                      <a:pt x="228" y="33"/>
                      <a:pt x="0" y="325"/>
                      <a:pt x="0" y="618"/>
                    </a:cubicBezTo>
                    <a:lnTo>
                      <a:pt x="0" y="2927"/>
                    </a:lnTo>
                    <a:cubicBezTo>
                      <a:pt x="293" y="2927"/>
                      <a:pt x="553" y="2667"/>
                      <a:pt x="553" y="2342"/>
                    </a:cubicBezTo>
                    <a:lnTo>
                      <a:pt x="553" y="586"/>
                    </a:lnTo>
                    <a:cubicBezTo>
                      <a:pt x="553" y="358"/>
                      <a:pt x="683" y="163"/>
                      <a:pt x="846" y="65"/>
                    </a:cubicBezTo>
                    <a:cubicBezTo>
                      <a:pt x="748" y="0"/>
                      <a:pt x="651" y="0"/>
                      <a:pt x="553"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619;p22"/>
              <p:cNvSpPr/>
              <p:nvPr/>
            </p:nvSpPr>
            <p:spPr>
              <a:xfrm>
                <a:off x="4587857" y="2534410"/>
                <a:ext cx="16189" cy="54461"/>
              </a:xfrm>
              <a:custGeom>
                <a:avLst/>
                <a:gdLst/>
                <a:ahLst/>
                <a:cxnLst/>
                <a:rect l="l" t="t" r="r" b="b"/>
                <a:pathLst>
                  <a:path w="879" h="2928" extrusionOk="0">
                    <a:moveTo>
                      <a:pt x="618" y="0"/>
                    </a:moveTo>
                    <a:cubicBezTo>
                      <a:pt x="293" y="0"/>
                      <a:pt x="0" y="293"/>
                      <a:pt x="0" y="618"/>
                    </a:cubicBezTo>
                    <a:lnTo>
                      <a:pt x="0" y="2927"/>
                    </a:lnTo>
                    <a:lnTo>
                      <a:pt x="33" y="2927"/>
                    </a:lnTo>
                    <a:cubicBezTo>
                      <a:pt x="325" y="2927"/>
                      <a:pt x="586" y="2667"/>
                      <a:pt x="586" y="2374"/>
                    </a:cubicBezTo>
                    <a:lnTo>
                      <a:pt x="586" y="586"/>
                    </a:lnTo>
                    <a:cubicBezTo>
                      <a:pt x="586" y="358"/>
                      <a:pt x="683" y="163"/>
                      <a:pt x="878" y="65"/>
                    </a:cubicBezTo>
                    <a:cubicBezTo>
                      <a:pt x="781" y="33"/>
                      <a:pt x="716" y="0"/>
                      <a:pt x="618"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620;p22"/>
              <p:cNvSpPr/>
              <p:nvPr/>
            </p:nvSpPr>
            <p:spPr>
              <a:xfrm>
                <a:off x="4614802" y="2576148"/>
                <a:ext cx="16189" cy="30857"/>
              </a:xfrm>
              <a:custGeom>
                <a:avLst/>
                <a:gdLst/>
                <a:ahLst/>
                <a:cxnLst/>
                <a:rect l="l" t="t" r="r" b="b"/>
                <a:pathLst>
                  <a:path w="879" h="1659" extrusionOk="0">
                    <a:moveTo>
                      <a:pt x="521" y="0"/>
                    </a:moveTo>
                    <a:cubicBezTo>
                      <a:pt x="228" y="33"/>
                      <a:pt x="1" y="325"/>
                      <a:pt x="1" y="651"/>
                    </a:cubicBezTo>
                    <a:lnTo>
                      <a:pt x="1" y="1659"/>
                    </a:lnTo>
                    <a:cubicBezTo>
                      <a:pt x="326" y="1659"/>
                      <a:pt x="554" y="1431"/>
                      <a:pt x="554" y="1106"/>
                    </a:cubicBezTo>
                    <a:lnTo>
                      <a:pt x="554" y="585"/>
                    </a:lnTo>
                    <a:cubicBezTo>
                      <a:pt x="554" y="358"/>
                      <a:pt x="684" y="163"/>
                      <a:pt x="879" y="65"/>
                    </a:cubicBezTo>
                    <a:cubicBezTo>
                      <a:pt x="781" y="33"/>
                      <a:pt x="651" y="0"/>
                      <a:pt x="521"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621;p22"/>
              <p:cNvSpPr/>
              <p:nvPr/>
            </p:nvSpPr>
            <p:spPr>
              <a:xfrm>
                <a:off x="4526767" y="2677760"/>
                <a:ext cx="91056" cy="120379"/>
              </a:xfrm>
              <a:custGeom>
                <a:avLst/>
                <a:gdLst/>
                <a:ahLst/>
                <a:cxnLst/>
                <a:rect l="l" t="t" r="r" b="b"/>
                <a:pathLst>
                  <a:path w="4944" h="6472" extrusionOk="0">
                    <a:moveTo>
                      <a:pt x="0" y="0"/>
                    </a:moveTo>
                    <a:lnTo>
                      <a:pt x="0" y="6472"/>
                    </a:lnTo>
                    <a:lnTo>
                      <a:pt x="4943" y="6472"/>
                    </a:lnTo>
                    <a:lnTo>
                      <a:pt x="494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622;p22"/>
              <p:cNvSpPr/>
              <p:nvPr/>
            </p:nvSpPr>
            <p:spPr>
              <a:xfrm>
                <a:off x="4526767" y="2678355"/>
                <a:ext cx="90448" cy="120398"/>
              </a:xfrm>
              <a:custGeom>
                <a:avLst/>
                <a:gdLst/>
                <a:ahLst/>
                <a:cxnLst/>
                <a:rect l="l" t="t" r="r" b="b"/>
                <a:pathLst>
                  <a:path w="4911" h="6473" extrusionOk="0">
                    <a:moveTo>
                      <a:pt x="0" y="1"/>
                    </a:moveTo>
                    <a:lnTo>
                      <a:pt x="0" y="6472"/>
                    </a:lnTo>
                    <a:lnTo>
                      <a:pt x="2147" y="6472"/>
                    </a:lnTo>
                    <a:lnTo>
                      <a:pt x="2147" y="3188"/>
                    </a:lnTo>
                    <a:cubicBezTo>
                      <a:pt x="2147" y="2472"/>
                      <a:pt x="2732" y="1920"/>
                      <a:pt x="3415" y="1920"/>
                    </a:cubicBezTo>
                    <a:lnTo>
                      <a:pt x="4911" y="1920"/>
                    </a:lnTo>
                    <a:lnTo>
                      <a:pt x="4911" y="1"/>
                    </a:ln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623;p22"/>
              <p:cNvSpPr/>
              <p:nvPr/>
            </p:nvSpPr>
            <p:spPr>
              <a:xfrm>
                <a:off x="4515974" y="2663847"/>
                <a:ext cx="112623" cy="24812"/>
              </a:xfrm>
              <a:custGeom>
                <a:avLst/>
                <a:gdLst/>
                <a:ahLst/>
                <a:cxnLst/>
                <a:rect l="l" t="t" r="r" b="b"/>
                <a:pathLst>
                  <a:path w="6115" h="1334" extrusionOk="0">
                    <a:moveTo>
                      <a:pt x="651" y="0"/>
                    </a:moveTo>
                    <a:cubicBezTo>
                      <a:pt x="294" y="0"/>
                      <a:pt x="1" y="293"/>
                      <a:pt x="1" y="683"/>
                    </a:cubicBezTo>
                    <a:cubicBezTo>
                      <a:pt x="1" y="1041"/>
                      <a:pt x="294" y="1334"/>
                      <a:pt x="651" y="1334"/>
                    </a:cubicBezTo>
                    <a:lnTo>
                      <a:pt x="5464" y="1334"/>
                    </a:lnTo>
                    <a:cubicBezTo>
                      <a:pt x="5822" y="1334"/>
                      <a:pt x="6115" y="1041"/>
                      <a:pt x="6115" y="683"/>
                    </a:cubicBezTo>
                    <a:cubicBezTo>
                      <a:pt x="6115" y="293"/>
                      <a:pt x="5822" y="0"/>
                      <a:pt x="54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624;p22"/>
              <p:cNvSpPr/>
              <p:nvPr/>
            </p:nvSpPr>
            <p:spPr>
              <a:xfrm>
                <a:off x="4515974" y="2663847"/>
                <a:ext cx="59912" cy="24812"/>
              </a:xfrm>
              <a:custGeom>
                <a:avLst/>
                <a:gdLst/>
                <a:ahLst/>
                <a:cxnLst/>
                <a:rect l="l" t="t" r="r" b="b"/>
                <a:pathLst>
                  <a:path w="3253" h="1334" extrusionOk="0">
                    <a:moveTo>
                      <a:pt x="651" y="0"/>
                    </a:moveTo>
                    <a:cubicBezTo>
                      <a:pt x="294" y="0"/>
                      <a:pt x="1" y="293"/>
                      <a:pt x="1" y="683"/>
                    </a:cubicBezTo>
                    <a:cubicBezTo>
                      <a:pt x="1" y="1041"/>
                      <a:pt x="294" y="1334"/>
                      <a:pt x="651" y="1334"/>
                    </a:cubicBezTo>
                    <a:lnTo>
                      <a:pt x="3253" y="1334"/>
                    </a:lnTo>
                    <a:cubicBezTo>
                      <a:pt x="2863" y="1334"/>
                      <a:pt x="2570" y="1041"/>
                      <a:pt x="2570" y="683"/>
                    </a:cubicBezTo>
                    <a:cubicBezTo>
                      <a:pt x="2570" y="293"/>
                      <a:pt x="2863" y="0"/>
                      <a:pt x="3253"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625;p22"/>
              <p:cNvSpPr/>
              <p:nvPr/>
            </p:nvSpPr>
            <p:spPr>
              <a:xfrm>
                <a:off x="4388414" y="2704377"/>
                <a:ext cx="70097" cy="93763"/>
              </a:xfrm>
              <a:custGeom>
                <a:avLst/>
                <a:gdLst/>
                <a:ahLst/>
                <a:cxnLst/>
                <a:rect l="l" t="t" r="r" b="b"/>
                <a:pathLst>
                  <a:path w="3806" h="5041" extrusionOk="0">
                    <a:moveTo>
                      <a:pt x="0" y="0"/>
                    </a:moveTo>
                    <a:lnTo>
                      <a:pt x="0" y="5041"/>
                    </a:lnTo>
                    <a:lnTo>
                      <a:pt x="3805" y="5041"/>
                    </a:lnTo>
                    <a:lnTo>
                      <a:pt x="380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626;p22"/>
              <p:cNvSpPr/>
              <p:nvPr/>
            </p:nvSpPr>
            <p:spPr>
              <a:xfrm>
                <a:off x="4388414" y="2704377"/>
                <a:ext cx="70097" cy="93763"/>
              </a:xfrm>
              <a:custGeom>
                <a:avLst/>
                <a:gdLst/>
                <a:ahLst/>
                <a:cxnLst/>
                <a:rect l="l" t="t" r="r" b="b"/>
                <a:pathLst>
                  <a:path w="3806" h="5041" extrusionOk="0">
                    <a:moveTo>
                      <a:pt x="0" y="0"/>
                    </a:moveTo>
                    <a:lnTo>
                      <a:pt x="0" y="5041"/>
                    </a:lnTo>
                    <a:lnTo>
                      <a:pt x="1919" y="5041"/>
                    </a:lnTo>
                    <a:lnTo>
                      <a:pt x="1919" y="2082"/>
                    </a:lnTo>
                    <a:cubicBezTo>
                      <a:pt x="1919" y="1561"/>
                      <a:pt x="2342" y="1138"/>
                      <a:pt x="2862" y="1138"/>
                    </a:cubicBezTo>
                    <a:lnTo>
                      <a:pt x="3805" y="1138"/>
                    </a:lnTo>
                    <a:lnTo>
                      <a:pt x="3805" y="98"/>
                    </a:lnTo>
                    <a:lnTo>
                      <a:pt x="1919" y="98"/>
                    </a:lnTo>
                    <a:lnTo>
                      <a:pt x="1919" y="0"/>
                    </a:ln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627;p22"/>
              <p:cNvSpPr/>
              <p:nvPr/>
            </p:nvSpPr>
            <p:spPr>
              <a:xfrm>
                <a:off x="4380016" y="2694686"/>
                <a:ext cx="86875" cy="19381"/>
              </a:xfrm>
              <a:custGeom>
                <a:avLst/>
                <a:gdLst/>
                <a:ahLst/>
                <a:cxnLst/>
                <a:rect l="l" t="t" r="r" b="b"/>
                <a:pathLst>
                  <a:path w="4717" h="1042" extrusionOk="0">
                    <a:moveTo>
                      <a:pt x="521" y="1"/>
                    </a:moveTo>
                    <a:cubicBezTo>
                      <a:pt x="229" y="1"/>
                      <a:pt x="1" y="229"/>
                      <a:pt x="1" y="521"/>
                    </a:cubicBezTo>
                    <a:cubicBezTo>
                      <a:pt x="1" y="814"/>
                      <a:pt x="229" y="1042"/>
                      <a:pt x="521" y="1042"/>
                    </a:cubicBezTo>
                    <a:lnTo>
                      <a:pt x="4196" y="1042"/>
                    </a:lnTo>
                    <a:cubicBezTo>
                      <a:pt x="4489" y="1042"/>
                      <a:pt x="4716" y="814"/>
                      <a:pt x="4716" y="521"/>
                    </a:cubicBezTo>
                    <a:cubicBezTo>
                      <a:pt x="4716" y="229"/>
                      <a:pt x="4489" y="1"/>
                      <a:pt x="419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628;p22"/>
              <p:cNvSpPr/>
              <p:nvPr/>
            </p:nvSpPr>
            <p:spPr>
              <a:xfrm>
                <a:off x="4380016" y="2694686"/>
                <a:ext cx="44939" cy="19381"/>
              </a:xfrm>
              <a:custGeom>
                <a:avLst/>
                <a:gdLst/>
                <a:ahLst/>
                <a:cxnLst/>
                <a:rect l="l" t="t" r="r" b="b"/>
                <a:pathLst>
                  <a:path w="2440" h="1042" extrusionOk="0">
                    <a:moveTo>
                      <a:pt x="521" y="1"/>
                    </a:moveTo>
                    <a:cubicBezTo>
                      <a:pt x="229" y="1"/>
                      <a:pt x="1" y="229"/>
                      <a:pt x="1" y="521"/>
                    </a:cubicBezTo>
                    <a:cubicBezTo>
                      <a:pt x="1" y="814"/>
                      <a:pt x="229" y="1042"/>
                      <a:pt x="521" y="1042"/>
                    </a:cubicBezTo>
                    <a:lnTo>
                      <a:pt x="2440" y="1042"/>
                    </a:lnTo>
                    <a:cubicBezTo>
                      <a:pt x="2147" y="1042"/>
                      <a:pt x="1887" y="814"/>
                      <a:pt x="1887" y="521"/>
                    </a:cubicBezTo>
                    <a:cubicBezTo>
                      <a:pt x="1887" y="229"/>
                      <a:pt x="2147" y="1"/>
                      <a:pt x="2407" y="1"/>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629;p22"/>
              <p:cNvSpPr/>
              <p:nvPr/>
            </p:nvSpPr>
            <p:spPr>
              <a:xfrm>
                <a:off x="4684273" y="2704377"/>
                <a:ext cx="70705" cy="93763"/>
              </a:xfrm>
              <a:custGeom>
                <a:avLst/>
                <a:gdLst/>
                <a:ahLst/>
                <a:cxnLst/>
                <a:rect l="l" t="t" r="r" b="b"/>
                <a:pathLst>
                  <a:path w="3839" h="5041" extrusionOk="0">
                    <a:moveTo>
                      <a:pt x="1" y="0"/>
                    </a:moveTo>
                    <a:lnTo>
                      <a:pt x="1" y="5041"/>
                    </a:lnTo>
                    <a:lnTo>
                      <a:pt x="3838" y="5041"/>
                    </a:lnTo>
                    <a:lnTo>
                      <a:pt x="383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630;p22"/>
              <p:cNvSpPr/>
              <p:nvPr/>
            </p:nvSpPr>
            <p:spPr>
              <a:xfrm>
                <a:off x="4684881" y="2704377"/>
                <a:ext cx="70097" cy="94376"/>
              </a:xfrm>
              <a:custGeom>
                <a:avLst/>
                <a:gdLst/>
                <a:ahLst/>
                <a:cxnLst/>
                <a:rect l="l" t="t" r="r" b="b"/>
                <a:pathLst>
                  <a:path w="3806" h="5074" extrusionOk="0">
                    <a:moveTo>
                      <a:pt x="0" y="0"/>
                    </a:moveTo>
                    <a:lnTo>
                      <a:pt x="0" y="5073"/>
                    </a:lnTo>
                    <a:lnTo>
                      <a:pt x="1919" y="5073"/>
                    </a:lnTo>
                    <a:lnTo>
                      <a:pt x="1919" y="2667"/>
                    </a:lnTo>
                    <a:cubicBezTo>
                      <a:pt x="1919" y="2082"/>
                      <a:pt x="2407" y="1594"/>
                      <a:pt x="2992" y="1594"/>
                    </a:cubicBezTo>
                    <a:lnTo>
                      <a:pt x="3805" y="1594"/>
                    </a:lnTo>
                    <a:lnTo>
                      <a:pt x="3805" y="0"/>
                    </a:ln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631;p22"/>
              <p:cNvSpPr/>
              <p:nvPr/>
            </p:nvSpPr>
            <p:spPr>
              <a:xfrm>
                <a:off x="4675893" y="2694686"/>
                <a:ext cx="87465" cy="19381"/>
              </a:xfrm>
              <a:custGeom>
                <a:avLst/>
                <a:gdLst/>
                <a:ahLst/>
                <a:cxnLst/>
                <a:rect l="l" t="t" r="r" b="b"/>
                <a:pathLst>
                  <a:path w="4749" h="1042" extrusionOk="0">
                    <a:moveTo>
                      <a:pt x="521" y="1"/>
                    </a:moveTo>
                    <a:cubicBezTo>
                      <a:pt x="261" y="1"/>
                      <a:pt x="1" y="229"/>
                      <a:pt x="1" y="521"/>
                    </a:cubicBezTo>
                    <a:cubicBezTo>
                      <a:pt x="1" y="814"/>
                      <a:pt x="261" y="1042"/>
                      <a:pt x="521" y="1042"/>
                    </a:cubicBezTo>
                    <a:lnTo>
                      <a:pt x="4228" y="1042"/>
                    </a:lnTo>
                    <a:cubicBezTo>
                      <a:pt x="4521" y="1042"/>
                      <a:pt x="4749" y="814"/>
                      <a:pt x="4749" y="521"/>
                    </a:cubicBezTo>
                    <a:cubicBezTo>
                      <a:pt x="4749" y="229"/>
                      <a:pt x="4521" y="1"/>
                      <a:pt x="422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632;p22"/>
              <p:cNvSpPr/>
              <p:nvPr/>
            </p:nvSpPr>
            <p:spPr>
              <a:xfrm>
                <a:off x="4675893" y="2694686"/>
                <a:ext cx="47941" cy="19381"/>
              </a:xfrm>
              <a:custGeom>
                <a:avLst/>
                <a:gdLst/>
                <a:ahLst/>
                <a:cxnLst/>
                <a:rect l="l" t="t" r="r" b="b"/>
                <a:pathLst>
                  <a:path w="2603" h="1042" extrusionOk="0">
                    <a:moveTo>
                      <a:pt x="521" y="1"/>
                    </a:moveTo>
                    <a:cubicBezTo>
                      <a:pt x="228" y="1"/>
                      <a:pt x="1" y="229"/>
                      <a:pt x="1" y="521"/>
                    </a:cubicBezTo>
                    <a:cubicBezTo>
                      <a:pt x="1" y="814"/>
                      <a:pt x="261" y="1042"/>
                      <a:pt x="521" y="1042"/>
                    </a:cubicBezTo>
                    <a:lnTo>
                      <a:pt x="2602" y="1042"/>
                    </a:lnTo>
                    <a:cubicBezTo>
                      <a:pt x="2310" y="1042"/>
                      <a:pt x="2049" y="814"/>
                      <a:pt x="2049" y="521"/>
                    </a:cubicBezTo>
                    <a:cubicBezTo>
                      <a:pt x="2049" y="229"/>
                      <a:pt x="2310" y="1"/>
                      <a:pt x="2602" y="1"/>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633;p22"/>
              <p:cNvSpPr/>
              <p:nvPr/>
            </p:nvSpPr>
            <p:spPr>
              <a:xfrm>
                <a:off x="4366847" y="2792076"/>
                <a:ext cx="410894" cy="12109"/>
              </a:xfrm>
              <a:custGeom>
                <a:avLst/>
                <a:gdLst/>
                <a:ahLst/>
                <a:cxnLst/>
                <a:rect l="l" t="t" r="r" b="b"/>
                <a:pathLst>
                  <a:path w="22310" h="651" extrusionOk="0">
                    <a:moveTo>
                      <a:pt x="326" y="1"/>
                    </a:moveTo>
                    <a:cubicBezTo>
                      <a:pt x="131" y="1"/>
                      <a:pt x="1" y="131"/>
                      <a:pt x="1" y="326"/>
                    </a:cubicBezTo>
                    <a:cubicBezTo>
                      <a:pt x="1" y="488"/>
                      <a:pt x="131" y="651"/>
                      <a:pt x="326" y="651"/>
                    </a:cubicBezTo>
                    <a:lnTo>
                      <a:pt x="21984" y="651"/>
                    </a:lnTo>
                    <a:cubicBezTo>
                      <a:pt x="22146" y="651"/>
                      <a:pt x="22309" y="488"/>
                      <a:pt x="22309" y="326"/>
                    </a:cubicBezTo>
                    <a:cubicBezTo>
                      <a:pt x="22309" y="131"/>
                      <a:pt x="22146" y="1"/>
                      <a:pt x="21984" y="1"/>
                    </a:cubicBezTo>
                    <a:close/>
                  </a:path>
                </a:pathLst>
              </a:custGeom>
              <a:solidFill>
                <a:srgbClr val="B4CA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634;p22"/>
              <p:cNvSpPr/>
              <p:nvPr/>
            </p:nvSpPr>
            <p:spPr>
              <a:xfrm>
                <a:off x="4366258" y="2526449"/>
                <a:ext cx="411484" cy="277735"/>
              </a:xfrm>
              <a:custGeom>
                <a:avLst/>
                <a:gdLst/>
                <a:ahLst/>
                <a:cxnLst/>
                <a:rect l="l" t="t" r="r" b="b"/>
                <a:pathLst>
                  <a:path w="22342" h="14932" extrusionOk="0">
                    <a:moveTo>
                      <a:pt x="12650" y="656"/>
                    </a:moveTo>
                    <a:cubicBezTo>
                      <a:pt x="12748" y="656"/>
                      <a:pt x="12845" y="688"/>
                      <a:pt x="12910" y="753"/>
                    </a:cubicBezTo>
                    <a:cubicBezTo>
                      <a:pt x="13008" y="851"/>
                      <a:pt x="13040" y="949"/>
                      <a:pt x="13040" y="1079"/>
                    </a:cubicBezTo>
                    <a:lnTo>
                      <a:pt x="13040" y="4331"/>
                    </a:lnTo>
                    <a:cubicBezTo>
                      <a:pt x="13040" y="4526"/>
                      <a:pt x="13203" y="4656"/>
                      <a:pt x="13366" y="4656"/>
                    </a:cubicBezTo>
                    <a:cubicBezTo>
                      <a:pt x="13561" y="4656"/>
                      <a:pt x="13691" y="4526"/>
                      <a:pt x="13691" y="4331"/>
                    </a:cubicBezTo>
                    <a:lnTo>
                      <a:pt x="13691" y="3290"/>
                    </a:lnTo>
                    <a:cubicBezTo>
                      <a:pt x="13691" y="3062"/>
                      <a:pt x="13886" y="2900"/>
                      <a:pt x="14114" y="2900"/>
                    </a:cubicBezTo>
                    <a:cubicBezTo>
                      <a:pt x="14309" y="2900"/>
                      <a:pt x="14504" y="3062"/>
                      <a:pt x="14504" y="3290"/>
                    </a:cubicBezTo>
                    <a:lnTo>
                      <a:pt x="14504" y="5046"/>
                    </a:lnTo>
                    <a:cubicBezTo>
                      <a:pt x="14504" y="5859"/>
                      <a:pt x="14146" y="6607"/>
                      <a:pt x="13528" y="7062"/>
                    </a:cubicBezTo>
                    <a:lnTo>
                      <a:pt x="8845" y="7062"/>
                    </a:lnTo>
                    <a:cubicBezTo>
                      <a:pt x="8260" y="6607"/>
                      <a:pt x="7902" y="5859"/>
                      <a:pt x="7902" y="5079"/>
                    </a:cubicBezTo>
                    <a:lnTo>
                      <a:pt x="7902" y="1046"/>
                    </a:lnTo>
                    <a:cubicBezTo>
                      <a:pt x="7902" y="819"/>
                      <a:pt x="8097" y="656"/>
                      <a:pt x="8325" y="656"/>
                    </a:cubicBezTo>
                    <a:cubicBezTo>
                      <a:pt x="8520" y="656"/>
                      <a:pt x="8715" y="819"/>
                      <a:pt x="8715" y="1046"/>
                    </a:cubicBezTo>
                    <a:lnTo>
                      <a:pt x="8715" y="3420"/>
                    </a:lnTo>
                    <a:cubicBezTo>
                      <a:pt x="8715" y="3615"/>
                      <a:pt x="8845" y="3745"/>
                      <a:pt x="9040" y="3745"/>
                    </a:cubicBezTo>
                    <a:cubicBezTo>
                      <a:pt x="9203" y="3745"/>
                      <a:pt x="9366" y="3615"/>
                      <a:pt x="9366" y="3420"/>
                    </a:cubicBezTo>
                    <a:lnTo>
                      <a:pt x="9366" y="1046"/>
                    </a:lnTo>
                    <a:cubicBezTo>
                      <a:pt x="9366" y="819"/>
                      <a:pt x="9528" y="656"/>
                      <a:pt x="9756" y="656"/>
                    </a:cubicBezTo>
                    <a:cubicBezTo>
                      <a:pt x="9984" y="656"/>
                      <a:pt x="10146" y="819"/>
                      <a:pt x="10146" y="1046"/>
                    </a:cubicBezTo>
                    <a:lnTo>
                      <a:pt x="10146" y="3420"/>
                    </a:lnTo>
                    <a:cubicBezTo>
                      <a:pt x="10146" y="3615"/>
                      <a:pt x="10309" y="3745"/>
                      <a:pt x="10471" y="3745"/>
                    </a:cubicBezTo>
                    <a:cubicBezTo>
                      <a:pt x="10666" y="3745"/>
                      <a:pt x="10797" y="3615"/>
                      <a:pt x="10797" y="3420"/>
                    </a:cubicBezTo>
                    <a:lnTo>
                      <a:pt x="10797" y="1046"/>
                    </a:lnTo>
                    <a:cubicBezTo>
                      <a:pt x="10797" y="819"/>
                      <a:pt x="10992" y="656"/>
                      <a:pt x="11219" y="656"/>
                    </a:cubicBezTo>
                    <a:cubicBezTo>
                      <a:pt x="11414" y="656"/>
                      <a:pt x="11610" y="819"/>
                      <a:pt x="11610" y="1046"/>
                    </a:cubicBezTo>
                    <a:lnTo>
                      <a:pt x="11610" y="3420"/>
                    </a:lnTo>
                    <a:cubicBezTo>
                      <a:pt x="11610" y="3615"/>
                      <a:pt x="11740" y="3745"/>
                      <a:pt x="11935" y="3745"/>
                    </a:cubicBezTo>
                    <a:cubicBezTo>
                      <a:pt x="12097" y="3745"/>
                      <a:pt x="12260" y="3615"/>
                      <a:pt x="12260" y="3420"/>
                    </a:cubicBezTo>
                    <a:lnTo>
                      <a:pt x="12260" y="1046"/>
                    </a:lnTo>
                    <a:cubicBezTo>
                      <a:pt x="12260" y="819"/>
                      <a:pt x="12423" y="656"/>
                      <a:pt x="12650" y="656"/>
                    </a:cubicBezTo>
                    <a:close/>
                    <a:moveTo>
                      <a:pt x="13593" y="7745"/>
                    </a:moveTo>
                    <a:cubicBezTo>
                      <a:pt x="13756" y="7745"/>
                      <a:pt x="13918" y="7875"/>
                      <a:pt x="13918" y="8070"/>
                    </a:cubicBezTo>
                    <a:cubicBezTo>
                      <a:pt x="13918" y="8233"/>
                      <a:pt x="13756" y="8396"/>
                      <a:pt x="13593" y="8396"/>
                    </a:cubicBezTo>
                    <a:lnTo>
                      <a:pt x="8780" y="8396"/>
                    </a:lnTo>
                    <a:cubicBezTo>
                      <a:pt x="8618" y="8396"/>
                      <a:pt x="8455" y="8233"/>
                      <a:pt x="8455" y="8070"/>
                    </a:cubicBezTo>
                    <a:cubicBezTo>
                      <a:pt x="8455" y="7875"/>
                      <a:pt x="8618" y="7745"/>
                      <a:pt x="8780" y="7745"/>
                    </a:cubicBezTo>
                    <a:close/>
                    <a:moveTo>
                      <a:pt x="4228" y="3908"/>
                    </a:moveTo>
                    <a:cubicBezTo>
                      <a:pt x="4325" y="3908"/>
                      <a:pt x="4358" y="3973"/>
                      <a:pt x="4390" y="3973"/>
                    </a:cubicBezTo>
                    <a:cubicBezTo>
                      <a:pt x="4455" y="4038"/>
                      <a:pt x="4488" y="4103"/>
                      <a:pt x="4488" y="4168"/>
                    </a:cubicBezTo>
                    <a:lnTo>
                      <a:pt x="4488" y="6672"/>
                    </a:lnTo>
                    <a:cubicBezTo>
                      <a:pt x="4488" y="6867"/>
                      <a:pt x="4618" y="6997"/>
                      <a:pt x="4813" y="6997"/>
                    </a:cubicBezTo>
                    <a:cubicBezTo>
                      <a:pt x="4976" y="6997"/>
                      <a:pt x="5138" y="6867"/>
                      <a:pt x="5138" y="6672"/>
                    </a:cubicBezTo>
                    <a:lnTo>
                      <a:pt x="5138" y="5892"/>
                    </a:lnTo>
                    <a:cubicBezTo>
                      <a:pt x="5138" y="5761"/>
                      <a:pt x="5236" y="5631"/>
                      <a:pt x="5366" y="5631"/>
                    </a:cubicBezTo>
                    <a:cubicBezTo>
                      <a:pt x="5496" y="5631"/>
                      <a:pt x="5593" y="5761"/>
                      <a:pt x="5593" y="5892"/>
                    </a:cubicBezTo>
                    <a:lnTo>
                      <a:pt x="5593" y="7225"/>
                    </a:lnTo>
                    <a:cubicBezTo>
                      <a:pt x="5593" y="7810"/>
                      <a:pt x="5333" y="8363"/>
                      <a:pt x="4878" y="8721"/>
                    </a:cubicBezTo>
                    <a:lnTo>
                      <a:pt x="1333" y="8721"/>
                    </a:lnTo>
                    <a:cubicBezTo>
                      <a:pt x="911" y="8363"/>
                      <a:pt x="683" y="7843"/>
                      <a:pt x="683" y="7257"/>
                    </a:cubicBezTo>
                    <a:lnTo>
                      <a:pt x="683" y="4136"/>
                    </a:lnTo>
                    <a:cubicBezTo>
                      <a:pt x="683" y="4038"/>
                      <a:pt x="781" y="3908"/>
                      <a:pt x="911" y="3908"/>
                    </a:cubicBezTo>
                    <a:cubicBezTo>
                      <a:pt x="1041" y="3908"/>
                      <a:pt x="1138" y="4005"/>
                      <a:pt x="1138" y="4136"/>
                    </a:cubicBezTo>
                    <a:lnTo>
                      <a:pt x="1138" y="5989"/>
                    </a:lnTo>
                    <a:cubicBezTo>
                      <a:pt x="1138" y="6152"/>
                      <a:pt x="1268" y="6314"/>
                      <a:pt x="1463" y="6314"/>
                    </a:cubicBezTo>
                    <a:cubicBezTo>
                      <a:pt x="1626" y="6314"/>
                      <a:pt x="1789" y="6152"/>
                      <a:pt x="1789" y="5989"/>
                    </a:cubicBezTo>
                    <a:lnTo>
                      <a:pt x="1789" y="4136"/>
                    </a:lnTo>
                    <a:cubicBezTo>
                      <a:pt x="1789" y="4038"/>
                      <a:pt x="1886" y="3908"/>
                      <a:pt x="2016" y="3908"/>
                    </a:cubicBezTo>
                    <a:cubicBezTo>
                      <a:pt x="2146" y="3908"/>
                      <a:pt x="2244" y="4005"/>
                      <a:pt x="2244" y="4136"/>
                    </a:cubicBezTo>
                    <a:lnTo>
                      <a:pt x="2244" y="5989"/>
                    </a:lnTo>
                    <a:cubicBezTo>
                      <a:pt x="2244" y="6152"/>
                      <a:pt x="2406" y="6314"/>
                      <a:pt x="2569" y="6314"/>
                    </a:cubicBezTo>
                    <a:cubicBezTo>
                      <a:pt x="2764" y="6314"/>
                      <a:pt x="2894" y="6152"/>
                      <a:pt x="2894" y="5989"/>
                    </a:cubicBezTo>
                    <a:lnTo>
                      <a:pt x="2894" y="4136"/>
                    </a:lnTo>
                    <a:cubicBezTo>
                      <a:pt x="2894" y="4038"/>
                      <a:pt x="2992" y="3908"/>
                      <a:pt x="3122" y="3908"/>
                    </a:cubicBezTo>
                    <a:cubicBezTo>
                      <a:pt x="3252" y="3908"/>
                      <a:pt x="3350" y="4005"/>
                      <a:pt x="3350" y="4136"/>
                    </a:cubicBezTo>
                    <a:lnTo>
                      <a:pt x="3350" y="5989"/>
                    </a:lnTo>
                    <a:cubicBezTo>
                      <a:pt x="3350" y="6152"/>
                      <a:pt x="3512" y="6314"/>
                      <a:pt x="3675" y="6314"/>
                    </a:cubicBezTo>
                    <a:cubicBezTo>
                      <a:pt x="3870" y="6314"/>
                      <a:pt x="4000" y="6152"/>
                      <a:pt x="4000" y="5989"/>
                    </a:cubicBezTo>
                    <a:lnTo>
                      <a:pt x="4000" y="4136"/>
                    </a:lnTo>
                    <a:cubicBezTo>
                      <a:pt x="4000" y="4038"/>
                      <a:pt x="4098" y="3908"/>
                      <a:pt x="4228" y="3908"/>
                    </a:cubicBezTo>
                    <a:close/>
                    <a:moveTo>
                      <a:pt x="20325" y="3908"/>
                    </a:moveTo>
                    <a:cubicBezTo>
                      <a:pt x="20390" y="3908"/>
                      <a:pt x="20455" y="3973"/>
                      <a:pt x="20487" y="3973"/>
                    </a:cubicBezTo>
                    <a:cubicBezTo>
                      <a:pt x="20520" y="4038"/>
                      <a:pt x="20552" y="4103"/>
                      <a:pt x="20552" y="4168"/>
                    </a:cubicBezTo>
                    <a:lnTo>
                      <a:pt x="20552" y="6672"/>
                    </a:lnTo>
                    <a:cubicBezTo>
                      <a:pt x="20552" y="6867"/>
                      <a:pt x="20683" y="6997"/>
                      <a:pt x="20878" y="6997"/>
                    </a:cubicBezTo>
                    <a:cubicBezTo>
                      <a:pt x="21040" y="6997"/>
                      <a:pt x="21203" y="6867"/>
                      <a:pt x="21203" y="6672"/>
                    </a:cubicBezTo>
                    <a:lnTo>
                      <a:pt x="21203" y="5892"/>
                    </a:lnTo>
                    <a:cubicBezTo>
                      <a:pt x="21203" y="5761"/>
                      <a:pt x="21300" y="5631"/>
                      <a:pt x="21430" y="5631"/>
                    </a:cubicBezTo>
                    <a:cubicBezTo>
                      <a:pt x="21561" y="5631"/>
                      <a:pt x="21658" y="5761"/>
                      <a:pt x="21658" y="5892"/>
                    </a:cubicBezTo>
                    <a:lnTo>
                      <a:pt x="21658" y="7225"/>
                    </a:lnTo>
                    <a:cubicBezTo>
                      <a:pt x="21658" y="7810"/>
                      <a:pt x="21398" y="8363"/>
                      <a:pt x="20943" y="8721"/>
                    </a:cubicBezTo>
                    <a:lnTo>
                      <a:pt x="17431" y="8721"/>
                    </a:lnTo>
                    <a:cubicBezTo>
                      <a:pt x="17008" y="8363"/>
                      <a:pt x="16748" y="7843"/>
                      <a:pt x="16748" y="7257"/>
                    </a:cubicBezTo>
                    <a:lnTo>
                      <a:pt x="16748" y="4136"/>
                    </a:lnTo>
                    <a:cubicBezTo>
                      <a:pt x="16748" y="4038"/>
                      <a:pt x="16845" y="3908"/>
                      <a:pt x="16975" y="3908"/>
                    </a:cubicBezTo>
                    <a:cubicBezTo>
                      <a:pt x="17105" y="3908"/>
                      <a:pt x="17203" y="4005"/>
                      <a:pt x="17203" y="4136"/>
                    </a:cubicBezTo>
                    <a:lnTo>
                      <a:pt x="17203" y="5989"/>
                    </a:lnTo>
                    <a:cubicBezTo>
                      <a:pt x="17203" y="6152"/>
                      <a:pt x="17366" y="6314"/>
                      <a:pt x="17528" y="6314"/>
                    </a:cubicBezTo>
                    <a:cubicBezTo>
                      <a:pt x="17723" y="6314"/>
                      <a:pt x="17853" y="6152"/>
                      <a:pt x="17853" y="5989"/>
                    </a:cubicBezTo>
                    <a:lnTo>
                      <a:pt x="17853" y="4136"/>
                    </a:lnTo>
                    <a:cubicBezTo>
                      <a:pt x="17853" y="4038"/>
                      <a:pt x="17951" y="3908"/>
                      <a:pt x="18081" y="3908"/>
                    </a:cubicBezTo>
                    <a:cubicBezTo>
                      <a:pt x="18211" y="3908"/>
                      <a:pt x="18309" y="4005"/>
                      <a:pt x="18309" y="4136"/>
                    </a:cubicBezTo>
                    <a:lnTo>
                      <a:pt x="18309" y="5989"/>
                    </a:lnTo>
                    <a:cubicBezTo>
                      <a:pt x="18309" y="6152"/>
                      <a:pt x="18471" y="6314"/>
                      <a:pt x="18634" y="6314"/>
                    </a:cubicBezTo>
                    <a:cubicBezTo>
                      <a:pt x="18829" y="6314"/>
                      <a:pt x="18959" y="6152"/>
                      <a:pt x="18959" y="5989"/>
                    </a:cubicBezTo>
                    <a:lnTo>
                      <a:pt x="18959" y="4136"/>
                    </a:lnTo>
                    <a:cubicBezTo>
                      <a:pt x="18959" y="4038"/>
                      <a:pt x="19089" y="3908"/>
                      <a:pt x="19219" y="3908"/>
                    </a:cubicBezTo>
                    <a:cubicBezTo>
                      <a:pt x="19317" y="3908"/>
                      <a:pt x="19447" y="4005"/>
                      <a:pt x="19447" y="4136"/>
                    </a:cubicBezTo>
                    <a:lnTo>
                      <a:pt x="19447" y="5989"/>
                    </a:lnTo>
                    <a:cubicBezTo>
                      <a:pt x="19447" y="6152"/>
                      <a:pt x="19577" y="6314"/>
                      <a:pt x="19772" y="6314"/>
                    </a:cubicBezTo>
                    <a:cubicBezTo>
                      <a:pt x="19935" y="6314"/>
                      <a:pt x="20097" y="6152"/>
                      <a:pt x="20097" y="5989"/>
                    </a:cubicBezTo>
                    <a:lnTo>
                      <a:pt x="20097" y="4136"/>
                    </a:lnTo>
                    <a:cubicBezTo>
                      <a:pt x="20097" y="4038"/>
                      <a:pt x="20195" y="3908"/>
                      <a:pt x="20325" y="3908"/>
                    </a:cubicBezTo>
                    <a:close/>
                    <a:moveTo>
                      <a:pt x="4943" y="9371"/>
                    </a:moveTo>
                    <a:cubicBezTo>
                      <a:pt x="5041" y="9371"/>
                      <a:pt x="5138" y="9469"/>
                      <a:pt x="5138" y="9566"/>
                    </a:cubicBezTo>
                    <a:cubicBezTo>
                      <a:pt x="5138" y="9664"/>
                      <a:pt x="5041" y="9729"/>
                      <a:pt x="4943" y="9729"/>
                    </a:cubicBezTo>
                    <a:lnTo>
                      <a:pt x="1268" y="9729"/>
                    </a:lnTo>
                    <a:cubicBezTo>
                      <a:pt x="1171" y="9729"/>
                      <a:pt x="1106" y="9664"/>
                      <a:pt x="1106" y="9566"/>
                    </a:cubicBezTo>
                    <a:cubicBezTo>
                      <a:pt x="1106" y="9469"/>
                      <a:pt x="1171" y="9371"/>
                      <a:pt x="1268" y="9371"/>
                    </a:cubicBezTo>
                    <a:close/>
                    <a:moveTo>
                      <a:pt x="21040" y="9371"/>
                    </a:moveTo>
                    <a:cubicBezTo>
                      <a:pt x="21138" y="9371"/>
                      <a:pt x="21203" y="9469"/>
                      <a:pt x="21203" y="9566"/>
                    </a:cubicBezTo>
                    <a:cubicBezTo>
                      <a:pt x="21203" y="9664"/>
                      <a:pt x="21138" y="9729"/>
                      <a:pt x="21040" y="9729"/>
                    </a:cubicBezTo>
                    <a:lnTo>
                      <a:pt x="17366" y="9729"/>
                    </a:lnTo>
                    <a:cubicBezTo>
                      <a:pt x="17268" y="9729"/>
                      <a:pt x="17170" y="9664"/>
                      <a:pt x="17170" y="9566"/>
                    </a:cubicBezTo>
                    <a:cubicBezTo>
                      <a:pt x="17170" y="9469"/>
                      <a:pt x="17268" y="9371"/>
                      <a:pt x="17366" y="9371"/>
                    </a:cubicBezTo>
                    <a:close/>
                    <a:moveTo>
                      <a:pt x="4683" y="10379"/>
                    </a:moveTo>
                    <a:lnTo>
                      <a:pt x="4683" y="14282"/>
                    </a:lnTo>
                    <a:lnTo>
                      <a:pt x="1561" y="14282"/>
                    </a:lnTo>
                    <a:lnTo>
                      <a:pt x="1561" y="10379"/>
                    </a:lnTo>
                    <a:close/>
                    <a:moveTo>
                      <a:pt x="20748" y="10379"/>
                    </a:moveTo>
                    <a:lnTo>
                      <a:pt x="20748" y="14282"/>
                    </a:lnTo>
                    <a:lnTo>
                      <a:pt x="17626" y="14282"/>
                    </a:lnTo>
                    <a:lnTo>
                      <a:pt x="17626" y="10379"/>
                    </a:lnTo>
                    <a:close/>
                    <a:moveTo>
                      <a:pt x="8352" y="1"/>
                    </a:moveTo>
                    <a:cubicBezTo>
                      <a:pt x="8321" y="1"/>
                      <a:pt x="8291" y="2"/>
                      <a:pt x="8260" y="6"/>
                    </a:cubicBezTo>
                    <a:cubicBezTo>
                      <a:pt x="7707" y="6"/>
                      <a:pt x="7252" y="493"/>
                      <a:pt x="7252" y="1079"/>
                    </a:cubicBezTo>
                    <a:lnTo>
                      <a:pt x="7252" y="5079"/>
                    </a:lnTo>
                    <a:cubicBezTo>
                      <a:pt x="7252" y="5924"/>
                      <a:pt x="7577" y="6705"/>
                      <a:pt x="8162" y="7322"/>
                    </a:cubicBezTo>
                    <a:cubicBezTo>
                      <a:pt x="7935" y="7485"/>
                      <a:pt x="7805" y="7745"/>
                      <a:pt x="7805" y="8038"/>
                    </a:cubicBezTo>
                    <a:cubicBezTo>
                      <a:pt x="7805" y="8461"/>
                      <a:pt x="8065" y="8818"/>
                      <a:pt x="8423" y="8948"/>
                    </a:cubicBezTo>
                    <a:lnTo>
                      <a:pt x="8423" y="10997"/>
                    </a:lnTo>
                    <a:cubicBezTo>
                      <a:pt x="8423" y="11192"/>
                      <a:pt x="8553" y="11322"/>
                      <a:pt x="8748" y="11322"/>
                    </a:cubicBezTo>
                    <a:cubicBezTo>
                      <a:pt x="8910" y="11322"/>
                      <a:pt x="9073" y="11192"/>
                      <a:pt x="9073" y="10997"/>
                    </a:cubicBezTo>
                    <a:lnTo>
                      <a:pt x="9073" y="9013"/>
                    </a:lnTo>
                    <a:lnTo>
                      <a:pt x="13301" y="9013"/>
                    </a:lnTo>
                    <a:lnTo>
                      <a:pt x="13301" y="14282"/>
                    </a:lnTo>
                    <a:lnTo>
                      <a:pt x="9073" y="14282"/>
                    </a:lnTo>
                    <a:lnTo>
                      <a:pt x="9073" y="13143"/>
                    </a:lnTo>
                    <a:cubicBezTo>
                      <a:pt x="9073" y="12981"/>
                      <a:pt x="8910" y="12818"/>
                      <a:pt x="8748" y="12818"/>
                    </a:cubicBezTo>
                    <a:cubicBezTo>
                      <a:pt x="8553" y="12818"/>
                      <a:pt x="8423" y="12981"/>
                      <a:pt x="8423" y="13143"/>
                    </a:cubicBezTo>
                    <a:lnTo>
                      <a:pt x="8423" y="14282"/>
                    </a:lnTo>
                    <a:lnTo>
                      <a:pt x="5333" y="14282"/>
                    </a:lnTo>
                    <a:lnTo>
                      <a:pt x="5333" y="10314"/>
                    </a:lnTo>
                    <a:cubicBezTo>
                      <a:pt x="5593" y="10152"/>
                      <a:pt x="5789" y="9891"/>
                      <a:pt x="5789" y="9566"/>
                    </a:cubicBezTo>
                    <a:cubicBezTo>
                      <a:pt x="5789" y="9339"/>
                      <a:pt x="5691" y="9144"/>
                      <a:pt x="5561" y="8981"/>
                    </a:cubicBezTo>
                    <a:cubicBezTo>
                      <a:pt x="5984" y="8526"/>
                      <a:pt x="6244" y="7908"/>
                      <a:pt x="6244" y="7257"/>
                    </a:cubicBezTo>
                    <a:lnTo>
                      <a:pt x="6244" y="5892"/>
                    </a:lnTo>
                    <a:cubicBezTo>
                      <a:pt x="6244" y="5404"/>
                      <a:pt x="5854" y="4981"/>
                      <a:pt x="5366" y="4981"/>
                    </a:cubicBezTo>
                    <a:cubicBezTo>
                      <a:pt x="5268" y="4981"/>
                      <a:pt x="5203" y="5014"/>
                      <a:pt x="5138" y="5014"/>
                    </a:cubicBezTo>
                    <a:lnTo>
                      <a:pt x="5138" y="4168"/>
                    </a:lnTo>
                    <a:cubicBezTo>
                      <a:pt x="5138" y="3940"/>
                      <a:pt x="5041" y="3680"/>
                      <a:pt x="4845" y="3518"/>
                    </a:cubicBezTo>
                    <a:cubicBezTo>
                      <a:pt x="4683" y="3355"/>
                      <a:pt x="4455" y="3257"/>
                      <a:pt x="4228" y="3257"/>
                    </a:cubicBezTo>
                    <a:cubicBezTo>
                      <a:pt x="4032" y="3257"/>
                      <a:pt x="3837" y="3355"/>
                      <a:pt x="3675" y="3453"/>
                    </a:cubicBezTo>
                    <a:cubicBezTo>
                      <a:pt x="3545" y="3355"/>
                      <a:pt x="3350" y="3257"/>
                      <a:pt x="3122" y="3257"/>
                    </a:cubicBezTo>
                    <a:cubicBezTo>
                      <a:pt x="2927" y="3257"/>
                      <a:pt x="2732" y="3355"/>
                      <a:pt x="2569" y="3453"/>
                    </a:cubicBezTo>
                    <a:cubicBezTo>
                      <a:pt x="2406" y="3355"/>
                      <a:pt x="2211" y="3257"/>
                      <a:pt x="2016" y="3257"/>
                    </a:cubicBezTo>
                    <a:cubicBezTo>
                      <a:pt x="1789" y="3257"/>
                      <a:pt x="1593" y="3355"/>
                      <a:pt x="1463" y="3453"/>
                    </a:cubicBezTo>
                    <a:cubicBezTo>
                      <a:pt x="1301" y="3355"/>
                      <a:pt x="1106" y="3257"/>
                      <a:pt x="878" y="3257"/>
                    </a:cubicBezTo>
                    <a:cubicBezTo>
                      <a:pt x="390" y="3290"/>
                      <a:pt x="0" y="3680"/>
                      <a:pt x="0" y="4168"/>
                    </a:cubicBezTo>
                    <a:lnTo>
                      <a:pt x="0" y="7257"/>
                    </a:lnTo>
                    <a:cubicBezTo>
                      <a:pt x="0" y="7908"/>
                      <a:pt x="260" y="8526"/>
                      <a:pt x="683" y="8981"/>
                    </a:cubicBezTo>
                    <a:cubicBezTo>
                      <a:pt x="520" y="9144"/>
                      <a:pt x="423" y="9339"/>
                      <a:pt x="423" y="9566"/>
                    </a:cubicBezTo>
                    <a:cubicBezTo>
                      <a:pt x="423" y="9891"/>
                      <a:pt x="618" y="10152"/>
                      <a:pt x="911" y="10314"/>
                    </a:cubicBezTo>
                    <a:lnTo>
                      <a:pt x="911" y="14282"/>
                    </a:lnTo>
                    <a:lnTo>
                      <a:pt x="358" y="14282"/>
                    </a:lnTo>
                    <a:cubicBezTo>
                      <a:pt x="195" y="14282"/>
                      <a:pt x="33" y="14412"/>
                      <a:pt x="33" y="14574"/>
                    </a:cubicBezTo>
                    <a:cubicBezTo>
                      <a:pt x="0" y="14769"/>
                      <a:pt x="163" y="14932"/>
                      <a:pt x="358" y="14932"/>
                    </a:cubicBezTo>
                    <a:lnTo>
                      <a:pt x="22016" y="14932"/>
                    </a:lnTo>
                    <a:cubicBezTo>
                      <a:pt x="22178" y="14932"/>
                      <a:pt x="22341" y="14769"/>
                      <a:pt x="22341" y="14574"/>
                    </a:cubicBezTo>
                    <a:cubicBezTo>
                      <a:pt x="22309" y="14412"/>
                      <a:pt x="22178" y="14282"/>
                      <a:pt x="21983" y="14282"/>
                    </a:cubicBezTo>
                    <a:lnTo>
                      <a:pt x="21398" y="14282"/>
                    </a:lnTo>
                    <a:lnTo>
                      <a:pt x="21398" y="10314"/>
                    </a:lnTo>
                    <a:cubicBezTo>
                      <a:pt x="21691" y="10152"/>
                      <a:pt x="21853" y="9891"/>
                      <a:pt x="21853" y="9566"/>
                    </a:cubicBezTo>
                    <a:cubicBezTo>
                      <a:pt x="21853" y="9339"/>
                      <a:pt x="21788" y="9144"/>
                      <a:pt x="21626" y="8981"/>
                    </a:cubicBezTo>
                    <a:cubicBezTo>
                      <a:pt x="22081" y="8526"/>
                      <a:pt x="22309" y="7908"/>
                      <a:pt x="22309" y="7257"/>
                    </a:cubicBezTo>
                    <a:lnTo>
                      <a:pt x="22309" y="5892"/>
                    </a:lnTo>
                    <a:cubicBezTo>
                      <a:pt x="22309" y="5436"/>
                      <a:pt x="21951" y="5014"/>
                      <a:pt x="21463" y="4981"/>
                    </a:cubicBezTo>
                    <a:cubicBezTo>
                      <a:pt x="21365" y="4981"/>
                      <a:pt x="21300" y="5014"/>
                      <a:pt x="21203" y="5014"/>
                    </a:cubicBezTo>
                    <a:lnTo>
                      <a:pt x="21203" y="4168"/>
                    </a:lnTo>
                    <a:cubicBezTo>
                      <a:pt x="21203" y="3908"/>
                      <a:pt x="21105" y="3680"/>
                      <a:pt x="20943" y="3518"/>
                    </a:cubicBezTo>
                    <a:cubicBezTo>
                      <a:pt x="20780" y="3355"/>
                      <a:pt x="20552" y="3257"/>
                      <a:pt x="20292" y="3257"/>
                    </a:cubicBezTo>
                    <a:cubicBezTo>
                      <a:pt x="20097" y="3257"/>
                      <a:pt x="19902" y="3355"/>
                      <a:pt x="19772" y="3453"/>
                    </a:cubicBezTo>
                    <a:cubicBezTo>
                      <a:pt x="19609" y="3323"/>
                      <a:pt x="19414" y="3257"/>
                      <a:pt x="19219" y="3257"/>
                    </a:cubicBezTo>
                    <a:cubicBezTo>
                      <a:pt x="18992" y="3257"/>
                      <a:pt x="18796" y="3323"/>
                      <a:pt x="18634" y="3453"/>
                    </a:cubicBezTo>
                    <a:cubicBezTo>
                      <a:pt x="18504" y="3323"/>
                      <a:pt x="18309" y="3257"/>
                      <a:pt x="18081" y="3257"/>
                    </a:cubicBezTo>
                    <a:cubicBezTo>
                      <a:pt x="17886" y="3257"/>
                      <a:pt x="17691" y="3323"/>
                      <a:pt x="17528" y="3453"/>
                    </a:cubicBezTo>
                    <a:cubicBezTo>
                      <a:pt x="17366" y="3323"/>
                      <a:pt x="17170" y="3257"/>
                      <a:pt x="16943" y="3257"/>
                    </a:cubicBezTo>
                    <a:cubicBezTo>
                      <a:pt x="16487" y="3257"/>
                      <a:pt x="16097" y="3680"/>
                      <a:pt x="16097" y="4168"/>
                    </a:cubicBezTo>
                    <a:lnTo>
                      <a:pt x="16097" y="7257"/>
                    </a:lnTo>
                    <a:cubicBezTo>
                      <a:pt x="16097" y="7908"/>
                      <a:pt x="16325" y="8526"/>
                      <a:pt x="16748" y="8981"/>
                    </a:cubicBezTo>
                    <a:cubicBezTo>
                      <a:pt x="16618" y="9144"/>
                      <a:pt x="16520" y="9339"/>
                      <a:pt x="16520" y="9566"/>
                    </a:cubicBezTo>
                    <a:cubicBezTo>
                      <a:pt x="16520" y="9891"/>
                      <a:pt x="16715" y="10152"/>
                      <a:pt x="16975" y="10282"/>
                    </a:cubicBezTo>
                    <a:lnTo>
                      <a:pt x="16975" y="14282"/>
                    </a:lnTo>
                    <a:lnTo>
                      <a:pt x="13951" y="14282"/>
                    </a:lnTo>
                    <a:lnTo>
                      <a:pt x="13951" y="8948"/>
                    </a:lnTo>
                    <a:cubicBezTo>
                      <a:pt x="14309" y="8818"/>
                      <a:pt x="14569" y="8461"/>
                      <a:pt x="14569" y="8070"/>
                    </a:cubicBezTo>
                    <a:cubicBezTo>
                      <a:pt x="14569" y="7778"/>
                      <a:pt x="14439" y="7518"/>
                      <a:pt x="14211" y="7322"/>
                    </a:cubicBezTo>
                    <a:cubicBezTo>
                      <a:pt x="14796" y="6737"/>
                      <a:pt x="15154" y="5924"/>
                      <a:pt x="15154" y="5046"/>
                    </a:cubicBezTo>
                    <a:lnTo>
                      <a:pt x="15154" y="3323"/>
                    </a:lnTo>
                    <a:cubicBezTo>
                      <a:pt x="15154" y="2737"/>
                      <a:pt x="14699" y="2249"/>
                      <a:pt x="14146" y="2249"/>
                    </a:cubicBezTo>
                    <a:cubicBezTo>
                      <a:pt x="13983" y="2249"/>
                      <a:pt x="13853" y="2249"/>
                      <a:pt x="13691" y="2314"/>
                    </a:cubicBezTo>
                    <a:lnTo>
                      <a:pt x="13691" y="1079"/>
                    </a:lnTo>
                    <a:cubicBezTo>
                      <a:pt x="13691" y="786"/>
                      <a:pt x="13593" y="493"/>
                      <a:pt x="13366" y="298"/>
                    </a:cubicBezTo>
                    <a:cubicBezTo>
                      <a:pt x="13170" y="103"/>
                      <a:pt x="12910" y="6"/>
                      <a:pt x="12618" y="6"/>
                    </a:cubicBezTo>
                    <a:cubicBezTo>
                      <a:pt x="12357" y="6"/>
                      <a:pt x="12097" y="103"/>
                      <a:pt x="11935" y="298"/>
                    </a:cubicBezTo>
                    <a:cubicBezTo>
                      <a:pt x="11740" y="103"/>
                      <a:pt x="11479" y="6"/>
                      <a:pt x="11219" y="6"/>
                    </a:cubicBezTo>
                    <a:cubicBezTo>
                      <a:pt x="10927" y="6"/>
                      <a:pt x="10666" y="103"/>
                      <a:pt x="10471" y="266"/>
                    </a:cubicBezTo>
                    <a:cubicBezTo>
                      <a:pt x="10309" y="103"/>
                      <a:pt x="10049" y="6"/>
                      <a:pt x="9756" y="6"/>
                    </a:cubicBezTo>
                    <a:cubicBezTo>
                      <a:pt x="9463" y="6"/>
                      <a:pt x="9236" y="103"/>
                      <a:pt x="9040" y="266"/>
                    </a:cubicBezTo>
                    <a:cubicBezTo>
                      <a:pt x="8866" y="120"/>
                      <a:pt x="8613" y="1"/>
                      <a:pt x="83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cxnSp>
        <p:nvCxnSpPr>
          <p:cNvPr id="89" name="Google Shape;590;p22"/>
          <p:cNvCxnSpPr/>
          <p:nvPr/>
        </p:nvCxnSpPr>
        <p:spPr>
          <a:xfrm rot="10800000" flipV="1">
            <a:off x="1145229" y="1741189"/>
            <a:ext cx="18935" cy="838865"/>
          </a:xfrm>
          <a:prstGeom prst="curvedConnector3">
            <a:avLst>
              <a:gd name="adj1" fmla="val 1307288"/>
            </a:avLst>
          </a:prstGeom>
          <a:noFill/>
          <a:ln w="19050" cap="flat" cmpd="sng">
            <a:solidFill>
              <a:schemeClr val="accent3"/>
            </a:solidFill>
            <a:prstDash val="solid"/>
            <a:round/>
            <a:headEnd type="none" w="med" len="med"/>
            <a:tailEnd type="none" w="med" len="med"/>
          </a:ln>
        </p:spPr>
      </p:cxnSp>
      <p:grpSp>
        <p:nvGrpSpPr>
          <p:cNvPr id="91" name="Group 90"/>
          <p:cNvGrpSpPr/>
          <p:nvPr/>
        </p:nvGrpSpPr>
        <p:grpSpPr>
          <a:xfrm>
            <a:off x="1154696" y="3180805"/>
            <a:ext cx="7119558" cy="628165"/>
            <a:chOff x="1179099" y="4278783"/>
            <a:chExt cx="7115175" cy="689400"/>
          </a:xfrm>
        </p:grpSpPr>
        <p:sp>
          <p:nvSpPr>
            <p:cNvPr id="92" name="Google Shape;567;p22"/>
            <p:cNvSpPr/>
            <p:nvPr/>
          </p:nvSpPr>
          <p:spPr>
            <a:xfrm>
              <a:off x="3196974" y="4278783"/>
              <a:ext cx="5097300" cy="689400"/>
            </a:xfrm>
            <a:prstGeom prst="roundRect">
              <a:avLst>
                <a:gd name="adj" fmla="val 50000"/>
              </a:avLst>
            </a:prstGeom>
            <a:ln/>
          </p:spPr>
          <p:style>
            <a:lnRef idx="1">
              <a:schemeClr val="accent1"/>
            </a:lnRef>
            <a:fillRef idx="3">
              <a:schemeClr val="accent1"/>
            </a:fillRef>
            <a:effectRef idx="2">
              <a:schemeClr val="accent1"/>
            </a:effectRef>
            <a:fontRef idx="minor">
              <a:schemeClr val="lt1"/>
            </a:fontRef>
          </p:style>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569;p22"/>
            <p:cNvSpPr/>
            <p:nvPr/>
          </p:nvSpPr>
          <p:spPr>
            <a:xfrm>
              <a:off x="1973687" y="4278783"/>
              <a:ext cx="689400" cy="689400"/>
            </a:xfrm>
            <a:prstGeom prst="ellipse">
              <a:avLst/>
            </a:prstGeom>
            <a:solidFill>
              <a:srgbClr val="703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585;p22"/>
            <p:cNvSpPr/>
            <p:nvPr/>
          </p:nvSpPr>
          <p:spPr>
            <a:xfrm>
              <a:off x="1179099" y="4493133"/>
              <a:ext cx="260700" cy="260700"/>
            </a:xfrm>
            <a:prstGeom prst="ellipse">
              <a:avLst/>
            </a:prstGeom>
            <a:solidFill>
              <a:srgbClr val="703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95" name="Google Shape;592;p22"/>
            <p:cNvCxnSpPr>
              <a:stCxn id="94" idx="6"/>
              <a:endCxn id="93" idx="2"/>
            </p:cNvCxnSpPr>
            <p:nvPr/>
          </p:nvCxnSpPr>
          <p:spPr>
            <a:xfrm>
              <a:off x="1439799" y="4623483"/>
              <a:ext cx="534000" cy="0"/>
            </a:xfrm>
            <a:prstGeom prst="straightConnector1">
              <a:avLst/>
            </a:prstGeom>
            <a:noFill/>
            <a:ln w="19050" cap="flat" cmpd="sng">
              <a:solidFill>
                <a:schemeClr val="accent3"/>
              </a:solidFill>
              <a:prstDash val="solid"/>
              <a:round/>
              <a:headEnd type="none" w="med" len="med"/>
              <a:tailEnd type="none" w="med" len="med"/>
            </a:ln>
          </p:spPr>
        </p:cxnSp>
        <p:cxnSp>
          <p:nvCxnSpPr>
            <p:cNvPr id="96" name="Google Shape;596;p22"/>
            <p:cNvCxnSpPr>
              <a:stCxn id="93" idx="6"/>
              <a:endCxn id="92" idx="1"/>
            </p:cNvCxnSpPr>
            <p:nvPr/>
          </p:nvCxnSpPr>
          <p:spPr>
            <a:xfrm>
              <a:off x="2663087" y="4623483"/>
              <a:ext cx="534000" cy="0"/>
            </a:xfrm>
            <a:prstGeom prst="straightConnector1">
              <a:avLst/>
            </a:prstGeom>
            <a:noFill/>
            <a:ln w="19050" cap="flat" cmpd="sng">
              <a:solidFill>
                <a:schemeClr val="accent3"/>
              </a:solidFill>
              <a:prstDash val="solid"/>
              <a:round/>
              <a:headEnd type="none" w="med" len="med"/>
              <a:tailEnd type="none" w="med" len="med"/>
            </a:ln>
          </p:spPr>
        </p:cxnSp>
        <p:grpSp>
          <p:nvGrpSpPr>
            <p:cNvPr id="97" name="Google Shape;635;p22"/>
            <p:cNvGrpSpPr/>
            <p:nvPr/>
          </p:nvGrpSpPr>
          <p:grpSpPr>
            <a:xfrm>
              <a:off x="2112709" y="4417398"/>
              <a:ext cx="411490" cy="411452"/>
              <a:chOff x="-1950200" y="2970850"/>
              <a:chExt cx="557725" cy="557750"/>
            </a:xfrm>
          </p:grpSpPr>
          <p:sp>
            <p:nvSpPr>
              <p:cNvPr id="99" name="Google Shape;636;p22"/>
              <p:cNvSpPr/>
              <p:nvPr/>
            </p:nvSpPr>
            <p:spPr>
              <a:xfrm>
                <a:off x="-1935575" y="3059475"/>
                <a:ext cx="124400" cy="94325"/>
              </a:xfrm>
              <a:custGeom>
                <a:avLst/>
                <a:gdLst/>
                <a:ahLst/>
                <a:cxnLst/>
                <a:rect l="l" t="t" r="r" b="b"/>
                <a:pathLst>
                  <a:path w="4976" h="3773" extrusionOk="0">
                    <a:moveTo>
                      <a:pt x="2472" y="0"/>
                    </a:moveTo>
                    <a:cubicBezTo>
                      <a:pt x="1106" y="0"/>
                      <a:pt x="0" y="1106"/>
                      <a:pt x="0" y="2504"/>
                    </a:cubicBezTo>
                    <a:lnTo>
                      <a:pt x="0" y="3447"/>
                    </a:lnTo>
                    <a:cubicBezTo>
                      <a:pt x="0" y="3643"/>
                      <a:pt x="131" y="3773"/>
                      <a:pt x="326" y="3773"/>
                    </a:cubicBezTo>
                    <a:lnTo>
                      <a:pt x="4651" y="3773"/>
                    </a:lnTo>
                    <a:cubicBezTo>
                      <a:pt x="4813" y="3773"/>
                      <a:pt x="4976" y="3643"/>
                      <a:pt x="4976" y="3447"/>
                    </a:cubicBezTo>
                    <a:lnTo>
                      <a:pt x="4976" y="2504"/>
                    </a:lnTo>
                    <a:cubicBezTo>
                      <a:pt x="4976" y="1106"/>
                      <a:pt x="3870" y="0"/>
                      <a:pt x="247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637;p22"/>
              <p:cNvSpPr/>
              <p:nvPr/>
            </p:nvSpPr>
            <p:spPr>
              <a:xfrm>
                <a:off x="-1812825" y="3231025"/>
                <a:ext cx="176450" cy="142600"/>
              </a:xfrm>
              <a:custGeom>
                <a:avLst/>
                <a:gdLst/>
                <a:ahLst/>
                <a:cxnLst/>
                <a:rect l="l" t="t" r="r" b="b"/>
                <a:pathLst>
                  <a:path w="7058" h="5704" extrusionOk="0">
                    <a:moveTo>
                      <a:pt x="2147" y="0"/>
                    </a:moveTo>
                    <a:cubicBezTo>
                      <a:pt x="977" y="0"/>
                      <a:pt x="1" y="976"/>
                      <a:pt x="1" y="2211"/>
                    </a:cubicBezTo>
                    <a:cubicBezTo>
                      <a:pt x="1" y="3122"/>
                      <a:pt x="521" y="3935"/>
                      <a:pt x="1334" y="4293"/>
                    </a:cubicBezTo>
                    <a:cubicBezTo>
                      <a:pt x="1464" y="4683"/>
                      <a:pt x="1790" y="5041"/>
                      <a:pt x="2245" y="5366"/>
                    </a:cubicBezTo>
                    <a:lnTo>
                      <a:pt x="2765" y="5691"/>
                    </a:lnTo>
                    <a:cubicBezTo>
                      <a:pt x="2781" y="5699"/>
                      <a:pt x="2798" y="5703"/>
                      <a:pt x="2813" y="5703"/>
                    </a:cubicBezTo>
                    <a:cubicBezTo>
                      <a:pt x="2859" y="5703"/>
                      <a:pt x="2895" y="5667"/>
                      <a:pt x="2895" y="5593"/>
                    </a:cubicBezTo>
                    <a:lnTo>
                      <a:pt x="2798" y="5008"/>
                    </a:lnTo>
                    <a:cubicBezTo>
                      <a:pt x="2765" y="4813"/>
                      <a:pt x="2765" y="4618"/>
                      <a:pt x="2765" y="4455"/>
                    </a:cubicBezTo>
                    <a:lnTo>
                      <a:pt x="4911" y="4455"/>
                    </a:lnTo>
                    <a:cubicBezTo>
                      <a:pt x="6082" y="4455"/>
                      <a:pt x="7058" y="3447"/>
                      <a:pt x="7058" y="2211"/>
                    </a:cubicBezTo>
                    <a:cubicBezTo>
                      <a:pt x="7058" y="976"/>
                      <a:pt x="6082" y="0"/>
                      <a:pt x="49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638;p22"/>
              <p:cNvSpPr/>
              <p:nvPr/>
            </p:nvSpPr>
            <p:spPr>
              <a:xfrm>
                <a:off x="-1780300" y="3231025"/>
                <a:ext cx="143925" cy="87000"/>
              </a:xfrm>
              <a:custGeom>
                <a:avLst/>
                <a:gdLst/>
                <a:ahLst/>
                <a:cxnLst/>
                <a:rect l="l" t="t" r="r" b="b"/>
                <a:pathLst>
                  <a:path w="5757" h="3480" extrusionOk="0">
                    <a:moveTo>
                      <a:pt x="846" y="0"/>
                    </a:moveTo>
                    <a:cubicBezTo>
                      <a:pt x="554" y="0"/>
                      <a:pt x="261" y="65"/>
                      <a:pt x="1" y="195"/>
                    </a:cubicBezTo>
                    <a:cubicBezTo>
                      <a:pt x="98" y="2016"/>
                      <a:pt x="1659" y="3480"/>
                      <a:pt x="3545" y="3480"/>
                    </a:cubicBezTo>
                    <a:lnTo>
                      <a:pt x="5399" y="3480"/>
                    </a:lnTo>
                    <a:cubicBezTo>
                      <a:pt x="5627" y="3122"/>
                      <a:pt x="5757" y="2667"/>
                      <a:pt x="5757" y="2211"/>
                    </a:cubicBezTo>
                    <a:cubicBezTo>
                      <a:pt x="5757" y="976"/>
                      <a:pt x="4781" y="0"/>
                      <a:pt x="3610"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639;p22"/>
              <p:cNvSpPr/>
              <p:nvPr/>
            </p:nvSpPr>
            <p:spPr>
              <a:xfrm>
                <a:off x="-1750225" y="3166775"/>
                <a:ext cx="225225" cy="175850"/>
              </a:xfrm>
              <a:custGeom>
                <a:avLst/>
                <a:gdLst/>
                <a:ahLst/>
                <a:cxnLst/>
                <a:rect l="l" t="t" r="r" b="b"/>
                <a:pathLst>
                  <a:path w="9009" h="7034" extrusionOk="0">
                    <a:moveTo>
                      <a:pt x="2765" y="1"/>
                    </a:moveTo>
                    <a:cubicBezTo>
                      <a:pt x="1237" y="1"/>
                      <a:pt x="1" y="1269"/>
                      <a:pt x="33" y="2798"/>
                    </a:cubicBezTo>
                    <a:cubicBezTo>
                      <a:pt x="66" y="4294"/>
                      <a:pt x="1302" y="5497"/>
                      <a:pt x="2798" y="5497"/>
                    </a:cubicBezTo>
                    <a:lnTo>
                      <a:pt x="5464" y="5497"/>
                    </a:lnTo>
                    <a:cubicBezTo>
                      <a:pt x="5497" y="5757"/>
                      <a:pt x="5497" y="6050"/>
                      <a:pt x="5432" y="6342"/>
                    </a:cubicBezTo>
                    <a:lnTo>
                      <a:pt x="5302" y="6928"/>
                    </a:lnTo>
                    <a:cubicBezTo>
                      <a:pt x="5275" y="6981"/>
                      <a:pt x="5335" y="7034"/>
                      <a:pt x="5394" y="7034"/>
                    </a:cubicBezTo>
                    <a:cubicBezTo>
                      <a:pt x="5407" y="7034"/>
                      <a:pt x="5420" y="7031"/>
                      <a:pt x="5432" y="7025"/>
                    </a:cubicBezTo>
                    <a:lnTo>
                      <a:pt x="5952" y="6733"/>
                    </a:lnTo>
                    <a:cubicBezTo>
                      <a:pt x="6440" y="6440"/>
                      <a:pt x="7058" y="5952"/>
                      <a:pt x="7285" y="5269"/>
                    </a:cubicBezTo>
                    <a:cubicBezTo>
                      <a:pt x="8326" y="4846"/>
                      <a:pt x="9009" y="3838"/>
                      <a:pt x="8976" y="2700"/>
                    </a:cubicBezTo>
                    <a:cubicBezTo>
                      <a:pt x="8976" y="1204"/>
                      <a:pt x="7708" y="1"/>
                      <a:pt x="62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640;p22"/>
              <p:cNvSpPr/>
              <p:nvPr/>
            </p:nvSpPr>
            <p:spPr>
              <a:xfrm>
                <a:off x="-1750225" y="3166775"/>
                <a:ext cx="202475" cy="137425"/>
              </a:xfrm>
              <a:custGeom>
                <a:avLst/>
                <a:gdLst/>
                <a:ahLst/>
                <a:cxnLst/>
                <a:rect l="l" t="t" r="r" b="b"/>
                <a:pathLst>
                  <a:path w="8099" h="5497" extrusionOk="0">
                    <a:moveTo>
                      <a:pt x="2765" y="1"/>
                    </a:moveTo>
                    <a:cubicBezTo>
                      <a:pt x="1237" y="1"/>
                      <a:pt x="1" y="1269"/>
                      <a:pt x="33" y="2798"/>
                    </a:cubicBezTo>
                    <a:cubicBezTo>
                      <a:pt x="66" y="4294"/>
                      <a:pt x="1302" y="5497"/>
                      <a:pt x="2798" y="5497"/>
                    </a:cubicBezTo>
                    <a:lnTo>
                      <a:pt x="3155" y="5497"/>
                    </a:lnTo>
                    <a:cubicBezTo>
                      <a:pt x="2635" y="5009"/>
                      <a:pt x="2277" y="4294"/>
                      <a:pt x="2277" y="3546"/>
                    </a:cubicBezTo>
                    <a:cubicBezTo>
                      <a:pt x="2245" y="2017"/>
                      <a:pt x="3481" y="749"/>
                      <a:pt x="5009" y="749"/>
                    </a:cubicBezTo>
                    <a:lnTo>
                      <a:pt x="8098" y="749"/>
                    </a:lnTo>
                    <a:cubicBezTo>
                      <a:pt x="7611" y="294"/>
                      <a:pt x="6960" y="1"/>
                      <a:pt x="6212" y="1"/>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641;p22"/>
              <p:cNvSpPr/>
              <p:nvPr/>
            </p:nvSpPr>
            <p:spPr>
              <a:xfrm>
                <a:off x="-1532325" y="3059475"/>
                <a:ext cx="125225" cy="94325"/>
              </a:xfrm>
              <a:custGeom>
                <a:avLst/>
                <a:gdLst/>
                <a:ahLst/>
                <a:cxnLst/>
                <a:rect l="l" t="t" r="r" b="b"/>
                <a:pathLst>
                  <a:path w="5009" h="3773" extrusionOk="0">
                    <a:moveTo>
                      <a:pt x="2504" y="0"/>
                    </a:moveTo>
                    <a:cubicBezTo>
                      <a:pt x="1138" y="0"/>
                      <a:pt x="0" y="1106"/>
                      <a:pt x="0" y="2504"/>
                    </a:cubicBezTo>
                    <a:lnTo>
                      <a:pt x="0" y="3447"/>
                    </a:lnTo>
                    <a:cubicBezTo>
                      <a:pt x="0" y="3643"/>
                      <a:pt x="163" y="3773"/>
                      <a:pt x="358" y="3773"/>
                    </a:cubicBezTo>
                    <a:lnTo>
                      <a:pt x="4651" y="3773"/>
                    </a:lnTo>
                    <a:cubicBezTo>
                      <a:pt x="4846" y="3773"/>
                      <a:pt x="5008" y="3643"/>
                      <a:pt x="5008" y="3447"/>
                    </a:cubicBezTo>
                    <a:lnTo>
                      <a:pt x="5008" y="2504"/>
                    </a:lnTo>
                    <a:cubicBezTo>
                      <a:pt x="5008" y="1106"/>
                      <a:pt x="3870" y="0"/>
                      <a:pt x="25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642;p22"/>
              <p:cNvSpPr/>
              <p:nvPr/>
            </p:nvSpPr>
            <p:spPr>
              <a:xfrm>
                <a:off x="-1935575" y="3392800"/>
                <a:ext cx="124400" cy="94325"/>
              </a:xfrm>
              <a:custGeom>
                <a:avLst/>
                <a:gdLst/>
                <a:ahLst/>
                <a:cxnLst/>
                <a:rect l="l" t="t" r="r" b="b"/>
                <a:pathLst>
                  <a:path w="4976" h="3773" extrusionOk="0">
                    <a:moveTo>
                      <a:pt x="2472" y="0"/>
                    </a:moveTo>
                    <a:cubicBezTo>
                      <a:pt x="1106" y="0"/>
                      <a:pt x="0" y="1106"/>
                      <a:pt x="0" y="2472"/>
                    </a:cubicBezTo>
                    <a:lnTo>
                      <a:pt x="0" y="3415"/>
                    </a:lnTo>
                    <a:cubicBezTo>
                      <a:pt x="0" y="3610"/>
                      <a:pt x="131" y="3773"/>
                      <a:pt x="326" y="3773"/>
                    </a:cubicBezTo>
                    <a:lnTo>
                      <a:pt x="4651" y="3773"/>
                    </a:lnTo>
                    <a:cubicBezTo>
                      <a:pt x="4813" y="3773"/>
                      <a:pt x="4976" y="3610"/>
                      <a:pt x="4976" y="3415"/>
                    </a:cubicBezTo>
                    <a:lnTo>
                      <a:pt x="4976" y="2472"/>
                    </a:lnTo>
                    <a:cubicBezTo>
                      <a:pt x="4976" y="1106"/>
                      <a:pt x="3870" y="0"/>
                      <a:pt x="24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643;p22"/>
              <p:cNvSpPr/>
              <p:nvPr/>
            </p:nvSpPr>
            <p:spPr>
              <a:xfrm>
                <a:off x="-1532325" y="3392800"/>
                <a:ext cx="125225" cy="94325"/>
              </a:xfrm>
              <a:custGeom>
                <a:avLst/>
                <a:gdLst/>
                <a:ahLst/>
                <a:cxnLst/>
                <a:rect l="l" t="t" r="r" b="b"/>
                <a:pathLst>
                  <a:path w="5009" h="3773" extrusionOk="0">
                    <a:moveTo>
                      <a:pt x="2504" y="0"/>
                    </a:moveTo>
                    <a:cubicBezTo>
                      <a:pt x="1138" y="0"/>
                      <a:pt x="0" y="1106"/>
                      <a:pt x="0" y="2472"/>
                    </a:cubicBezTo>
                    <a:lnTo>
                      <a:pt x="0" y="3415"/>
                    </a:lnTo>
                    <a:cubicBezTo>
                      <a:pt x="0" y="3610"/>
                      <a:pt x="163" y="3773"/>
                      <a:pt x="358" y="3773"/>
                    </a:cubicBezTo>
                    <a:lnTo>
                      <a:pt x="4651" y="3773"/>
                    </a:lnTo>
                    <a:cubicBezTo>
                      <a:pt x="4846" y="3773"/>
                      <a:pt x="5008" y="3610"/>
                      <a:pt x="5008" y="3415"/>
                    </a:cubicBezTo>
                    <a:lnTo>
                      <a:pt x="5008" y="2472"/>
                    </a:lnTo>
                    <a:cubicBezTo>
                      <a:pt x="5008" y="1106"/>
                      <a:pt x="3870" y="0"/>
                      <a:pt x="25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644;p22"/>
              <p:cNvSpPr/>
              <p:nvPr/>
            </p:nvSpPr>
            <p:spPr>
              <a:xfrm>
                <a:off x="-1935575" y="3059475"/>
                <a:ext cx="86200" cy="94325"/>
              </a:xfrm>
              <a:custGeom>
                <a:avLst/>
                <a:gdLst/>
                <a:ahLst/>
                <a:cxnLst/>
                <a:rect l="l" t="t" r="r" b="b"/>
                <a:pathLst>
                  <a:path w="3448" h="3773" extrusionOk="0">
                    <a:moveTo>
                      <a:pt x="2472" y="0"/>
                    </a:moveTo>
                    <a:cubicBezTo>
                      <a:pt x="1106" y="0"/>
                      <a:pt x="0" y="1106"/>
                      <a:pt x="0" y="2504"/>
                    </a:cubicBezTo>
                    <a:lnTo>
                      <a:pt x="0" y="3447"/>
                    </a:lnTo>
                    <a:cubicBezTo>
                      <a:pt x="0" y="3643"/>
                      <a:pt x="131" y="3773"/>
                      <a:pt x="326" y="3773"/>
                    </a:cubicBezTo>
                    <a:lnTo>
                      <a:pt x="2244" y="3773"/>
                    </a:lnTo>
                    <a:cubicBezTo>
                      <a:pt x="2049" y="3773"/>
                      <a:pt x="1919" y="3643"/>
                      <a:pt x="1919" y="3447"/>
                    </a:cubicBezTo>
                    <a:lnTo>
                      <a:pt x="1919" y="2504"/>
                    </a:lnTo>
                    <a:cubicBezTo>
                      <a:pt x="1919" y="1464"/>
                      <a:pt x="2537" y="553"/>
                      <a:pt x="3448" y="196"/>
                    </a:cubicBezTo>
                    <a:cubicBezTo>
                      <a:pt x="3155" y="65"/>
                      <a:pt x="2830" y="0"/>
                      <a:pt x="2472"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645;p22"/>
              <p:cNvSpPr/>
              <p:nvPr/>
            </p:nvSpPr>
            <p:spPr>
              <a:xfrm>
                <a:off x="-1532325" y="3059475"/>
                <a:ext cx="87000" cy="94325"/>
              </a:xfrm>
              <a:custGeom>
                <a:avLst/>
                <a:gdLst/>
                <a:ahLst/>
                <a:cxnLst/>
                <a:rect l="l" t="t" r="r" b="b"/>
                <a:pathLst>
                  <a:path w="3480" h="3773" extrusionOk="0">
                    <a:moveTo>
                      <a:pt x="2504" y="0"/>
                    </a:moveTo>
                    <a:cubicBezTo>
                      <a:pt x="1138" y="0"/>
                      <a:pt x="0" y="1106"/>
                      <a:pt x="0" y="2504"/>
                    </a:cubicBezTo>
                    <a:lnTo>
                      <a:pt x="0" y="3447"/>
                    </a:lnTo>
                    <a:cubicBezTo>
                      <a:pt x="0" y="3643"/>
                      <a:pt x="163" y="3773"/>
                      <a:pt x="358" y="3773"/>
                    </a:cubicBezTo>
                    <a:lnTo>
                      <a:pt x="2277" y="3773"/>
                    </a:lnTo>
                    <a:cubicBezTo>
                      <a:pt x="2081" y="3773"/>
                      <a:pt x="1919" y="3643"/>
                      <a:pt x="1919" y="3447"/>
                    </a:cubicBezTo>
                    <a:lnTo>
                      <a:pt x="1919" y="2504"/>
                    </a:lnTo>
                    <a:cubicBezTo>
                      <a:pt x="1919" y="1464"/>
                      <a:pt x="2569" y="553"/>
                      <a:pt x="3480" y="196"/>
                    </a:cubicBezTo>
                    <a:cubicBezTo>
                      <a:pt x="3155" y="65"/>
                      <a:pt x="2862" y="0"/>
                      <a:pt x="2504"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646;p22"/>
              <p:cNvSpPr/>
              <p:nvPr/>
            </p:nvSpPr>
            <p:spPr>
              <a:xfrm>
                <a:off x="-1935575" y="3392800"/>
                <a:ext cx="86200" cy="94325"/>
              </a:xfrm>
              <a:custGeom>
                <a:avLst/>
                <a:gdLst/>
                <a:ahLst/>
                <a:cxnLst/>
                <a:rect l="l" t="t" r="r" b="b"/>
                <a:pathLst>
                  <a:path w="3448" h="3773" extrusionOk="0">
                    <a:moveTo>
                      <a:pt x="2472" y="0"/>
                    </a:moveTo>
                    <a:cubicBezTo>
                      <a:pt x="1106" y="0"/>
                      <a:pt x="0" y="1106"/>
                      <a:pt x="0" y="2472"/>
                    </a:cubicBezTo>
                    <a:lnTo>
                      <a:pt x="0" y="3415"/>
                    </a:lnTo>
                    <a:cubicBezTo>
                      <a:pt x="0" y="3610"/>
                      <a:pt x="131" y="3773"/>
                      <a:pt x="326" y="3773"/>
                    </a:cubicBezTo>
                    <a:lnTo>
                      <a:pt x="2244" y="3773"/>
                    </a:lnTo>
                    <a:cubicBezTo>
                      <a:pt x="2049" y="3773"/>
                      <a:pt x="1919" y="3610"/>
                      <a:pt x="1919" y="3415"/>
                    </a:cubicBezTo>
                    <a:lnTo>
                      <a:pt x="1919" y="2472"/>
                    </a:lnTo>
                    <a:cubicBezTo>
                      <a:pt x="1919" y="1431"/>
                      <a:pt x="2537" y="553"/>
                      <a:pt x="3448" y="163"/>
                    </a:cubicBezTo>
                    <a:cubicBezTo>
                      <a:pt x="3155" y="65"/>
                      <a:pt x="2830" y="0"/>
                      <a:pt x="2472"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647;p22"/>
              <p:cNvSpPr/>
              <p:nvPr/>
            </p:nvSpPr>
            <p:spPr>
              <a:xfrm>
                <a:off x="-1532325" y="3392800"/>
                <a:ext cx="87000" cy="94325"/>
              </a:xfrm>
              <a:custGeom>
                <a:avLst/>
                <a:gdLst/>
                <a:ahLst/>
                <a:cxnLst/>
                <a:rect l="l" t="t" r="r" b="b"/>
                <a:pathLst>
                  <a:path w="3480" h="3773" extrusionOk="0">
                    <a:moveTo>
                      <a:pt x="2504" y="0"/>
                    </a:moveTo>
                    <a:cubicBezTo>
                      <a:pt x="1138" y="0"/>
                      <a:pt x="0" y="1106"/>
                      <a:pt x="0" y="2472"/>
                    </a:cubicBezTo>
                    <a:lnTo>
                      <a:pt x="0" y="3415"/>
                    </a:lnTo>
                    <a:cubicBezTo>
                      <a:pt x="0" y="3610"/>
                      <a:pt x="163" y="3773"/>
                      <a:pt x="358" y="3773"/>
                    </a:cubicBezTo>
                    <a:lnTo>
                      <a:pt x="2277" y="3773"/>
                    </a:lnTo>
                    <a:cubicBezTo>
                      <a:pt x="2081" y="3773"/>
                      <a:pt x="1919" y="3610"/>
                      <a:pt x="1919" y="3415"/>
                    </a:cubicBezTo>
                    <a:lnTo>
                      <a:pt x="1919" y="2472"/>
                    </a:lnTo>
                    <a:cubicBezTo>
                      <a:pt x="1919" y="1431"/>
                      <a:pt x="2569" y="553"/>
                      <a:pt x="3480" y="163"/>
                    </a:cubicBezTo>
                    <a:cubicBezTo>
                      <a:pt x="3155" y="65"/>
                      <a:pt x="2862" y="0"/>
                      <a:pt x="2504"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648;p22"/>
              <p:cNvSpPr/>
              <p:nvPr/>
            </p:nvSpPr>
            <p:spPr>
              <a:xfrm>
                <a:off x="-1914450" y="3013950"/>
                <a:ext cx="80525" cy="81325"/>
              </a:xfrm>
              <a:custGeom>
                <a:avLst/>
                <a:gdLst/>
                <a:ahLst/>
                <a:cxnLst/>
                <a:rect l="l" t="t" r="r" b="b"/>
                <a:pathLst>
                  <a:path w="3221" h="3253" extrusionOk="0">
                    <a:moveTo>
                      <a:pt x="1627" y="0"/>
                    </a:moveTo>
                    <a:cubicBezTo>
                      <a:pt x="716" y="0"/>
                      <a:pt x="1" y="748"/>
                      <a:pt x="1" y="1626"/>
                    </a:cubicBezTo>
                    <a:cubicBezTo>
                      <a:pt x="1" y="2504"/>
                      <a:pt x="716" y="3252"/>
                      <a:pt x="1627" y="3252"/>
                    </a:cubicBezTo>
                    <a:cubicBezTo>
                      <a:pt x="2505" y="3252"/>
                      <a:pt x="3220" y="2504"/>
                      <a:pt x="3220" y="1626"/>
                    </a:cubicBezTo>
                    <a:cubicBezTo>
                      <a:pt x="3220" y="748"/>
                      <a:pt x="2505" y="0"/>
                      <a:pt x="1627" y="0"/>
                    </a:cubicBezTo>
                    <a:close/>
                  </a:path>
                </a:pathLst>
              </a:custGeom>
              <a:solidFill>
                <a:srgbClr val="FAD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649;p22"/>
              <p:cNvSpPr/>
              <p:nvPr/>
            </p:nvSpPr>
            <p:spPr>
              <a:xfrm>
                <a:off x="-1510375" y="3013950"/>
                <a:ext cx="80500" cy="81325"/>
              </a:xfrm>
              <a:custGeom>
                <a:avLst/>
                <a:gdLst/>
                <a:ahLst/>
                <a:cxnLst/>
                <a:rect l="l" t="t" r="r" b="b"/>
                <a:pathLst>
                  <a:path w="3220" h="3253" extrusionOk="0">
                    <a:moveTo>
                      <a:pt x="1594" y="0"/>
                    </a:moveTo>
                    <a:cubicBezTo>
                      <a:pt x="716" y="0"/>
                      <a:pt x="0" y="748"/>
                      <a:pt x="0" y="1626"/>
                    </a:cubicBezTo>
                    <a:cubicBezTo>
                      <a:pt x="0" y="2504"/>
                      <a:pt x="716" y="3252"/>
                      <a:pt x="1594" y="3252"/>
                    </a:cubicBezTo>
                    <a:cubicBezTo>
                      <a:pt x="2504" y="3252"/>
                      <a:pt x="3220" y="2504"/>
                      <a:pt x="3220" y="1626"/>
                    </a:cubicBezTo>
                    <a:cubicBezTo>
                      <a:pt x="3220" y="748"/>
                      <a:pt x="2504" y="0"/>
                      <a:pt x="1594" y="0"/>
                    </a:cubicBezTo>
                    <a:close/>
                  </a:path>
                </a:pathLst>
              </a:custGeom>
              <a:solidFill>
                <a:srgbClr val="FAD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650;p22"/>
              <p:cNvSpPr/>
              <p:nvPr/>
            </p:nvSpPr>
            <p:spPr>
              <a:xfrm>
                <a:off x="-1914450" y="3347275"/>
                <a:ext cx="80525" cy="80500"/>
              </a:xfrm>
              <a:custGeom>
                <a:avLst/>
                <a:gdLst/>
                <a:ahLst/>
                <a:cxnLst/>
                <a:rect l="l" t="t" r="r" b="b"/>
                <a:pathLst>
                  <a:path w="3221" h="3220" extrusionOk="0">
                    <a:moveTo>
                      <a:pt x="1627" y="0"/>
                    </a:moveTo>
                    <a:cubicBezTo>
                      <a:pt x="716" y="0"/>
                      <a:pt x="1" y="716"/>
                      <a:pt x="1" y="1626"/>
                    </a:cubicBezTo>
                    <a:cubicBezTo>
                      <a:pt x="1" y="2504"/>
                      <a:pt x="716" y="3220"/>
                      <a:pt x="1627" y="3220"/>
                    </a:cubicBezTo>
                    <a:cubicBezTo>
                      <a:pt x="2505" y="3220"/>
                      <a:pt x="3220" y="2504"/>
                      <a:pt x="3220" y="1626"/>
                    </a:cubicBezTo>
                    <a:cubicBezTo>
                      <a:pt x="3220" y="716"/>
                      <a:pt x="2505" y="0"/>
                      <a:pt x="1627" y="0"/>
                    </a:cubicBezTo>
                    <a:close/>
                  </a:path>
                </a:pathLst>
              </a:custGeom>
              <a:solidFill>
                <a:srgbClr val="FAD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651;p22"/>
              <p:cNvSpPr/>
              <p:nvPr/>
            </p:nvSpPr>
            <p:spPr>
              <a:xfrm>
                <a:off x="-1510375" y="3347275"/>
                <a:ext cx="80500" cy="80500"/>
              </a:xfrm>
              <a:custGeom>
                <a:avLst/>
                <a:gdLst/>
                <a:ahLst/>
                <a:cxnLst/>
                <a:rect l="l" t="t" r="r" b="b"/>
                <a:pathLst>
                  <a:path w="3220" h="3220" extrusionOk="0">
                    <a:moveTo>
                      <a:pt x="1594" y="0"/>
                    </a:moveTo>
                    <a:cubicBezTo>
                      <a:pt x="716" y="0"/>
                      <a:pt x="0" y="716"/>
                      <a:pt x="0" y="1626"/>
                    </a:cubicBezTo>
                    <a:cubicBezTo>
                      <a:pt x="0" y="2504"/>
                      <a:pt x="716" y="3220"/>
                      <a:pt x="1594" y="3220"/>
                    </a:cubicBezTo>
                    <a:cubicBezTo>
                      <a:pt x="2504" y="3220"/>
                      <a:pt x="3220" y="2504"/>
                      <a:pt x="3220" y="1626"/>
                    </a:cubicBezTo>
                    <a:cubicBezTo>
                      <a:pt x="3220" y="716"/>
                      <a:pt x="2504" y="0"/>
                      <a:pt x="1594" y="0"/>
                    </a:cubicBezTo>
                    <a:close/>
                  </a:path>
                </a:pathLst>
              </a:custGeom>
              <a:solidFill>
                <a:srgbClr val="FAD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652;p22"/>
              <p:cNvSpPr/>
              <p:nvPr/>
            </p:nvSpPr>
            <p:spPr>
              <a:xfrm>
                <a:off x="-1914450" y="3013950"/>
                <a:ext cx="59375" cy="81325"/>
              </a:xfrm>
              <a:custGeom>
                <a:avLst/>
                <a:gdLst/>
                <a:ahLst/>
                <a:cxnLst/>
                <a:rect l="l" t="t" r="r" b="b"/>
                <a:pathLst>
                  <a:path w="2375" h="3253" extrusionOk="0">
                    <a:moveTo>
                      <a:pt x="1627" y="0"/>
                    </a:moveTo>
                    <a:cubicBezTo>
                      <a:pt x="716" y="0"/>
                      <a:pt x="1" y="748"/>
                      <a:pt x="1" y="1626"/>
                    </a:cubicBezTo>
                    <a:cubicBezTo>
                      <a:pt x="1" y="2504"/>
                      <a:pt x="716" y="3252"/>
                      <a:pt x="1627" y="3252"/>
                    </a:cubicBezTo>
                    <a:cubicBezTo>
                      <a:pt x="1887" y="3252"/>
                      <a:pt x="2147" y="3155"/>
                      <a:pt x="2375" y="3057"/>
                    </a:cubicBezTo>
                    <a:cubicBezTo>
                      <a:pt x="1887" y="2764"/>
                      <a:pt x="1529" y="2244"/>
                      <a:pt x="1529" y="1626"/>
                    </a:cubicBezTo>
                    <a:cubicBezTo>
                      <a:pt x="1529" y="1008"/>
                      <a:pt x="1887" y="488"/>
                      <a:pt x="2375" y="195"/>
                    </a:cubicBezTo>
                    <a:cubicBezTo>
                      <a:pt x="2147" y="65"/>
                      <a:pt x="1887" y="0"/>
                      <a:pt x="1627"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653;p22"/>
              <p:cNvSpPr/>
              <p:nvPr/>
            </p:nvSpPr>
            <p:spPr>
              <a:xfrm>
                <a:off x="-1510375" y="3013950"/>
                <a:ext cx="59375" cy="81325"/>
              </a:xfrm>
              <a:custGeom>
                <a:avLst/>
                <a:gdLst/>
                <a:ahLst/>
                <a:cxnLst/>
                <a:rect l="l" t="t" r="r" b="b"/>
                <a:pathLst>
                  <a:path w="2375" h="3253" extrusionOk="0">
                    <a:moveTo>
                      <a:pt x="1594" y="0"/>
                    </a:moveTo>
                    <a:cubicBezTo>
                      <a:pt x="716" y="0"/>
                      <a:pt x="0" y="748"/>
                      <a:pt x="0" y="1626"/>
                    </a:cubicBezTo>
                    <a:cubicBezTo>
                      <a:pt x="0" y="2504"/>
                      <a:pt x="716" y="3252"/>
                      <a:pt x="1594" y="3252"/>
                    </a:cubicBezTo>
                    <a:cubicBezTo>
                      <a:pt x="1886" y="3252"/>
                      <a:pt x="2147" y="3155"/>
                      <a:pt x="2374" y="3057"/>
                    </a:cubicBezTo>
                    <a:cubicBezTo>
                      <a:pt x="1854" y="2764"/>
                      <a:pt x="1529" y="2244"/>
                      <a:pt x="1529" y="1626"/>
                    </a:cubicBezTo>
                    <a:cubicBezTo>
                      <a:pt x="1529" y="1008"/>
                      <a:pt x="1854" y="488"/>
                      <a:pt x="2374" y="195"/>
                    </a:cubicBezTo>
                    <a:cubicBezTo>
                      <a:pt x="2147" y="65"/>
                      <a:pt x="1886" y="0"/>
                      <a:pt x="1594"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654;p22"/>
              <p:cNvSpPr/>
              <p:nvPr/>
            </p:nvSpPr>
            <p:spPr>
              <a:xfrm>
                <a:off x="-1914450" y="3347275"/>
                <a:ext cx="59375" cy="80500"/>
              </a:xfrm>
              <a:custGeom>
                <a:avLst/>
                <a:gdLst/>
                <a:ahLst/>
                <a:cxnLst/>
                <a:rect l="l" t="t" r="r" b="b"/>
                <a:pathLst>
                  <a:path w="2375" h="3220" extrusionOk="0">
                    <a:moveTo>
                      <a:pt x="1627" y="0"/>
                    </a:moveTo>
                    <a:cubicBezTo>
                      <a:pt x="716" y="0"/>
                      <a:pt x="1" y="716"/>
                      <a:pt x="1" y="1594"/>
                    </a:cubicBezTo>
                    <a:cubicBezTo>
                      <a:pt x="1" y="2504"/>
                      <a:pt x="716" y="3220"/>
                      <a:pt x="1627" y="3220"/>
                    </a:cubicBezTo>
                    <a:cubicBezTo>
                      <a:pt x="1887" y="3220"/>
                      <a:pt x="2147" y="3155"/>
                      <a:pt x="2375" y="3025"/>
                    </a:cubicBezTo>
                    <a:cubicBezTo>
                      <a:pt x="1887" y="2764"/>
                      <a:pt x="1529" y="2212"/>
                      <a:pt x="1529" y="1594"/>
                    </a:cubicBezTo>
                    <a:cubicBezTo>
                      <a:pt x="1529" y="1008"/>
                      <a:pt x="1887" y="456"/>
                      <a:pt x="2375" y="195"/>
                    </a:cubicBezTo>
                    <a:cubicBezTo>
                      <a:pt x="2147" y="65"/>
                      <a:pt x="1887" y="0"/>
                      <a:pt x="1627"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655;p22"/>
              <p:cNvSpPr/>
              <p:nvPr/>
            </p:nvSpPr>
            <p:spPr>
              <a:xfrm>
                <a:off x="-1510375" y="3347275"/>
                <a:ext cx="59375" cy="80500"/>
              </a:xfrm>
              <a:custGeom>
                <a:avLst/>
                <a:gdLst/>
                <a:ahLst/>
                <a:cxnLst/>
                <a:rect l="l" t="t" r="r" b="b"/>
                <a:pathLst>
                  <a:path w="2375" h="3220" extrusionOk="0">
                    <a:moveTo>
                      <a:pt x="1594" y="0"/>
                    </a:moveTo>
                    <a:cubicBezTo>
                      <a:pt x="716" y="0"/>
                      <a:pt x="0" y="716"/>
                      <a:pt x="0" y="1594"/>
                    </a:cubicBezTo>
                    <a:cubicBezTo>
                      <a:pt x="0" y="2504"/>
                      <a:pt x="716" y="3220"/>
                      <a:pt x="1594" y="3220"/>
                    </a:cubicBezTo>
                    <a:cubicBezTo>
                      <a:pt x="1886" y="3220"/>
                      <a:pt x="2147" y="3155"/>
                      <a:pt x="2374" y="3025"/>
                    </a:cubicBezTo>
                    <a:cubicBezTo>
                      <a:pt x="1854" y="2764"/>
                      <a:pt x="1529" y="2212"/>
                      <a:pt x="1529" y="1594"/>
                    </a:cubicBezTo>
                    <a:cubicBezTo>
                      <a:pt x="1529" y="1008"/>
                      <a:pt x="1854" y="456"/>
                      <a:pt x="2374" y="195"/>
                    </a:cubicBezTo>
                    <a:cubicBezTo>
                      <a:pt x="2147" y="65"/>
                      <a:pt x="1886" y="0"/>
                      <a:pt x="1594"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656;p22"/>
              <p:cNvSpPr/>
              <p:nvPr/>
            </p:nvSpPr>
            <p:spPr>
              <a:xfrm>
                <a:off x="-1816875" y="2993450"/>
                <a:ext cx="48800" cy="31900"/>
              </a:xfrm>
              <a:custGeom>
                <a:avLst/>
                <a:gdLst/>
                <a:ahLst/>
                <a:cxnLst/>
                <a:rect l="l" t="t" r="r" b="b"/>
                <a:pathLst>
                  <a:path w="1952" h="1276" extrusionOk="0">
                    <a:moveTo>
                      <a:pt x="1543" y="1"/>
                    </a:moveTo>
                    <a:cubicBezTo>
                      <a:pt x="1493" y="1"/>
                      <a:pt x="1443" y="13"/>
                      <a:pt x="1399" y="40"/>
                    </a:cubicBezTo>
                    <a:cubicBezTo>
                      <a:pt x="976" y="202"/>
                      <a:pt x="586" y="398"/>
                      <a:pt x="228" y="625"/>
                    </a:cubicBezTo>
                    <a:cubicBezTo>
                      <a:pt x="65" y="723"/>
                      <a:pt x="0" y="918"/>
                      <a:pt x="98" y="1113"/>
                    </a:cubicBezTo>
                    <a:cubicBezTo>
                      <a:pt x="163" y="1211"/>
                      <a:pt x="293" y="1276"/>
                      <a:pt x="423" y="1276"/>
                    </a:cubicBezTo>
                    <a:cubicBezTo>
                      <a:pt x="488" y="1276"/>
                      <a:pt x="553" y="1276"/>
                      <a:pt x="586" y="1243"/>
                    </a:cubicBezTo>
                    <a:cubicBezTo>
                      <a:pt x="943" y="1015"/>
                      <a:pt x="1301" y="853"/>
                      <a:pt x="1691" y="690"/>
                    </a:cubicBezTo>
                    <a:cubicBezTo>
                      <a:pt x="1854" y="593"/>
                      <a:pt x="1952" y="398"/>
                      <a:pt x="1854" y="202"/>
                    </a:cubicBezTo>
                    <a:cubicBezTo>
                      <a:pt x="1807" y="85"/>
                      <a:pt x="1674" y="1"/>
                      <a:pt x="15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657;p22"/>
              <p:cNvSpPr/>
              <p:nvPr/>
            </p:nvSpPr>
            <p:spPr>
              <a:xfrm>
                <a:off x="-1634775" y="2974800"/>
                <a:ext cx="50425" cy="25350"/>
              </a:xfrm>
              <a:custGeom>
                <a:avLst/>
                <a:gdLst/>
                <a:ahLst/>
                <a:cxnLst/>
                <a:rect l="l" t="t" r="r" b="b"/>
                <a:pathLst>
                  <a:path w="2017" h="1014" extrusionOk="0">
                    <a:moveTo>
                      <a:pt x="396" y="0"/>
                    </a:moveTo>
                    <a:cubicBezTo>
                      <a:pt x="222" y="0"/>
                      <a:pt x="62" y="123"/>
                      <a:pt x="33" y="298"/>
                    </a:cubicBezTo>
                    <a:cubicBezTo>
                      <a:pt x="1" y="493"/>
                      <a:pt x="131" y="688"/>
                      <a:pt x="326" y="721"/>
                    </a:cubicBezTo>
                    <a:cubicBezTo>
                      <a:pt x="749" y="786"/>
                      <a:pt x="1139" y="883"/>
                      <a:pt x="1529" y="1013"/>
                    </a:cubicBezTo>
                    <a:lnTo>
                      <a:pt x="1627" y="1013"/>
                    </a:lnTo>
                    <a:cubicBezTo>
                      <a:pt x="1789" y="1013"/>
                      <a:pt x="1919" y="916"/>
                      <a:pt x="1952" y="753"/>
                    </a:cubicBezTo>
                    <a:cubicBezTo>
                      <a:pt x="2017" y="558"/>
                      <a:pt x="1919" y="363"/>
                      <a:pt x="1724" y="298"/>
                    </a:cubicBezTo>
                    <a:cubicBezTo>
                      <a:pt x="1302" y="200"/>
                      <a:pt x="879" y="103"/>
                      <a:pt x="456" y="5"/>
                    </a:cubicBezTo>
                    <a:cubicBezTo>
                      <a:pt x="436" y="2"/>
                      <a:pt x="416" y="0"/>
                      <a:pt x="3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658;p22"/>
              <p:cNvSpPr/>
              <p:nvPr/>
            </p:nvSpPr>
            <p:spPr>
              <a:xfrm>
                <a:off x="-1697375" y="2970850"/>
                <a:ext cx="50425" cy="18725"/>
              </a:xfrm>
              <a:custGeom>
                <a:avLst/>
                <a:gdLst/>
                <a:ahLst/>
                <a:cxnLst/>
                <a:rect l="l" t="t" r="r" b="b"/>
                <a:pathLst>
                  <a:path w="2017" h="749" extrusionOk="0">
                    <a:moveTo>
                      <a:pt x="1041" y="1"/>
                    </a:moveTo>
                    <a:cubicBezTo>
                      <a:pt x="814" y="1"/>
                      <a:pt x="586" y="33"/>
                      <a:pt x="358" y="33"/>
                    </a:cubicBezTo>
                    <a:cubicBezTo>
                      <a:pt x="163" y="33"/>
                      <a:pt x="1" y="228"/>
                      <a:pt x="33" y="424"/>
                    </a:cubicBezTo>
                    <a:cubicBezTo>
                      <a:pt x="33" y="619"/>
                      <a:pt x="196" y="749"/>
                      <a:pt x="391" y="749"/>
                    </a:cubicBezTo>
                    <a:lnTo>
                      <a:pt x="1627" y="749"/>
                    </a:lnTo>
                    <a:cubicBezTo>
                      <a:pt x="1822" y="749"/>
                      <a:pt x="1984" y="619"/>
                      <a:pt x="2017" y="424"/>
                    </a:cubicBezTo>
                    <a:cubicBezTo>
                      <a:pt x="2017" y="196"/>
                      <a:pt x="1854" y="33"/>
                      <a:pt x="1659" y="33"/>
                    </a:cubicBezTo>
                    <a:cubicBezTo>
                      <a:pt x="1464" y="1"/>
                      <a:pt x="1236" y="1"/>
                      <a:pt x="10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659;p22"/>
              <p:cNvSpPr/>
              <p:nvPr/>
            </p:nvSpPr>
            <p:spPr>
              <a:xfrm>
                <a:off x="-1418525" y="3178050"/>
                <a:ext cx="25250" cy="48925"/>
              </a:xfrm>
              <a:custGeom>
                <a:avLst/>
                <a:gdLst/>
                <a:ahLst/>
                <a:cxnLst/>
                <a:rect l="l" t="t" r="r" b="b"/>
                <a:pathLst>
                  <a:path w="1010" h="1957" extrusionOk="0">
                    <a:moveTo>
                      <a:pt x="354" y="0"/>
                    </a:moveTo>
                    <a:cubicBezTo>
                      <a:pt x="334" y="0"/>
                      <a:pt x="314" y="2"/>
                      <a:pt x="294" y="5"/>
                    </a:cubicBezTo>
                    <a:cubicBezTo>
                      <a:pt x="99" y="70"/>
                      <a:pt x="1" y="265"/>
                      <a:pt x="33" y="461"/>
                    </a:cubicBezTo>
                    <a:cubicBezTo>
                      <a:pt x="131" y="851"/>
                      <a:pt x="196" y="1241"/>
                      <a:pt x="261" y="1664"/>
                    </a:cubicBezTo>
                    <a:cubicBezTo>
                      <a:pt x="261" y="1826"/>
                      <a:pt x="424" y="1956"/>
                      <a:pt x="619" y="1956"/>
                    </a:cubicBezTo>
                    <a:lnTo>
                      <a:pt x="651" y="1956"/>
                    </a:lnTo>
                    <a:cubicBezTo>
                      <a:pt x="846" y="1956"/>
                      <a:pt x="1009" y="1761"/>
                      <a:pt x="977" y="1566"/>
                    </a:cubicBezTo>
                    <a:cubicBezTo>
                      <a:pt x="912" y="1143"/>
                      <a:pt x="846" y="721"/>
                      <a:pt x="749" y="298"/>
                    </a:cubicBezTo>
                    <a:cubicBezTo>
                      <a:pt x="691" y="123"/>
                      <a:pt x="528" y="0"/>
                      <a:pt x="35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660;p22"/>
              <p:cNvSpPr/>
              <p:nvPr/>
            </p:nvSpPr>
            <p:spPr>
              <a:xfrm>
                <a:off x="-1428275" y="3303225"/>
                <a:ext cx="29300" cy="48125"/>
              </a:xfrm>
              <a:custGeom>
                <a:avLst/>
                <a:gdLst/>
                <a:ahLst/>
                <a:cxnLst/>
                <a:rect l="l" t="t" r="r" b="b"/>
                <a:pathLst>
                  <a:path w="1172" h="1925" extrusionOk="0">
                    <a:moveTo>
                      <a:pt x="805" y="0"/>
                    </a:moveTo>
                    <a:cubicBezTo>
                      <a:pt x="636" y="0"/>
                      <a:pt x="480" y="96"/>
                      <a:pt x="423" y="266"/>
                    </a:cubicBezTo>
                    <a:cubicBezTo>
                      <a:pt x="326" y="657"/>
                      <a:pt x="228" y="1047"/>
                      <a:pt x="66" y="1437"/>
                    </a:cubicBezTo>
                    <a:cubicBezTo>
                      <a:pt x="1" y="1632"/>
                      <a:pt x="98" y="1827"/>
                      <a:pt x="293" y="1892"/>
                    </a:cubicBezTo>
                    <a:cubicBezTo>
                      <a:pt x="326" y="1925"/>
                      <a:pt x="391" y="1925"/>
                      <a:pt x="423" y="1925"/>
                    </a:cubicBezTo>
                    <a:cubicBezTo>
                      <a:pt x="586" y="1925"/>
                      <a:pt x="716" y="1827"/>
                      <a:pt x="781" y="1697"/>
                    </a:cubicBezTo>
                    <a:cubicBezTo>
                      <a:pt x="911" y="1275"/>
                      <a:pt x="1041" y="852"/>
                      <a:pt x="1139" y="429"/>
                    </a:cubicBezTo>
                    <a:cubicBezTo>
                      <a:pt x="1171" y="234"/>
                      <a:pt x="1074" y="39"/>
                      <a:pt x="879" y="6"/>
                    </a:cubicBezTo>
                    <a:cubicBezTo>
                      <a:pt x="854" y="2"/>
                      <a:pt x="829" y="0"/>
                      <a:pt x="8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661;p22"/>
              <p:cNvSpPr/>
              <p:nvPr/>
            </p:nvSpPr>
            <p:spPr>
              <a:xfrm>
                <a:off x="-1575425" y="2993000"/>
                <a:ext cx="48800" cy="32350"/>
              </a:xfrm>
              <a:custGeom>
                <a:avLst/>
                <a:gdLst/>
                <a:ahLst/>
                <a:cxnLst/>
                <a:rect l="l" t="t" r="r" b="b"/>
                <a:pathLst>
                  <a:path w="1952" h="1294" extrusionOk="0">
                    <a:moveTo>
                      <a:pt x="423" y="1"/>
                    </a:moveTo>
                    <a:cubicBezTo>
                      <a:pt x="287" y="1"/>
                      <a:pt x="147" y="74"/>
                      <a:pt x="98" y="220"/>
                    </a:cubicBezTo>
                    <a:cubicBezTo>
                      <a:pt x="1" y="416"/>
                      <a:pt x="98" y="611"/>
                      <a:pt x="293" y="708"/>
                    </a:cubicBezTo>
                    <a:cubicBezTo>
                      <a:pt x="651" y="838"/>
                      <a:pt x="1009" y="1033"/>
                      <a:pt x="1366" y="1229"/>
                    </a:cubicBezTo>
                    <a:cubicBezTo>
                      <a:pt x="1432" y="1261"/>
                      <a:pt x="1497" y="1294"/>
                      <a:pt x="1562" y="1294"/>
                    </a:cubicBezTo>
                    <a:cubicBezTo>
                      <a:pt x="1659" y="1294"/>
                      <a:pt x="1789" y="1229"/>
                      <a:pt x="1854" y="1098"/>
                    </a:cubicBezTo>
                    <a:cubicBezTo>
                      <a:pt x="1952" y="936"/>
                      <a:pt x="1887" y="708"/>
                      <a:pt x="1724" y="611"/>
                    </a:cubicBezTo>
                    <a:cubicBezTo>
                      <a:pt x="1334" y="383"/>
                      <a:pt x="976" y="188"/>
                      <a:pt x="554" y="25"/>
                    </a:cubicBezTo>
                    <a:cubicBezTo>
                      <a:pt x="513" y="9"/>
                      <a:pt x="468" y="1"/>
                      <a:pt x="4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662;p22"/>
              <p:cNvSpPr/>
              <p:nvPr/>
            </p:nvSpPr>
            <p:spPr>
              <a:xfrm>
                <a:off x="-1943700" y="3303250"/>
                <a:ext cx="29275" cy="48925"/>
              </a:xfrm>
              <a:custGeom>
                <a:avLst/>
                <a:gdLst/>
                <a:ahLst/>
                <a:cxnLst/>
                <a:rect l="l" t="t" r="r" b="b"/>
                <a:pathLst>
                  <a:path w="1171" h="1957" extrusionOk="0">
                    <a:moveTo>
                      <a:pt x="362" y="0"/>
                    </a:moveTo>
                    <a:cubicBezTo>
                      <a:pt x="340" y="0"/>
                      <a:pt x="316" y="2"/>
                      <a:pt x="293" y="5"/>
                    </a:cubicBezTo>
                    <a:cubicBezTo>
                      <a:pt x="98" y="70"/>
                      <a:pt x="0" y="265"/>
                      <a:pt x="33" y="461"/>
                    </a:cubicBezTo>
                    <a:cubicBezTo>
                      <a:pt x="130" y="883"/>
                      <a:pt x="260" y="1306"/>
                      <a:pt x="423" y="1696"/>
                    </a:cubicBezTo>
                    <a:cubicBezTo>
                      <a:pt x="456" y="1859"/>
                      <a:pt x="618" y="1956"/>
                      <a:pt x="748" y="1956"/>
                    </a:cubicBezTo>
                    <a:cubicBezTo>
                      <a:pt x="781" y="1956"/>
                      <a:pt x="846" y="1924"/>
                      <a:pt x="878" y="1924"/>
                    </a:cubicBezTo>
                    <a:cubicBezTo>
                      <a:pt x="1073" y="1859"/>
                      <a:pt x="1171" y="1631"/>
                      <a:pt x="1106" y="1469"/>
                    </a:cubicBezTo>
                    <a:cubicBezTo>
                      <a:pt x="943" y="1078"/>
                      <a:pt x="846" y="688"/>
                      <a:pt x="748" y="298"/>
                    </a:cubicBezTo>
                    <a:cubicBezTo>
                      <a:pt x="719" y="123"/>
                      <a:pt x="559" y="0"/>
                      <a:pt x="3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663;p22"/>
              <p:cNvSpPr/>
              <p:nvPr/>
            </p:nvSpPr>
            <p:spPr>
              <a:xfrm>
                <a:off x="-1759150" y="2975325"/>
                <a:ext cx="50425" cy="25625"/>
              </a:xfrm>
              <a:custGeom>
                <a:avLst/>
                <a:gdLst/>
                <a:ahLst/>
                <a:cxnLst/>
                <a:rect l="l" t="t" r="r" b="b"/>
                <a:pathLst>
                  <a:path w="2017" h="1025" extrusionOk="0">
                    <a:moveTo>
                      <a:pt x="1662" y="0"/>
                    </a:moveTo>
                    <a:cubicBezTo>
                      <a:pt x="1629" y="0"/>
                      <a:pt x="1595" y="6"/>
                      <a:pt x="1561" y="17"/>
                    </a:cubicBezTo>
                    <a:cubicBezTo>
                      <a:pt x="1138" y="82"/>
                      <a:pt x="716" y="179"/>
                      <a:pt x="293" y="310"/>
                    </a:cubicBezTo>
                    <a:cubicBezTo>
                      <a:pt x="98" y="375"/>
                      <a:pt x="0" y="570"/>
                      <a:pt x="65" y="765"/>
                    </a:cubicBezTo>
                    <a:cubicBezTo>
                      <a:pt x="98" y="895"/>
                      <a:pt x="260" y="1025"/>
                      <a:pt x="390" y="1025"/>
                    </a:cubicBezTo>
                    <a:cubicBezTo>
                      <a:pt x="423" y="1025"/>
                      <a:pt x="456" y="992"/>
                      <a:pt x="521" y="992"/>
                    </a:cubicBezTo>
                    <a:cubicBezTo>
                      <a:pt x="878" y="862"/>
                      <a:pt x="1301" y="797"/>
                      <a:pt x="1691" y="700"/>
                    </a:cubicBezTo>
                    <a:cubicBezTo>
                      <a:pt x="1886" y="667"/>
                      <a:pt x="2016" y="505"/>
                      <a:pt x="1984" y="310"/>
                    </a:cubicBezTo>
                    <a:cubicBezTo>
                      <a:pt x="1957" y="122"/>
                      <a:pt x="1819" y="0"/>
                      <a:pt x="16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664;p22"/>
              <p:cNvSpPr/>
              <p:nvPr/>
            </p:nvSpPr>
            <p:spPr>
              <a:xfrm>
                <a:off x="-1412825" y="3240775"/>
                <a:ext cx="20350" cy="49600"/>
              </a:xfrm>
              <a:custGeom>
                <a:avLst/>
                <a:gdLst/>
                <a:ahLst/>
                <a:cxnLst/>
                <a:rect l="l" t="t" r="r" b="b"/>
                <a:pathLst>
                  <a:path w="814" h="1984" extrusionOk="0">
                    <a:moveTo>
                      <a:pt x="456" y="0"/>
                    </a:moveTo>
                    <a:cubicBezTo>
                      <a:pt x="261" y="0"/>
                      <a:pt x="98" y="163"/>
                      <a:pt x="98" y="358"/>
                    </a:cubicBezTo>
                    <a:cubicBezTo>
                      <a:pt x="98" y="781"/>
                      <a:pt x="66" y="1171"/>
                      <a:pt x="33" y="1594"/>
                    </a:cubicBezTo>
                    <a:cubicBezTo>
                      <a:pt x="1" y="1789"/>
                      <a:pt x="131" y="1951"/>
                      <a:pt x="358" y="1984"/>
                    </a:cubicBezTo>
                    <a:lnTo>
                      <a:pt x="391" y="1984"/>
                    </a:lnTo>
                    <a:cubicBezTo>
                      <a:pt x="553" y="1984"/>
                      <a:pt x="716" y="1854"/>
                      <a:pt x="749" y="1659"/>
                    </a:cubicBezTo>
                    <a:cubicBezTo>
                      <a:pt x="781" y="1236"/>
                      <a:pt x="814" y="813"/>
                      <a:pt x="814" y="391"/>
                    </a:cubicBezTo>
                    <a:lnTo>
                      <a:pt x="814" y="358"/>
                    </a:lnTo>
                    <a:cubicBezTo>
                      <a:pt x="814" y="163"/>
                      <a:pt x="651" y="0"/>
                      <a:pt x="4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665;p22"/>
              <p:cNvSpPr/>
              <p:nvPr/>
            </p:nvSpPr>
            <p:spPr>
              <a:xfrm>
                <a:off x="-1664850" y="3506500"/>
                <a:ext cx="50425" cy="22100"/>
              </a:xfrm>
              <a:custGeom>
                <a:avLst/>
                <a:gdLst/>
                <a:ahLst/>
                <a:cxnLst/>
                <a:rect l="l" t="t" r="r" b="b"/>
                <a:pathLst>
                  <a:path w="2017" h="884" extrusionOk="0">
                    <a:moveTo>
                      <a:pt x="1622" y="0"/>
                    </a:moveTo>
                    <a:cubicBezTo>
                      <a:pt x="1602" y="0"/>
                      <a:pt x="1582" y="2"/>
                      <a:pt x="1561" y="5"/>
                    </a:cubicBezTo>
                    <a:cubicBezTo>
                      <a:pt x="1171" y="70"/>
                      <a:pt x="748" y="135"/>
                      <a:pt x="358" y="168"/>
                    </a:cubicBezTo>
                    <a:cubicBezTo>
                      <a:pt x="163" y="168"/>
                      <a:pt x="1" y="330"/>
                      <a:pt x="1" y="525"/>
                    </a:cubicBezTo>
                    <a:cubicBezTo>
                      <a:pt x="33" y="721"/>
                      <a:pt x="196" y="883"/>
                      <a:pt x="391" y="883"/>
                    </a:cubicBezTo>
                    <a:cubicBezTo>
                      <a:pt x="814" y="851"/>
                      <a:pt x="1269" y="786"/>
                      <a:pt x="1692" y="721"/>
                    </a:cubicBezTo>
                    <a:cubicBezTo>
                      <a:pt x="1887" y="688"/>
                      <a:pt x="2017" y="493"/>
                      <a:pt x="1984" y="298"/>
                    </a:cubicBezTo>
                    <a:cubicBezTo>
                      <a:pt x="1955" y="123"/>
                      <a:pt x="1795" y="0"/>
                      <a:pt x="16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666;p22"/>
              <p:cNvSpPr/>
              <p:nvPr/>
            </p:nvSpPr>
            <p:spPr>
              <a:xfrm>
                <a:off x="-1727450" y="3506500"/>
                <a:ext cx="49625" cy="22100"/>
              </a:xfrm>
              <a:custGeom>
                <a:avLst/>
                <a:gdLst/>
                <a:ahLst/>
                <a:cxnLst/>
                <a:rect l="l" t="t" r="r" b="b"/>
                <a:pathLst>
                  <a:path w="1985" h="884" extrusionOk="0">
                    <a:moveTo>
                      <a:pt x="388" y="0"/>
                    </a:moveTo>
                    <a:cubicBezTo>
                      <a:pt x="196" y="0"/>
                      <a:pt x="62" y="126"/>
                      <a:pt x="33" y="330"/>
                    </a:cubicBezTo>
                    <a:cubicBezTo>
                      <a:pt x="1" y="525"/>
                      <a:pt x="131" y="688"/>
                      <a:pt x="326" y="721"/>
                    </a:cubicBezTo>
                    <a:cubicBezTo>
                      <a:pt x="748" y="818"/>
                      <a:pt x="1171" y="851"/>
                      <a:pt x="1594" y="883"/>
                    </a:cubicBezTo>
                    <a:lnTo>
                      <a:pt x="1626" y="883"/>
                    </a:lnTo>
                    <a:cubicBezTo>
                      <a:pt x="1822" y="883"/>
                      <a:pt x="1984" y="721"/>
                      <a:pt x="1984" y="525"/>
                    </a:cubicBezTo>
                    <a:cubicBezTo>
                      <a:pt x="1984" y="330"/>
                      <a:pt x="1854" y="168"/>
                      <a:pt x="1659" y="168"/>
                    </a:cubicBezTo>
                    <a:cubicBezTo>
                      <a:pt x="1236" y="135"/>
                      <a:pt x="846" y="103"/>
                      <a:pt x="456" y="5"/>
                    </a:cubicBezTo>
                    <a:cubicBezTo>
                      <a:pt x="433" y="2"/>
                      <a:pt x="410" y="0"/>
                      <a:pt x="3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667;p22"/>
              <p:cNvSpPr/>
              <p:nvPr/>
            </p:nvSpPr>
            <p:spPr>
              <a:xfrm>
                <a:off x="-1788425" y="3488925"/>
                <a:ext cx="50425" cy="29100"/>
              </a:xfrm>
              <a:custGeom>
                <a:avLst/>
                <a:gdLst/>
                <a:ahLst/>
                <a:cxnLst/>
                <a:rect l="l" t="t" r="r" b="b"/>
                <a:pathLst>
                  <a:path w="2017" h="1164" extrusionOk="0">
                    <a:moveTo>
                      <a:pt x="409" y="1"/>
                    </a:moveTo>
                    <a:cubicBezTo>
                      <a:pt x="267" y="1"/>
                      <a:pt x="139" y="74"/>
                      <a:pt x="66" y="220"/>
                    </a:cubicBezTo>
                    <a:cubicBezTo>
                      <a:pt x="1" y="383"/>
                      <a:pt x="98" y="611"/>
                      <a:pt x="261" y="676"/>
                    </a:cubicBezTo>
                    <a:cubicBezTo>
                      <a:pt x="683" y="871"/>
                      <a:pt x="1074" y="1001"/>
                      <a:pt x="1496" y="1131"/>
                    </a:cubicBezTo>
                    <a:cubicBezTo>
                      <a:pt x="1529" y="1131"/>
                      <a:pt x="1561" y="1163"/>
                      <a:pt x="1594" y="1163"/>
                    </a:cubicBezTo>
                    <a:cubicBezTo>
                      <a:pt x="1757" y="1163"/>
                      <a:pt x="1887" y="1033"/>
                      <a:pt x="1952" y="903"/>
                    </a:cubicBezTo>
                    <a:cubicBezTo>
                      <a:pt x="2017" y="708"/>
                      <a:pt x="1887" y="481"/>
                      <a:pt x="1692" y="448"/>
                    </a:cubicBezTo>
                    <a:cubicBezTo>
                      <a:pt x="1301" y="318"/>
                      <a:pt x="944" y="188"/>
                      <a:pt x="553" y="25"/>
                    </a:cubicBezTo>
                    <a:cubicBezTo>
                      <a:pt x="505" y="9"/>
                      <a:pt x="456" y="1"/>
                      <a:pt x="4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668;p22"/>
              <p:cNvSpPr/>
              <p:nvPr/>
            </p:nvSpPr>
            <p:spPr>
              <a:xfrm>
                <a:off x="-1949400" y="3178850"/>
                <a:ext cx="25225" cy="48925"/>
              </a:xfrm>
              <a:custGeom>
                <a:avLst/>
                <a:gdLst/>
                <a:ahLst/>
                <a:cxnLst/>
                <a:rect l="l" t="t" r="r" b="b"/>
                <a:pathLst>
                  <a:path w="1009" h="1957" extrusionOk="0">
                    <a:moveTo>
                      <a:pt x="623" y="1"/>
                    </a:moveTo>
                    <a:cubicBezTo>
                      <a:pt x="450" y="1"/>
                      <a:pt x="290" y="123"/>
                      <a:pt x="261" y="298"/>
                    </a:cubicBezTo>
                    <a:cubicBezTo>
                      <a:pt x="163" y="721"/>
                      <a:pt x="98" y="1144"/>
                      <a:pt x="33" y="1567"/>
                    </a:cubicBezTo>
                    <a:cubicBezTo>
                      <a:pt x="1" y="1762"/>
                      <a:pt x="163" y="1957"/>
                      <a:pt x="358" y="1957"/>
                    </a:cubicBezTo>
                    <a:lnTo>
                      <a:pt x="391" y="1957"/>
                    </a:lnTo>
                    <a:cubicBezTo>
                      <a:pt x="586" y="1957"/>
                      <a:pt x="749" y="1827"/>
                      <a:pt x="749" y="1664"/>
                    </a:cubicBezTo>
                    <a:cubicBezTo>
                      <a:pt x="814" y="1242"/>
                      <a:pt x="879" y="851"/>
                      <a:pt x="976" y="461"/>
                    </a:cubicBezTo>
                    <a:cubicBezTo>
                      <a:pt x="1009" y="266"/>
                      <a:pt x="879" y="71"/>
                      <a:pt x="684" y="6"/>
                    </a:cubicBezTo>
                    <a:cubicBezTo>
                      <a:pt x="663" y="2"/>
                      <a:pt x="643" y="1"/>
                      <a:pt x="6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669;p22"/>
              <p:cNvSpPr/>
              <p:nvPr/>
            </p:nvSpPr>
            <p:spPr>
              <a:xfrm>
                <a:off x="-1603875" y="3488925"/>
                <a:ext cx="50425" cy="29100"/>
              </a:xfrm>
              <a:custGeom>
                <a:avLst/>
                <a:gdLst/>
                <a:ahLst/>
                <a:cxnLst/>
                <a:rect l="l" t="t" r="r" b="b"/>
                <a:pathLst>
                  <a:path w="2017" h="1164" extrusionOk="0">
                    <a:moveTo>
                      <a:pt x="1576" y="1"/>
                    </a:moveTo>
                    <a:cubicBezTo>
                      <a:pt x="1529" y="1"/>
                      <a:pt x="1480" y="9"/>
                      <a:pt x="1431" y="25"/>
                    </a:cubicBezTo>
                    <a:cubicBezTo>
                      <a:pt x="1074" y="188"/>
                      <a:pt x="683" y="318"/>
                      <a:pt x="293" y="448"/>
                    </a:cubicBezTo>
                    <a:cubicBezTo>
                      <a:pt x="98" y="481"/>
                      <a:pt x="0" y="708"/>
                      <a:pt x="66" y="903"/>
                    </a:cubicBezTo>
                    <a:cubicBezTo>
                      <a:pt x="98" y="1033"/>
                      <a:pt x="261" y="1163"/>
                      <a:pt x="423" y="1163"/>
                    </a:cubicBezTo>
                    <a:cubicBezTo>
                      <a:pt x="456" y="1163"/>
                      <a:pt x="488" y="1131"/>
                      <a:pt x="521" y="1131"/>
                    </a:cubicBezTo>
                    <a:cubicBezTo>
                      <a:pt x="944" y="1001"/>
                      <a:pt x="1334" y="871"/>
                      <a:pt x="1724" y="676"/>
                    </a:cubicBezTo>
                    <a:cubicBezTo>
                      <a:pt x="1919" y="611"/>
                      <a:pt x="2017" y="383"/>
                      <a:pt x="1919" y="220"/>
                    </a:cubicBezTo>
                    <a:cubicBezTo>
                      <a:pt x="1846" y="74"/>
                      <a:pt x="1718" y="1"/>
                      <a:pt x="15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670;p22"/>
              <p:cNvSpPr/>
              <p:nvPr/>
            </p:nvSpPr>
            <p:spPr>
              <a:xfrm>
                <a:off x="-1950200" y="3241575"/>
                <a:ext cx="20350" cy="48800"/>
              </a:xfrm>
              <a:custGeom>
                <a:avLst/>
                <a:gdLst/>
                <a:ahLst/>
                <a:cxnLst/>
                <a:rect l="l" t="t" r="r" b="b"/>
                <a:pathLst>
                  <a:path w="814" h="1952" extrusionOk="0">
                    <a:moveTo>
                      <a:pt x="358" y="1"/>
                    </a:moveTo>
                    <a:cubicBezTo>
                      <a:pt x="163" y="1"/>
                      <a:pt x="0" y="163"/>
                      <a:pt x="0" y="359"/>
                    </a:cubicBezTo>
                    <a:cubicBezTo>
                      <a:pt x="0" y="781"/>
                      <a:pt x="33" y="1204"/>
                      <a:pt x="65" y="1627"/>
                    </a:cubicBezTo>
                    <a:cubicBezTo>
                      <a:pt x="98" y="1822"/>
                      <a:pt x="260" y="1952"/>
                      <a:pt x="455" y="1952"/>
                    </a:cubicBezTo>
                    <a:lnTo>
                      <a:pt x="488" y="1952"/>
                    </a:lnTo>
                    <a:cubicBezTo>
                      <a:pt x="683" y="1952"/>
                      <a:pt x="813" y="1757"/>
                      <a:pt x="781" y="1562"/>
                    </a:cubicBezTo>
                    <a:cubicBezTo>
                      <a:pt x="748" y="1171"/>
                      <a:pt x="716" y="749"/>
                      <a:pt x="716" y="359"/>
                    </a:cubicBezTo>
                    <a:cubicBezTo>
                      <a:pt x="716" y="163"/>
                      <a:pt x="553" y="1"/>
                      <a:pt x="3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671;p22"/>
              <p:cNvSpPr/>
              <p:nvPr/>
            </p:nvSpPr>
            <p:spPr>
              <a:xfrm>
                <a:off x="-1945325" y="3006625"/>
                <a:ext cx="143925" cy="154500"/>
              </a:xfrm>
              <a:custGeom>
                <a:avLst/>
                <a:gdLst/>
                <a:ahLst/>
                <a:cxnLst/>
                <a:rect l="l" t="t" r="r" b="b"/>
                <a:pathLst>
                  <a:path w="5757" h="6180" extrusionOk="0">
                    <a:moveTo>
                      <a:pt x="2862" y="651"/>
                    </a:moveTo>
                    <a:cubicBezTo>
                      <a:pt x="3545" y="651"/>
                      <a:pt x="4130" y="1236"/>
                      <a:pt x="4130" y="1919"/>
                    </a:cubicBezTo>
                    <a:cubicBezTo>
                      <a:pt x="4130" y="2635"/>
                      <a:pt x="3545" y="3188"/>
                      <a:pt x="2862" y="3188"/>
                    </a:cubicBezTo>
                    <a:cubicBezTo>
                      <a:pt x="2147" y="3188"/>
                      <a:pt x="1594" y="2602"/>
                      <a:pt x="1594" y="1919"/>
                    </a:cubicBezTo>
                    <a:cubicBezTo>
                      <a:pt x="1594" y="1236"/>
                      <a:pt x="2147" y="651"/>
                      <a:pt x="2862" y="651"/>
                    </a:cubicBezTo>
                    <a:close/>
                    <a:moveTo>
                      <a:pt x="2862" y="1"/>
                    </a:moveTo>
                    <a:cubicBezTo>
                      <a:pt x="1789" y="1"/>
                      <a:pt x="943" y="846"/>
                      <a:pt x="943" y="1919"/>
                    </a:cubicBezTo>
                    <a:cubicBezTo>
                      <a:pt x="943" y="2114"/>
                      <a:pt x="943" y="2310"/>
                      <a:pt x="1008" y="2472"/>
                    </a:cubicBezTo>
                    <a:cubicBezTo>
                      <a:pt x="390" y="2960"/>
                      <a:pt x="0" y="3740"/>
                      <a:pt x="0" y="4553"/>
                    </a:cubicBezTo>
                    <a:lnTo>
                      <a:pt x="0" y="5399"/>
                    </a:lnTo>
                    <a:cubicBezTo>
                      <a:pt x="0" y="5854"/>
                      <a:pt x="358" y="6179"/>
                      <a:pt x="781" y="6179"/>
                    </a:cubicBezTo>
                    <a:lnTo>
                      <a:pt x="4976" y="6179"/>
                    </a:lnTo>
                    <a:cubicBezTo>
                      <a:pt x="5398" y="6179"/>
                      <a:pt x="5756" y="5854"/>
                      <a:pt x="5756" y="5399"/>
                    </a:cubicBezTo>
                    <a:lnTo>
                      <a:pt x="5756" y="4553"/>
                    </a:lnTo>
                    <a:cubicBezTo>
                      <a:pt x="5756" y="4261"/>
                      <a:pt x="5691" y="3968"/>
                      <a:pt x="5594" y="3675"/>
                    </a:cubicBezTo>
                    <a:cubicBezTo>
                      <a:pt x="5568" y="3547"/>
                      <a:pt x="5442" y="3460"/>
                      <a:pt x="5310" y="3460"/>
                    </a:cubicBezTo>
                    <a:cubicBezTo>
                      <a:pt x="5274" y="3460"/>
                      <a:pt x="5238" y="3466"/>
                      <a:pt x="5203" y="3480"/>
                    </a:cubicBezTo>
                    <a:cubicBezTo>
                      <a:pt x="5008" y="3545"/>
                      <a:pt x="4911" y="3740"/>
                      <a:pt x="4976" y="3903"/>
                    </a:cubicBezTo>
                    <a:cubicBezTo>
                      <a:pt x="5041" y="4098"/>
                      <a:pt x="5106" y="4326"/>
                      <a:pt x="5106" y="4553"/>
                    </a:cubicBezTo>
                    <a:lnTo>
                      <a:pt x="5106" y="5399"/>
                    </a:lnTo>
                    <a:cubicBezTo>
                      <a:pt x="5106" y="5464"/>
                      <a:pt x="5041" y="5529"/>
                      <a:pt x="4976" y="5529"/>
                    </a:cubicBezTo>
                    <a:lnTo>
                      <a:pt x="781" y="5529"/>
                    </a:lnTo>
                    <a:cubicBezTo>
                      <a:pt x="716" y="5529"/>
                      <a:pt x="651" y="5464"/>
                      <a:pt x="651" y="5399"/>
                    </a:cubicBezTo>
                    <a:lnTo>
                      <a:pt x="651" y="4553"/>
                    </a:lnTo>
                    <a:cubicBezTo>
                      <a:pt x="651" y="3968"/>
                      <a:pt x="911" y="3448"/>
                      <a:pt x="1334" y="3057"/>
                    </a:cubicBezTo>
                    <a:cubicBezTo>
                      <a:pt x="1659" y="3545"/>
                      <a:pt x="2244" y="3838"/>
                      <a:pt x="2862" y="3838"/>
                    </a:cubicBezTo>
                    <a:cubicBezTo>
                      <a:pt x="3903" y="3838"/>
                      <a:pt x="4781" y="2992"/>
                      <a:pt x="4781" y="1919"/>
                    </a:cubicBezTo>
                    <a:cubicBezTo>
                      <a:pt x="4781" y="846"/>
                      <a:pt x="3903" y="1"/>
                      <a:pt x="28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672;p22"/>
              <p:cNvSpPr/>
              <p:nvPr/>
            </p:nvSpPr>
            <p:spPr>
              <a:xfrm>
                <a:off x="-1541275" y="3006625"/>
                <a:ext cx="143925" cy="154500"/>
              </a:xfrm>
              <a:custGeom>
                <a:avLst/>
                <a:gdLst/>
                <a:ahLst/>
                <a:cxnLst/>
                <a:rect l="l" t="t" r="r" b="b"/>
                <a:pathLst>
                  <a:path w="5757" h="6180" extrusionOk="0">
                    <a:moveTo>
                      <a:pt x="2862" y="651"/>
                    </a:moveTo>
                    <a:cubicBezTo>
                      <a:pt x="3545" y="651"/>
                      <a:pt x="4130" y="1236"/>
                      <a:pt x="4130" y="1919"/>
                    </a:cubicBezTo>
                    <a:cubicBezTo>
                      <a:pt x="4130" y="2635"/>
                      <a:pt x="3545" y="3188"/>
                      <a:pt x="2862" y="3188"/>
                    </a:cubicBezTo>
                    <a:cubicBezTo>
                      <a:pt x="2147" y="3188"/>
                      <a:pt x="1594" y="2602"/>
                      <a:pt x="1594" y="1919"/>
                    </a:cubicBezTo>
                    <a:cubicBezTo>
                      <a:pt x="1594" y="1236"/>
                      <a:pt x="2179" y="651"/>
                      <a:pt x="2862" y="651"/>
                    </a:cubicBezTo>
                    <a:close/>
                    <a:moveTo>
                      <a:pt x="2862" y="1"/>
                    </a:moveTo>
                    <a:cubicBezTo>
                      <a:pt x="1789" y="1"/>
                      <a:pt x="944" y="846"/>
                      <a:pt x="944" y="1919"/>
                    </a:cubicBezTo>
                    <a:cubicBezTo>
                      <a:pt x="944" y="2114"/>
                      <a:pt x="976" y="2277"/>
                      <a:pt x="1009" y="2472"/>
                    </a:cubicBezTo>
                    <a:cubicBezTo>
                      <a:pt x="391" y="2960"/>
                      <a:pt x="0" y="3740"/>
                      <a:pt x="0" y="4553"/>
                    </a:cubicBezTo>
                    <a:lnTo>
                      <a:pt x="0" y="5399"/>
                    </a:lnTo>
                    <a:cubicBezTo>
                      <a:pt x="0" y="5854"/>
                      <a:pt x="358" y="6179"/>
                      <a:pt x="781" y="6179"/>
                    </a:cubicBezTo>
                    <a:lnTo>
                      <a:pt x="4976" y="6179"/>
                    </a:lnTo>
                    <a:cubicBezTo>
                      <a:pt x="5399" y="6179"/>
                      <a:pt x="5756" y="5854"/>
                      <a:pt x="5756" y="5399"/>
                    </a:cubicBezTo>
                    <a:lnTo>
                      <a:pt x="5756" y="4553"/>
                    </a:lnTo>
                    <a:cubicBezTo>
                      <a:pt x="5756" y="4261"/>
                      <a:pt x="5691" y="3968"/>
                      <a:pt x="5626" y="3675"/>
                    </a:cubicBezTo>
                    <a:cubicBezTo>
                      <a:pt x="5575" y="3547"/>
                      <a:pt x="5444" y="3460"/>
                      <a:pt x="5311" y="3460"/>
                    </a:cubicBezTo>
                    <a:cubicBezTo>
                      <a:pt x="5275" y="3460"/>
                      <a:pt x="5238" y="3466"/>
                      <a:pt x="5204" y="3480"/>
                    </a:cubicBezTo>
                    <a:cubicBezTo>
                      <a:pt x="5041" y="3545"/>
                      <a:pt x="4943" y="3740"/>
                      <a:pt x="5009" y="3903"/>
                    </a:cubicBezTo>
                    <a:cubicBezTo>
                      <a:pt x="5074" y="4098"/>
                      <a:pt x="5106" y="4326"/>
                      <a:pt x="5106" y="4521"/>
                    </a:cubicBezTo>
                    <a:lnTo>
                      <a:pt x="5106" y="5399"/>
                    </a:lnTo>
                    <a:cubicBezTo>
                      <a:pt x="5106" y="5464"/>
                      <a:pt x="5041" y="5529"/>
                      <a:pt x="4976" y="5529"/>
                    </a:cubicBezTo>
                    <a:lnTo>
                      <a:pt x="781" y="5529"/>
                    </a:lnTo>
                    <a:cubicBezTo>
                      <a:pt x="716" y="5529"/>
                      <a:pt x="683" y="5464"/>
                      <a:pt x="683" y="5399"/>
                    </a:cubicBezTo>
                    <a:lnTo>
                      <a:pt x="683" y="4521"/>
                    </a:lnTo>
                    <a:cubicBezTo>
                      <a:pt x="683" y="3968"/>
                      <a:pt x="911" y="3448"/>
                      <a:pt x="1334" y="3057"/>
                    </a:cubicBezTo>
                    <a:cubicBezTo>
                      <a:pt x="1692" y="3545"/>
                      <a:pt x="2244" y="3838"/>
                      <a:pt x="2862" y="3838"/>
                    </a:cubicBezTo>
                    <a:cubicBezTo>
                      <a:pt x="3935" y="3838"/>
                      <a:pt x="4781" y="2960"/>
                      <a:pt x="4781" y="1919"/>
                    </a:cubicBezTo>
                    <a:cubicBezTo>
                      <a:pt x="4781" y="846"/>
                      <a:pt x="3935" y="1"/>
                      <a:pt x="28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673;p22"/>
              <p:cNvSpPr/>
              <p:nvPr/>
            </p:nvSpPr>
            <p:spPr>
              <a:xfrm>
                <a:off x="-1541275" y="3338325"/>
                <a:ext cx="143925" cy="155300"/>
              </a:xfrm>
              <a:custGeom>
                <a:avLst/>
                <a:gdLst/>
                <a:ahLst/>
                <a:cxnLst/>
                <a:rect l="l" t="t" r="r" b="b"/>
                <a:pathLst>
                  <a:path w="5757" h="6212" extrusionOk="0">
                    <a:moveTo>
                      <a:pt x="2862" y="684"/>
                    </a:moveTo>
                    <a:cubicBezTo>
                      <a:pt x="3545" y="684"/>
                      <a:pt x="4130" y="1236"/>
                      <a:pt x="4130" y="1952"/>
                    </a:cubicBezTo>
                    <a:cubicBezTo>
                      <a:pt x="4130" y="2635"/>
                      <a:pt x="3545" y="3220"/>
                      <a:pt x="2862" y="3220"/>
                    </a:cubicBezTo>
                    <a:cubicBezTo>
                      <a:pt x="2147" y="3220"/>
                      <a:pt x="1594" y="2635"/>
                      <a:pt x="1594" y="1952"/>
                    </a:cubicBezTo>
                    <a:cubicBezTo>
                      <a:pt x="1594" y="1236"/>
                      <a:pt x="2179" y="684"/>
                      <a:pt x="2862" y="684"/>
                    </a:cubicBezTo>
                    <a:close/>
                    <a:moveTo>
                      <a:pt x="2862" y="1"/>
                    </a:moveTo>
                    <a:cubicBezTo>
                      <a:pt x="1789" y="1"/>
                      <a:pt x="944" y="879"/>
                      <a:pt x="944" y="1919"/>
                    </a:cubicBezTo>
                    <a:cubicBezTo>
                      <a:pt x="944" y="2114"/>
                      <a:pt x="976" y="2310"/>
                      <a:pt x="1009" y="2505"/>
                    </a:cubicBezTo>
                    <a:cubicBezTo>
                      <a:pt x="391" y="2992"/>
                      <a:pt x="0" y="3740"/>
                      <a:pt x="0" y="4553"/>
                    </a:cubicBezTo>
                    <a:lnTo>
                      <a:pt x="0" y="5431"/>
                    </a:lnTo>
                    <a:cubicBezTo>
                      <a:pt x="0" y="5854"/>
                      <a:pt x="358" y="6212"/>
                      <a:pt x="781" y="6212"/>
                    </a:cubicBezTo>
                    <a:lnTo>
                      <a:pt x="4976" y="6212"/>
                    </a:lnTo>
                    <a:cubicBezTo>
                      <a:pt x="5399" y="6212"/>
                      <a:pt x="5756" y="5854"/>
                      <a:pt x="5756" y="5431"/>
                    </a:cubicBezTo>
                    <a:lnTo>
                      <a:pt x="5756" y="4553"/>
                    </a:lnTo>
                    <a:cubicBezTo>
                      <a:pt x="5756" y="4261"/>
                      <a:pt x="5691" y="3968"/>
                      <a:pt x="5626" y="3708"/>
                    </a:cubicBezTo>
                    <a:cubicBezTo>
                      <a:pt x="5575" y="3580"/>
                      <a:pt x="5444" y="3492"/>
                      <a:pt x="5311" y="3492"/>
                    </a:cubicBezTo>
                    <a:cubicBezTo>
                      <a:pt x="5275" y="3492"/>
                      <a:pt x="5238" y="3499"/>
                      <a:pt x="5204" y="3513"/>
                    </a:cubicBezTo>
                    <a:cubicBezTo>
                      <a:pt x="5041" y="3545"/>
                      <a:pt x="4943" y="3740"/>
                      <a:pt x="5009" y="3935"/>
                    </a:cubicBezTo>
                    <a:cubicBezTo>
                      <a:pt x="5074" y="4131"/>
                      <a:pt x="5106" y="4326"/>
                      <a:pt x="5106" y="4553"/>
                    </a:cubicBezTo>
                    <a:lnTo>
                      <a:pt x="5106" y="5431"/>
                    </a:lnTo>
                    <a:cubicBezTo>
                      <a:pt x="5106" y="5496"/>
                      <a:pt x="5041" y="5561"/>
                      <a:pt x="4976" y="5561"/>
                    </a:cubicBezTo>
                    <a:lnTo>
                      <a:pt x="781" y="5561"/>
                    </a:lnTo>
                    <a:cubicBezTo>
                      <a:pt x="716" y="5561"/>
                      <a:pt x="683" y="5496"/>
                      <a:pt x="683" y="5431"/>
                    </a:cubicBezTo>
                    <a:lnTo>
                      <a:pt x="683" y="4553"/>
                    </a:lnTo>
                    <a:cubicBezTo>
                      <a:pt x="683" y="4001"/>
                      <a:pt x="911" y="3448"/>
                      <a:pt x="1334" y="3090"/>
                    </a:cubicBezTo>
                    <a:cubicBezTo>
                      <a:pt x="1692" y="3545"/>
                      <a:pt x="2244" y="3870"/>
                      <a:pt x="2862" y="3870"/>
                    </a:cubicBezTo>
                    <a:cubicBezTo>
                      <a:pt x="3935" y="3870"/>
                      <a:pt x="4781" y="2992"/>
                      <a:pt x="4781" y="1919"/>
                    </a:cubicBezTo>
                    <a:cubicBezTo>
                      <a:pt x="4781" y="879"/>
                      <a:pt x="3935" y="1"/>
                      <a:pt x="28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674;p22"/>
              <p:cNvSpPr/>
              <p:nvPr/>
            </p:nvSpPr>
            <p:spPr>
              <a:xfrm>
                <a:off x="-1945325" y="3338325"/>
                <a:ext cx="143925" cy="155300"/>
              </a:xfrm>
              <a:custGeom>
                <a:avLst/>
                <a:gdLst/>
                <a:ahLst/>
                <a:cxnLst/>
                <a:rect l="l" t="t" r="r" b="b"/>
                <a:pathLst>
                  <a:path w="5757" h="6212" extrusionOk="0">
                    <a:moveTo>
                      <a:pt x="2862" y="684"/>
                    </a:moveTo>
                    <a:cubicBezTo>
                      <a:pt x="3545" y="684"/>
                      <a:pt x="4130" y="1236"/>
                      <a:pt x="4130" y="1952"/>
                    </a:cubicBezTo>
                    <a:cubicBezTo>
                      <a:pt x="4130" y="2635"/>
                      <a:pt x="3545" y="3220"/>
                      <a:pt x="2862" y="3220"/>
                    </a:cubicBezTo>
                    <a:cubicBezTo>
                      <a:pt x="2147" y="3220"/>
                      <a:pt x="1594" y="2635"/>
                      <a:pt x="1594" y="1952"/>
                    </a:cubicBezTo>
                    <a:cubicBezTo>
                      <a:pt x="1594" y="1236"/>
                      <a:pt x="2147" y="684"/>
                      <a:pt x="2862" y="684"/>
                    </a:cubicBezTo>
                    <a:close/>
                    <a:moveTo>
                      <a:pt x="2862" y="1"/>
                    </a:moveTo>
                    <a:cubicBezTo>
                      <a:pt x="1789" y="1"/>
                      <a:pt x="943" y="879"/>
                      <a:pt x="943" y="1919"/>
                    </a:cubicBezTo>
                    <a:cubicBezTo>
                      <a:pt x="943" y="2114"/>
                      <a:pt x="943" y="2310"/>
                      <a:pt x="1008" y="2505"/>
                    </a:cubicBezTo>
                    <a:cubicBezTo>
                      <a:pt x="390" y="2992"/>
                      <a:pt x="0" y="3740"/>
                      <a:pt x="0" y="4553"/>
                    </a:cubicBezTo>
                    <a:lnTo>
                      <a:pt x="0" y="5431"/>
                    </a:lnTo>
                    <a:cubicBezTo>
                      <a:pt x="0" y="5854"/>
                      <a:pt x="358" y="6212"/>
                      <a:pt x="781" y="6212"/>
                    </a:cubicBezTo>
                    <a:lnTo>
                      <a:pt x="4976" y="6212"/>
                    </a:lnTo>
                    <a:cubicBezTo>
                      <a:pt x="5398" y="6212"/>
                      <a:pt x="5756" y="5854"/>
                      <a:pt x="5756" y="5431"/>
                    </a:cubicBezTo>
                    <a:lnTo>
                      <a:pt x="5756" y="4553"/>
                    </a:lnTo>
                    <a:cubicBezTo>
                      <a:pt x="5756" y="4261"/>
                      <a:pt x="5691" y="3968"/>
                      <a:pt x="5594" y="3708"/>
                    </a:cubicBezTo>
                    <a:cubicBezTo>
                      <a:pt x="5568" y="3580"/>
                      <a:pt x="5442" y="3492"/>
                      <a:pt x="5310" y="3492"/>
                    </a:cubicBezTo>
                    <a:cubicBezTo>
                      <a:pt x="5274" y="3492"/>
                      <a:pt x="5238" y="3499"/>
                      <a:pt x="5203" y="3513"/>
                    </a:cubicBezTo>
                    <a:cubicBezTo>
                      <a:pt x="5008" y="3545"/>
                      <a:pt x="4911" y="3740"/>
                      <a:pt x="4976" y="3935"/>
                    </a:cubicBezTo>
                    <a:cubicBezTo>
                      <a:pt x="5041" y="4131"/>
                      <a:pt x="5106" y="4326"/>
                      <a:pt x="5106" y="4553"/>
                    </a:cubicBezTo>
                    <a:lnTo>
                      <a:pt x="5106" y="5431"/>
                    </a:lnTo>
                    <a:cubicBezTo>
                      <a:pt x="5106" y="5496"/>
                      <a:pt x="5041" y="5561"/>
                      <a:pt x="4976" y="5561"/>
                    </a:cubicBezTo>
                    <a:lnTo>
                      <a:pt x="781" y="5561"/>
                    </a:lnTo>
                    <a:cubicBezTo>
                      <a:pt x="716" y="5561"/>
                      <a:pt x="651" y="5496"/>
                      <a:pt x="651" y="5431"/>
                    </a:cubicBezTo>
                    <a:lnTo>
                      <a:pt x="651" y="4553"/>
                    </a:lnTo>
                    <a:cubicBezTo>
                      <a:pt x="651" y="4001"/>
                      <a:pt x="911" y="3448"/>
                      <a:pt x="1334" y="3090"/>
                    </a:cubicBezTo>
                    <a:cubicBezTo>
                      <a:pt x="1659" y="3545"/>
                      <a:pt x="2244" y="3870"/>
                      <a:pt x="2862" y="3870"/>
                    </a:cubicBezTo>
                    <a:cubicBezTo>
                      <a:pt x="3903" y="3870"/>
                      <a:pt x="4781" y="2992"/>
                      <a:pt x="4781" y="1919"/>
                    </a:cubicBezTo>
                    <a:cubicBezTo>
                      <a:pt x="4781" y="879"/>
                      <a:pt x="3903" y="1"/>
                      <a:pt x="28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675;p22"/>
              <p:cNvSpPr/>
              <p:nvPr/>
            </p:nvSpPr>
            <p:spPr>
              <a:xfrm>
                <a:off x="-1820125" y="3159475"/>
                <a:ext cx="302450" cy="222775"/>
              </a:xfrm>
              <a:custGeom>
                <a:avLst/>
                <a:gdLst/>
                <a:ahLst/>
                <a:cxnLst/>
                <a:rect l="l" t="t" r="r" b="b"/>
                <a:pathLst>
                  <a:path w="12098" h="8911" extrusionOk="0">
                    <a:moveTo>
                      <a:pt x="9008" y="651"/>
                    </a:moveTo>
                    <a:cubicBezTo>
                      <a:pt x="10342" y="651"/>
                      <a:pt x="11447" y="1724"/>
                      <a:pt x="11447" y="3025"/>
                    </a:cubicBezTo>
                    <a:cubicBezTo>
                      <a:pt x="11447" y="4033"/>
                      <a:pt x="10862" y="4878"/>
                      <a:pt x="9951" y="5236"/>
                    </a:cubicBezTo>
                    <a:cubicBezTo>
                      <a:pt x="9854" y="5301"/>
                      <a:pt x="9789" y="5366"/>
                      <a:pt x="9756" y="5464"/>
                    </a:cubicBezTo>
                    <a:cubicBezTo>
                      <a:pt x="9594" y="6016"/>
                      <a:pt x="9008" y="6439"/>
                      <a:pt x="8553" y="6732"/>
                    </a:cubicBezTo>
                    <a:cubicBezTo>
                      <a:pt x="8650" y="6374"/>
                      <a:pt x="8650" y="6049"/>
                      <a:pt x="8618" y="5724"/>
                    </a:cubicBezTo>
                    <a:cubicBezTo>
                      <a:pt x="8618" y="5561"/>
                      <a:pt x="8455" y="5431"/>
                      <a:pt x="8293" y="5431"/>
                    </a:cubicBezTo>
                    <a:lnTo>
                      <a:pt x="5561" y="5431"/>
                    </a:lnTo>
                    <a:cubicBezTo>
                      <a:pt x="5268" y="5431"/>
                      <a:pt x="4943" y="5366"/>
                      <a:pt x="4683" y="5268"/>
                    </a:cubicBezTo>
                    <a:cubicBezTo>
                      <a:pt x="4637" y="5245"/>
                      <a:pt x="4591" y="5235"/>
                      <a:pt x="4546" y="5235"/>
                    </a:cubicBezTo>
                    <a:cubicBezTo>
                      <a:pt x="4465" y="5235"/>
                      <a:pt x="4388" y="5271"/>
                      <a:pt x="4325" y="5334"/>
                    </a:cubicBezTo>
                    <a:cubicBezTo>
                      <a:pt x="4163" y="5496"/>
                      <a:pt x="4228" y="5756"/>
                      <a:pt x="4423" y="5854"/>
                    </a:cubicBezTo>
                    <a:cubicBezTo>
                      <a:pt x="4781" y="6016"/>
                      <a:pt x="5171" y="6081"/>
                      <a:pt x="5561" y="6081"/>
                    </a:cubicBezTo>
                    <a:lnTo>
                      <a:pt x="6732" y="6081"/>
                    </a:lnTo>
                    <a:cubicBezTo>
                      <a:pt x="6407" y="6602"/>
                      <a:pt x="5854" y="6959"/>
                      <a:pt x="5203" y="6959"/>
                    </a:cubicBezTo>
                    <a:lnTo>
                      <a:pt x="3057" y="6959"/>
                    </a:lnTo>
                    <a:cubicBezTo>
                      <a:pt x="2895" y="6959"/>
                      <a:pt x="2732" y="7090"/>
                      <a:pt x="2732" y="7252"/>
                    </a:cubicBezTo>
                    <a:cubicBezTo>
                      <a:pt x="2699" y="7480"/>
                      <a:pt x="2699" y="7707"/>
                      <a:pt x="2764" y="7935"/>
                    </a:cubicBezTo>
                    <a:cubicBezTo>
                      <a:pt x="2439" y="7707"/>
                      <a:pt x="2082" y="7415"/>
                      <a:pt x="1984" y="7025"/>
                    </a:cubicBezTo>
                    <a:cubicBezTo>
                      <a:pt x="1951" y="6927"/>
                      <a:pt x="1886" y="6862"/>
                      <a:pt x="1789" y="6829"/>
                    </a:cubicBezTo>
                    <a:cubicBezTo>
                      <a:pt x="1106" y="6537"/>
                      <a:pt x="651" y="5854"/>
                      <a:pt x="651" y="5073"/>
                    </a:cubicBezTo>
                    <a:cubicBezTo>
                      <a:pt x="651" y="4033"/>
                      <a:pt x="1464" y="3187"/>
                      <a:pt x="2472" y="3187"/>
                    </a:cubicBezTo>
                    <a:lnTo>
                      <a:pt x="2537" y="3187"/>
                    </a:lnTo>
                    <a:cubicBezTo>
                      <a:pt x="2569" y="3545"/>
                      <a:pt x="2634" y="3870"/>
                      <a:pt x="2764" y="4163"/>
                    </a:cubicBezTo>
                    <a:cubicBezTo>
                      <a:pt x="2803" y="4298"/>
                      <a:pt x="2922" y="4376"/>
                      <a:pt x="3046" y="4376"/>
                    </a:cubicBezTo>
                    <a:cubicBezTo>
                      <a:pt x="3131" y="4376"/>
                      <a:pt x="3219" y="4340"/>
                      <a:pt x="3285" y="4260"/>
                    </a:cubicBezTo>
                    <a:cubicBezTo>
                      <a:pt x="3382" y="4195"/>
                      <a:pt x="3415" y="4033"/>
                      <a:pt x="3350" y="3903"/>
                    </a:cubicBezTo>
                    <a:cubicBezTo>
                      <a:pt x="3252" y="3643"/>
                      <a:pt x="3187" y="3317"/>
                      <a:pt x="3187" y="2992"/>
                    </a:cubicBezTo>
                    <a:cubicBezTo>
                      <a:pt x="3220" y="1691"/>
                      <a:pt x="4293" y="651"/>
                      <a:pt x="5594" y="651"/>
                    </a:cubicBezTo>
                    <a:close/>
                    <a:moveTo>
                      <a:pt x="5561" y="0"/>
                    </a:moveTo>
                    <a:cubicBezTo>
                      <a:pt x="4065" y="0"/>
                      <a:pt x="2797" y="1106"/>
                      <a:pt x="2569" y="2537"/>
                    </a:cubicBezTo>
                    <a:lnTo>
                      <a:pt x="2439" y="2537"/>
                    </a:lnTo>
                    <a:cubicBezTo>
                      <a:pt x="1106" y="2537"/>
                      <a:pt x="0" y="3675"/>
                      <a:pt x="0" y="5073"/>
                    </a:cubicBezTo>
                    <a:cubicBezTo>
                      <a:pt x="0" y="6049"/>
                      <a:pt x="521" y="6927"/>
                      <a:pt x="1399" y="7350"/>
                    </a:cubicBezTo>
                    <a:cubicBezTo>
                      <a:pt x="1789" y="8390"/>
                      <a:pt x="3122" y="8878"/>
                      <a:pt x="3187" y="8878"/>
                    </a:cubicBezTo>
                    <a:cubicBezTo>
                      <a:pt x="3220" y="8911"/>
                      <a:pt x="3252" y="8911"/>
                      <a:pt x="3285" y="8911"/>
                    </a:cubicBezTo>
                    <a:cubicBezTo>
                      <a:pt x="3382" y="8911"/>
                      <a:pt x="3480" y="8878"/>
                      <a:pt x="3545" y="8813"/>
                    </a:cubicBezTo>
                    <a:cubicBezTo>
                      <a:pt x="3610" y="8716"/>
                      <a:pt x="3642" y="8553"/>
                      <a:pt x="3577" y="8455"/>
                    </a:cubicBezTo>
                    <a:cubicBezTo>
                      <a:pt x="3447" y="8163"/>
                      <a:pt x="3382" y="7870"/>
                      <a:pt x="3350" y="7610"/>
                    </a:cubicBezTo>
                    <a:lnTo>
                      <a:pt x="5203" y="7610"/>
                    </a:lnTo>
                    <a:cubicBezTo>
                      <a:pt x="6212" y="7610"/>
                      <a:pt x="7090" y="6992"/>
                      <a:pt x="7447" y="6081"/>
                    </a:cubicBezTo>
                    <a:lnTo>
                      <a:pt x="7968" y="6081"/>
                    </a:lnTo>
                    <a:cubicBezTo>
                      <a:pt x="7968" y="6439"/>
                      <a:pt x="7870" y="6797"/>
                      <a:pt x="7675" y="7220"/>
                    </a:cubicBezTo>
                    <a:cubicBezTo>
                      <a:pt x="7642" y="7317"/>
                      <a:pt x="7642" y="7447"/>
                      <a:pt x="7740" y="7577"/>
                    </a:cubicBezTo>
                    <a:cubicBezTo>
                      <a:pt x="7805" y="7642"/>
                      <a:pt x="7903" y="7675"/>
                      <a:pt x="7968" y="7675"/>
                    </a:cubicBezTo>
                    <a:cubicBezTo>
                      <a:pt x="8033" y="7675"/>
                      <a:pt x="8065" y="7642"/>
                      <a:pt x="8098" y="7642"/>
                    </a:cubicBezTo>
                    <a:cubicBezTo>
                      <a:pt x="8163" y="7610"/>
                      <a:pt x="9821" y="7025"/>
                      <a:pt x="10309" y="5789"/>
                    </a:cubicBezTo>
                    <a:cubicBezTo>
                      <a:pt x="11382" y="5301"/>
                      <a:pt x="12065" y="4228"/>
                      <a:pt x="12065" y="3025"/>
                    </a:cubicBezTo>
                    <a:cubicBezTo>
                      <a:pt x="12098" y="1366"/>
                      <a:pt x="10732" y="0"/>
                      <a:pt x="90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8" name="Google Shape;575;p22"/>
            <p:cNvSpPr txBox="1"/>
            <p:nvPr/>
          </p:nvSpPr>
          <p:spPr>
            <a:xfrm>
              <a:off x="3766007" y="4493132"/>
              <a:ext cx="4156412" cy="260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800" b="1" dirty="0" smtClean="0">
                  <a:solidFill>
                    <a:schemeClr val="lt1"/>
                  </a:solidFill>
                  <a:latin typeface="Times New Roman" panose="02020603050405020304" pitchFamily="18" charset="0"/>
                  <a:ea typeface="Fira Sans Extra Condensed Medium"/>
                  <a:cs typeface="Times New Roman" panose="02020603050405020304" pitchFamily="18" charset="0"/>
                  <a:sym typeface="Fira Sans Extra Condensed Medium"/>
                </a:rPr>
                <a:t>Post - listening</a:t>
              </a:r>
              <a:endParaRPr sz="2800" b="1" dirty="0">
                <a:solidFill>
                  <a:schemeClr val="lt1"/>
                </a:solidFill>
                <a:latin typeface="Times New Roman" panose="02020603050405020304" pitchFamily="18" charset="0"/>
                <a:ea typeface="Fira Sans Extra Condensed Medium"/>
                <a:cs typeface="Times New Roman" panose="02020603050405020304" pitchFamily="18" charset="0"/>
                <a:sym typeface="Fira Sans Extra Condensed Medium"/>
              </a:endParaRPr>
            </a:p>
          </p:txBody>
        </p:sp>
      </p:grpSp>
      <p:cxnSp>
        <p:nvCxnSpPr>
          <p:cNvPr id="139" name="Google Shape;591;p22"/>
          <p:cNvCxnSpPr/>
          <p:nvPr/>
        </p:nvCxnSpPr>
        <p:spPr>
          <a:xfrm>
            <a:off x="1131898" y="2592001"/>
            <a:ext cx="600" cy="863400"/>
          </a:xfrm>
          <a:prstGeom prst="curvedConnector3">
            <a:avLst>
              <a:gd name="adj1" fmla="val -39687500"/>
            </a:avLst>
          </a:prstGeom>
          <a:noFill/>
          <a:ln w="19050" cap="flat" cmpd="sng">
            <a:solidFill>
              <a:schemeClr val="accent3"/>
            </a:solidFill>
            <a:prstDash val="solid"/>
            <a:round/>
            <a:headEnd type="none" w="med" len="med"/>
            <a:tailEnd type="none" w="med" len="med"/>
          </a:ln>
        </p:spPr>
      </p:cxnSp>
    </p:spTree>
    <p:extLst>
      <p:ext uri="{BB962C8B-B14F-4D97-AF65-F5344CB8AC3E}">
        <p14:creationId xmlns:p14="http://schemas.microsoft.com/office/powerpoint/2010/main" val="106986606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8"/>
                                        </p:tgtEl>
                                        <p:attrNameLst>
                                          <p:attrName>style.visibility</p:attrName>
                                        </p:attrNameLst>
                                      </p:cBhvr>
                                      <p:to>
                                        <p:strVal val="visible"/>
                                      </p:to>
                                    </p:set>
                                    <p:anim calcmode="lin" valueType="num">
                                      <p:cBhvr additive="base">
                                        <p:cTn id="13" dur="500" fill="hold"/>
                                        <p:tgtEl>
                                          <p:spTgt spid="48"/>
                                        </p:tgtEl>
                                        <p:attrNameLst>
                                          <p:attrName>ppt_x</p:attrName>
                                        </p:attrNameLst>
                                      </p:cBhvr>
                                      <p:tavLst>
                                        <p:tav tm="0">
                                          <p:val>
                                            <p:strVal val="#ppt_x"/>
                                          </p:val>
                                        </p:tav>
                                        <p:tav tm="100000">
                                          <p:val>
                                            <p:strVal val="#ppt_x"/>
                                          </p:val>
                                        </p:tav>
                                      </p:tavLst>
                                    </p:anim>
                                    <p:anim calcmode="lin" valueType="num">
                                      <p:cBhvr additive="base">
                                        <p:cTn id="14"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89"/>
                                        </p:tgtEl>
                                        <p:attrNameLst>
                                          <p:attrName>style.visibility</p:attrName>
                                        </p:attrNameLst>
                                      </p:cBhvr>
                                      <p:to>
                                        <p:strVal val="visible"/>
                                      </p:to>
                                    </p:set>
                                    <p:animEffect transition="in" filter="randombar(horizontal)">
                                      <p:cBhvr>
                                        <p:cTn id="19" dur="500"/>
                                        <p:tgtEl>
                                          <p:spTgt spid="89"/>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91"/>
                                        </p:tgtEl>
                                        <p:attrNameLst>
                                          <p:attrName>style.visibility</p:attrName>
                                        </p:attrNameLst>
                                      </p:cBhvr>
                                      <p:to>
                                        <p:strVal val="visible"/>
                                      </p:to>
                                    </p:set>
                                    <p:anim calcmode="lin" valueType="num">
                                      <p:cBhvr additive="base">
                                        <p:cTn id="24" dur="500" fill="hold"/>
                                        <p:tgtEl>
                                          <p:spTgt spid="91"/>
                                        </p:tgtEl>
                                        <p:attrNameLst>
                                          <p:attrName>ppt_x</p:attrName>
                                        </p:attrNameLst>
                                      </p:cBhvr>
                                      <p:tavLst>
                                        <p:tav tm="0">
                                          <p:val>
                                            <p:strVal val="#ppt_x"/>
                                          </p:val>
                                        </p:tav>
                                        <p:tav tm="100000">
                                          <p:val>
                                            <p:strVal val="#ppt_x"/>
                                          </p:val>
                                        </p:tav>
                                      </p:tavLst>
                                    </p:anim>
                                    <p:anim calcmode="lin" valueType="num">
                                      <p:cBhvr additive="base">
                                        <p:cTn id="25" dur="500" fill="hold"/>
                                        <p:tgtEl>
                                          <p:spTgt spid="91"/>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139"/>
                                        </p:tgtEl>
                                        <p:attrNameLst>
                                          <p:attrName>style.visibility</p:attrName>
                                        </p:attrNameLst>
                                      </p:cBhvr>
                                      <p:to>
                                        <p:strVal val="visible"/>
                                      </p:to>
                                    </p:set>
                                    <p:animEffect transition="in" filter="circle(in)">
                                      <p:cBhvr>
                                        <p:cTn id="30" dur="2000"/>
                                        <p:tgtEl>
                                          <p:spTgt spid="1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latin typeface="Times New Roman" panose="02020603050405020304" pitchFamily="18" charset="0"/>
                <a:cs typeface="Times New Roman" panose="02020603050405020304" pitchFamily="18" charset="0"/>
              </a:rPr>
              <a:t>Giai</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đoạn</a:t>
            </a:r>
            <a:r>
              <a:rPr lang="en-US" b="1" dirty="0" smtClean="0">
                <a:latin typeface="Times New Roman" panose="02020603050405020304" pitchFamily="18" charset="0"/>
                <a:cs typeface="Times New Roman" panose="02020603050405020304" pitchFamily="18" charset="0"/>
              </a:rPr>
              <a:t> Pre - listening</a:t>
            </a:r>
            <a:endParaRPr lang="en-US" b="1" dirty="0">
              <a:latin typeface="Times New Roman" panose="02020603050405020304" pitchFamily="18" charset="0"/>
              <a:cs typeface="Times New Roman" panose="02020603050405020304" pitchFamily="18" charset="0"/>
            </a:endParaRPr>
          </a:p>
        </p:txBody>
      </p:sp>
      <p:grpSp>
        <p:nvGrpSpPr>
          <p:cNvPr id="3" name="Google Shape;455;p21"/>
          <p:cNvGrpSpPr/>
          <p:nvPr/>
        </p:nvGrpSpPr>
        <p:grpSpPr>
          <a:xfrm>
            <a:off x="457200" y="2480033"/>
            <a:ext cx="2401411" cy="2078304"/>
            <a:chOff x="10294325" y="3406750"/>
            <a:chExt cx="558550" cy="557725"/>
          </a:xfrm>
        </p:grpSpPr>
        <p:sp>
          <p:nvSpPr>
            <p:cNvPr id="4" name="Google Shape;456;p21"/>
            <p:cNvSpPr/>
            <p:nvPr/>
          </p:nvSpPr>
          <p:spPr>
            <a:xfrm>
              <a:off x="10573975" y="3414050"/>
              <a:ext cx="271575" cy="279800"/>
            </a:xfrm>
            <a:custGeom>
              <a:avLst/>
              <a:gdLst/>
              <a:ahLst/>
              <a:cxnLst/>
              <a:rect l="l" t="t" r="r" b="b"/>
              <a:pathLst>
                <a:path w="10863" h="11192" extrusionOk="0">
                  <a:moveTo>
                    <a:pt x="5437" y="1"/>
                  </a:moveTo>
                  <a:cubicBezTo>
                    <a:pt x="2440" y="1"/>
                    <a:pt x="1" y="2428"/>
                    <a:pt x="1" y="5432"/>
                  </a:cubicBezTo>
                  <a:cubicBezTo>
                    <a:pt x="1" y="7090"/>
                    <a:pt x="749" y="8651"/>
                    <a:pt x="2050" y="9692"/>
                  </a:cubicBezTo>
                  <a:cubicBezTo>
                    <a:pt x="1985" y="10050"/>
                    <a:pt x="1854" y="10342"/>
                    <a:pt x="1659" y="10602"/>
                  </a:cubicBezTo>
                  <a:lnTo>
                    <a:pt x="1497" y="10895"/>
                  </a:lnTo>
                  <a:cubicBezTo>
                    <a:pt x="1406" y="11015"/>
                    <a:pt x="1511" y="11191"/>
                    <a:pt x="1656" y="11191"/>
                  </a:cubicBezTo>
                  <a:cubicBezTo>
                    <a:pt x="1668" y="11191"/>
                    <a:pt x="1680" y="11190"/>
                    <a:pt x="1692" y="11188"/>
                  </a:cubicBezTo>
                  <a:lnTo>
                    <a:pt x="2017" y="11155"/>
                  </a:lnTo>
                  <a:cubicBezTo>
                    <a:pt x="2765" y="10993"/>
                    <a:pt x="3350" y="10830"/>
                    <a:pt x="3741" y="10602"/>
                  </a:cubicBezTo>
                  <a:cubicBezTo>
                    <a:pt x="4255" y="10757"/>
                    <a:pt x="4790" y="10850"/>
                    <a:pt x="5346" y="10850"/>
                  </a:cubicBezTo>
                  <a:cubicBezTo>
                    <a:pt x="5492" y="10850"/>
                    <a:pt x="5640" y="10844"/>
                    <a:pt x="5789" y="10830"/>
                  </a:cubicBezTo>
                  <a:cubicBezTo>
                    <a:pt x="8619" y="10668"/>
                    <a:pt x="10862" y="8261"/>
                    <a:pt x="10830" y="5399"/>
                  </a:cubicBezTo>
                  <a:cubicBezTo>
                    <a:pt x="10830" y="2473"/>
                    <a:pt x="8456" y="66"/>
                    <a:pt x="5497" y="1"/>
                  </a:cubicBezTo>
                  <a:cubicBezTo>
                    <a:pt x="5477" y="1"/>
                    <a:pt x="5457" y="1"/>
                    <a:pt x="54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457;p21"/>
            <p:cNvSpPr/>
            <p:nvPr/>
          </p:nvSpPr>
          <p:spPr>
            <a:xfrm>
              <a:off x="10573175" y="3414075"/>
              <a:ext cx="206525" cy="279775"/>
            </a:xfrm>
            <a:custGeom>
              <a:avLst/>
              <a:gdLst/>
              <a:ahLst/>
              <a:cxnLst/>
              <a:rect l="l" t="t" r="r" b="b"/>
              <a:pathLst>
                <a:path w="8261" h="11191" extrusionOk="0">
                  <a:moveTo>
                    <a:pt x="5366" y="0"/>
                  </a:moveTo>
                  <a:cubicBezTo>
                    <a:pt x="2439" y="65"/>
                    <a:pt x="98" y="2407"/>
                    <a:pt x="33" y="5333"/>
                  </a:cubicBezTo>
                  <a:cubicBezTo>
                    <a:pt x="0" y="7024"/>
                    <a:pt x="748" y="8618"/>
                    <a:pt x="2082" y="9691"/>
                  </a:cubicBezTo>
                  <a:cubicBezTo>
                    <a:pt x="1984" y="10049"/>
                    <a:pt x="1854" y="10341"/>
                    <a:pt x="1691" y="10601"/>
                  </a:cubicBezTo>
                  <a:lnTo>
                    <a:pt x="1529" y="10894"/>
                  </a:lnTo>
                  <a:cubicBezTo>
                    <a:pt x="1438" y="11014"/>
                    <a:pt x="1543" y="11190"/>
                    <a:pt x="1688" y="11190"/>
                  </a:cubicBezTo>
                  <a:cubicBezTo>
                    <a:pt x="1700" y="11190"/>
                    <a:pt x="1712" y="11189"/>
                    <a:pt x="1724" y="11187"/>
                  </a:cubicBezTo>
                  <a:lnTo>
                    <a:pt x="2049" y="11154"/>
                  </a:lnTo>
                  <a:cubicBezTo>
                    <a:pt x="2797" y="10992"/>
                    <a:pt x="3382" y="10829"/>
                    <a:pt x="3773" y="10601"/>
                  </a:cubicBezTo>
                  <a:cubicBezTo>
                    <a:pt x="4287" y="10756"/>
                    <a:pt x="4822" y="10849"/>
                    <a:pt x="5378" y="10849"/>
                  </a:cubicBezTo>
                  <a:cubicBezTo>
                    <a:pt x="5524" y="10849"/>
                    <a:pt x="5672" y="10843"/>
                    <a:pt x="5821" y="10829"/>
                  </a:cubicBezTo>
                  <a:cubicBezTo>
                    <a:pt x="6081" y="10829"/>
                    <a:pt x="6342" y="10797"/>
                    <a:pt x="6602" y="10732"/>
                  </a:cubicBezTo>
                  <a:cubicBezTo>
                    <a:pt x="6764" y="10406"/>
                    <a:pt x="6667" y="10016"/>
                    <a:pt x="6407" y="9756"/>
                  </a:cubicBezTo>
                  <a:cubicBezTo>
                    <a:pt x="5366" y="8748"/>
                    <a:pt x="4748" y="7350"/>
                    <a:pt x="4748" y="5854"/>
                  </a:cubicBezTo>
                  <a:cubicBezTo>
                    <a:pt x="4748" y="3545"/>
                    <a:pt x="6212" y="1561"/>
                    <a:pt x="8260" y="781"/>
                  </a:cubicBezTo>
                  <a:cubicBezTo>
                    <a:pt x="7415" y="293"/>
                    <a:pt x="6407" y="0"/>
                    <a:pt x="5366"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58;p21"/>
            <p:cNvSpPr/>
            <p:nvPr/>
          </p:nvSpPr>
          <p:spPr>
            <a:xfrm>
              <a:off x="10612200" y="3528700"/>
              <a:ext cx="26850" cy="26850"/>
            </a:xfrm>
            <a:custGeom>
              <a:avLst/>
              <a:gdLst/>
              <a:ahLst/>
              <a:cxnLst/>
              <a:rect l="l" t="t" r="r" b="b"/>
              <a:pathLst>
                <a:path w="1074" h="1074" extrusionOk="0">
                  <a:moveTo>
                    <a:pt x="521" y="0"/>
                  </a:moveTo>
                  <a:cubicBezTo>
                    <a:pt x="228" y="0"/>
                    <a:pt x="0" y="228"/>
                    <a:pt x="0" y="521"/>
                  </a:cubicBezTo>
                  <a:cubicBezTo>
                    <a:pt x="0" y="846"/>
                    <a:pt x="228" y="1074"/>
                    <a:pt x="521" y="1074"/>
                  </a:cubicBezTo>
                  <a:cubicBezTo>
                    <a:pt x="846" y="1074"/>
                    <a:pt x="1073" y="846"/>
                    <a:pt x="1073" y="521"/>
                  </a:cubicBezTo>
                  <a:cubicBezTo>
                    <a:pt x="1073" y="228"/>
                    <a:pt x="846" y="0"/>
                    <a:pt x="52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59;p21"/>
            <p:cNvSpPr/>
            <p:nvPr/>
          </p:nvSpPr>
          <p:spPr>
            <a:xfrm>
              <a:off x="10695925" y="3528700"/>
              <a:ext cx="26850" cy="26850"/>
            </a:xfrm>
            <a:custGeom>
              <a:avLst/>
              <a:gdLst/>
              <a:ahLst/>
              <a:cxnLst/>
              <a:rect l="l" t="t" r="r" b="b"/>
              <a:pathLst>
                <a:path w="1074" h="1074" extrusionOk="0">
                  <a:moveTo>
                    <a:pt x="554" y="0"/>
                  </a:moveTo>
                  <a:cubicBezTo>
                    <a:pt x="228" y="0"/>
                    <a:pt x="1" y="228"/>
                    <a:pt x="1" y="521"/>
                  </a:cubicBezTo>
                  <a:cubicBezTo>
                    <a:pt x="1" y="846"/>
                    <a:pt x="228" y="1074"/>
                    <a:pt x="554" y="1074"/>
                  </a:cubicBezTo>
                  <a:cubicBezTo>
                    <a:pt x="846" y="1074"/>
                    <a:pt x="1074" y="846"/>
                    <a:pt x="1074" y="521"/>
                  </a:cubicBezTo>
                  <a:cubicBezTo>
                    <a:pt x="1074" y="228"/>
                    <a:pt x="846" y="0"/>
                    <a:pt x="5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60;p21"/>
            <p:cNvSpPr/>
            <p:nvPr/>
          </p:nvSpPr>
          <p:spPr>
            <a:xfrm>
              <a:off x="10779675" y="3528700"/>
              <a:ext cx="27650" cy="26850"/>
            </a:xfrm>
            <a:custGeom>
              <a:avLst/>
              <a:gdLst/>
              <a:ahLst/>
              <a:cxnLst/>
              <a:rect l="l" t="t" r="r" b="b"/>
              <a:pathLst>
                <a:path w="1106" h="1074" extrusionOk="0">
                  <a:moveTo>
                    <a:pt x="553" y="0"/>
                  </a:moveTo>
                  <a:cubicBezTo>
                    <a:pt x="260" y="0"/>
                    <a:pt x="0" y="228"/>
                    <a:pt x="0" y="521"/>
                  </a:cubicBezTo>
                  <a:cubicBezTo>
                    <a:pt x="0" y="846"/>
                    <a:pt x="260" y="1074"/>
                    <a:pt x="553" y="1074"/>
                  </a:cubicBezTo>
                  <a:cubicBezTo>
                    <a:pt x="846" y="1074"/>
                    <a:pt x="1106" y="846"/>
                    <a:pt x="1106" y="521"/>
                  </a:cubicBezTo>
                  <a:cubicBezTo>
                    <a:pt x="1106" y="228"/>
                    <a:pt x="846" y="0"/>
                    <a:pt x="5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461;p21"/>
            <p:cNvSpPr/>
            <p:nvPr/>
          </p:nvSpPr>
          <p:spPr>
            <a:xfrm>
              <a:off x="10314650" y="3637625"/>
              <a:ext cx="207325" cy="86225"/>
            </a:xfrm>
            <a:custGeom>
              <a:avLst/>
              <a:gdLst/>
              <a:ahLst/>
              <a:cxnLst/>
              <a:rect l="l" t="t" r="r" b="b"/>
              <a:pathLst>
                <a:path w="8293" h="3449" extrusionOk="0">
                  <a:moveTo>
                    <a:pt x="781" y="1"/>
                  </a:moveTo>
                  <a:lnTo>
                    <a:pt x="390" y="554"/>
                  </a:lnTo>
                  <a:cubicBezTo>
                    <a:pt x="130" y="879"/>
                    <a:pt x="0" y="1302"/>
                    <a:pt x="0" y="1725"/>
                  </a:cubicBezTo>
                  <a:lnTo>
                    <a:pt x="0" y="3448"/>
                  </a:lnTo>
                  <a:lnTo>
                    <a:pt x="8293" y="3448"/>
                  </a:lnTo>
                  <a:lnTo>
                    <a:pt x="8293" y="1725"/>
                  </a:lnTo>
                  <a:cubicBezTo>
                    <a:pt x="8293" y="1302"/>
                    <a:pt x="8162" y="912"/>
                    <a:pt x="7935" y="586"/>
                  </a:cubicBezTo>
                  <a:lnTo>
                    <a:pt x="7610" y="131"/>
                  </a:lnTo>
                  <a:lnTo>
                    <a:pt x="7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462;p21"/>
            <p:cNvSpPr/>
            <p:nvPr/>
          </p:nvSpPr>
          <p:spPr>
            <a:xfrm>
              <a:off x="10331700" y="3585450"/>
              <a:ext cx="186200" cy="103425"/>
            </a:xfrm>
            <a:custGeom>
              <a:avLst/>
              <a:gdLst/>
              <a:ahLst/>
              <a:cxnLst/>
              <a:rect l="l" t="t" r="r" b="b"/>
              <a:pathLst>
                <a:path w="7448" h="4137" extrusionOk="0">
                  <a:moveTo>
                    <a:pt x="6936" y="0"/>
                  </a:moveTo>
                  <a:cubicBezTo>
                    <a:pt x="6890" y="0"/>
                    <a:pt x="6842" y="12"/>
                    <a:pt x="6798" y="39"/>
                  </a:cubicBezTo>
                  <a:lnTo>
                    <a:pt x="6733" y="72"/>
                  </a:lnTo>
                  <a:cubicBezTo>
                    <a:pt x="6407" y="267"/>
                    <a:pt x="5854" y="397"/>
                    <a:pt x="5107" y="462"/>
                  </a:cubicBezTo>
                  <a:cubicBezTo>
                    <a:pt x="4651" y="527"/>
                    <a:pt x="4196" y="527"/>
                    <a:pt x="3903" y="527"/>
                  </a:cubicBezTo>
                  <a:lnTo>
                    <a:pt x="3416" y="527"/>
                  </a:lnTo>
                  <a:cubicBezTo>
                    <a:pt x="2505" y="527"/>
                    <a:pt x="1659" y="722"/>
                    <a:pt x="1009" y="1047"/>
                  </a:cubicBezTo>
                  <a:cubicBezTo>
                    <a:pt x="391" y="1373"/>
                    <a:pt x="33" y="1795"/>
                    <a:pt x="1" y="2251"/>
                  </a:cubicBezTo>
                  <a:cubicBezTo>
                    <a:pt x="1" y="2316"/>
                    <a:pt x="1" y="2381"/>
                    <a:pt x="33" y="2446"/>
                  </a:cubicBezTo>
                  <a:cubicBezTo>
                    <a:pt x="33" y="2478"/>
                    <a:pt x="66" y="2478"/>
                    <a:pt x="66" y="2511"/>
                  </a:cubicBezTo>
                  <a:cubicBezTo>
                    <a:pt x="391" y="3031"/>
                    <a:pt x="879" y="3421"/>
                    <a:pt x="1432" y="3649"/>
                  </a:cubicBezTo>
                  <a:cubicBezTo>
                    <a:pt x="2017" y="3877"/>
                    <a:pt x="2798" y="4137"/>
                    <a:pt x="3416" y="4137"/>
                  </a:cubicBezTo>
                  <a:cubicBezTo>
                    <a:pt x="4261" y="4137"/>
                    <a:pt x="5042" y="3974"/>
                    <a:pt x="5627" y="3649"/>
                  </a:cubicBezTo>
                  <a:lnTo>
                    <a:pt x="5659" y="3649"/>
                  </a:lnTo>
                  <a:cubicBezTo>
                    <a:pt x="6017" y="3421"/>
                    <a:pt x="6537" y="3031"/>
                    <a:pt x="6960" y="2251"/>
                  </a:cubicBezTo>
                  <a:cubicBezTo>
                    <a:pt x="6960" y="2251"/>
                    <a:pt x="6960" y="2251"/>
                    <a:pt x="6960" y="2218"/>
                  </a:cubicBezTo>
                  <a:cubicBezTo>
                    <a:pt x="7350" y="1600"/>
                    <a:pt x="7448" y="917"/>
                    <a:pt x="7220" y="267"/>
                  </a:cubicBezTo>
                  <a:lnTo>
                    <a:pt x="7220" y="202"/>
                  </a:lnTo>
                  <a:cubicBezTo>
                    <a:pt x="7173" y="84"/>
                    <a:pt x="7058" y="0"/>
                    <a:pt x="69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463;p21"/>
            <p:cNvSpPr/>
            <p:nvPr/>
          </p:nvSpPr>
          <p:spPr>
            <a:xfrm>
              <a:off x="10331700" y="3598625"/>
              <a:ext cx="143925" cy="90250"/>
            </a:xfrm>
            <a:custGeom>
              <a:avLst/>
              <a:gdLst/>
              <a:ahLst/>
              <a:cxnLst/>
              <a:rect l="l" t="t" r="r" b="b"/>
              <a:pathLst>
                <a:path w="5757" h="3610" extrusionOk="0">
                  <a:moveTo>
                    <a:pt x="3416" y="0"/>
                  </a:moveTo>
                  <a:cubicBezTo>
                    <a:pt x="2505" y="0"/>
                    <a:pt x="1659" y="195"/>
                    <a:pt x="1009" y="520"/>
                  </a:cubicBezTo>
                  <a:cubicBezTo>
                    <a:pt x="391" y="846"/>
                    <a:pt x="33" y="1268"/>
                    <a:pt x="1" y="1724"/>
                  </a:cubicBezTo>
                  <a:cubicBezTo>
                    <a:pt x="1" y="1789"/>
                    <a:pt x="1" y="1854"/>
                    <a:pt x="33" y="1919"/>
                  </a:cubicBezTo>
                  <a:cubicBezTo>
                    <a:pt x="33" y="1951"/>
                    <a:pt x="66" y="1951"/>
                    <a:pt x="66" y="1984"/>
                  </a:cubicBezTo>
                  <a:cubicBezTo>
                    <a:pt x="391" y="2504"/>
                    <a:pt x="879" y="2894"/>
                    <a:pt x="1432" y="3122"/>
                  </a:cubicBezTo>
                  <a:cubicBezTo>
                    <a:pt x="2017" y="3350"/>
                    <a:pt x="2798" y="3610"/>
                    <a:pt x="3416" y="3610"/>
                  </a:cubicBezTo>
                  <a:cubicBezTo>
                    <a:pt x="4261" y="3610"/>
                    <a:pt x="5042" y="3447"/>
                    <a:pt x="5659" y="3122"/>
                  </a:cubicBezTo>
                  <a:cubicBezTo>
                    <a:pt x="5692" y="3089"/>
                    <a:pt x="5724" y="3089"/>
                    <a:pt x="5757" y="3057"/>
                  </a:cubicBezTo>
                  <a:cubicBezTo>
                    <a:pt x="5172" y="3024"/>
                    <a:pt x="4489" y="2797"/>
                    <a:pt x="3936" y="2602"/>
                  </a:cubicBezTo>
                  <a:cubicBezTo>
                    <a:pt x="3383" y="2374"/>
                    <a:pt x="2895" y="1984"/>
                    <a:pt x="2603" y="1463"/>
                  </a:cubicBezTo>
                  <a:cubicBezTo>
                    <a:pt x="2570" y="1431"/>
                    <a:pt x="2570" y="1398"/>
                    <a:pt x="2537" y="1398"/>
                  </a:cubicBezTo>
                  <a:cubicBezTo>
                    <a:pt x="2537" y="1333"/>
                    <a:pt x="2505" y="1268"/>
                    <a:pt x="2505" y="1203"/>
                  </a:cubicBezTo>
                  <a:cubicBezTo>
                    <a:pt x="2537" y="748"/>
                    <a:pt x="2895" y="325"/>
                    <a:pt x="3513"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464;p21"/>
            <p:cNvSpPr/>
            <p:nvPr/>
          </p:nvSpPr>
          <p:spPr>
            <a:xfrm>
              <a:off x="10302450" y="3723000"/>
              <a:ext cx="37425" cy="40675"/>
            </a:xfrm>
            <a:custGeom>
              <a:avLst/>
              <a:gdLst/>
              <a:ahLst/>
              <a:cxnLst/>
              <a:rect l="l" t="t" r="r" b="b"/>
              <a:pathLst>
                <a:path w="1497" h="1627" extrusionOk="0">
                  <a:moveTo>
                    <a:pt x="618" y="1"/>
                  </a:moveTo>
                  <a:cubicBezTo>
                    <a:pt x="618" y="1"/>
                    <a:pt x="456" y="33"/>
                    <a:pt x="456" y="33"/>
                  </a:cubicBezTo>
                  <a:cubicBezTo>
                    <a:pt x="195" y="98"/>
                    <a:pt x="0" y="358"/>
                    <a:pt x="0" y="651"/>
                  </a:cubicBezTo>
                  <a:lnTo>
                    <a:pt x="0" y="976"/>
                  </a:lnTo>
                  <a:cubicBezTo>
                    <a:pt x="0" y="1334"/>
                    <a:pt x="293" y="1594"/>
                    <a:pt x="618" y="1594"/>
                  </a:cubicBezTo>
                  <a:lnTo>
                    <a:pt x="618" y="1627"/>
                  </a:lnTo>
                  <a:lnTo>
                    <a:pt x="1496" y="1627"/>
                  </a:lnTo>
                  <a:lnTo>
                    <a:pt x="1496" y="1"/>
                  </a:lnTo>
                  <a:close/>
                </a:path>
              </a:pathLst>
            </a:custGeom>
            <a:solidFill>
              <a:srgbClr val="DBAE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465;p21"/>
            <p:cNvSpPr/>
            <p:nvPr/>
          </p:nvSpPr>
          <p:spPr>
            <a:xfrm>
              <a:off x="10496750" y="3723000"/>
              <a:ext cx="37425" cy="40675"/>
            </a:xfrm>
            <a:custGeom>
              <a:avLst/>
              <a:gdLst/>
              <a:ahLst/>
              <a:cxnLst/>
              <a:rect l="l" t="t" r="r" b="b"/>
              <a:pathLst>
                <a:path w="1497" h="1627" extrusionOk="0">
                  <a:moveTo>
                    <a:pt x="0" y="1"/>
                  </a:moveTo>
                  <a:lnTo>
                    <a:pt x="0" y="1627"/>
                  </a:lnTo>
                  <a:lnTo>
                    <a:pt x="878" y="1627"/>
                  </a:lnTo>
                  <a:lnTo>
                    <a:pt x="878" y="1594"/>
                  </a:lnTo>
                  <a:cubicBezTo>
                    <a:pt x="1204" y="1594"/>
                    <a:pt x="1496" y="1334"/>
                    <a:pt x="1496" y="976"/>
                  </a:cubicBezTo>
                  <a:lnTo>
                    <a:pt x="1496" y="651"/>
                  </a:lnTo>
                  <a:cubicBezTo>
                    <a:pt x="1496" y="358"/>
                    <a:pt x="1301" y="98"/>
                    <a:pt x="1041" y="33"/>
                  </a:cubicBezTo>
                  <a:cubicBezTo>
                    <a:pt x="1041" y="33"/>
                    <a:pt x="878" y="1"/>
                    <a:pt x="878" y="1"/>
                  </a:cubicBezTo>
                  <a:close/>
                </a:path>
              </a:pathLst>
            </a:custGeom>
            <a:solidFill>
              <a:srgbClr val="DBAE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66;p21"/>
            <p:cNvSpPr/>
            <p:nvPr/>
          </p:nvSpPr>
          <p:spPr>
            <a:xfrm>
              <a:off x="10350400" y="3884775"/>
              <a:ext cx="134175" cy="72400"/>
            </a:xfrm>
            <a:custGeom>
              <a:avLst/>
              <a:gdLst/>
              <a:ahLst/>
              <a:cxnLst/>
              <a:rect l="l" t="t" r="r" b="b"/>
              <a:pathLst>
                <a:path w="5367" h="2896" extrusionOk="0">
                  <a:moveTo>
                    <a:pt x="1432" y="1"/>
                  </a:moveTo>
                  <a:cubicBezTo>
                    <a:pt x="651" y="1"/>
                    <a:pt x="1" y="651"/>
                    <a:pt x="1" y="1464"/>
                  </a:cubicBezTo>
                  <a:lnTo>
                    <a:pt x="1" y="2537"/>
                  </a:lnTo>
                  <a:cubicBezTo>
                    <a:pt x="1" y="2733"/>
                    <a:pt x="164" y="2895"/>
                    <a:pt x="359" y="2895"/>
                  </a:cubicBezTo>
                  <a:lnTo>
                    <a:pt x="5009" y="2895"/>
                  </a:lnTo>
                  <a:cubicBezTo>
                    <a:pt x="5204" y="2895"/>
                    <a:pt x="5367" y="2733"/>
                    <a:pt x="5367" y="2537"/>
                  </a:cubicBezTo>
                  <a:lnTo>
                    <a:pt x="5367" y="1464"/>
                  </a:lnTo>
                  <a:cubicBezTo>
                    <a:pt x="5367" y="651"/>
                    <a:pt x="4716" y="1"/>
                    <a:pt x="39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467;p21"/>
            <p:cNvSpPr/>
            <p:nvPr/>
          </p:nvSpPr>
          <p:spPr>
            <a:xfrm>
              <a:off x="10350400" y="3884775"/>
              <a:ext cx="92725" cy="72400"/>
            </a:xfrm>
            <a:custGeom>
              <a:avLst/>
              <a:gdLst/>
              <a:ahLst/>
              <a:cxnLst/>
              <a:rect l="l" t="t" r="r" b="b"/>
              <a:pathLst>
                <a:path w="3709" h="2896" extrusionOk="0">
                  <a:moveTo>
                    <a:pt x="1432" y="1"/>
                  </a:moveTo>
                  <a:cubicBezTo>
                    <a:pt x="619" y="1"/>
                    <a:pt x="1" y="651"/>
                    <a:pt x="1" y="1464"/>
                  </a:cubicBezTo>
                  <a:lnTo>
                    <a:pt x="1" y="2537"/>
                  </a:lnTo>
                  <a:cubicBezTo>
                    <a:pt x="1" y="2733"/>
                    <a:pt x="164" y="2895"/>
                    <a:pt x="359" y="2895"/>
                  </a:cubicBezTo>
                  <a:lnTo>
                    <a:pt x="1724" y="2895"/>
                  </a:lnTo>
                  <a:cubicBezTo>
                    <a:pt x="1529" y="2895"/>
                    <a:pt x="1367" y="2733"/>
                    <a:pt x="1367" y="2537"/>
                  </a:cubicBezTo>
                  <a:lnTo>
                    <a:pt x="1367" y="1464"/>
                  </a:lnTo>
                  <a:cubicBezTo>
                    <a:pt x="1367" y="1269"/>
                    <a:pt x="1399" y="1074"/>
                    <a:pt x="1464" y="911"/>
                  </a:cubicBezTo>
                  <a:cubicBezTo>
                    <a:pt x="1521" y="779"/>
                    <a:pt x="1633" y="712"/>
                    <a:pt x="1743" y="712"/>
                  </a:cubicBezTo>
                  <a:cubicBezTo>
                    <a:pt x="1821" y="712"/>
                    <a:pt x="1898" y="746"/>
                    <a:pt x="1952" y="814"/>
                  </a:cubicBezTo>
                  <a:cubicBezTo>
                    <a:pt x="2147" y="977"/>
                    <a:pt x="2407" y="1107"/>
                    <a:pt x="2700" y="1107"/>
                  </a:cubicBezTo>
                  <a:cubicBezTo>
                    <a:pt x="3285" y="1074"/>
                    <a:pt x="3708" y="619"/>
                    <a:pt x="3708" y="33"/>
                  </a:cubicBezTo>
                  <a:lnTo>
                    <a:pt x="3708" y="1"/>
                  </a:ln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68;p21"/>
            <p:cNvSpPr/>
            <p:nvPr/>
          </p:nvSpPr>
          <p:spPr>
            <a:xfrm>
              <a:off x="10399200" y="3832750"/>
              <a:ext cx="36600" cy="60200"/>
            </a:xfrm>
            <a:custGeom>
              <a:avLst/>
              <a:gdLst/>
              <a:ahLst/>
              <a:cxnLst/>
              <a:rect l="l" t="t" r="r" b="b"/>
              <a:pathLst>
                <a:path w="1464" h="2408" extrusionOk="0">
                  <a:moveTo>
                    <a:pt x="0" y="1"/>
                  </a:moveTo>
                  <a:lnTo>
                    <a:pt x="0" y="1692"/>
                  </a:lnTo>
                  <a:cubicBezTo>
                    <a:pt x="0" y="2082"/>
                    <a:pt x="325" y="2407"/>
                    <a:pt x="716" y="2407"/>
                  </a:cubicBezTo>
                  <a:cubicBezTo>
                    <a:pt x="1138" y="2407"/>
                    <a:pt x="1463" y="2082"/>
                    <a:pt x="1463" y="1692"/>
                  </a:cubicBezTo>
                  <a:lnTo>
                    <a:pt x="1463" y="1"/>
                  </a:lnTo>
                  <a:lnTo>
                    <a:pt x="1073" y="66"/>
                  </a:lnTo>
                  <a:lnTo>
                    <a:pt x="748" y="66"/>
                  </a:lnTo>
                  <a:cubicBezTo>
                    <a:pt x="650" y="66"/>
                    <a:pt x="520" y="66"/>
                    <a:pt x="390" y="33"/>
                  </a:cubicBezTo>
                  <a:lnTo>
                    <a:pt x="0" y="1"/>
                  </a:lnTo>
                  <a:close/>
                </a:path>
              </a:pathLst>
            </a:custGeom>
            <a:solidFill>
              <a:srgbClr val="FAD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69;p21"/>
            <p:cNvSpPr/>
            <p:nvPr/>
          </p:nvSpPr>
          <p:spPr>
            <a:xfrm>
              <a:off x="10399200" y="3832750"/>
              <a:ext cx="29275" cy="60200"/>
            </a:xfrm>
            <a:custGeom>
              <a:avLst/>
              <a:gdLst/>
              <a:ahLst/>
              <a:cxnLst/>
              <a:rect l="l" t="t" r="r" b="b"/>
              <a:pathLst>
                <a:path w="1171" h="2408" extrusionOk="0">
                  <a:moveTo>
                    <a:pt x="0" y="1"/>
                  </a:moveTo>
                  <a:lnTo>
                    <a:pt x="0" y="1692"/>
                  </a:lnTo>
                  <a:cubicBezTo>
                    <a:pt x="0" y="2082"/>
                    <a:pt x="325" y="2407"/>
                    <a:pt x="748" y="2407"/>
                  </a:cubicBezTo>
                  <a:cubicBezTo>
                    <a:pt x="878" y="2407"/>
                    <a:pt x="1041" y="2375"/>
                    <a:pt x="1171" y="2277"/>
                  </a:cubicBezTo>
                  <a:cubicBezTo>
                    <a:pt x="976" y="2147"/>
                    <a:pt x="846" y="1919"/>
                    <a:pt x="846" y="1692"/>
                  </a:cubicBezTo>
                  <a:lnTo>
                    <a:pt x="846" y="66"/>
                  </a:lnTo>
                  <a:lnTo>
                    <a:pt x="781" y="66"/>
                  </a:lnTo>
                  <a:cubicBezTo>
                    <a:pt x="650" y="66"/>
                    <a:pt x="520" y="66"/>
                    <a:pt x="390" y="33"/>
                  </a:cubicBezTo>
                  <a:lnTo>
                    <a:pt x="0" y="1"/>
                  </a:ln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70;p21"/>
            <p:cNvSpPr/>
            <p:nvPr/>
          </p:nvSpPr>
          <p:spPr>
            <a:xfrm>
              <a:off x="10339025" y="3664950"/>
              <a:ext cx="158550" cy="186550"/>
            </a:xfrm>
            <a:custGeom>
              <a:avLst/>
              <a:gdLst/>
              <a:ahLst/>
              <a:cxnLst/>
              <a:rect l="l" t="t" r="r" b="b"/>
              <a:pathLst>
                <a:path w="6342" h="7462" extrusionOk="0">
                  <a:moveTo>
                    <a:pt x="310" y="0"/>
                  </a:moveTo>
                  <a:cubicBezTo>
                    <a:pt x="200" y="0"/>
                    <a:pt x="88" y="66"/>
                    <a:pt x="66" y="176"/>
                  </a:cubicBezTo>
                  <a:lnTo>
                    <a:pt x="33" y="339"/>
                  </a:lnTo>
                  <a:cubicBezTo>
                    <a:pt x="1" y="436"/>
                    <a:pt x="1" y="534"/>
                    <a:pt x="1" y="632"/>
                  </a:cubicBezTo>
                  <a:lnTo>
                    <a:pt x="1" y="4241"/>
                  </a:lnTo>
                  <a:cubicBezTo>
                    <a:pt x="1" y="5997"/>
                    <a:pt x="1399" y="7461"/>
                    <a:pt x="3155" y="7461"/>
                  </a:cubicBezTo>
                  <a:cubicBezTo>
                    <a:pt x="3175" y="7461"/>
                    <a:pt x="3194" y="7461"/>
                    <a:pt x="3214" y="7461"/>
                  </a:cubicBezTo>
                  <a:cubicBezTo>
                    <a:pt x="4943" y="7461"/>
                    <a:pt x="6342" y="6043"/>
                    <a:pt x="6342" y="4306"/>
                  </a:cubicBezTo>
                  <a:lnTo>
                    <a:pt x="6342" y="632"/>
                  </a:lnTo>
                  <a:cubicBezTo>
                    <a:pt x="6342" y="534"/>
                    <a:pt x="6342" y="436"/>
                    <a:pt x="6309" y="339"/>
                  </a:cubicBezTo>
                  <a:lnTo>
                    <a:pt x="6277" y="209"/>
                  </a:lnTo>
                  <a:cubicBezTo>
                    <a:pt x="6254" y="74"/>
                    <a:pt x="6155" y="1"/>
                    <a:pt x="6041" y="1"/>
                  </a:cubicBezTo>
                  <a:cubicBezTo>
                    <a:pt x="5990" y="1"/>
                    <a:pt x="5937" y="16"/>
                    <a:pt x="5887" y="46"/>
                  </a:cubicBezTo>
                  <a:lnTo>
                    <a:pt x="5757" y="144"/>
                  </a:lnTo>
                  <a:cubicBezTo>
                    <a:pt x="5659" y="209"/>
                    <a:pt x="5561" y="274"/>
                    <a:pt x="5431" y="339"/>
                  </a:cubicBezTo>
                  <a:lnTo>
                    <a:pt x="5399" y="339"/>
                  </a:lnTo>
                  <a:lnTo>
                    <a:pt x="5399" y="371"/>
                  </a:lnTo>
                  <a:lnTo>
                    <a:pt x="5366" y="371"/>
                  </a:lnTo>
                  <a:cubicBezTo>
                    <a:pt x="4749" y="664"/>
                    <a:pt x="3968" y="827"/>
                    <a:pt x="3188" y="827"/>
                  </a:cubicBezTo>
                  <a:cubicBezTo>
                    <a:pt x="2147" y="827"/>
                    <a:pt x="1204" y="566"/>
                    <a:pt x="586" y="144"/>
                  </a:cubicBezTo>
                  <a:lnTo>
                    <a:pt x="456" y="46"/>
                  </a:lnTo>
                  <a:cubicBezTo>
                    <a:pt x="414" y="15"/>
                    <a:pt x="362" y="0"/>
                    <a:pt x="310" y="0"/>
                  </a:cubicBezTo>
                  <a:close/>
                </a:path>
              </a:pathLst>
            </a:custGeom>
            <a:solidFill>
              <a:srgbClr val="FAD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71;p21"/>
            <p:cNvSpPr/>
            <p:nvPr/>
          </p:nvSpPr>
          <p:spPr>
            <a:xfrm>
              <a:off x="10339025" y="3664950"/>
              <a:ext cx="157750" cy="186525"/>
            </a:xfrm>
            <a:custGeom>
              <a:avLst/>
              <a:gdLst/>
              <a:ahLst/>
              <a:cxnLst/>
              <a:rect l="l" t="t" r="r" b="b"/>
              <a:pathLst>
                <a:path w="6310" h="7461" extrusionOk="0">
                  <a:moveTo>
                    <a:pt x="296" y="0"/>
                  </a:moveTo>
                  <a:cubicBezTo>
                    <a:pt x="185" y="0"/>
                    <a:pt x="88" y="66"/>
                    <a:pt x="66" y="176"/>
                  </a:cubicBezTo>
                  <a:lnTo>
                    <a:pt x="33" y="339"/>
                  </a:lnTo>
                  <a:cubicBezTo>
                    <a:pt x="1" y="436"/>
                    <a:pt x="1" y="534"/>
                    <a:pt x="1" y="632"/>
                  </a:cubicBezTo>
                  <a:lnTo>
                    <a:pt x="1" y="4241"/>
                  </a:lnTo>
                  <a:cubicBezTo>
                    <a:pt x="1" y="5965"/>
                    <a:pt x="1366" y="7428"/>
                    <a:pt x="3090" y="7461"/>
                  </a:cubicBezTo>
                  <a:cubicBezTo>
                    <a:pt x="3383" y="7461"/>
                    <a:pt x="3675" y="7428"/>
                    <a:pt x="3936" y="7363"/>
                  </a:cubicBezTo>
                  <a:cubicBezTo>
                    <a:pt x="2732" y="6875"/>
                    <a:pt x="1887" y="5672"/>
                    <a:pt x="1887" y="4274"/>
                  </a:cubicBezTo>
                  <a:lnTo>
                    <a:pt x="1887" y="2680"/>
                  </a:lnTo>
                  <a:cubicBezTo>
                    <a:pt x="1887" y="1997"/>
                    <a:pt x="2440" y="1477"/>
                    <a:pt x="3090" y="1477"/>
                  </a:cubicBezTo>
                  <a:lnTo>
                    <a:pt x="3123" y="1477"/>
                  </a:lnTo>
                  <a:cubicBezTo>
                    <a:pt x="3968" y="1477"/>
                    <a:pt x="4814" y="1314"/>
                    <a:pt x="5431" y="989"/>
                  </a:cubicBezTo>
                  <a:lnTo>
                    <a:pt x="5464" y="989"/>
                  </a:lnTo>
                  <a:cubicBezTo>
                    <a:pt x="5692" y="827"/>
                    <a:pt x="5984" y="632"/>
                    <a:pt x="6309" y="274"/>
                  </a:cubicBezTo>
                  <a:lnTo>
                    <a:pt x="6277" y="176"/>
                  </a:lnTo>
                  <a:cubicBezTo>
                    <a:pt x="6255" y="66"/>
                    <a:pt x="6143" y="0"/>
                    <a:pt x="6032" y="0"/>
                  </a:cubicBezTo>
                  <a:cubicBezTo>
                    <a:pt x="5980" y="0"/>
                    <a:pt x="5928" y="15"/>
                    <a:pt x="5887" y="46"/>
                  </a:cubicBezTo>
                  <a:lnTo>
                    <a:pt x="5757" y="144"/>
                  </a:lnTo>
                  <a:cubicBezTo>
                    <a:pt x="5659" y="209"/>
                    <a:pt x="5529" y="274"/>
                    <a:pt x="5399" y="339"/>
                  </a:cubicBezTo>
                  <a:lnTo>
                    <a:pt x="5366" y="371"/>
                  </a:lnTo>
                  <a:cubicBezTo>
                    <a:pt x="4749" y="664"/>
                    <a:pt x="3968" y="827"/>
                    <a:pt x="3155" y="827"/>
                  </a:cubicBezTo>
                  <a:cubicBezTo>
                    <a:pt x="2147" y="827"/>
                    <a:pt x="1204" y="566"/>
                    <a:pt x="586" y="144"/>
                  </a:cubicBezTo>
                  <a:lnTo>
                    <a:pt x="456" y="46"/>
                  </a:lnTo>
                  <a:cubicBezTo>
                    <a:pt x="404" y="15"/>
                    <a:pt x="348" y="0"/>
                    <a:pt x="296"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72;p21"/>
            <p:cNvSpPr/>
            <p:nvPr/>
          </p:nvSpPr>
          <p:spPr>
            <a:xfrm>
              <a:off x="10565850" y="3406750"/>
              <a:ext cx="287025" cy="296775"/>
            </a:xfrm>
            <a:custGeom>
              <a:avLst/>
              <a:gdLst/>
              <a:ahLst/>
              <a:cxnLst/>
              <a:rect l="l" t="t" r="r" b="b"/>
              <a:pathLst>
                <a:path w="11481" h="11871" extrusionOk="0">
                  <a:moveTo>
                    <a:pt x="5757" y="651"/>
                  </a:moveTo>
                  <a:cubicBezTo>
                    <a:pt x="8553" y="651"/>
                    <a:pt x="10830" y="2927"/>
                    <a:pt x="10830" y="5724"/>
                  </a:cubicBezTo>
                  <a:cubicBezTo>
                    <a:pt x="10830" y="8521"/>
                    <a:pt x="8553" y="10797"/>
                    <a:pt x="5757" y="10797"/>
                  </a:cubicBezTo>
                  <a:cubicBezTo>
                    <a:pt x="5204" y="10797"/>
                    <a:pt x="4683" y="10699"/>
                    <a:pt x="4163" y="10537"/>
                  </a:cubicBezTo>
                  <a:cubicBezTo>
                    <a:pt x="4066" y="10537"/>
                    <a:pt x="3968" y="10537"/>
                    <a:pt x="3903" y="10569"/>
                  </a:cubicBezTo>
                  <a:cubicBezTo>
                    <a:pt x="3480" y="10829"/>
                    <a:pt x="2830" y="10992"/>
                    <a:pt x="2310" y="11090"/>
                  </a:cubicBezTo>
                  <a:cubicBezTo>
                    <a:pt x="2472" y="10797"/>
                    <a:pt x="2635" y="10439"/>
                    <a:pt x="2732" y="10049"/>
                  </a:cubicBezTo>
                  <a:cubicBezTo>
                    <a:pt x="2765" y="9919"/>
                    <a:pt x="2732" y="9789"/>
                    <a:pt x="2602" y="9724"/>
                  </a:cubicBezTo>
                  <a:cubicBezTo>
                    <a:pt x="1366" y="8748"/>
                    <a:pt x="684" y="7285"/>
                    <a:pt x="684" y="5724"/>
                  </a:cubicBezTo>
                  <a:cubicBezTo>
                    <a:pt x="684" y="2927"/>
                    <a:pt x="2960" y="651"/>
                    <a:pt x="5757" y="651"/>
                  </a:cubicBezTo>
                  <a:close/>
                  <a:moveTo>
                    <a:pt x="5757" y="0"/>
                  </a:moveTo>
                  <a:cubicBezTo>
                    <a:pt x="2570" y="0"/>
                    <a:pt x="1" y="2569"/>
                    <a:pt x="1" y="5724"/>
                  </a:cubicBezTo>
                  <a:cubicBezTo>
                    <a:pt x="1" y="7415"/>
                    <a:pt x="749" y="9008"/>
                    <a:pt x="2049" y="10081"/>
                  </a:cubicBezTo>
                  <a:cubicBezTo>
                    <a:pt x="1919" y="10504"/>
                    <a:pt x="1659" y="10992"/>
                    <a:pt x="1236" y="11252"/>
                  </a:cubicBezTo>
                  <a:cubicBezTo>
                    <a:pt x="1106" y="11350"/>
                    <a:pt x="1041" y="11480"/>
                    <a:pt x="1106" y="11642"/>
                  </a:cubicBezTo>
                  <a:cubicBezTo>
                    <a:pt x="1139" y="11773"/>
                    <a:pt x="1269" y="11870"/>
                    <a:pt x="1399" y="11870"/>
                  </a:cubicBezTo>
                  <a:lnTo>
                    <a:pt x="1431" y="11870"/>
                  </a:lnTo>
                  <a:cubicBezTo>
                    <a:pt x="1497" y="11870"/>
                    <a:pt x="3090" y="11740"/>
                    <a:pt x="4098" y="11220"/>
                  </a:cubicBezTo>
                  <a:cubicBezTo>
                    <a:pt x="4618" y="11382"/>
                    <a:pt x="5171" y="11447"/>
                    <a:pt x="5724" y="11447"/>
                  </a:cubicBezTo>
                  <a:cubicBezTo>
                    <a:pt x="8911" y="11447"/>
                    <a:pt x="11480" y="8878"/>
                    <a:pt x="11480" y="5724"/>
                  </a:cubicBezTo>
                  <a:cubicBezTo>
                    <a:pt x="11480" y="2569"/>
                    <a:pt x="8911" y="0"/>
                    <a:pt x="57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73;p21"/>
            <p:cNvSpPr/>
            <p:nvPr/>
          </p:nvSpPr>
          <p:spPr>
            <a:xfrm>
              <a:off x="10294325" y="3572600"/>
              <a:ext cx="247975" cy="391875"/>
            </a:xfrm>
            <a:custGeom>
              <a:avLst/>
              <a:gdLst/>
              <a:ahLst/>
              <a:cxnLst/>
              <a:rect l="l" t="t" r="r" b="b"/>
              <a:pathLst>
                <a:path w="9919" h="15675" extrusionOk="0">
                  <a:moveTo>
                    <a:pt x="8455" y="846"/>
                  </a:moveTo>
                  <a:cubicBezTo>
                    <a:pt x="8553" y="1171"/>
                    <a:pt x="8618" y="1756"/>
                    <a:pt x="8162" y="2504"/>
                  </a:cubicBezTo>
                  <a:cubicBezTo>
                    <a:pt x="8130" y="2537"/>
                    <a:pt x="8097" y="2635"/>
                    <a:pt x="8097" y="2700"/>
                  </a:cubicBezTo>
                  <a:cubicBezTo>
                    <a:pt x="8065" y="2797"/>
                    <a:pt x="7837" y="3350"/>
                    <a:pt x="7024" y="3773"/>
                  </a:cubicBezTo>
                  <a:cubicBezTo>
                    <a:pt x="6471" y="4065"/>
                    <a:pt x="5756" y="4228"/>
                    <a:pt x="4943" y="4228"/>
                  </a:cubicBezTo>
                  <a:cubicBezTo>
                    <a:pt x="3902" y="4228"/>
                    <a:pt x="2927" y="3935"/>
                    <a:pt x="2374" y="3447"/>
                  </a:cubicBezTo>
                  <a:cubicBezTo>
                    <a:pt x="2374" y="3447"/>
                    <a:pt x="2341" y="3415"/>
                    <a:pt x="2309" y="3415"/>
                  </a:cubicBezTo>
                  <a:cubicBezTo>
                    <a:pt x="2146" y="3220"/>
                    <a:pt x="1984" y="2895"/>
                    <a:pt x="1886" y="2732"/>
                  </a:cubicBezTo>
                  <a:cubicBezTo>
                    <a:pt x="1919" y="2407"/>
                    <a:pt x="2211" y="2049"/>
                    <a:pt x="2699" y="1789"/>
                  </a:cubicBezTo>
                  <a:cubicBezTo>
                    <a:pt x="3317" y="1496"/>
                    <a:pt x="4098" y="1301"/>
                    <a:pt x="4943" y="1301"/>
                  </a:cubicBezTo>
                  <a:lnTo>
                    <a:pt x="5203" y="1301"/>
                  </a:lnTo>
                  <a:cubicBezTo>
                    <a:pt x="5271" y="1315"/>
                    <a:pt x="5422" y="1323"/>
                    <a:pt x="5624" y="1323"/>
                  </a:cubicBezTo>
                  <a:cubicBezTo>
                    <a:pt x="5910" y="1323"/>
                    <a:pt x="6299" y="1307"/>
                    <a:pt x="6699" y="1269"/>
                  </a:cubicBezTo>
                  <a:cubicBezTo>
                    <a:pt x="7480" y="1204"/>
                    <a:pt x="8065" y="1041"/>
                    <a:pt x="8455" y="846"/>
                  </a:cubicBezTo>
                  <a:close/>
                  <a:moveTo>
                    <a:pt x="1496" y="3350"/>
                  </a:moveTo>
                  <a:cubicBezTo>
                    <a:pt x="1528" y="3447"/>
                    <a:pt x="1594" y="3513"/>
                    <a:pt x="1659" y="3610"/>
                  </a:cubicBezTo>
                  <a:cubicBezTo>
                    <a:pt x="1528" y="3838"/>
                    <a:pt x="1463" y="4065"/>
                    <a:pt x="1463" y="4326"/>
                  </a:cubicBezTo>
                  <a:lnTo>
                    <a:pt x="1463" y="5724"/>
                  </a:lnTo>
                  <a:lnTo>
                    <a:pt x="1171" y="5724"/>
                  </a:lnTo>
                  <a:lnTo>
                    <a:pt x="1171" y="4326"/>
                  </a:lnTo>
                  <a:cubicBezTo>
                    <a:pt x="1171" y="3968"/>
                    <a:pt x="1268" y="3643"/>
                    <a:pt x="1496" y="3350"/>
                  </a:cubicBezTo>
                  <a:close/>
                  <a:moveTo>
                    <a:pt x="8455" y="3382"/>
                  </a:moveTo>
                  <a:cubicBezTo>
                    <a:pt x="8650" y="3643"/>
                    <a:pt x="8748" y="3968"/>
                    <a:pt x="8748" y="4326"/>
                  </a:cubicBezTo>
                  <a:lnTo>
                    <a:pt x="8748" y="5724"/>
                  </a:lnTo>
                  <a:lnTo>
                    <a:pt x="8423" y="5724"/>
                  </a:lnTo>
                  <a:lnTo>
                    <a:pt x="8423" y="4326"/>
                  </a:lnTo>
                  <a:cubicBezTo>
                    <a:pt x="8423" y="4130"/>
                    <a:pt x="8390" y="3935"/>
                    <a:pt x="8325" y="3773"/>
                  </a:cubicBezTo>
                  <a:cubicBezTo>
                    <a:pt x="8325" y="3708"/>
                    <a:pt x="8293" y="3675"/>
                    <a:pt x="8260" y="3643"/>
                  </a:cubicBezTo>
                  <a:cubicBezTo>
                    <a:pt x="8325" y="3545"/>
                    <a:pt x="8390" y="3447"/>
                    <a:pt x="8455" y="3382"/>
                  </a:cubicBezTo>
                  <a:close/>
                  <a:moveTo>
                    <a:pt x="1463" y="6374"/>
                  </a:moveTo>
                  <a:lnTo>
                    <a:pt x="1463" y="7285"/>
                  </a:lnTo>
                  <a:lnTo>
                    <a:pt x="943" y="7285"/>
                  </a:lnTo>
                  <a:cubicBezTo>
                    <a:pt x="781" y="7285"/>
                    <a:pt x="650" y="7155"/>
                    <a:pt x="650" y="6992"/>
                  </a:cubicBezTo>
                  <a:lnTo>
                    <a:pt x="650" y="6667"/>
                  </a:lnTo>
                  <a:cubicBezTo>
                    <a:pt x="650" y="6537"/>
                    <a:pt x="748" y="6407"/>
                    <a:pt x="878" y="6374"/>
                  </a:cubicBezTo>
                  <a:close/>
                  <a:moveTo>
                    <a:pt x="9041" y="6374"/>
                  </a:moveTo>
                  <a:cubicBezTo>
                    <a:pt x="9171" y="6407"/>
                    <a:pt x="9236" y="6537"/>
                    <a:pt x="9236" y="6667"/>
                  </a:cubicBezTo>
                  <a:lnTo>
                    <a:pt x="9236" y="6992"/>
                  </a:lnTo>
                  <a:cubicBezTo>
                    <a:pt x="9236" y="7155"/>
                    <a:pt x="9106" y="7285"/>
                    <a:pt x="8975" y="7285"/>
                  </a:cubicBezTo>
                  <a:lnTo>
                    <a:pt x="8423" y="7285"/>
                  </a:lnTo>
                  <a:lnTo>
                    <a:pt x="8423" y="6374"/>
                  </a:lnTo>
                  <a:close/>
                  <a:moveTo>
                    <a:pt x="7740" y="4098"/>
                  </a:moveTo>
                  <a:cubicBezTo>
                    <a:pt x="7772" y="4163"/>
                    <a:pt x="7772" y="4260"/>
                    <a:pt x="7772" y="4326"/>
                  </a:cubicBezTo>
                  <a:lnTo>
                    <a:pt x="7772" y="8000"/>
                  </a:lnTo>
                  <a:cubicBezTo>
                    <a:pt x="7772" y="9561"/>
                    <a:pt x="6504" y="10829"/>
                    <a:pt x="4943" y="10829"/>
                  </a:cubicBezTo>
                  <a:cubicBezTo>
                    <a:pt x="3415" y="10829"/>
                    <a:pt x="2146" y="9561"/>
                    <a:pt x="2146" y="8000"/>
                  </a:cubicBezTo>
                  <a:lnTo>
                    <a:pt x="2146" y="4326"/>
                  </a:lnTo>
                  <a:cubicBezTo>
                    <a:pt x="2146" y="4260"/>
                    <a:pt x="2146" y="4195"/>
                    <a:pt x="2146" y="4098"/>
                  </a:cubicBezTo>
                  <a:cubicBezTo>
                    <a:pt x="2829" y="4586"/>
                    <a:pt x="3870" y="4878"/>
                    <a:pt x="4943" y="4878"/>
                  </a:cubicBezTo>
                  <a:cubicBezTo>
                    <a:pt x="5821" y="4878"/>
                    <a:pt x="6667" y="4683"/>
                    <a:pt x="7317" y="4391"/>
                  </a:cubicBezTo>
                  <a:cubicBezTo>
                    <a:pt x="7317" y="4358"/>
                    <a:pt x="7349" y="4358"/>
                    <a:pt x="7349" y="4358"/>
                  </a:cubicBezTo>
                  <a:cubicBezTo>
                    <a:pt x="7512" y="4260"/>
                    <a:pt x="7642" y="4195"/>
                    <a:pt x="7740" y="4098"/>
                  </a:cubicBezTo>
                  <a:close/>
                  <a:moveTo>
                    <a:pt x="5301" y="11447"/>
                  </a:moveTo>
                  <a:lnTo>
                    <a:pt x="5301" y="12130"/>
                  </a:lnTo>
                  <a:cubicBezTo>
                    <a:pt x="5301" y="12325"/>
                    <a:pt x="5138" y="12488"/>
                    <a:pt x="4911" y="12488"/>
                  </a:cubicBezTo>
                  <a:cubicBezTo>
                    <a:pt x="4715" y="12488"/>
                    <a:pt x="4553" y="12325"/>
                    <a:pt x="4553" y="12130"/>
                  </a:cubicBezTo>
                  <a:lnTo>
                    <a:pt x="4553" y="11447"/>
                  </a:lnTo>
                  <a:cubicBezTo>
                    <a:pt x="4683" y="11447"/>
                    <a:pt x="4813" y="11480"/>
                    <a:pt x="4943" y="11480"/>
                  </a:cubicBezTo>
                  <a:cubicBezTo>
                    <a:pt x="5073" y="11480"/>
                    <a:pt x="5171" y="11447"/>
                    <a:pt x="5301" y="11447"/>
                  </a:cubicBezTo>
                  <a:close/>
                  <a:moveTo>
                    <a:pt x="8553" y="0"/>
                  </a:moveTo>
                  <a:cubicBezTo>
                    <a:pt x="8455" y="0"/>
                    <a:pt x="8358" y="33"/>
                    <a:pt x="8293" y="131"/>
                  </a:cubicBezTo>
                  <a:cubicBezTo>
                    <a:pt x="8028" y="513"/>
                    <a:pt x="6568" y="656"/>
                    <a:pt x="5498" y="656"/>
                  </a:cubicBezTo>
                  <a:cubicBezTo>
                    <a:pt x="5384" y="656"/>
                    <a:pt x="5274" y="654"/>
                    <a:pt x="5171" y="651"/>
                  </a:cubicBezTo>
                  <a:lnTo>
                    <a:pt x="4943" y="651"/>
                  </a:lnTo>
                  <a:cubicBezTo>
                    <a:pt x="2959" y="651"/>
                    <a:pt x="1366" y="1496"/>
                    <a:pt x="1236" y="2635"/>
                  </a:cubicBezTo>
                  <a:lnTo>
                    <a:pt x="1203" y="2667"/>
                  </a:lnTo>
                  <a:cubicBezTo>
                    <a:pt x="748" y="3090"/>
                    <a:pt x="520" y="3675"/>
                    <a:pt x="520" y="4326"/>
                  </a:cubicBezTo>
                  <a:lnTo>
                    <a:pt x="520" y="5821"/>
                  </a:lnTo>
                  <a:cubicBezTo>
                    <a:pt x="195" y="5984"/>
                    <a:pt x="0" y="6309"/>
                    <a:pt x="0" y="6667"/>
                  </a:cubicBezTo>
                  <a:lnTo>
                    <a:pt x="0" y="6992"/>
                  </a:lnTo>
                  <a:cubicBezTo>
                    <a:pt x="0" y="7512"/>
                    <a:pt x="423" y="7935"/>
                    <a:pt x="943" y="7935"/>
                  </a:cubicBezTo>
                  <a:lnTo>
                    <a:pt x="1463" y="7935"/>
                  </a:lnTo>
                  <a:lnTo>
                    <a:pt x="1463" y="8000"/>
                  </a:lnTo>
                  <a:cubicBezTo>
                    <a:pt x="1463" y="9529"/>
                    <a:pt x="2504" y="10862"/>
                    <a:pt x="3902" y="11285"/>
                  </a:cubicBezTo>
                  <a:lnTo>
                    <a:pt x="3902" y="12130"/>
                  </a:lnTo>
                  <a:lnTo>
                    <a:pt x="3902" y="12163"/>
                  </a:lnTo>
                  <a:lnTo>
                    <a:pt x="3675" y="12163"/>
                  </a:lnTo>
                  <a:cubicBezTo>
                    <a:pt x="2699" y="12163"/>
                    <a:pt x="1919" y="12976"/>
                    <a:pt x="1919" y="13919"/>
                  </a:cubicBezTo>
                  <a:lnTo>
                    <a:pt x="1919" y="15024"/>
                  </a:lnTo>
                  <a:cubicBezTo>
                    <a:pt x="1919" y="15382"/>
                    <a:pt x="2211" y="15675"/>
                    <a:pt x="2537" y="15675"/>
                  </a:cubicBezTo>
                  <a:lnTo>
                    <a:pt x="3512" y="15675"/>
                  </a:lnTo>
                  <a:cubicBezTo>
                    <a:pt x="3707" y="15675"/>
                    <a:pt x="3837" y="15512"/>
                    <a:pt x="3837" y="15350"/>
                  </a:cubicBezTo>
                  <a:cubicBezTo>
                    <a:pt x="3837" y="15155"/>
                    <a:pt x="3707" y="15024"/>
                    <a:pt x="3512" y="15024"/>
                  </a:cubicBezTo>
                  <a:lnTo>
                    <a:pt x="2569" y="15024"/>
                  </a:lnTo>
                  <a:lnTo>
                    <a:pt x="2569" y="13919"/>
                  </a:lnTo>
                  <a:cubicBezTo>
                    <a:pt x="2569" y="13333"/>
                    <a:pt x="3057" y="12846"/>
                    <a:pt x="3675" y="12846"/>
                  </a:cubicBezTo>
                  <a:lnTo>
                    <a:pt x="4163" y="12846"/>
                  </a:lnTo>
                  <a:cubicBezTo>
                    <a:pt x="4358" y="13041"/>
                    <a:pt x="4618" y="13138"/>
                    <a:pt x="4911" y="13138"/>
                  </a:cubicBezTo>
                  <a:cubicBezTo>
                    <a:pt x="5203" y="13138"/>
                    <a:pt x="5463" y="13041"/>
                    <a:pt x="5658" y="12846"/>
                  </a:cubicBezTo>
                  <a:lnTo>
                    <a:pt x="6179" y="12846"/>
                  </a:lnTo>
                  <a:cubicBezTo>
                    <a:pt x="6764" y="12846"/>
                    <a:pt x="7284" y="13333"/>
                    <a:pt x="7284" y="13919"/>
                  </a:cubicBezTo>
                  <a:lnTo>
                    <a:pt x="7284" y="15024"/>
                  </a:lnTo>
                  <a:lnTo>
                    <a:pt x="5658" y="15024"/>
                  </a:lnTo>
                  <a:cubicBezTo>
                    <a:pt x="5463" y="15024"/>
                    <a:pt x="5333" y="15155"/>
                    <a:pt x="5333" y="15350"/>
                  </a:cubicBezTo>
                  <a:cubicBezTo>
                    <a:pt x="5333" y="15512"/>
                    <a:pt x="5463" y="15675"/>
                    <a:pt x="5658" y="15675"/>
                  </a:cubicBezTo>
                  <a:lnTo>
                    <a:pt x="7284" y="15675"/>
                  </a:lnTo>
                  <a:cubicBezTo>
                    <a:pt x="7642" y="15675"/>
                    <a:pt x="7935" y="15382"/>
                    <a:pt x="7935" y="15024"/>
                  </a:cubicBezTo>
                  <a:lnTo>
                    <a:pt x="7935" y="13919"/>
                  </a:lnTo>
                  <a:cubicBezTo>
                    <a:pt x="7935" y="12976"/>
                    <a:pt x="7154" y="12163"/>
                    <a:pt x="6179" y="12163"/>
                  </a:cubicBezTo>
                  <a:lnTo>
                    <a:pt x="5951" y="12163"/>
                  </a:lnTo>
                  <a:lnTo>
                    <a:pt x="5951" y="12130"/>
                  </a:lnTo>
                  <a:lnTo>
                    <a:pt x="5951" y="11317"/>
                  </a:lnTo>
                  <a:cubicBezTo>
                    <a:pt x="7382" y="10894"/>
                    <a:pt x="8423" y="9561"/>
                    <a:pt x="8423" y="7968"/>
                  </a:cubicBezTo>
                  <a:lnTo>
                    <a:pt x="8423" y="7935"/>
                  </a:lnTo>
                  <a:lnTo>
                    <a:pt x="8943" y="7935"/>
                  </a:lnTo>
                  <a:cubicBezTo>
                    <a:pt x="9463" y="7935"/>
                    <a:pt x="9886" y="7512"/>
                    <a:pt x="9886" y="6992"/>
                  </a:cubicBezTo>
                  <a:lnTo>
                    <a:pt x="9886" y="6667"/>
                  </a:lnTo>
                  <a:cubicBezTo>
                    <a:pt x="9919" y="6309"/>
                    <a:pt x="9691" y="5984"/>
                    <a:pt x="9398" y="5821"/>
                  </a:cubicBezTo>
                  <a:lnTo>
                    <a:pt x="9398" y="4326"/>
                  </a:lnTo>
                  <a:cubicBezTo>
                    <a:pt x="9398" y="3740"/>
                    <a:pt x="9171" y="3187"/>
                    <a:pt x="8780" y="2732"/>
                  </a:cubicBezTo>
                  <a:cubicBezTo>
                    <a:pt x="9658" y="1204"/>
                    <a:pt x="8845" y="163"/>
                    <a:pt x="8813" y="131"/>
                  </a:cubicBezTo>
                  <a:cubicBezTo>
                    <a:pt x="8748" y="33"/>
                    <a:pt x="8650" y="0"/>
                    <a:pt x="85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74;p21"/>
            <p:cNvSpPr/>
            <p:nvPr/>
          </p:nvSpPr>
          <p:spPr>
            <a:xfrm>
              <a:off x="10604075" y="3520575"/>
              <a:ext cx="42300" cy="42300"/>
            </a:xfrm>
            <a:custGeom>
              <a:avLst/>
              <a:gdLst/>
              <a:ahLst/>
              <a:cxnLst/>
              <a:rect l="l" t="t" r="r" b="b"/>
              <a:pathLst>
                <a:path w="1692" h="1692" extrusionOk="0">
                  <a:moveTo>
                    <a:pt x="846" y="651"/>
                  </a:moveTo>
                  <a:cubicBezTo>
                    <a:pt x="976" y="651"/>
                    <a:pt x="1041" y="748"/>
                    <a:pt x="1041" y="846"/>
                  </a:cubicBezTo>
                  <a:cubicBezTo>
                    <a:pt x="1041" y="976"/>
                    <a:pt x="976" y="1041"/>
                    <a:pt x="846" y="1041"/>
                  </a:cubicBezTo>
                  <a:cubicBezTo>
                    <a:pt x="748" y="1041"/>
                    <a:pt x="650" y="976"/>
                    <a:pt x="650" y="846"/>
                  </a:cubicBezTo>
                  <a:cubicBezTo>
                    <a:pt x="650" y="748"/>
                    <a:pt x="748" y="651"/>
                    <a:pt x="846" y="651"/>
                  </a:cubicBezTo>
                  <a:close/>
                  <a:moveTo>
                    <a:pt x="846" y="0"/>
                  </a:moveTo>
                  <a:cubicBezTo>
                    <a:pt x="390" y="0"/>
                    <a:pt x="0" y="390"/>
                    <a:pt x="0" y="846"/>
                  </a:cubicBezTo>
                  <a:cubicBezTo>
                    <a:pt x="0" y="1333"/>
                    <a:pt x="390" y="1691"/>
                    <a:pt x="846" y="1691"/>
                  </a:cubicBezTo>
                  <a:cubicBezTo>
                    <a:pt x="1333" y="1691"/>
                    <a:pt x="1691" y="1333"/>
                    <a:pt x="1691" y="846"/>
                  </a:cubicBezTo>
                  <a:cubicBezTo>
                    <a:pt x="1691" y="390"/>
                    <a:pt x="1333" y="0"/>
                    <a:pt x="8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75;p21"/>
            <p:cNvSpPr/>
            <p:nvPr/>
          </p:nvSpPr>
          <p:spPr>
            <a:xfrm>
              <a:off x="10687800" y="3520575"/>
              <a:ext cx="43125" cy="42300"/>
            </a:xfrm>
            <a:custGeom>
              <a:avLst/>
              <a:gdLst/>
              <a:ahLst/>
              <a:cxnLst/>
              <a:rect l="l" t="t" r="r" b="b"/>
              <a:pathLst>
                <a:path w="1725" h="1692" extrusionOk="0">
                  <a:moveTo>
                    <a:pt x="879" y="651"/>
                  </a:moveTo>
                  <a:cubicBezTo>
                    <a:pt x="976" y="651"/>
                    <a:pt x="1074" y="748"/>
                    <a:pt x="1074" y="846"/>
                  </a:cubicBezTo>
                  <a:cubicBezTo>
                    <a:pt x="1074" y="976"/>
                    <a:pt x="976" y="1041"/>
                    <a:pt x="879" y="1041"/>
                  </a:cubicBezTo>
                  <a:cubicBezTo>
                    <a:pt x="749" y="1041"/>
                    <a:pt x="683" y="976"/>
                    <a:pt x="683" y="846"/>
                  </a:cubicBezTo>
                  <a:cubicBezTo>
                    <a:pt x="683" y="748"/>
                    <a:pt x="749" y="651"/>
                    <a:pt x="879" y="651"/>
                  </a:cubicBezTo>
                  <a:close/>
                  <a:moveTo>
                    <a:pt x="879" y="0"/>
                  </a:moveTo>
                  <a:cubicBezTo>
                    <a:pt x="391" y="0"/>
                    <a:pt x="1" y="390"/>
                    <a:pt x="1" y="846"/>
                  </a:cubicBezTo>
                  <a:cubicBezTo>
                    <a:pt x="1" y="1333"/>
                    <a:pt x="391" y="1691"/>
                    <a:pt x="879" y="1691"/>
                  </a:cubicBezTo>
                  <a:cubicBezTo>
                    <a:pt x="1334" y="1691"/>
                    <a:pt x="1724" y="1333"/>
                    <a:pt x="1724" y="846"/>
                  </a:cubicBezTo>
                  <a:cubicBezTo>
                    <a:pt x="1724" y="390"/>
                    <a:pt x="1334" y="0"/>
                    <a:pt x="8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76;p21"/>
            <p:cNvSpPr/>
            <p:nvPr/>
          </p:nvSpPr>
          <p:spPr>
            <a:xfrm>
              <a:off x="10772350" y="3520575"/>
              <a:ext cx="42300" cy="42300"/>
            </a:xfrm>
            <a:custGeom>
              <a:avLst/>
              <a:gdLst/>
              <a:ahLst/>
              <a:cxnLst/>
              <a:rect l="l" t="t" r="r" b="b"/>
              <a:pathLst>
                <a:path w="1692" h="1692" extrusionOk="0">
                  <a:moveTo>
                    <a:pt x="846" y="651"/>
                  </a:moveTo>
                  <a:cubicBezTo>
                    <a:pt x="944" y="651"/>
                    <a:pt x="1041" y="748"/>
                    <a:pt x="1041" y="846"/>
                  </a:cubicBezTo>
                  <a:cubicBezTo>
                    <a:pt x="1041" y="976"/>
                    <a:pt x="944" y="1041"/>
                    <a:pt x="846" y="1041"/>
                  </a:cubicBezTo>
                  <a:cubicBezTo>
                    <a:pt x="716" y="1041"/>
                    <a:pt x="651" y="976"/>
                    <a:pt x="651" y="846"/>
                  </a:cubicBezTo>
                  <a:cubicBezTo>
                    <a:pt x="651" y="748"/>
                    <a:pt x="749" y="651"/>
                    <a:pt x="846" y="651"/>
                  </a:cubicBezTo>
                  <a:close/>
                  <a:moveTo>
                    <a:pt x="846" y="0"/>
                  </a:moveTo>
                  <a:cubicBezTo>
                    <a:pt x="358" y="0"/>
                    <a:pt x="1" y="390"/>
                    <a:pt x="1" y="846"/>
                  </a:cubicBezTo>
                  <a:cubicBezTo>
                    <a:pt x="1" y="1333"/>
                    <a:pt x="358" y="1691"/>
                    <a:pt x="846" y="1691"/>
                  </a:cubicBezTo>
                  <a:cubicBezTo>
                    <a:pt x="1301" y="1691"/>
                    <a:pt x="1692" y="1333"/>
                    <a:pt x="1692" y="846"/>
                  </a:cubicBezTo>
                  <a:cubicBezTo>
                    <a:pt x="1692" y="390"/>
                    <a:pt x="1301" y="0"/>
                    <a:pt x="8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 name="Rounded Rectangle 24"/>
          <p:cNvSpPr/>
          <p:nvPr/>
        </p:nvSpPr>
        <p:spPr>
          <a:xfrm>
            <a:off x="3573887" y="1242811"/>
            <a:ext cx="4520485" cy="86932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sz="1800" dirty="0" smtClean="0">
              <a:latin typeface="Times New Roman" panose="02020603050405020304" pitchFamily="18" charset="0"/>
              <a:cs typeface="Times New Roman" panose="02020603050405020304" pitchFamily="18" charset="0"/>
            </a:endParaRPr>
          </a:p>
          <a:p>
            <a:pPr algn="ctr"/>
            <a:r>
              <a:rPr lang="en-US" sz="1800" dirty="0" smtClean="0">
                <a:latin typeface="Times New Roman" panose="02020603050405020304" pitchFamily="18" charset="0"/>
                <a:cs typeface="Times New Roman" panose="02020603050405020304" pitchFamily="18" charset="0"/>
              </a:rPr>
              <a:t>Là </a:t>
            </a:r>
            <a:r>
              <a:rPr lang="en-US" sz="1800" dirty="0" err="1">
                <a:latin typeface="Times New Roman" panose="02020603050405020304" pitchFamily="18" charset="0"/>
                <a:cs typeface="Times New Roman" panose="02020603050405020304" pitchFamily="18" charset="0"/>
              </a:rPr>
              <a:t>giai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đoạn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giúp</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học</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sinh</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định</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hướng</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suy</a:t>
            </a:r>
            <a:r>
              <a:rPr lang="en-US" sz="1800" dirty="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nghĩ</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vê</a:t>
            </a:r>
            <a:r>
              <a:rPr lang="en-US" sz="1800" dirty="0" smtClean="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đê</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tài</a:t>
            </a:r>
            <a:r>
              <a:rPr lang="en-US" sz="1800" dirty="0">
                <a:latin typeface="Times New Roman" panose="02020603050405020304" pitchFamily="18" charset="0"/>
                <a:cs typeface="Times New Roman" panose="02020603050405020304" pitchFamily="18" charset="0"/>
              </a:rPr>
              <a:t> hay </a:t>
            </a:r>
            <a:r>
              <a:rPr lang="en-US" sz="1800" dirty="0" err="1">
                <a:latin typeface="Times New Roman" panose="02020603050405020304" pitchFamily="18" charset="0"/>
                <a:cs typeface="Times New Roman" panose="02020603050405020304" pitchFamily="18" charset="0"/>
              </a:rPr>
              <a:t>tình</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huống</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trước</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khi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học</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sinh</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Nghe</a:t>
            </a:r>
            <a:r>
              <a:rPr lang="en-US" sz="1800" dirty="0">
                <a:latin typeface="Times New Roman" panose="02020603050405020304" pitchFamily="18" charset="0"/>
                <a:cs typeface="Times New Roman" panose="02020603050405020304" pitchFamily="18" charset="0"/>
              </a:rPr>
              <a:t>.</a:t>
            </a:r>
          </a:p>
          <a:p>
            <a:pPr algn="ctr"/>
            <a:endParaRPr lang="en-US" dirty="0"/>
          </a:p>
        </p:txBody>
      </p:sp>
      <p:sp>
        <p:nvSpPr>
          <p:cNvPr id="28" name="Rounded Rectangle 27"/>
          <p:cNvSpPr/>
          <p:nvPr/>
        </p:nvSpPr>
        <p:spPr>
          <a:xfrm>
            <a:off x="3559712" y="2325711"/>
            <a:ext cx="4534660" cy="57122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800" dirty="0" err="1" smtClean="0">
                <a:latin typeface="Times New Roman" panose="02020603050405020304" pitchFamily="18" charset="0"/>
                <a:cs typeface="Times New Roman" panose="02020603050405020304" pitchFamily="18" charset="0"/>
              </a:rPr>
              <a:t>Giáo</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viên</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đưa</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ra</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các</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câu</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hỏi</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gợi</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mở</a:t>
            </a:r>
            <a:r>
              <a:rPr lang="en-US" sz="1800" dirty="0">
                <a:latin typeface="Times New Roman" panose="02020603050405020304" pitchFamily="18" charset="0"/>
                <a:cs typeface="Times New Roman" panose="02020603050405020304" pitchFamily="18" charset="0"/>
              </a:rPr>
              <a:t>.</a:t>
            </a:r>
          </a:p>
        </p:txBody>
      </p:sp>
      <p:sp>
        <p:nvSpPr>
          <p:cNvPr id="29" name="Rounded Rectangle 28"/>
          <p:cNvSpPr/>
          <p:nvPr/>
        </p:nvSpPr>
        <p:spPr>
          <a:xfrm>
            <a:off x="3559712" y="3300323"/>
            <a:ext cx="4534660" cy="57122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800" dirty="0" err="1" smtClean="0">
                <a:latin typeface="Times New Roman" panose="02020603050405020304" pitchFamily="18" charset="0"/>
                <a:cs typeface="Times New Roman" panose="02020603050405020304" pitchFamily="18" charset="0"/>
              </a:rPr>
              <a:t>Hướng</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dẫn</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học</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sinh</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cách</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làm</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bài</a:t>
            </a:r>
            <a:r>
              <a:rPr lang="en-US" sz="1800" dirty="0" smtClean="0">
                <a:latin typeface="Times New Roman" panose="02020603050405020304" pitchFamily="18" charset="0"/>
                <a:cs typeface="Times New Roman" panose="02020603050405020304" pitchFamily="18" charset="0"/>
              </a:rPr>
              <a:t>. </a:t>
            </a: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390757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ppt_x"/>
                                          </p:val>
                                        </p:tav>
                                        <p:tav tm="100000">
                                          <p:val>
                                            <p:strVal val="#ppt_x"/>
                                          </p:val>
                                        </p:tav>
                                      </p:tavLst>
                                    </p:anim>
                                    <p:anim calcmode="lin" valueType="num">
                                      <p:cBhvr additive="base">
                                        <p:cTn id="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anim calcmode="lin" valueType="num">
                                      <p:cBhvr additive="base">
                                        <p:cTn id="13" dur="500" fill="hold"/>
                                        <p:tgtEl>
                                          <p:spTgt spid="28"/>
                                        </p:tgtEl>
                                        <p:attrNameLst>
                                          <p:attrName>ppt_x</p:attrName>
                                        </p:attrNameLst>
                                      </p:cBhvr>
                                      <p:tavLst>
                                        <p:tav tm="0">
                                          <p:val>
                                            <p:strVal val="#ppt_x"/>
                                          </p:val>
                                        </p:tav>
                                        <p:tav tm="100000">
                                          <p:val>
                                            <p:strVal val="#ppt_x"/>
                                          </p:val>
                                        </p:tav>
                                      </p:tavLst>
                                    </p:anim>
                                    <p:anim calcmode="lin" valueType="num">
                                      <p:cBhvr additive="base">
                                        <p:cTn id="14"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anim calcmode="lin" valueType="num">
                                      <p:cBhvr additive="base">
                                        <p:cTn id="19" dur="500" fill="hold"/>
                                        <p:tgtEl>
                                          <p:spTgt spid="29"/>
                                        </p:tgtEl>
                                        <p:attrNameLst>
                                          <p:attrName>ppt_x</p:attrName>
                                        </p:attrNameLst>
                                      </p:cBhvr>
                                      <p:tavLst>
                                        <p:tav tm="0">
                                          <p:val>
                                            <p:strVal val="#ppt_x"/>
                                          </p:val>
                                        </p:tav>
                                        <p:tav tm="100000">
                                          <p:val>
                                            <p:strVal val="#ppt_x"/>
                                          </p:val>
                                        </p:tav>
                                      </p:tavLst>
                                    </p:anim>
                                    <p:anim calcmode="lin" valueType="num">
                                      <p:cBhvr additive="base">
                                        <p:cTn id="20"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8" grpId="0" animBg="1"/>
      <p:bldP spid="2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latin typeface="Times New Roman" panose="02020603050405020304" pitchFamily="18" charset="0"/>
                <a:cs typeface="Times New Roman" panose="02020603050405020304" pitchFamily="18" charset="0"/>
              </a:rPr>
              <a:t>Giai</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đoạn</a:t>
            </a:r>
            <a:r>
              <a:rPr lang="en-US" b="1" dirty="0" smtClean="0">
                <a:latin typeface="Times New Roman" panose="02020603050405020304" pitchFamily="18" charset="0"/>
                <a:cs typeface="Times New Roman" panose="02020603050405020304" pitchFamily="18" charset="0"/>
              </a:rPr>
              <a:t> While - listening</a:t>
            </a:r>
            <a:endParaRPr lang="en-US" b="1" dirty="0">
              <a:latin typeface="Times New Roman" panose="02020603050405020304" pitchFamily="18" charset="0"/>
              <a:cs typeface="Times New Roman" panose="02020603050405020304" pitchFamily="18" charset="0"/>
            </a:endParaRPr>
          </a:p>
        </p:txBody>
      </p:sp>
      <p:grpSp>
        <p:nvGrpSpPr>
          <p:cNvPr id="3" name="Google Shape;455;p21"/>
          <p:cNvGrpSpPr/>
          <p:nvPr/>
        </p:nvGrpSpPr>
        <p:grpSpPr>
          <a:xfrm>
            <a:off x="457200" y="2525109"/>
            <a:ext cx="2401411" cy="2078304"/>
            <a:chOff x="10294325" y="3406750"/>
            <a:chExt cx="558550" cy="557725"/>
          </a:xfrm>
        </p:grpSpPr>
        <p:sp>
          <p:nvSpPr>
            <p:cNvPr id="4" name="Google Shape;456;p21"/>
            <p:cNvSpPr/>
            <p:nvPr/>
          </p:nvSpPr>
          <p:spPr>
            <a:xfrm>
              <a:off x="10573975" y="3414050"/>
              <a:ext cx="271575" cy="279800"/>
            </a:xfrm>
            <a:custGeom>
              <a:avLst/>
              <a:gdLst/>
              <a:ahLst/>
              <a:cxnLst/>
              <a:rect l="l" t="t" r="r" b="b"/>
              <a:pathLst>
                <a:path w="10863" h="11192" extrusionOk="0">
                  <a:moveTo>
                    <a:pt x="5437" y="1"/>
                  </a:moveTo>
                  <a:cubicBezTo>
                    <a:pt x="2440" y="1"/>
                    <a:pt x="1" y="2428"/>
                    <a:pt x="1" y="5432"/>
                  </a:cubicBezTo>
                  <a:cubicBezTo>
                    <a:pt x="1" y="7090"/>
                    <a:pt x="749" y="8651"/>
                    <a:pt x="2050" y="9692"/>
                  </a:cubicBezTo>
                  <a:cubicBezTo>
                    <a:pt x="1985" y="10050"/>
                    <a:pt x="1854" y="10342"/>
                    <a:pt x="1659" y="10602"/>
                  </a:cubicBezTo>
                  <a:lnTo>
                    <a:pt x="1497" y="10895"/>
                  </a:lnTo>
                  <a:cubicBezTo>
                    <a:pt x="1406" y="11015"/>
                    <a:pt x="1511" y="11191"/>
                    <a:pt x="1656" y="11191"/>
                  </a:cubicBezTo>
                  <a:cubicBezTo>
                    <a:pt x="1668" y="11191"/>
                    <a:pt x="1680" y="11190"/>
                    <a:pt x="1692" y="11188"/>
                  </a:cubicBezTo>
                  <a:lnTo>
                    <a:pt x="2017" y="11155"/>
                  </a:lnTo>
                  <a:cubicBezTo>
                    <a:pt x="2765" y="10993"/>
                    <a:pt x="3350" y="10830"/>
                    <a:pt x="3741" y="10602"/>
                  </a:cubicBezTo>
                  <a:cubicBezTo>
                    <a:pt x="4255" y="10757"/>
                    <a:pt x="4790" y="10850"/>
                    <a:pt x="5346" y="10850"/>
                  </a:cubicBezTo>
                  <a:cubicBezTo>
                    <a:pt x="5492" y="10850"/>
                    <a:pt x="5640" y="10844"/>
                    <a:pt x="5789" y="10830"/>
                  </a:cubicBezTo>
                  <a:cubicBezTo>
                    <a:pt x="8619" y="10668"/>
                    <a:pt x="10862" y="8261"/>
                    <a:pt x="10830" y="5399"/>
                  </a:cubicBezTo>
                  <a:cubicBezTo>
                    <a:pt x="10830" y="2473"/>
                    <a:pt x="8456" y="66"/>
                    <a:pt x="5497" y="1"/>
                  </a:cubicBezTo>
                  <a:cubicBezTo>
                    <a:pt x="5477" y="1"/>
                    <a:pt x="5457" y="1"/>
                    <a:pt x="54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457;p21"/>
            <p:cNvSpPr/>
            <p:nvPr/>
          </p:nvSpPr>
          <p:spPr>
            <a:xfrm>
              <a:off x="10573175" y="3414075"/>
              <a:ext cx="206525" cy="279775"/>
            </a:xfrm>
            <a:custGeom>
              <a:avLst/>
              <a:gdLst/>
              <a:ahLst/>
              <a:cxnLst/>
              <a:rect l="l" t="t" r="r" b="b"/>
              <a:pathLst>
                <a:path w="8261" h="11191" extrusionOk="0">
                  <a:moveTo>
                    <a:pt x="5366" y="0"/>
                  </a:moveTo>
                  <a:cubicBezTo>
                    <a:pt x="2439" y="65"/>
                    <a:pt x="98" y="2407"/>
                    <a:pt x="33" y="5333"/>
                  </a:cubicBezTo>
                  <a:cubicBezTo>
                    <a:pt x="0" y="7024"/>
                    <a:pt x="748" y="8618"/>
                    <a:pt x="2082" y="9691"/>
                  </a:cubicBezTo>
                  <a:cubicBezTo>
                    <a:pt x="1984" y="10049"/>
                    <a:pt x="1854" y="10341"/>
                    <a:pt x="1691" y="10601"/>
                  </a:cubicBezTo>
                  <a:lnTo>
                    <a:pt x="1529" y="10894"/>
                  </a:lnTo>
                  <a:cubicBezTo>
                    <a:pt x="1438" y="11014"/>
                    <a:pt x="1543" y="11190"/>
                    <a:pt x="1688" y="11190"/>
                  </a:cubicBezTo>
                  <a:cubicBezTo>
                    <a:pt x="1700" y="11190"/>
                    <a:pt x="1712" y="11189"/>
                    <a:pt x="1724" y="11187"/>
                  </a:cubicBezTo>
                  <a:lnTo>
                    <a:pt x="2049" y="11154"/>
                  </a:lnTo>
                  <a:cubicBezTo>
                    <a:pt x="2797" y="10992"/>
                    <a:pt x="3382" y="10829"/>
                    <a:pt x="3773" y="10601"/>
                  </a:cubicBezTo>
                  <a:cubicBezTo>
                    <a:pt x="4287" y="10756"/>
                    <a:pt x="4822" y="10849"/>
                    <a:pt x="5378" y="10849"/>
                  </a:cubicBezTo>
                  <a:cubicBezTo>
                    <a:pt x="5524" y="10849"/>
                    <a:pt x="5672" y="10843"/>
                    <a:pt x="5821" y="10829"/>
                  </a:cubicBezTo>
                  <a:cubicBezTo>
                    <a:pt x="6081" y="10829"/>
                    <a:pt x="6342" y="10797"/>
                    <a:pt x="6602" y="10732"/>
                  </a:cubicBezTo>
                  <a:cubicBezTo>
                    <a:pt x="6764" y="10406"/>
                    <a:pt x="6667" y="10016"/>
                    <a:pt x="6407" y="9756"/>
                  </a:cubicBezTo>
                  <a:cubicBezTo>
                    <a:pt x="5366" y="8748"/>
                    <a:pt x="4748" y="7350"/>
                    <a:pt x="4748" y="5854"/>
                  </a:cubicBezTo>
                  <a:cubicBezTo>
                    <a:pt x="4748" y="3545"/>
                    <a:pt x="6212" y="1561"/>
                    <a:pt x="8260" y="781"/>
                  </a:cubicBezTo>
                  <a:cubicBezTo>
                    <a:pt x="7415" y="293"/>
                    <a:pt x="6407" y="0"/>
                    <a:pt x="5366"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458;p21"/>
            <p:cNvSpPr/>
            <p:nvPr/>
          </p:nvSpPr>
          <p:spPr>
            <a:xfrm>
              <a:off x="10612200" y="3528700"/>
              <a:ext cx="26850" cy="26850"/>
            </a:xfrm>
            <a:custGeom>
              <a:avLst/>
              <a:gdLst/>
              <a:ahLst/>
              <a:cxnLst/>
              <a:rect l="l" t="t" r="r" b="b"/>
              <a:pathLst>
                <a:path w="1074" h="1074" extrusionOk="0">
                  <a:moveTo>
                    <a:pt x="521" y="0"/>
                  </a:moveTo>
                  <a:cubicBezTo>
                    <a:pt x="228" y="0"/>
                    <a:pt x="0" y="228"/>
                    <a:pt x="0" y="521"/>
                  </a:cubicBezTo>
                  <a:cubicBezTo>
                    <a:pt x="0" y="846"/>
                    <a:pt x="228" y="1074"/>
                    <a:pt x="521" y="1074"/>
                  </a:cubicBezTo>
                  <a:cubicBezTo>
                    <a:pt x="846" y="1074"/>
                    <a:pt x="1073" y="846"/>
                    <a:pt x="1073" y="521"/>
                  </a:cubicBezTo>
                  <a:cubicBezTo>
                    <a:pt x="1073" y="228"/>
                    <a:pt x="846" y="0"/>
                    <a:pt x="52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459;p21"/>
            <p:cNvSpPr/>
            <p:nvPr/>
          </p:nvSpPr>
          <p:spPr>
            <a:xfrm>
              <a:off x="10695925" y="3528700"/>
              <a:ext cx="26850" cy="26850"/>
            </a:xfrm>
            <a:custGeom>
              <a:avLst/>
              <a:gdLst/>
              <a:ahLst/>
              <a:cxnLst/>
              <a:rect l="l" t="t" r="r" b="b"/>
              <a:pathLst>
                <a:path w="1074" h="1074" extrusionOk="0">
                  <a:moveTo>
                    <a:pt x="554" y="0"/>
                  </a:moveTo>
                  <a:cubicBezTo>
                    <a:pt x="228" y="0"/>
                    <a:pt x="1" y="228"/>
                    <a:pt x="1" y="521"/>
                  </a:cubicBezTo>
                  <a:cubicBezTo>
                    <a:pt x="1" y="846"/>
                    <a:pt x="228" y="1074"/>
                    <a:pt x="554" y="1074"/>
                  </a:cubicBezTo>
                  <a:cubicBezTo>
                    <a:pt x="846" y="1074"/>
                    <a:pt x="1074" y="846"/>
                    <a:pt x="1074" y="521"/>
                  </a:cubicBezTo>
                  <a:cubicBezTo>
                    <a:pt x="1074" y="228"/>
                    <a:pt x="846" y="0"/>
                    <a:pt x="5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460;p21"/>
            <p:cNvSpPr/>
            <p:nvPr/>
          </p:nvSpPr>
          <p:spPr>
            <a:xfrm>
              <a:off x="10779675" y="3528700"/>
              <a:ext cx="27650" cy="26850"/>
            </a:xfrm>
            <a:custGeom>
              <a:avLst/>
              <a:gdLst/>
              <a:ahLst/>
              <a:cxnLst/>
              <a:rect l="l" t="t" r="r" b="b"/>
              <a:pathLst>
                <a:path w="1106" h="1074" extrusionOk="0">
                  <a:moveTo>
                    <a:pt x="553" y="0"/>
                  </a:moveTo>
                  <a:cubicBezTo>
                    <a:pt x="260" y="0"/>
                    <a:pt x="0" y="228"/>
                    <a:pt x="0" y="521"/>
                  </a:cubicBezTo>
                  <a:cubicBezTo>
                    <a:pt x="0" y="846"/>
                    <a:pt x="260" y="1074"/>
                    <a:pt x="553" y="1074"/>
                  </a:cubicBezTo>
                  <a:cubicBezTo>
                    <a:pt x="846" y="1074"/>
                    <a:pt x="1106" y="846"/>
                    <a:pt x="1106" y="521"/>
                  </a:cubicBezTo>
                  <a:cubicBezTo>
                    <a:pt x="1106" y="228"/>
                    <a:pt x="846" y="0"/>
                    <a:pt x="55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461;p21"/>
            <p:cNvSpPr/>
            <p:nvPr/>
          </p:nvSpPr>
          <p:spPr>
            <a:xfrm>
              <a:off x="10314650" y="3637625"/>
              <a:ext cx="207325" cy="86225"/>
            </a:xfrm>
            <a:custGeom>
              <a:avLst/>
              <a:gdLst/>
              <a:ahLst/>
              <a:cxnLst/>
              <a:rect l="l" t="t" r="r" b="b"/>
              <a:pathLst>
                <a:path w="8293" h="3449" extrusionOk="0">
                  <a:moveTo>
                    <a:pt x="781" y="1"/>
                  </a:moveTo>
                  <a:lnTo>
                    <a:pt x="390" y="554"/>
                  </a:lnTo>
                  <a:cubicBezTo>
                    <a:pt x="130" y="879"/>
                    <a:pt x="0" y="1302"/>
                    <a:pt x="0" y="1725"/>
                  </a:cubicBezTo>
                  <a:lnTo>
                    <a:pt x="0" y="3448"/>
                  </a:lnTo>
                  <a:lnTo>
                    <a:pt x="8293" y="3448"/>
                  </a:lnTo>
                  <a:lnTo>
                    <a:pt x="8293" y="1725"/>
                  </a:lnTo>
                  <a:cubicBezTo>
                    <a:pt x="8293" y="1302"/>
                    <a:pt x="8162" y="912"/>
                    <a:pt x="7935" y="586"/>
                  </a:cubicBezTo>
                  <a:lnTo>
                    <a:pt x="7610" y="131"/>
                  </a:lnTo>
                  <a:lnTo>
                    <a:pt x="7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462;p21"/>
            <p:cNvSpPr/>
            <p:nvPr/>
          </p:nvSpPr>
          <p:spPr>
            <a:xfrm>
              <a:off x="10331700" y="3585450"/>
              <a:ext cx="186200" cy="103425"/>
            </a:xfrm>
            <a:custGeom>
              <a:avLst/>
              <a:gdLst/>
              <a:ahLst/>
              <a:cxnLst/>
              <a:rect l="l" t="t" r="r" b="b"/>
              <a:pathLst>
                <a:path w="7448" h="4137" extrusionOk="0">
                  <a:moveTo>
                    <a:pt x="6936" y="0"/>
                  </a:moveTo>
                  <a:cubicBezTo>
                    <a:pt x="6890" y="0"/>
                    <a:pt x="6842" y="12"/>
                    <a:pt x="6798" y="39"/>
                  </a:cubicBezTo>
                  <a:lnTo>
                    <a:pt x="6733" y="72"/>
                  </a:lnTo>
                  <a:cubicBezTo>
                    <a:pt x="6407" y="267"/>
                    <a:pt x="5854" y="397"/>
                    <a:pt x="5107" y="462"/>
                  </a:cubicBezTo>
                  <a:cubicBezTo>
                    <a:pt x="4651" y="527"/>
                    <a:pt x="4196" y="527"/>
                    <a:pt x="3903" y="527"/>
                  </a:cubicBezTo>
                  <a:lnTo>
                    <a:pt x="3416" y="527"/>
                  </a:lnTo>
                  <a:cubicBezTo>
                    <a:pt x="2505" y="527"/>
                    <a:pt x="1659" y="722"/>
                    <a:pt x="1009" y="1047"/>
                  </a:cubicBezTo>
                  <a:cubicBezTo>
                    <a:pt x="391" y="1373"/>
                    <a:pt x="33" y="1795"/>
                    <a:pt x="1" y="2251"/>
                  </a:cubicBezTo>
                  <a:cubicBezTo>
                    <a:pt x="1" y="2316"/>
                    <a:pt x="1" y="2381"/>
                    <a:pt x="33" y="2446"/>
                  </a:cubicBezTo>
                  <a:cubicBezTo>
                    <a:pt x="33" y="2478"/>
                    <a:pt x="66" y="2478"/>
                    <a:pt x="66" y="2511"/>
                  </a:cubicBezTo>
                  <a:cubicBezTo>
                    <a:pt x="391" y="3031"/>
                    <a:pt x="879" y="3421"/>
                    <a:pt x="1432" y="3649"/>
                  </a:cubicBezTo>
                  <a:cubicBezTo>
                    <a:pt x="2017" y="3877"/>
                    <a:pt x="2798" y="4137"/>
                    <a:pt x="3416" y="4137"/>
                  </a:cubicBezTo>
                  <a:cubicBezTo>
                    <a:pt x="4261" y="4137"/>
                    <a:pt x="5042" y="3974"/>
                    <a:pt x="5627" y="3649"/>
                  </a:cubicBezTo>
                  <a:lnTo>
                    <a:pt x="5659" y="3649"/>
                  </a:lnTo>
                  <a:cubicBezTo>
                    <a:pt x="6017" y="3421"/>
                    <a:pt x="6537" y="3031"/>
                    <a:pt x="6960" y="2251"/>
                  </a:cubicBezTo>
                  <a:cubicBezTo>
                    <a:pt x="6960" y="2251"/>
                    <a:pt x="6960" y="2251"/>
                    <a:pt x="6960" y="2218"/>
                  </a:cubicBezTo>
                  <a:cubicBezTo>
                    <a:pt x="7350" y="1600"/>
                    <a:pt x="7448" y="917"/>
                    <a:pt x="7220" y="267"/>
                  </a:cubicBezTo>
                  <a:lnTo>
                    <a:pt x="7220" y="202"/>
                  </a:lnTo>
                  <a:cubicBezTo>
                    <a:pt x="7173" y="84"/>
                    <a:pt x="7058" y="0"/>
                    <a:pt x="69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463;p21"/>
            <p:cNvSpPr/>
            <p:nvPr/>
          </p:nvSpPr>
          <p:spPr>
            <a:xfrm>
              <a:off x="10331700" y="3598625"/>
              <a:ext cx="143925" cy="90250"/>
            </a:xfrm>
            <a:custGeom>
              <a:avLst/>
              <a:gdLst/>
              <a:ahLst/>
              <a:cxnLst/>
              <a:rect l="l" t="t" r="r" b="b"/>
              <a:pathLst>
                <a:path w="5757" h="3610" extrusionOk="0">
                  <a:moveTo>
                    <a:pt x="3416" y="0"/>
                  </a:moveTo>
                  <a:cubicBezTo>
                    <a:pt x="2505" y="0"/>
                    <a:pt x="1659" y="195"/>
                    <a:pt x="1009" y="520"/>
                  </a:cubicBezTo>
                  <a:cubicBezTo>
                    <a:pt x="391" y="846"/>
                    <a:pt x="33" y="1268"/>
                    <a:pt x="1" y="1724"/>
                  </a:cubicBezTo>
                  <a:cubicBezTo>
                    <a:pt x="1" y="1789"/>
                    <a:pt x="1" y="1854"/>
                    <a:pt x="33" y="1919"/>
                  </a:cubicBezTo>
                  <a:cubicBezTo>
                    <a:pt x="33" y="1951"/>
                    <a:pt x="66" y="1951"/>
                    <a:pt x="66" y="1984"/>
                  </a:cubicBezTo>
                  <a:cubicBezTo>
                    <a:pt x="391" y="2504"/>
                    <a:pt x="879" y="2894"/>
                    <a:pt x="1432" y="3122"/>
                  </a:cubicBezTo>
                  <a:cubicBezTo>
                    <a:pt x="2017" y="3350"/>
                    <a:pt x="2798" y="3610"/>
                    <a:pt x="3416" y="3610"/>
                  </a:cubicBezTo>
                  <a:cubicBezTo>
                    <a:pt x="4261" y="3610"/>
                    <a:pt x="5042" y="3447"/>
                    <a:pt x="5659" y="3122"/>
                  </a:cubicBezTo>
                  <a:cubicBezTo>
                    <a:pt x="5692" y="3089"/>
                    <a:pt x="5724" y="3089"/>
                    <a:pt x="5757" y="3057"/>
                  </a:cubicBezTo>
                  <a:cubicBezTo>
                    <a:pt x="5172" y="3024"/>
                    <a:pt x="4489" y="2797"/>
                    <a:pt x="3936" y="2602"/>
                  </a:cubicBezTo>
                  <a:cubicBezTo>
                    <a:pt x="3383" y="2374"/>
                    <a:pt x="2895" y="1984"/>
                    <a:pt x="2603" y="1463"/>
                  </a:cubicBezTo>
                  <a:cubicBezTo>
                    <a:pt x="2570" y="1431"/>
                    <a:pt x="2570" y="1398"/>
                    <a:pt x="2537" y="1398"/>
                  </a:cubicBezTo>
                  <a:cubicBezTo>
                    <a:pt x="2537" y="1333"/>
                    <a:pt x="2505" y="1268"/>
                    <a:pt x="2505" y="1203"/>
                  </a:cubicBezTo>
                  <a:cubicBezTo>
                    <a:pt x="2537" y="748"/>
                    <a:pt x="2895" y="325"/>
                    <a:pt x="3513"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464;p21"/>
            <p:cNvSpPr/>
            <p:nvPr/>
          </p:nvSpPr>
          <p:spPr>
            <a:xfrm>
              <a:off x="10302450" y="3723000"/>
              <a:ext cx="37425" cy="40675"/>
            </a:xfrm>
            <a:custGeom>
              <a:avLst/>
              <a:gdLst/>
              <a:ahLst/>
              <a:cxnLst/>
              <a:rect l="l" t="t" r="r" b="b"/>
              <a:pathLst>
                <a:path w="1497" h="1627" extrusionOk="0">
                  <a:moveTo>
                    <a:pt x="618" y="1"/>
                  </a:moveTo>
                  <a:cubicBezTo>
                    <a:pt x="618" y="1"/>
                    <a:pt x="456" y="33"/>
                    <a:pt x="456" y="33"/>
                  </a:cubicBezTo>
                  <a:cubicBezTo>
                    <a:pt x="195" y="98"/>
                    <a:pt x="0" y="358"/>
                    <a:pt x="0" y="651"/>
                  </a:cubicBezTo>
                  <a:lnTo>
                    <a:pt x="0" y="976"/>
                  </a:lnTo>
                  <a:cubicBezTo>
                    <a:pt x="0" y="1334"/>
                    <a:pt x="293" y="1594"/>
                    <a:pt x="618" y="1594"/>
                  </a:cubicBezTo>
                  <a:lnTo>
                    <a:pt x="618" y="1627"/>
                  </a:lnTo>
                  <a:lnTo>
                    <a:pt x="1496" y="1627"/>
                  </a:lnTo>
                  <a:lnTo>
                    <a:pt x="1496" y="1"/>
                  </a:lnTo>
                  <a:close/>
                </a:path>
              </a:pathLst>
            </a:custGeom>
            <a:solidFill>
              <a:srgbClr val="DBAE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465;p21"/>
            <p:cNvSpPr/>
            <p:nvPr/>
          </p:nvSpPr>
          <p:spPr>
            <a:xfrm>
              <a:off x="10496750" y="3723000"/>
              <a:ext cx="37425" cy="40675"/>
            </a:xfrm>
            <a:custGeom>
              <a:avLst/>
              <a:gdLst/>
              <a:ahLst/>
              <a:cxnLst/>
              <a:rect l="l" t="t" r="r" b="b"/>
              <a:pathLst>
                <a:path w="1497" h="1627" extrusionOk="0">
                  <a:moveTo>
                    <a:pt x="0" y="1"/>
                  </a:moveTo>
                  <a:lnTo>
                    <a:pt x="0" y="1627"/>
                  </a:lnTo>
                  <a:lnTo>
                    <a:pt x="878" y="1627"/>
                  </a:lnTo>
                  <a:lnTo>
                    <a:pt x="878" y="1594"/>
                  </a:lnTo>
                  <a:cubicBezTo>
                    <a:pt x="1204" y="1594"/>
                    <a:pt x="1496" y="1334"/>
                    <a:pt x="1496" y="976"/>
                  </a:cubicBezTo>
                  <a:lnTo>
                    <a:pt x="1496" y="651"/>
                  </a:lnTo>
                  <a:cubicBezTo>
                    <a:pt x="1496" y="358"/>
                    <a:pt x="1301" y="98"/>
                    <a:pt x="1041" y="33"/>
                  </a:cubicBezTo>
                  <a:cubicBezTo>
                    <a:pt x="1041" y="33"/>
                    <a:pt x="878" y="1"/>
                    <a:pt x="878" y="1"/>
                  </a:cubicBezTo>
                  <a:close/>
                </a:path>
              </a:pathLst>
            </a:custGeom>
            <a:solidFill>
              <a:srgbClr val="DBAE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66;p21"/>
            <p:cNvSpPr/>
            <p:nvPr/>
          </p:nvSpPr>
          <p:spPr>
            <a:xfrm>
              <a:off x="10350400" y="3884775"/>
              <a:ext cx="134175" cy="72400"/>
            </a:xfrm>
            <a:custGeom>
              <a:avLst/>
              <a:gdLst/>
              <a:ahLst/>
              <a:cxnLst/>
              <a:rect l="l" t="t" r="r" b="b"/>
              <a:pathLst>
                <a:path w="5367" h="2896" extrusionOk="0">
                  <a:moveTo>
                    <a:pt x="1432" y="1"/>
                  </a:moveTo>
                  <a:cubicBezTo>
                    <a:pt x="651" y="1"/>
                    <a:pt x="1" y="651"/>
                    <a:pt x="1" y="1464"/>
                  </a:cubicBezTo>
                  <a:lnTo>
                    <a:pt x="1" y="2537"/>
                  </a:lnTo>
                  <a:cubicBezTo>
                    <a:pt x="1" y="2733"/>
                    <a:pt x="164" y="2895"/>
                    <a:pt x="359" y="2895"/>
                  </a:cubicBezTo>
                  <a:lnTo>
                    <a:pt x="5009" y="2895"/>
                  </a:lnTo>
                  <a:cubicBezTo>
                    <a:pt x="5204" y="2895"/>
                    <a:pt x="5367" y="2733"/>
                    <a:pt x="5367" y="2537"/>
                  </a:cubicBezTo>
                  <a:lnTo>
                    <a:pt x="5367" y="1464"/>
                  </a:lnTo>
                  <a:cubicBezTo>
                    <a:pt x="5367" y="651"/>
                    <a:pt x="4716" y="1"/>
                    <a:pt x="39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467;p21"/>
            <p:cNvSpPr/>
            <p:nvPr/>
          </p:nvSpPr>
          <p:spPr>
            <a:xfrm>
              <a:off x="10350400" y="3884775"/>
              <a:ext cx="92725" cy="72400"/>
            </a:xfrm>
            <a:custGeom>
              <a:avLst/>
              <a:gdLst/>
              <a:ahLst/>
              <a:cxnLst/>
              <a:rect l="l" t="t" r="r" b="b"/>
              <a:pathLst>
                <a:path w="3709" h="2896" extrusionOk="0">
                  <a:moveTo>
                    <a:pt x="1432" y="1"/>
                  </a:moveTo>
                  <a:cubicBezTo>
                    <a:pt x="619" y="1"/>
                    <a:pt x="1" y="651"/>
                    <a:pt x="1" y="1464"/>
                  </a:cubicBezTo>
                  <a:lnTo>
                    <a:pt x="1" y="2537"/>
                  </a:lnTo>
                  <a:cubicBezTo>
                    <a:pt x="1" y="2733"/>
                    <a:pt x="164" y="2895"/>
                    <a:pt x="359" y="2895"/>
                  </a:cubicBezTo>
                  <a:lnTo>
                    <a:pt x="1724" y="2895"/>
                  </a:lnTo>
                  <a:cubicBezTo>
                    <a:pt x="1529" y="2895"/>
                    <a:pt x="1367" y="2733"/>
                    <a:pt x="1367" y="2537"/>
                  </a:cubicBezTo>
                  <a:lnTo>
                    <a:pt x="1367" y="1464"/>
                  </a:lnTo>
                  <a:cubicBezTo>
                    <a:pt x="1367" y="1269"/>
                    <a:pt x="1399" y="1074"/>
                    <a:pt x="1464" y="911"/>
                  </a:cubicBezTo>
                  <a:cubicBezTo>
                    <a:pt x="1521" y="779"/>
                    <a:pt x="1633" y="712"/>
                    <a:pt x="1743" y="712"/>
                  </a:cubicBezTo>
                  <a:cubicBezTo>
                    <a:pt x="1821" y="712"/>
                    <a:pt x="1898" y="746"/>
                    <a:pt x="1952" y="814"/>
                  </a:cubicBezTo>
                  <a:cubicBezTo>
                    <a:pt x="2147" y="977"/>
                    <a:pt x="2407" y="1107"/>
                    <a:pt x="2700" y="1107"/>
                  </a:cubicBezTo>
                  <a:cubicBezTo>
                    <a:pt x="3285" y="1074"/>
                    <a:pt x="3708" y="619"/>
                    <a:pt x="3708" y="33"/>
                  </a:cubicBezTo>
                  <a:lnTo>
                    <a:pt x="3708" y="1"/>
                  </a:ln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468;p21"/>
            <p:cNvSpPr/>
            <p:nvPr/>
          </p:nvSpPr>
          <p:spPr>
            <a:xfrm>
              <a:off x="10399200" y="3832750"/>
              <a:ext cx="36600" cy="60200"/>
            </a:xfrm>
            <a:custGeom>
              <a:avLst/>
              <a:gdLst/>
              <a:ahLst/>
              <a:cxnLst/>
              <a:rect l="l" t="t" r="r" b="b"/>
              <a:pathLst>
                <a:path w="1464" h="2408" extrusionOk="0">
                  <a:moveTo>
                    <a:pt x="0" y="1"/>
                  </a:moveTo>
                  <a:lnTo>
                    <a:pt x="0" y="1692"/>
                  </a:lnTo>
                  <a:cubicBezTo>
                    <a:pt x="0" y="2082"/>
                    <a:pt x="325" y="2407"/>
                    <a:pt x="716" y="2407"/>
                  </a:cubicBezTo>
                  <a:cubicBezTo>
                    <a:pt x="1138" y="2407"/>
                    <a:pt x="1463" y="2082"/>
                    <a:pt x="1463" y="1692"/>
                  </a:cubicBezTo>
                  <a:lnTo>
                    <a:pt x="1463" y="1"/>
                  </a:lnTo>
                  <a:lnTo>
                    <a:pt x="1073" y="66"/>
                  </a:lnTo>
                  <a:lnTo>
                    <a:pt x="748" y="66"/>
                  </a:lnTo>
                  <a:cubicBezTo>
                    <a:pt x="650" y="66"/>
                    <a:pt x="520" y="66"/>
                    <a:pt x="390" y="33"/>
                  </a:cubicBezTo>
                  <a:lnTo>
                    <a:pt x="0" y="1"/>
                  </a:lnTo>
                  <a:close/>
                </a:path>
              </a:pathLst>
            </a:custGeom>
            <a:solidFill>
              <a:srgbClr val="FAD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469;p21"/>
            <p:cNvSpPr/>
            <p:nvPr/>
          </p:nvSpPr>
          <p:spPr>
            <a:xfrm>
              <a:off x="10399200" y="3832750"/>
              <a:ext cx="29275" cy="60200"/>
            </a:xfrm>
            <a:custGeom>
              <a:avLst/>
              <a:gdLst/>
              <a:ahLst/>
              <a:cxnLst/>
              <a:rect l="l" t="t" r="r" b="b"/>
              <a:pathLst>
                <a:path w="1171" h="2408" extrusionOk="0">
                  <a:moveTo>
                    <a:pt x="0" y="1"/>
                  </a:moveTo>
                  <a:lnTo>
                    <a:pt x="0" y="1692"/>
                  </a:lnTo>
                  <a:cubicBezTo>
                    <a:pt x="0" y="2082"/>
                    <a:pt x="325" y="2407"/>
                    <a:pt x="748" y="2407"/>
                  </a:cubicBezTo>
                  <a:cubicBezTo>
                    <a:pt x="878" y="2407"/>
                    <a:pt x="1041" y="2375"/>
                    <a:pt x="1171" y="2277"/>
                  </a:cubicBezTo>
                  <a:cubicBezTo>
                    <a:pt x="976" y="2147"/>
                    <a:pt x="846" y="1919"/>
                    <a:pt x="846" y="1692"/>
                  </a:cubicBezTo>
                  <a:lnTo>
                    <a:pt x="846" y="66"/>
                  </a:lnTo>
                  <a:lnTo>
                    <a:pt x="781" y="66"/>
                  </a:lnTo>
                  <a:cubicBezTo>
                    <a:pt x="650" y="66"/>
                    <a:pt x="520" y="66"/>
                    <a:pt x="390" y="33"/>
                  </a:cubicBezTo>
                  <a:lnTo>
                    <a:pt x="0" y="1"/>
                  </a:ln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470;p21"/>
            <p:cNvSpPr/>
            <p:nvPr/>
          </p:nvSpPr>
          <p:spPr>
            <a:xfrm>
              <a:off x="10339025" y="3664950"/>
              <a:ext cx="158550" cy="186550"/>
            </a:xfrm>
            <a:custGeom>
              <a:avLst/>
              <a:gdLst/>
              <a:ahLst/>
              <a:cxnLst/>
              <a:rect l="l" t="t" r="r" b="b"/>
              <a:pathLst>
                <a:path w="6342" h="7462" extrusionOk="0">
                  <a:moveTo>
                    <a:pt x="310" y="0"/>
                  </a:moveTo>
                  <a:cubicBezTo>
                    <a:pt x="200" y="0"/>
                    <a:pt x="88" y="66"/>
                    <a:pt x="66" y="176"/>
                  </a:cubicBezTo>
                  <a:lnTo>
                    <a:pt x="33" y="339"/>
                  </a:lnTo>
                  <a:cubicBezTo>
                    <a:pt x="1" y="436"/>
                    <a:pt x="1" y="534"/>
                    <a:pt x="1" y="632"/>
                  </a:cubicBezTo>
                  <a:lnTo>
                    <a:pt x="1" y="4241"/>
                  </a:lnTo>
                  <a:cubicBezTo>
                    <a:pt x="1" y="5997"/>
                    <a:pt x="1399" y="7461"/>
                    <a:pt x="3155" y="7461"/>
                  </a:cubicBezTo>
                  <a:cubicBezTo>
                    <a:pt x="3175" y="7461"/>
                    <a:pt x="3194" y="7461"/>
                    <a:pt x="3214" y="7461"/>
                  </a:cubicBezTo>
                  <a:cubicBezTo>
                    <a:pt x="4943" y="7461"/>
                    <a:pt x="6342" y="6043"/>
                    <a:pt x="6342" y="4306"/>
                  </a:cubicBezTo>
                  <a:lnTo>
                    <a:pt x="6342" y="632"/>
                  </a:lnTo>
                  <a:cubicBezTo>
                    <a:pt x="6342" y="534"/>
                    <a:pt x="6342" y="436"/>
                    <a:pt x="6309" y="339"/>
                  </a:cubicBezTo>
                  <a:lnTo>
                    <a:pt x="6277" y="209"/>
                  </a:lnTo>
                  <a:cubicBezTo>
                    <a:pt x="6254" y="74"/>
                    <a:pt x="6155" y="1"/>
                    <a:pt x="6041" y="1"/>
                  </a:cubicBezTo>
                  <a:cubicBezTo>
                    <a:pt x="5990" y="1"/>
                    <a:pt x="5937" y="16"/>
                    <a:pt x="5887" y="46"/>
                  </a:cubicBezTo>
                  <a:lnTo>
                    <a:pt x="5757" y="144"/>
                  </a:lnTo>
                  <a:cubicBezTo>
                    <a:pt x="5659" y="209"/>
                    <a:pt x="5561" y="274"/>
                    <a:pt x="5431" y="339"/>
                  </a:cubicBezTo>
                  <a:lnTo>
                    <a:pt x="5399" y="339"/>
                  </a:lnTo>
                  <a:lnTo>
                    <a:pt x="5399" y="371"/>
                  </a:lnTo>
                  <a:lnTo>
                    <a:pt x="5366" y="371"/>
                  </a:lnTo>
                  <a:cubicBezTo>
                    <a:pt x="4749" y="664"/>
                    <a:pt x="3968" y="827"/>
                    <a:pt x="3188" y="827"/>
                  </a:cubicBezTo>
                  <a:cubicBezTo>
                    <a:pt x="2147" y="827"/>
                    <a:pt x="1204" y="566"/>
                    <a:pt x="586" y="144"/>
                  </a:cubicBezTo>
                  <a:lnTo>
                    <a:pt x="456" y="46"/>
                  </a:lnTo>
                  <a:cubicBezTo>
                    <a:pt x="414" y="15"/>
                    <a:pt x="362" y="0"/>
                    <a:pt x="310" y="0"/>
                  </a:cubicBezTo>
                  <a:close/>
                </a:path>
              </a:pathLst>
            </a:custGeom>
            <a:solidFill>
              <a:srgbClr val="FAD3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471;p21"/>
            <p:cNvSpPr/>
            <p:nvPr/>
          </p:nvSpPr>
          <p:spPr>
            <a:xfrm>
              <a:off x="10339025" y="3664950"/>
              <a:ext cx="157750" cy="186525"/>
            </a:xfrm>
            <a:custGeom>
              <a:avLst/>
              <a:gdLst/>
              <a:ahLst/>
              <a:cxnLst/>
              <a:rect l="l" t="t" r="r" b="b"/>
              <a:pathLst>
                <a:path w="6310" h="7461" extrusionOk="0">
                  <a:moveTo>
                    <a:pt x="296" y="0"/>
                  </a:moveTo>
                  <a:cubicBezTo>
                    <a:pt x="185" y="0"/>
                    <a:pt x="88" y="66"/>
                    <a:pt x="66" y="176"/>
                  </a:cubicBezTo>
                  <a:lnTo>
                    <a:pt x="33" y="339"/>
                  </a:lnTo>
                  <a:cubicBezTo>
                    <a:pt x="1" y="436"/>
                    <a:pt x="1" y="534"/>
                    <a:pt x="1" y="632"/>
                  </a:cubicBezTo>
                  <a:lnTo>
                    <a:pt x="1" y="4241"/>
                  </a:lnTo>
                  <a:cubicBezTo>
                    <a:pt x="1" y="5965"/>
                    <a:pt x="1366" y="7428"/>
                    <a:pt x="3090" y="7461"/>
                  </a:cubicBezTo>
                  <a:cubicBezTo>
                    <a:pt x="3383" y="7461"/>
                    <a:pt x="3675" y="7428"/>
                    <a:pt x="3936" y="7363"/>
                  </a:cubicBezTo>
                  <a:cubicBezTo>
                    <a:pt x="2732" y="6875"/>
                    <a:pt x="1887" y="5672"/>
                    <a:pt x="1887" y="4274"/>
                  </a:cubicBezTo>
                  <a:lnTo>
                    <a:pt x="1887" y="2680"/>
                  </a:lnTo>
                  <a:cubicBezTo>
                    <a:pt x="1887" y="1997"/>
                    <a:pt x="2440" y="1477"/>
                    <a:pt x="3090" y="1477"/>
                  </a:cubicBezTo>
                  <a:lnTo>
                    <a:pt x="3123" y="1477"/>
                  </a:lnTo>
                  <a:cubicBezTo>
                    <a:pt x="3968" y="1477"/>
                    <a:pt x="4814" y="1314"/>
                    <a:pt x="5431" y="989"/>
                  </a:cubicBezTo>
                  <a:lnTo>
                    <a:pt x="5464" y="989"/>
                  </a:lnTo>
                  <a:cubicBezTo>
                    <a:pt x="5692" y="827"/>
                    <a:pt x="5984" y="632"/>
                    <a:pt x="6309" y="274"/>
                  </a:cubicBezTo>
                  <a:lnTo>
                    <a:pt x="6277" y="176"/>
                  </a:lnTo>
                  <a:cubicBezTo>
                    <a:pt x="6255" y="66"/>
                    <a:pt x="6143" y="0"/>
                    <a:pt x="6032" y="0"/>
                  </a:cubicBezTo>
                  <a:cubicBezTo>
                    <a:pt x="5980" y="0"/>
                    <a:pt x="5928" y="15"/>
                    <a:pt x="5887" y="46"/>
                  </a:cubicBezTo>
                  <a:lnTo>
                    <a:pt x="5757" y="144"/>
                  </a:lnTo>
                  <a:cubicBezTo>
                    <a:pt x="5659" y="209"/>
                    <a:pt x="5529" y="274"/>
                    <a:pt x="5399" y="339"/>
                  </a:cubicBezTo>
                  <a:lnTo>
                    <a:pt x="5366" y="371"/>
                  </a:lnTo>
                  <a:cubicBezTo>
                    <a:pt x="4749" y="664"/>
                    <a:pt x="3968" y="827"/>
                    <a:pt x="3155" y="827"/>
                  </a:cubicBezTo>
                  <a:cubicBezTo>
                    <a:pt x="2147" y="827"/>
                    <a:pt x="1204" y="566"/>
                    <a:pt x="586" y="144"/>
                  </a:cubicBezTo>
                  <a:lnTo>
                    <a:pt x="456" y="46"/>
                  </a:lnTo>
                  <a:cubicBezTo>
                    <a:pt x="404" y="15"/>
                    <a:pt x="348" y="0"/>
                    <a:pt x="296" y="0"/>
                  </a:cubicBezTo>
                  <a:close/>
                </a:path>
              </a:pathLst>
            </a:custGeom>
            <a:solidFill>
              <a:srgbClr val="000000">
                <a:alpha val="122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72;p21"/>
            <p:cNvSpPr/>
            <p:nvPr/>
          </p:nvSpPr>
          <p:spPr>
            <a:xfrm>
              <a:off x="10565850" y="3406750"/>
              <a:ext cx="287025" cy="296775"/>
            </a:xfrm>
            <a:custGeom>
              <a:avLst/>
              <a:gdLst/>
              <a:ahLst/>
              <a:cxnLst/>
              <a:rect l="l" t="t" r="r" b="b"/>
              <a:pathLst>
                <a:path w="11481" h="11871" extrusionOk="0">
                  <a:moveTo>
                    <a:pt x="5757" y="651"/>
                  </a:moveTo>
                  <a:cubicBezTo>
                    <a:pt x="8553" y="651"/>
                    <a:pt x="10830" y="2927"/>
                    <a:pt x="10830" y="5724"/>
                  </a:cubicBezTo>
                  <a:cubicBezTo>
                    <a:pt x="10830" y="8521"/>
                    <a:pt x="8553" y="10797"/>
                    <a:pt x="5757" y="10797"/>
                  </a:cubicBezTo>
                  <a:cubicBezTo>
                    <a:pt x="5204" y="10797"/>
                    <a:pt x="4683" y="10699"/>
                    <a:pt x="4163" y="10537"/>
                  </a:cubicBezTo>
                  <a:cubicBezTo>
                    <a:pt x="4066" y="10537"/>
                    <a:pt x="3968" y="10537"/>
                    <a:pt x="3903" y="10569"/>
                  </a:cubicBezTo>
                  <a:cubicBezTo>
                    <a:pt x="3480" y="10829"/>
                    <a:pt x="2830" y="10992"/>
                    <a:pt x="2310" y="11090"/>
                  </a:cubicBezTo>
                  <a:cubicBezTo>
                    <a:pt x="2472" y="10797"/>
                    <a:pt x="2635" y="10439"/>
                    <a:pt x="2732" y="10049"/>
                  </a:cubicBezTo>
                  <a:cubicBezTo>
                    <a:pt x="2765" y="9919"/>
                    <a:pt x="2732" y="9789"/>
                    <a:pt x="2602" y="9724"/>
                  </a:cubicBezTo>
                  <a:cubicBezTo>
                    <a:pt x="1366" y="8748"/>
                    <a:pt x="684" y="7285"/>
                    <a:pt x="684" y="5724"/>
                  </a:cubicBezTo>
                  <a:cubicBezTo>
                    <a:pt x="684" y="2927"/>
                    <a:pt x="2960" y="651"/>
                    <a:pt x="5757" y="651"/>
                  </a:cubicBezTo>
                  <a:close/>
                  <a:moveTo>
                    <a:pt x="5757" y="0"/>
                  </a:moveTo>
                  <a:cubicBezTo>
                    <a:pt x="2570" y="0"/>
                    <a:pt x="1" y="2569"/>
                    <a:pt x="1" y="5724"/>
                  </a:cubicBezTo>
                  <a:cubicBezTo>
                    <a:pt x="1" y="7415"/>
                    <a:pt x="749" y="9008"/>
                    <a:pt x="2049" y="10081"/>
                  </a:cubicBezTo>
                  <a:cubicBezTo>
                    <a:pt x="1919" y="10504"/>
                    <a:pt x="1659" y="10992"/>
                    <a:pt x="1236" y="11252"/>
                  </a:cubicBezTo>
                  <a:cubicBezTo>
                    <a:pt x="1106" y="11350"/>
                    <a:pt x="1041" y="11480"/>
                    <a:pt x="1106" y="11642"/>
                  </a:cubicBezTo>
                  <a:cubicBezTo>
                    <a:pt x="1139" y="11773"/>
                    <a:pt x="1269" y="11870"/>
                    <a:pt x="1399" y="11870"/>
                  </a:cubicBezTo>
                  <a:lnTo>
                    <a:pt x="1431" y="11870"/>
                  </a:lnTo>
                  <a:cubicBezTo>
                    <a:pt x="1497" y="11870"/>
                    <a:pt x="3090" y="11740"/>
                    <a:pt x="4098" y="11220"/>
                  </a:cubicBezTo>
                  <a:cubicBezTo>
                    <a:pt x="4618" y="11382"/>
                    <a:pt x="5171" y="11447"/>
                    <a:pt x="5724" y="11447"/>
                  </a:cubicBezTo>
                  <a:cubicBezTo>
                    <a:pt x="8911" y="11447"/>
                    <a:pt x="11480" y="8878"/>
                    <a:pt x="11480" y="5724"/>
                  </a:cubicBezTo>
                  <a:cubicBezTo>
                    <a:pt x="11480" y="2569"/>
                    <a:pt x="8911" y="0"/>
                    <a:pt x="57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473;p21"/>
            <p:cNvSpPr/>
            <p:nvPr/>
          </p:nvSpPr>
          <p:spPr>
            <a:xfrm>
              <a:off x="10294325" y="3572600"/>
              <a:ext cx="247975" cy="391875"/>
            </a:xfrm>
            <a:custGeom>
              <a:avLst/>
              <a:gdLst/>
              <a:ahLst/>
              <a:cxnLst/>
              <a:rect l="l" t="t" r="r" b="b"/>
              <a:pathLst>
                <a:path w="9919" h="15675" extrusionOk="0">
                  <a:moveTo>
                    <a:pt x="8455" y="846"/>
                  </a:moveTo>
                  <a:cubicBezTo>
                    <a:pt x="8553" y="1171"/>
                    <a:pt x="8618" y="1756"/>
                    <a:pt x="8162" y="2504"/>
                  </a:cubicBezTo>
                  <a:cubicBezTo>
                    <a:pt x="8130" y="2537"/>
                    <a:pt x="8097" y="2635"/>
                    <a:pt x="8097" y="2700"/>
                  </a:cubicBezTo>
                  <a:cubicBezTo>
                    <a:pt x="8065" y="2797"/>
                    <a:pt x="7837" y="3350"/>
                    <a:pt x="7024" y="3773"/>
                  </a:cubicBezTo>
                  <a:cubicBezTo>
                    <a:pt x="6471" y="4065"/>
                    <a:pt x="5756" y="4228"/>
                    <a:pt x="4943" y="4228"/>
                  </a:cubicBezTo>
                  <a:cubicBezTo>
                    <a:pt x="3902" y="4228"/>
                    <a:pt x="2927" y="3935"/>
                    <a:pt x="2374" y="3447"/>
                  </a:cubicBezTo>
                  <a:cubicBezTo>
                    <a:pt x="2374" y="3447"/>
                    <a:pt x="2341" y="3415"/>
                    <a:pt x="2309" y="3415"/>
                  </a:cubicBezTo>
                  <a:cubicBezTo>
                    <a:pt x="2146" y="3220"/>
                    <a:pt x="1984" y="2895"/>
                    <a:pt x="1886" y="2732"/>
                  </a:cubicBezTo>
                  <a:cubicBezTo>
                    <a:pt x="1919" y="2407"/>
                    <a:pt x="2211" y="2049"/>
                    <a:pt x="2699" y="1789"/>
                  </a:cubicBezTo>
                  <a:cubicBezTo>
                    <a:pt x="3317" y="1496"/>
                    <a:pt x="4098" y="1301"/>
                    <a:pt x="4943" y="1301"/>
                  </a:cubicBezTo>
                  <a:lnTo>
                    <a:pt x="5203" y="1301"/>
                  </a:lnTo>
                  <a:cubicBezTo>
                    <a:pt x="5271" y="1315"/>
                    <a:pt x="5422" y="1323"/>
                    <a:pt x="5624" y="1323"/>
                  </a:cubicBezTo>
                  <a:cubicBezTo>
                    <a:pt x="5910" y="1323"/>
                    <a:pt x="6299" y="1307"/>
                    <a:pt x="6699" y="1269"/>
                  </a:cubicBezTo>
                  <a:cubicBezTo>
                    <a:pt x="7480" y="1204"/>
                    <a:pt x="8065" y="1041"/>
                    <a:pt x="8455" y="846"/>
                  </a:cubicBezTo>
                  <a:close/>
                  <a:moveTo>
                    <a:pt x="1496" y="3350"/>
                  </a:moveTo>
                  <a:cubicBezTo>
                    <a:pt x="1528" y="3447"/>
                    <a:pt x="1594" y="3513"/>
                    <a:pt x="1659" y="3610"/>
                  </a:cubicBezTo>
                  <a:cubicBezTo>
                    <a:pt x="1528" y="3838"/>
                    <a:pt x="1463" y="4065"/>
                    <a:pt x="1463" y="4326"/>
                  </a:cubicBezTo>
                  <a:lnTo>
                    <a:pt x="1463" y="5724"/>
                  </a:lnTo>
                  <a:lnTo>
                    <a:pt x="1171" y="5724"/>
                  </a:lnTo>
                  <a:lnTo>
                    <a:pt x="1171" y="4326"/>
                  </a:lnTo>
                  <a:cubicBezTo>
                    <a:pt x="1171" y="3968"/>
                    <a:pt x="1268" y="3643"/>
                    <a:pt x="1496" y="3350"/>
                  </a:cubicBezTo>
                  <a:close/>
                  <a:moveTo>
                    <a:pt x="8455" y="3382"/>
                  </a:moveTo>
                  <a:cubicBezTo>
                    <a:pt x="8650" y="3643"/>
                    <a:pt x="8748" y="3968"/>
                    <a:pt x="8748" y="4326"/>
                  </a:cubicBezTo>
                  <a:lnTo>
                    <a:pt x="8748" y="5724"/>
                  </a:lnTo>
                  <a:lnTo>
                    <a:pt x="8423" y="5724"/>
                  </a:lnTo>
                  <a:lnTo>
                    <a:pt x="8423" y="4326"/>
                  </a:lnTo>
                  <a:cubicBezTo>
                    <a:pt x="8423" y="4130"/>
                    <a:pt x="8390" y="3935"/>
                    <a:pt x="8325" y="3773"/>
                  </a:cubicBezTo>
                  <a:cubicBezTo>
                    <a:pt x="8325" y="3708"/>
                    <a:pt x="8293" y="3675"/>
                    <a:pt x="8260" y="3643"/>
                  </a:cubicBezTo>
                  <a:cubicBezTo>
                    <a:pt x="8325" y="3545"/>
                    <a:pt x="8390" y="3447"/>
                    <a:pt x="8455" y="3382"/>
                  </a:cubicBezTo>
                  <a:close/>
                  <a:moveTo>
                    <a:pt x="1463" y="6374"/>
                  </a:moveTo>
                  <a:lnTo>
                    <a:pt x="1463" y="7285"/>
                  </a:lnTo>
                  <a:lnTo>
                    <a:pt x="943" y="7285"/>
                  </a:lnTo>
                  <a:cubicBezTo>
                    <a:pt x="781" y="7285"/>
                    <a:pt x="650" y="7155"/>
                    <a:pt x="650" y="6992"/>
                  </a:cubicBezTo>
                  <a:lnTo>
                    <a:pt x="650" y="6667"/>
                  </a:lnTo>
                  <a:cubicBezTo>
                    <a:pt x="650" y="6537"/>
                    <a:pt x="748" y="6407"/>
                    <a:pt x="878" y="6374"/>
                  </a:cubicBezTo>
                  <a:close/>
                  <a:moveTo>
                    <a:pt x="9041" y="6374"/>
                  </a:moveTo>
                  <a:cubicBezTo>
                    <a:pt x="9171" y="6407"/>
                    <a:pt x="9236" y="6537"/>
                    <a:pt x="9236" y="6667"/>
                  </a:cubicBezTo>
                  <a:lnTo>
                    <a:pt x="9236" y="6992"/>
                  </a:lnTo>
                  <a:cubicBezTo>
                    <a:pt x="9236" y="7155"/>
                    <a:pt x="9106" y="7285"/>
                    <a:pt x="8975" y="7285"/>
                  </a:cubicBezTo>
                  <a:lnTo>
                    <a:pt x="8423" y="7285"/>
                  </a:lnTo>
                  <a:lnTo>
                    <a:pt x="8423" y="6374"/>
                  </a:lnTo>
                  <a:close/>
                  <a:moveTo>
                    <a:pt x="7740" y="4098"/>
                  </a:moveTo>
                  <a:cubicBezTo>
                    <a:pt x="7772" y="4163"/>
                    <a:pt x="7772" y="4260"/>
                    <a:pt x="7772" y="4326"/>
                  </a:cubicBezTo>
                  <a:lnTo>
                    <a:pt x="7772" y="8000"/>
                  </a:lnTo>
                  <a:cubicBezTo>
                    <a:pt x="7772" y="9561"/>
                    <a:pt x="6504" y="10829"/>
                    <a:pt x="4943" y="10829"/>
                  </a:cubicBezTo>
                  <a:cubicBezTo>
                    <a:pt x="3415" y="10829"/>
                    <a:pt x="2146" y="9561"/>
                    <a:pt x="2146" y="8000"/>
                  </a:cubicBezTo>
                  <a:lnTo>
                    <a:pt x="2146" y="4326"/>
                  </a:lnTo>
                  <a:cubicBezTo>
                    <a:pt x="2146" y="4260"/>
                    <a:pt x="2146" y="4195"/>
                    <a:pt x="2146" y="4098"/>
                  </a:cubicBezTo>
                  <a:cubicBezTo>
                    <a:pt x="2829" y="4586"/>
                    <a:pt x="3870" y="4878"/>
                    <a:pt x="4943" y="4878"/>
                  </a:cubicBezTo>
                  <a:cubicBezTo>
                    <a:pt x="5821" y="4878"/>
                    <a:pt x="6667" y="4683"/>
                    <a:pt x="7317" y="4391"/>
                  </a:cubicBezTo>
                  <a:cubicBezTo>
                    <a:pt x="7317" y="4358"/>
                    <a:pt x="7349" y="4358"/>
                    <a:pt x="7349" y="4358"/>
                  </a:cubicBezTo>
                  <a:cubicBezTo>
                    <a:pt x="7512" y="4260"/>
                    <a:pt x="7642" y="4195"/>
                    <a:pt x="7740" y="4098"/>
                  </a:cubicBezTo>
                  <a:close/>
                  <a:moveTo>
                    <a:pt x="5301" y="11447"/>
                  </a:moveTo>
                  <a:lnTo>
                    <a:pt x="5301" y="12130"/>
                  </a:lnTo>
                  <a:cubicBezTo>
                    <a:pt x="5301" y="12325"/>
                    <a:pt x="5138" y="12488"/>
                    <a:pt x="4911" y="12488"/>
                  </a:cubicBezTo>
                  <a:cubicBezTo>
                    <a:pt x="4715" y="12488"/>
                    <a:pt x="4553" y="12325"/>
                    <a:pt x="4553" y="12130"/>
                  </a:cubicBezTo>
                  <a:lnTo>
                    <a:pt x="4553" y="11447"/>
                  </a:lnTo>
                  <a:cubicBezTo>
                    <a:pt x="4683" y="11447"/>
                    <a:pt x="4813" y="11480"/>
                    <a:pt x="4943" y="11480"/>
                  </a:cubicBezTo>
                  <a:cubicBezTo>
                    <a:pt x="5073" y="11480"/>
                    <a:pt x="5171" y="11447"/>
                    <a:pt x="5301" y="11447"/>
                  </a:cubicBezTo>
                  <a:close/>
                  <a:moveTo>
                    <a:pt x="8553" y="0"/>
                  </a:moveTo>
                  <a:cubicBezTo>
                    <a:pt x="8455" y="0"/>
                    <a:pt x="8358" y="33"/>
                    <a:pt x="8293" y="131"/>
                  </a:cubicBezTo>
                  <a:cubicBezTo>
                    <a:pt x="8028" y="513"/>
                    <a:pt x="6568" y="656"/>
                    <a:pt x="5498" y="656"/>
                  </a:cubicBezTo>
                  <a:cubicBezTo>
                    <a:pt x="5384" y="656"/>
                    <a:pt x="5274" y="654"/>
                    <a:pt x="5171" y="651"/>
                  </a:cubicBezTo>
                  <a:lnTo>
                    <a:pt x="4943" y="651"/>
                  </a:lnTo>
                  <a:cubicBezTo>
                    <a:pt x="2959" y="651"/>
                    <a:pt x="1366" y="1496"/>
                    <a:pt x="1236" y="2635"/>
                  </a:cubicBezTo>
                  <a:lnTo>
                    <a:pt x="1203" y="2667"/>
                  </a:lnTo>
                  <a:cubicBezTo>
                    <a:pt x="748" y="3090"/>
                    <a:pt x="520" y="3675"/>
                    <a:pt x="520" y="4326"/>
                  </a:cubicBezTo>
                  <a:lnTo>
                    <a:pt x="520" y="5821"/>
                  </a:lnTo>
                  <a:cubicBezTo>
                    <a:pt x="195" y="5984"/>
                    <a:pt x="0" y="6309"/>
                    <a:pt x="0" y="6667"/>
                  </a:cubicBezTo>
                  <a:lnTo>
                    <a:pt x="0" y="6992"/>
                  </a:lnTo>
                  <a:cubicBezTo>
                    <a:pt x="0" y="7512"/>
                    <a:pt x="423" y="7935"/>
                    <a:pt x="943" y="7935"/>
                  </a:cubicBezTo>
                  <a:lnTo>
                    <a:pt x="1463" y="7935"/>
                  </a:lnTo>
                  <a:lnTo>
                    <a:pt x="1463" y="8000"/>
                  </a:lnTo>
                  <a:cubicBezTo>
                    <a:pt x="1463" y="9529"/>
                    <a:pt x="2504" y="10862"/>
                    <a:pt x="3902" y="11285"/>
                  </a:cubicBezTo>
                  <a:lnTo>
                    <a:pt x="3902" y="12130"/>
                  </a:lnTo>
                  <a:lnTo>
                    <a:pt x="3902" y="12163"/>
                  </a:lnTo>
                  <a:lnTo>
                    <a:pt x="3675" y="12163"/>
                  </a:lnTo>
                  <a:cubicBezTo>
                    <a:pt x="2699" y="12163"/>
                    <a:pt x="1919" y="12976"/>
                    <a:pt x="1919" y="13919"/>
                  </a:cubicBezTo>
                  <a:lnTo>
                    <a:pt x="1919" y="15024"/>
                  </a:lnTo>
                  <a:cubicBezTo>
                    <a:pt x="1919" y="15382"/>
                    <a:pt x="2211" y="15675"/>
                    <a:pt x="2537" y="15675"/>
                  </a:cubicBezTo>
                  <a:lnTo>
                    <a:pt x="3512" y="15675"/>
                  </a:lnTo>
                  <a:cubicBezTo>
                    <a:pt x="3707" y="15675"/>
                    <a:pt x="3837" y="15512"/>
                    <a:pt x="3837" y="15350"/>
                  </a:cubicBezTo>
                  <a:cubicBezTo>
                    <a:pt x="3837" y="15155"/>
                    <a:pt x="3707" y="15024"/>
                    <a:pt x="3512" y="15024"/>
                  </a:cubicBezTo>
                  <a:lnTo>
                    <a:pt x="2569" y="15024"/>
                  </a:lnTo>
                  <a:lnTo>
                    <a:pt x="2569" y="13919"/>
                  </a:lnTo>
                  <a:cubicBezTo>
                    <a:pt x="2569" y="13333"/>
                    <a:pt x="3057" y="12846"/>
                    <a:pt x="3675" y="12846"/>
                  </a:cubicBezTo>
                  <a:lnTo>
                    <a:pt x="4163" y="12846"/>
                  </a:lnTo>
                  <a:cubicBezTo>
                    <a:pt x="4358" y="13041"/>
                    <a:pt x="4618" y="13138"/>
                    <a:pt x="4911" y="13138"/>
                  </a:cubicBezTo>
                  <a:cubicBezTo>
                    <a:pt x="5203" y="13138"/>
                    <a:pt x="5463" y="13041"/>
                    <a:pt x="5658" y="12846"/>
                  </a:cubicBezTo>
                  <a:lnTo>
                    <a:pt x="6179" y="12846"/>
                  </a:lnTo>
                  <a:cubicBezTo>
                    <a:pt x="6764" y="12846"/>
                    <a:pt x="7284" y="13333"/>
                    <a:pt x="7284" y="13919"/>
                  </a:cubicBezTo>
                  <a:lnTo>
                    <a:pt x="7284" y="15024"/>
                  </a:lnTo>
                  <a:lnTo>
                    <a:pt x="5658" y="15024"/>
                  </a:lnTo>
                  <a:cubicBezTo>
                    <a:pt x="5463" y="15024"/>
                    <a:pt x="5333" y="15155"/>
                    <a:pt x="5333" y="15350"/>
                  </a:cubicBezTo>
                  <a:cubicBezTo>
                    <a:pt x="5333" y="15512"/>
                    <a:pt x="5463" y="15675"/>
                    <a:pt x="5658" y="15675"/>
                  </a:cubicBezTo>
                  <a:lnTo>
                    <a:pt x="7284" y="15675"/>
                  </a:lnTo>
                  <a:cubicBezTo>
                    <a:pt x="7642" y="15675"/>
                    <a:pt x="7935" y="15382"/>
                    <a:pt x="7935" y="15024"/>
                  </a:cubicBezTo>
                  <a:lnTo>
                    <a:pt x="7935" y="13919"/>
                  </a:lnTo>
                  <a:cubicBezTo>
                    <a:pt x="7935" y="12976"/>
                    <a:pt x="7154" y="12163"/>
                    <a:pt x="6179" y="12163"/>
                  </a:cubicBezTo>
                  <a:lnTo>
                    <a:pt x="5951" y="12163"/>
                  </a:lnTo>
                  <a:lnTo>
                    <a:pt x="5951" y="12130"/>
                  </a:lnTo>
                  <a:lnTo>
                    <a:pt x="5951" y="11317"/>
                  </a:lnTo>
                  <a:cubicBezTo>
                    <a:pt x="7382" y="10894"/>
                    <a:pt x="8423" y="9561"/>
                    <a:pt x="8423" y="7968"/>
                  </a:cubicBezTo>
                  <a:lnTo>
                    <a:pt x="8423" y="7935"/>
                  </a:lnTo>
                  <a:lnTo>
                    <a:pt x="8943" y="7935"/>
                  </a:lnTo>
                  <a:cubicBezTo>
                    <a:pt x="9463" y="7935"/>
                    <a:pt x="9886" y="7512"/>
                    <a:pt x="9886" y="6992"/>
                  </a:cubicBezTo>
                  <a:lnTo>
                    <a:pt x="9886" y="6667"/>
                  </a:lnTo>
                  <a:cubicBezTo>
                    <a:pt x="9919" y="6309"/>
                    <a:pt x="9691" y="5984"/>
                    <a:pt x="9398" y="5821"/>
                  </a:cubicBezTo>
                  <a:lnTo>
                    <a:pt x="9398" y="4326"/>
                  </a:lnTo>
                  <a:cubicBezTo>
                    <a:pt x="9398" y="3740"/>
                    <a:pt x="9171" y="3187"/>
                    <a:pt x="8780" y="2732"/>
                  </a:cubicBezTo>
                  <a:cubicBezTo>
                    <a:pt x="9658" y="1204"/>
                    <a:pt x="8845" y="163"/>
                    <a:pt x="8813" y="131"/>
                  </a:cubicBezTo>
                  <a:cubicBezTo>
                    <a:pt x="8748" y="33"/>
                    <a:pt x="8650" y="0"/>
                    <a:pt x="85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474;p21"/>
            <p:cNvSpPr/>
            <p:nvPr/>
          </p:nvSpPr>
          <p:spPr>
            <a:xfrm>
              <a:off x="10604075" y="3520575"/>
              <a:ext cx="42300" cy="42300"/>
            </a:xfrm>
            <a:custGeom>
              <a:avLst/>
              <a:gdLst/>
              <a:ahLst/>
              <a:cxnLst/>
              <a:rect l="l" t="t" r="r" b="b"/>
              <a:pathLst>
                <a:path w="1692" h="1692" extrusionOk="0">
                  <a:moveTo>
                    <a:pt x="846" y="651"/>
                  </a:moveTo>
                  <a:cubicBezTo>
                    <a:pt x="976" y="651"/>
                    <a:pt x="1041" y="748"/>
                    <a:pt x="1041" y="846"/>
                  </a:cubicBezTo>
                  <a:cubicBezTo>
                    <a:pt x="1041" y="976"/>
                    <a:pt x="976" y="1041"/>
                    <a:pt x="846" y="1041"/>
                  </a:cubicBezTo>
                  <a:cubicBezTo>
                    <a:pt x="748" y="1041"/>
                    <a:pt x="650" y="976"/>
                    <a:pt x="650" y="846"/>
                  </a:cubicBezTo>
                  <a:cubicBezTo>
                    <a:pt x="650" y="748"/>
                    <a:pt x="748" y="651"/>
                    <a:pt x="846" y="651"/>
                  </a:cubicBezTo>
                  <a:close/>
                  <a:moveTo>
                    <a:pt x="846" y="0"/>
                  </a:moveTo>
                  <a:cubicBezTo>
                    <a:pt x="390" y="0"/>
                    <a:pt x="0" y="390"/>
                    <a:pt x="0" y="846"/>
                  </a:cubicBezTo>
                  <a:cubicBezTo>
                    <a:pt x="0" y="1333"/>
                    <a:pt x="390" y="1691"/>
                    <a:pt x="846" y="1691"/>
                  </a:cubicBezTo>
                  <a:cubicBezTo>
                    <a:pt x="1333" y="1691"/>
                    <a:pt x="1691" y="1333"/>
                    <a:pt x="1691" y="846"/>
                  </a:cubicBezTo>
                  <a:cubicBezTo>
                    <a:pt x="1691" y="390"/>
                    <a:pt x="1333" y="0"/>
                    <a:pt x="8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75;p21"/>
            <p:cNvSpPr/>
            <p:nvPr/>
          </p:nvSpPr>
          <p:spPr>
            <a:xfrm>
              <a:off x="10687800" y="3520575"/>
              <a:ext cx="43125" cy="42300"/>
            </a:xfrm>
            <a:custGeom>
              <a:avLst/>
              <a:gdLst/>
              <a:ahLst/>
              <a:cxnLst/>
              <a:rect l="l" t="t" r="r" b="b"/>
              <a:pathLst>
                <a:path w="1725" h="1692" extrusionOk="0">
                  <a:moveTo>
                    <a:pt x="879" y="651"/>
                  </a:moveTo>
                  <a:cubicBezTo>
                    <a:pt x="976" y="651"/>
                    <a:pt x="1074" y="748"/>
                    <a:pt x="1074" y="846"/>
                  </a:cubicBezTo>
                  <a:cubicBezTo>
                    <a:pt x="1074" y="976"/>
                    <a:pt x="976" y="1041"/>
                    <a:pt x="879" y="1041"/>
                  </a:cubicBezTo>
                  <a:cubicBezTo>
                    <a:pt x="749" y="1041"/>
                    <a:pt x="683" y="976"/>
                    <a:pt x="683" y="846"/>
                  </a:cubicBezTo>
                  <a:cubicBezTo>
                    <a:pt x="683" y="748"/>
                    <a:pt x="749" y="651"/>
                    <a:pt x="879" y="651"/>
                  </a:cubicBezTo>
                  <a:close/>
                  <a:moveTo>
                    <a:pt x="879" y="0"/>
                  </a:moveTo>
                  <a:cubicBezTo>
                    <a:pt x="391" y="0"/>
                    <a:pt x="1" y="390"/>
                    <a:pt x="1" y="846"/>
                  </a:cubicBezTo>
                  <a:cubicBezTo>
                    <a:pt x="1" y="1333"/>
                    <a:pt x="391" y="1691"/>
                    <a:pt x="879" y="1691"/>
                  </a:cubicBezTo>
                  <a:cubicBezTo>
                    <a:pt x="1334" y="1691"/>
                    <a:pt x="1724" y="1333"/>
                    <a:pt x="1724" y="846"/>
                  </a:cubicBezTo>
                  <a:cubicBezTo>
                    <a:pt x="1724" y="390"/>
                    <a:pt x="1334" y="0"/>
                    <a:pt x="8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76;p21"/>
            <p:cNvSpPr/>
            <p:nvPr/>
          </p:nvSpPr>
          <p:spPr>
            <a:xfrm>
              <a:off x="10772350" y="3520575"/>
              <a:ext cx="42300" cy="42300"/>
            </a:xfrm>
            <a:custGeom>
              <a:avLst/>
              <a:gdLst/>
              <a:ahLst/>
              <a:cxnLst/>
              <a:rect l="l" t="t" r="r" b="b"/>
              <a:pathLst>
                <a:path w="1692" h="1692" extrusionOk="0">
                  <a:moveTo>
                    <a:pt x="846" y="651"/>
                  </a:moveTo>
                  <a:cubicBezTo>
                    <a:pt x="944" y="651"/>
                    <a:pt x="1041" y="748"/>
                    <a:pt x="1041" y="846"/>
                  </a:cubicBezTo>
                  <a:cubicBezTo>
                    <a:pt x="1041" y="976"/>
                    <a:pt x="944" y="1041"/>
                    <a:pt x="846" y="1041"/>
                  </a:cubicBezTo>
                  <a:cubicBezTo>
                    <a:pt x="716" y="1041"/>
                    <a:pt x="651" y="976"/>
                    <a:pt x="651" y="846"/>
                  </a:cubicBezTo>
                  <a:cubicBezTo>
                    <a:pt x="651" y="748"/>
                    <a:pt x="749" y="651"/>
                    <a:pt x="846" y="651"/>
                  </a:cubicBezTo>
                  <a:close/>
                  <a:moveTo>
                    <a:pt x="846" y="0"/>
                  </a:moveTo>
                  <a:cubicBezTo>
                    <a:pt x="358" y="0"/>
                    <a:pt x="1" y="390"/>
                    <a:pt x="1" y="846"/>
                  </a:cubicBezTo>
                  <a:cubicBezTo>
                    <a:pt x="1" y="1333"/>
                    <a:pt x="358" y="1691"/>
                    <a:pt x="846" y="1691"/>
                  </a:cubicBezTo>
                  <a:cubicBezTo>
                    <a:pt x="1301" y="1691"/>
                    <a:pt x="1692" y="1333"/>
                    <a:pt x="1692" y="846"/>
                  </a:cubicBezTo>
                  <a:cubicBezTo>
                    <a:pt x="1692" y="390"/>
                    <a:pt x="1301" y="0"/>
                    <a:pt x="8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Rounded Rectangle 25"/>
          <p:cNvSpPr/>
          <p:nvPr/>
        </p:nvSpPr>
        <p:spPr>
          <a:xfrm>
            <a:off x="3361385" y="1584951"/>
            <a:ext cx="4720107" cy="940158"/>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800" dirty="0" err="1">
                <a:latin typeface="Times New Roman" panose="02020603050405020304" pitchFamily="18" charset="0"/>
                <a:cs typeface="Times New Roman" panose="02020603050405020304" pitchFamily="18" charset="0"/>
              </a:rPr>
              <a:t>Học</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sinh</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phải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thực</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hiện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yêu</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cầu</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của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đê</a:t>
            </a:r>
            <a:r>
              <a:rPr lang="en-US" sz="1800" dirty="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bài</a:t>
            </a:r>
            <a:r>
              <a:rPr lang="en-US" sz="1800" dirty="0" smtClean="0">
                <a:latin typeface="Times New Roman" panose="02020603050405020304" pitchFamily="18" charset="0"/>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p>
            <a:pPr algn="ctr"/>
            <a:endParaRPr lang="en-US" sz="1800" dirty="0">
              <a:latin typeface="Times New Roman" panose="02020603050405020304" pitchFamily="18" charset="0"/>
              <a:cs typeface="Times New Roman" panose="02020603050405020304" pitchFamily="18" charset="0"/>
            </a:endParaRPr>
          </a:p>
        </p:txBody>
      </p:sp>
      <p:sp>
        <p:nvSpPr>
          <p:cNvPr id="27" name="Rounded Rectangle 26"/>
          <p:cNvSpPr/>
          <p:nvPr/>
        </p:nvSpPr>
        <p:spPr>
          <a:xfrm>
            <a:off x="3361385" y="3106893"/>
            <a:ext cx="4720107" cy="669701"/>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800" dirty="0" err="1" smtClean="0">
                <a:latin typeface="Times New Roman" panose="02020603050405020304" pitchFamily="18" charset="0"/>
                <a:cs typeface="Times New Roman" panose="02020603050405020304" pitchFamily="18" charset="0"/>
              </a:rPr>
              <a:t>Giáo</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viên</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chú</a:t>
            </a:r>
            <a:r>
              <a:rPr lang="en-US" sz="1800" dirty="0" smtClean="0">
                <a:latin typeface="Times New Roman" panose="02020603050405020304" pitchFamily="18" charset="0"/>
                <a:cs typeface="Times New Roman" panose="02020603050405020304" pitchFamily="18" charset="0"/>
              </a:rPr>
              <a:t> ý </a:t>
            </a:r>
            <a:r>
              <a:rPr lang="en-US" sz="1800" dirty="0" err="1" smtClean="0">
                <a:latin typeface="Times New Roman" panose="02020603050405020304" pitchFamily="18" charset="0"/>
                <a:cs typeface="Times New Roman" panose="02020603050405020304" pitchFamily="18" charset="0"/>
              </a:rPr>
              <a:t>sửa</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lỗi</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và</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đưa</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ra</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phương</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án</a:t>
            </a:r>
            <a:r>
              <a:rPr lang="en-US" sz="1800" dirty="0" smtClean="0">
                <a:latin typeface="Times New Roman" panose="02020603050405020304" pitchFamily="18" charset="0"/>
                <a:cs typeface="Times New Roman" panose="02020603050405020304" pitchFamily="18" charset="0"/>
              </a:rPr>
              <a:t> </a:t>
            </a:r>
            <a:r>
              <a:rPr lang="en-US" sz="1800" dirty="0" err="1" smtClean="0">
                <a:latin typeface="Times New Roman" panose="02020603050405020304" pitchFamily="18" charset="0"/>
                <a:cs typeface="Times New Roman" panose="02020603050405020304" pitchFamily="18" charset="0"/>
              </a:rPr>
              <a:t>đúng</a:t>
            </a:r>
            <a:r>
              <a:rPr lang="en-US" sz="1800" dirty="0" smtClean="0">
                <a:latin typeface="Times New Roman" panose="02020603050405020304" pitchFamily="18" charset="0"/>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929876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7"/>
                                        </p:tgtEl>
                                        <p:attrNameLst>
                                          <p:attrName>style.visibility</p:attrName>
                                        </p:attrNameLst>
                                      </p:cBhvr>
                                      <p:to>
                                        <p:strVal val="visible"/>
                                      </p:to>
                                    </p:set>
                                    <p:anim calcmode="lin" valueType="num">
                                      <p:cBhvr additive="base">
                                        <p:cTn id="13" dur="500" fill="hold"/>
                                        <p:tgtEl>
                                          <p:spTgt spid="27"/>
                                        </p:tgtEl>
                                        <p:attrNameLst>
                                          <p:attrName>ppt_x</p:attrName>
                                        </p:attrNameLst>
                                      </p:cBhvr>
                                      <p:tavLst>
                                        <p:tav tm="0">
                                          <p:val>
                                            <p:strVal val="#ppt_x"/>
                                          </p:val>
                                        </p:tav>
                                        <p:tav tm="100000">
                                          <p:val>
                                            <p:strVal val="#ppt_x"/>
                                          </p:val>
                                        </p:tav>
                                      </p:tavLst>
                                    </p:anim>
                                    <p:anim calcmode="lin" valueType="num">
                                      <p:cBhvr additive="base">
                                        <p:cTn id="14"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Lst>
  </p:timing>
</p:sld>
</file>

<file path=ppt/theme/theme1.xml><?xml version="1.0" encoding="utf-8"?>
<a:theme xmlns:a="http://schemas.openxmlformats.org/drawingml/2006/main" name="Active Listening Infographics by Slidesgo">
  <a:themeElements>
    <a:clrScheme name="Simple Light">
      <a:dk1>
        <a:srgbClr val="000000"/>
      </a:dk1>
      <a:lt1>
        <a:srgbClr val="FFFFFF"/>
      </a:lt1>
      <a:dk2>
        <a:srgbClr val="FFCA00"/>
      </a:dk2>
      <a:lt2>
        <a:srgbClr val="2582FA"/>
      </a:lt2>
      <a:accent1>
        <a:srgbClr val="008C75"/>
      </a:accent1>
      <a:accent2>
        <a:srgbClr val="FB4F43"/>
      </a:accent2>
      <a:accent3>
        <a:srgbClr val="0F2947"/>
      </a:accent3>
      <a:accent4>
        <a:srgbClr val="D9E6F1"/>
      </a:accent4>
      <a:accent5>
        <a:srgbClr val="FFFFFF"/>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1637</TotalTime>
  <Words>1078</Words>
  <Application>Microsoft Office PowerPoint</Application>
  <PresentationFormat>On-screen Show (16:9)</PresentationFormat>
  <Paragraphs>171</Paragraphs>
  <Slides>39</Slides>
  <Notes>6</Notes>
  <HiddenSlides>0</HiddenSlides>
  <MMClips>5</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39</vt:i4>
      </vt:variant>
    </vt:vector>
  </HeadingPairs>
  <TitlesOfParts>
    <vt:vector size="46" baseType="lpstr">
      <vt:lpstr>Roboto</vt:lpstr>
      <vt:lpstr>Times New Roman</vt:lpstr>
      <vt:lpstr>Arial</vt:lpstr>
      <vt:lpstr>Fira Sans Extra Condensed Medium</vt:lpstr>
      <vt:lpstr>Calibri</vt:lpstr>
      <vt:lpstr>Wingdings</vt:lpstr>
      <vt:lpstr>Active Listening Infographics by Slidesgo</vt:lpstr>
      <vt:lpstr>PHÒNG GIÁO DỤC VÀ ĐÀO TẠO HUYỆN THƯỜNG TÍN TRƯỜNG TIỂU HỌC TỰ NHIÊN </vt:lpstr>
      <vt:lpstr>NỘI DUNG CỦA BÁO CÁO</vt:lpstr>
      <vt:lpstr> LÝ DO CHỌN BIỆN PHÁP</vt:lpstr>
      <vt:lpstr>KHẢO SÁT THỰC TẾ</vt:lpstr>
      <vt:lpstr>PowerPoint Presentation</vt:lpstr>
      <vt:lpstr>PowerPoint Presentation</vt:lpstr>
      <vt:lpstr>Thực hiện tốt tiến trình dạy nghe</vt:lpstr>
      <vt:lpstr>Giai đoạn Pre - listening</vt:lpstr>
      <vt:lpstr>Giai đoạn While - listening</vt:lpstr>
      <vt:lpstr>Giai đoạn Post - listening</vt:lpstr>
      <vt:lpstr>PowerPoint Presentation</vt:lpstr>
      <vt:lpstr>PowerPoint Presentation</vt:lpstr>
      <vt:lpstr>While - listening</vt:lpstr>
      <vt:lpstr>Post - listening</vt:lpstr>
      <vt:lpstr>PowerPoint Presentation</vt:lpstr>
      <vt:lpstr>    Xây dựng không gian học tập thoải mái, trang trí lớp học bằng các hình ảnh theo chủ đề</vt:lpstr>
      <vt:lpstr>HÌNH ẢNH KHÔNG GIAN HỌC TẬP TÍCH CỰC</vt:lpstr>
      <vt:lpstr>    Bổ sung từ vựng thông qua trò chơi.</vt:lpstr>
      <vt:lpstr>PowerPoint Presentation</vt:lpstr>
      <vt:lpstr>PowerPoint Presentation</vt:lpstr>
      <vt:lpstr>   Ví dụ minh họa:  Khi học sinh học về số và mẫu câu hỏi tuổi tôi áp dụng bài hát “ How old are you?”     </vt:lpstr>
      <vt:lpstr>PowerPoint Presentation</vt:lpstr>
      <vt:lpstr>PowerPoint Presentation</vt:lpstr>
      <vt:lpstr>Video minh họa bài hát theo chủ đề “ School”</vt:lpstr>
      <vt:lpstr>PowerPoint Presentation</vt:lpstr>
      <vt:lpstr>Cung cấp cho học sinh các tài nguyên để luyện  nghe tiếng Anh ngoài giờ học</vt:lpstr>
      <vt:lpstr>PowerPoint Presentation</vt:lpstr>
      <vt:lpstr>  Các hoạt động tích cực trong giờ học nghe</vt:lpstr>
      <vt:lpstr>Học sinh nghe -  làm bài tập</vt:lpstr>
      <vt:lpstr>Học sinh làm việc nhóm nghe – hỏi - đáp</vt:lpstr>
      <vt:lpstr>Học sinh nghe – thực hành</vt:lpstr>
      <vt:lpstr>PHẦN 3. KẾT QUẢ – KẾT LUẬN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PHÁT TRIỂN  KỸ NĂNG NGHE  ĐẠT CHUẨN ĐẦU RA A1  CHO HỌC SINH CẤP TIỂU HỌC</dc:title>
  <cp:lastModifiedBy>ADMIN</cp:lastModifiedBy>
  <cp:revision>134</cp:revision>
  <dcterms:modified xsi:type="dcterms:W3CDTF">2023-12-13T07:30:28Z</dcterms:modified>
</cp:coreProperties>
</file>