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avi" ContentType="video/x-msvide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9" r:id="rId2"/>
  </p:sldMasterIdLst>
  <p:notesMasterIdLst>
    <p:notesMasterId r:id="rId34"/>
  </p:notesMasterIdLst>
  <p:sldIdLst>
    <p:sldId id="310" r:id="rId3"/>
    <p:sldId id="393" r:id="rId4"/>
    <p:sldId id="263" r:id="rId5"/>
    <p:sldId id="383" r:id="rId6"/>
    <p:sldId id="382" r:id="rId7"/>
    <p:sldId id="265" r:id="rId8"/>
    <p:sldId id="264" r:id="rId9"/>
    <p:sldId id="388" r:id="rId10"/>
    <p:sldId id="384" r:id="rId11"/>
    <p:sldId id="385" r:id="rId12"/>
    <p:sldId id="354" r:id="rId13"/>
    <p:sldId id="386" r:id="rId14"/>
    <p:sldId id="371" r:id="rId15"/>
    <p:sldId id="390" r:id="rId16"/>
    <p:sldId id="387" r:id="rId17"/>
    <p:sldId id="271" r:id="rId18"/>
    <p:sldId id="277" r:id="rId19"/>
    <p:sldId id="394" r:id="rId20"/>
    <p:sldId id="395" r:id="rId21"/>
    <p:sldId id="280" r:id="rId22"/>
    <p:sldId id="375" r:id="rId23"/>
    <p:sldId id="376" r:id="rId24"/>
    <p:sldId id="377" r:id="rId25"/>
    <p:sldId id="284" r:id="rId26"/>
    <p:sldId id="379" r:id="rId27"/>
    <p:sldId id="361" r:id="rId28"/>
    <p:sldId id="293" r:id="rId29"/>
    <p:sldId id="294" r:id="rId30"/>
    <p:sldId id="295" r:id="rId31"/>
    <p:sldId id="381" r:id="rId32"/>
    <p:sldId id="362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4A06"/>
    <a:srgbClr val="357C12"/>
    <a:srgbClr val="F1F474"/>
    <a:srgbClr val="BEFD7F"/>
    <a:srgbClr val="F650A7"/>
    <a:srgbClr val="FAB2D8"/>
    <a:srgbClr val="FF6600"/>
    <a:srgbClr val="532476"/>
    <a:srgbClr val="0EA21C"/>
    <a:srgbClr val="0D9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0A2C57-DB7E-4669-89C8-BEC40E8934D3}" v="195" dt="2021-06-19T09:32:21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D687C-CB8F-4F39-9791-5154616346A1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CE754-0CA2-404E-B27B-3264648DE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8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517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7442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CE196-D173-4EAB-BE8A-F51C5DC08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E3BA8-2D53-4476-A333-027D5C713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9156B-0705-4560-9FFE-DD4B4B15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19EAC-33F6-42FB-925C-34CFB7236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1145D-CDA5-4DF1-82D0-84028A8D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7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110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93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62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357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88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57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93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808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56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3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50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28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62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262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710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049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6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963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1556D-11DB-4019-9411-41B25D5B5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A97F9F-1D8B-49AC-A3AD-A6F61F8B2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AD775-9B4F-45A7-8D7A-75C26A48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B91D5-2D4D-486D-B48C-03A7EBC73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6124F-AE15-4422-8BFE-A9CE30B0F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627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8494-D402-4023-8F78-EE96ABDC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C7A67-3552-47F0-889A-9E378F1358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F6BE0E-84D4-408D-84E9-72319726D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1427C-533F-473C-8A3F-E235550B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EC81D9-7EC8-4D08-A8DF-E4E19113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2A0120-1193-4B63-ABFC-8D1C92607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421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2BE4-F1F1-4D14-B69D-FE73DE20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824FB-7F13-4ABF-9BB6-3711B285F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13485-4A05-4763-B199-24C22CD41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6B97D-7B04-4B37-A755-DE4826DAD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B3F025-F791-4F91-95C6-B7AAE8E732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E77A62-C091-429B-AA74-3FD08F54B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9E4B4E-B890-4AE3-BC2E-0B55C792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7B45A8-78F2-49BF-9CAA-C73476189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686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E8956-0339-4A8D-8E25-78616B78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743B02-1832-4BD2-B799-AB52875F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FC0B5-B7CB-4852-B5A9-AC3BD768C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216CF4-8376-4995-A5A1-BEF626DA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785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671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910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7012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26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87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829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731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672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0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850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000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441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85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098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69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0645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113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4837-4C16-4FAE-B787-CF9320A34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83BA-7580-476A-9BA2-E7207BA2D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605E6-1D9F-4D9B-9BC2-86EDBD4D6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7E6E37-92C8-4BED-AB2F-951B5403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7EF0F-0ED1-4610-8903-E565C8D43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3B89D-C632-440B-B333-7846B05AE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7732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37E60-B0A8-4824-A8BA-ED48C3744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4ACF72-417E-4591-A359-CFBEB6354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95ABBF-88BE-49B1-BBC2-B58BE9D44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B616C-F6E2-40FA-8631-B10886692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D30F6-4140-47FC-B6CF-3D6C3A669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D7912-2468-4954-B638-3DA7DB10B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340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E7E9F-80AC-4DB3-A0E6-129C95BAA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51B1DB-6FB6-4386-8683-37E8043F4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CE9FC-47E2-48A7-848A-9064F2A0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0C81-F4DA-4E50-8E41-4023418CF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4E700-E7A5-457C-B785-DFFCDD9D9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34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4101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288DDC-3F58-459B-B406-9A137C122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22303-9AA2-420B-8F92-FB501775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471F4-E7EC-4D85-8FFA-F6EE4BCE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491F6-964F-4115-9CAC-C0135F7FD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8C379-FFD0-4D5D-A408-32004776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675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53DE9-0253-4820-972D-2F5369CFB06D}"/>
              </a:ext>
            </a:extLst>
          </p:cNvPr>
          <p:cNvSpPr/>
          <p:nvPr userDrawn="1"/>
        </p:nvSpPr>
        <p:spPr>
          <a:xfrm>
            <a:off x="0" y="0"/>
            <a:ext cx="12192000" cy="20900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F925FA-B5D4-4B3A-8537-E5FC94B75C67}"/>
              </a:ext>
            </a:extLst>
          </p:cNvPr>
          <p:cNvSpPr/>
          <p:nvPr userDrawn="1"/>
        </p:nvSpPr>
        <p:spPr>
          <a:xfrm>
            <a:off x="0" y="6755674"/>
            <a:ext cx="12192000" cy="10232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316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340734"/>
      </p:ext>
    </p:extLst>
  </p:cSld>
  <p:clrMapOvr>
    <a:masterClrMapping/>
  </p:clrMapOvr>
  <p:transition spd="slow" advClick="0" advTm="0">
    <p:randomBar dir="vert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254327"/>
      </p:ext>
    </p:extLst>
  </p:cSld>
  <p:clrMapOvr>
    <a:masterClrMapping/>
  </p:clrMapOvr>
  <p:transition spd="slow" advClick="0" advTm="0">
    <p:randomBar dir="vert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143128"/>
      </p:ext>
    </p:extLst>
  </p:cSld>
  <p:clrMapOvr>
    <a:masterClrMapping/>
  </p:clrMapOvr>
  <p:transition spd="slow" advClick="0" advTm="0">
    <p:randomBar dir="vert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822454"/>
      </p:ext>
    </p:extLst>
  </p:cSld>
  <p:clrMapOvr>
    <a:masterClrMapping/>
  </p:clrMapOvr>
  <p:transition spd="slow" advClick="0" advTm="0">
    <p:randomBar dir="vert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856795"/>
      </p:ext>
    </p:extLst>
  </p:cSld>
  <p:clrMapOvr>
    <a:masterClrMapping/>
  </p:clrMapOvr>
  <p:transition spd="slow" advClick="0" advTm="0">
    <p:randomBar dir="vert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953363"/>
      </p:ext>
    </p:extLst>
  </p:cSld>
  <p:clrMapOvr>
    <a:masterClrMapping/>
  </p:clrMapOvr>
  <p:transition spd="slow" advClick="0" advTm="0">
    <p:randomBar dir="vert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163168"/>
      </p:ext>
    </p:extLst>
  </p:cSld>
  <p:clrMapOvr>
    <a:masterClrMapping/>
  </p:clrMapOvr>
  <p:transition spd="slow" advClick="0" advTm="0">
    <p:randomBar dir="vert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255375"/>
      </p:ext>
    </p:extLst>
  </p:cSld>
  <p:clrMapOvr>
    <a:masterClrMapping/>
  </p:clrMapOvr>
  <p:transition spd="slow" advClick="0" advTm="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886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1763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8177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9911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173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0404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2908717"/>
            <a:ext cx="10290000" cy="215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09800" y="5138284"/>
            <a:ext cx="7172400" cy="39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9707691" y="1210851"/>
            <a:ext cx="3695160" cy="12734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 rot="5400000">
            <a:off x="9813644" y="4617259"/>
            <a:ext cx="1314843" cy="316659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5400000">
            <a:off x="9894642" y="6219989"/>
            <a:ext cx="251541" cy="223214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 flipH="1">
            <a:off x="11928962" y="5647701"/>
            <a:ext cx="172520" cy="147795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5400000">
            <a:off x="1434185" y="6098689"/>
            <a:ext cx="136855" cy="117240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 rot="5400000">
            <a:off x="1036381" y="6305871"/>
            <a:ext cx="235971" cy="215015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 rot="5400000">
            <a:off x="2917215" y="6601834"/>
            <a:ext cx="136855" cy="117314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 flipH="1">
            <a:off x="11499591" y="4906009"/>
            <a:ext cx="172520" cy="147700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 rot="5400000">
            <a:off x="9583409" y="6284211"/>
            <a:ext cx="126580" cy="127308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/>
          <p:nvPr/>
        </p:nvSpPr>
        <p:spPr>
          <a:xfrm rot="5400000">
            <a:off x="1679076" y="5636590"/>
            <a:ext cx="644968" cy="179790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 flipH="1">
            <a:off x="11973808" y="5182322"/>
            <a:ext cx="221786" cy="29558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 rot="5400000">
            <a:off x="-994544" y="4569590"/>
            <a:ext cx="3283012" cy="1293963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 rot="5400000">
            <a:off x="-228894" y="4318992"/>
            <a:ext cx="1150173" cy="692401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 rot="5400000">
            <a:off x="10460423" y="-639109"/>
            <a:ext cx="721039" cy="1999257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 rot="5400000">
            <a:off x="1202467" y="-1202558"/>
            <a:ext cx="1653827" cy="4058941"/>
          </a:xfrm>
          <a:custGeom>
            <a:avLst/>
            <a:gdLst/>
            <a:ahLst/>
            <a:cxnLst/>
            <a:rect l="l" t="t" r="r" b="b"/>
            <a:pathLst>
              <a:path w="19343" h="47473" extrusionOk="0">
                <a:moveTo>
                  <a:pt x="0" y="0"/>
                </a:moveTo>
                <a:lnTo>
                  <a:pt x="0" y="47473"/>
                </a:lnTo>
                <a:lnTo>
                  <a:pt x="19343" y="47473"/>
                </a:lnTo>
                <a:cubicBezTo>
                  <a:pt x="18997" y="46172"/>
                  <a:pt x="18239" y="45039"/>
                  <a:pt x="17041" y="44356"/>
                </a:cubicBezTo>
                <a:cubicBezTo>
                  <a:pt x="14552" y="42971"/>
                  <a:pt x="11089" y="43823"/>
                  <a:pt x="8965" y="41942"/>
                </a:cubicBezTo>
                <a:cubicBezTo>
                  <a:pt x="8619" y="41633"/>
                  <a:pt x="8329" y="41268"/>
                  <a:pt x="8113" y="40866"/>
                </a:cubicBezTo>
                <a:cubicBezTo>
                  <a:pt x="7870" y="40426"/>
                  <a:pt x="7692" y="39939"/>
                  <a:pt x="7599" y="39444"/>
                </a:cubicBezTo>
                <a:cubicBezTo>
                  <a:pt x="7533" y="39181"/>
                  <a:pt x="7496" y="38910"/>
                  <a:pt x="7477" y="38639"/>
                </a:cubicBezTo>
                <a:cubicBezTo>
                  <a:pt x="7412" y="37572"/>
                  <a:pt x="7533" y="36496"/>
                  <a:pt x="7851" y="35476"/>
                </a:cubicBezTo>
                <a:cubicBezTo>
                  <a:pt x="8506" y="33267"/>
                  <a:pt x="9714" y="31209"/>
                  <a:pt x="10069" y="28925"/>
                </a:cubicBezTo>
                <a:cubicBezTo>
                  <a:pt x="11220" y="21448"/>
                  <a:pt x="3238" y="15768"/>
                  <a:pt x="1357" y="8432"/>
                </a:cubicBezTo>
                <a:cubicBezTo>
                  <a:pt x="711" y="5886"/>
                  <a:pt x="833" y="3191"/>
                  <a:pt x="187" y="646"/>
                </a:cubicBezTo>
                <a:cubicBezTo>
                  <a:pt x="131" y="431"/>
                  <a:pt x="66" y="215"/>
                  <a:pt x="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 rot="5400000">
            <a:off x="11807738" y="468109"/>
            <a:ext cx="59112" cy="59051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 rot="5400000">
            <a:off x="10924283" y="6161879"/>
            <a:ext cx="77372" cy="773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 rot="5400000">
            <a:off x="11363594" y="6620128"/>
            <a:ext cx="77291" cy="7729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 rot="5400000">
            <a:off x="1503351" y="60639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 rot="5400000">
            <a:off x="260848" y="412015"/>
            <a:ext cx="81652" cy="8165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 rot="5400000">
            <a:off x="383239" y="13675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 rot="5400000">
            <a:off x="676840" y="582457"/>
            <a:ext cx="81737" cy="81652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 rot="5400000">
            <a:off x="298693" y="6689016"/>
            <a:ext cx="71299" cy="7129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 rot="5400000">
            <a:off x="2330284" y="6643748"/>
            <a:ext cx="83828" cy="7114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 rot="5400000">
            <a:off x="434760" y="4356015"/>
            <a:ext cx="71299" cy="7122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 rot="5400000">
            <a:off x="11985138" y="560365"/>
            <a:ext cx="133127" cy="132571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 rot="5400000">
            <a:off x="10680431" y="6300519"/>
            <a:ext cx="174249" cy="17424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 rot="5400000">
            <a:off x="26181" y="4745725"/>
            <a:ext cx="159900" cy="160645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 rot="5400000">
            <a:off x="1788956" y="268807"/>
            <a:ext cx="184081" cy="184081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 rot="5400000">
            <a:off x="-28261" y="6293004"/>
            <a:ext cx="159900" cy="103368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 rot="5400000">
            <a:off x="10633745" y="128429"/>
            <a:ext cx="132571" cy="132571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000722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2908717"/>
            <a:ext cx="10290000" cy="215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09800" y="5138284"/>
            <a:ext cx="7172400" cy="39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9707691" y="1210851"/>
            <a:ext cx="3695160" cy="12734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 rot="5400000">
            <a:off x="9813644" y="4617259"/>
            <a:ext cx="1314843" cy="316659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5400000">
            <a:off x="9894642" y="6219989"/>
            <a:ext cx="251541" cy="223214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 flipH="1">
            <a:off x="11928962" y="5647701"/>
            <a:ext cx="172520" cy="147795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5400000">
            <a:off x="1434185" y="6098689"/>
            <a:ext cx="136855" cy="117240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 rot="5400000">
            <a:off x="1036381" y="6305871"/>
            <a:ext cx="235971" cy="215015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 rot="5400000">
            <a:off x="2917215" y="6601834"/>
            <a:ext cx="136855" cy="117314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 flipH="1">
            <a:off x="11499591" y="4906009"/>
            <a:ext cx="172520" cy="147700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 rot="5400000">
            <a:off x="9583409" y="6284211"/>
            <a:ext cx="126580" cy="127308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/>
          <p:nvPr/>
        </p:nvSpPr>
        <p:spPr>
          <a:xfrm rot="5400000">
            <a:off x="1679076" y="5636590"/>
            <a:ext cx="644968" cy="179790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 flipH="1">
            <a:off x="11973808" y="5182322"/>
            <a:ext cx="221786" cy="29558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 rot="5400000">
            <a:off x="-994544" y="4569590"/>
            <a:ext cx="3283012" cy="1293963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 rot="5400000">
            <a:off x="-228894" y="4318992"/>
            <a:ext cx="1150173" cy="692401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 rot="5400000">
            <a:off x="10460423" y="-639109"/>
            <a:ext cx="721039" cy="1999257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 rot="5400000">
            <a:off x="1202467" y="-1202558"/>
            <a:ext cx="1653827" cy="4058941"/>
          </a:xfrm>
          <a:custGeom>
            <a:avLst/>
            <a:gdLst/>
            <a:ahLst/>
            <a:cxnLst/>
            <a:rect l="l" t="t" r="r" b="b"/>
            <a:pathLst>
              <a:path w="19343" h="47473" extrusionOk="0">
                <a:moveTo>
                  <a:pt x="0" y="0"/>
                </a:moveTo>
                <a:lnTo>
                  <a:pt x="0" y="47473"/>
                </a:lnTo>
                <a:lnTo>
                  <a:pt x="19343" y="47473"/>
                </a:lnTo>
                <a:cubicBezTo>
                  <a:pt x="18997" y="46172"/>
                  <a:pt x="18239" y="45039"/>
                  <a:pt x="17041" y="44356"/>
                </a:cubicBezTo>
                <a:cubicBezTo>
                  <a:pt x="14552" y="42971"/>
                  <a:pt x="11089" y="43823"/>
                  <a:pt x="8965" y="41942"/>
                </a:cubicBezTo>
                <a:cubicBezTo>
                  <a:pt x="8619" y="41633"/>
                  <a:pt x="8329" y="41268"/>
                  <a:pt x="8113" y="40866"/>
                </a:cubicBezTo>
                <a:cubicBezTo>
                  <a:pt x="7870" y="40426"/>
                  <a:pt x="7692" y="39939"/>
                  <a:pt x="7599" y="39444"/>
                </a:cubicBezTo>
                <a:cubicBezTo>
                  <a:pt x="7533" y="39181"/>
                  <a:pt x="7496" y="38910"/>
                  <a:pt x="7477" y="38639"/>
                </a:cubicBezTo>
                <a:cubicBezTo>
                  <a:pt x="7412" y="37572"/>
                  <a:pt x="7533" y="36496"/>
                  <a:pt x="7851" y="35476"/>
                </a:cubicBezTo>
                <a:cubicBezTo>
                  <a:pt x="8506" y="33267"/>
                  <a:pt x="9714" y="31209"/>
                  <a:pt x="10069" y="28925"/>
                </a:cubicBezTo>
                <a:cubicBezTo>
                  <a:pt x="11220" y="21448"/>
                  <a:pt x="3238" y="15768"/>
                  <a:pt x="1357" y="8432"/>
                </a:cubicBezTo>
                <a:cubicBezTo>
                  <a:pt x="711" y="5886"/>
                  <a:pt x="833" y="3191"/>
                  <a:pt x="187" y="646"/>
                </a:cubicBezTo>
                <a:cubicBezTo>
                  <a:pt x="131" y="431"/>
                  <a:pt x="66" y="215"/>
                  <a:pt x="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 rot="5400000">
            <a:off x="11807738" y="468109"/>
            <a:ext cx="59112" cy="59051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 rot="5400000">
            <a:off x="10924283" y="6161879"/>
            <a:ext cx="77372" cy="773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 rot="5400000">
            <a:off x="11363594" y="6620128"/>
            <a:ext cx="77291" cy="7729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 rot="5400000">
            <a:off x="1503351" y="60639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 rot="5400000">
            <a:off x="260848" y="412015"/>
            <a:ext cx="81652" cy="8165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 rot="5400000">
            <a:off x="383239" y="13675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 rot="5400000">
            <a:off x="676840" y="582457"/>
            <a:ext cx="81737" cy="81652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 rot="5400000">
            <a:off x="298693" y="6689016"/>
            <a:ext cx="71299" cy="7129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 rot="5400000">
            <a:off x="2330284" y="6643748"/>
            <a:ext cx="83828" cy="7114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 rot="5400000">
            <a:off x="434760" y="4356015"/>
            <a:ext cx="71299" cy="7122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 rot="5400000">
            <a:off x="11985138" y="560365"/>
            <a:ext cx="133127" cy="132571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 rot="5400000">
            <a:off x="10680431" y="6300519"/>
            <a:ext cx="174249" cy="17424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 rot="5400000">
            <a:off x="26181" y="4745725"/>
            <a:ext cx="159900" cy="160645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 rot="5400000">
            <a:off x="1788956" y="268807"/>
            <a:ext cx="184081" cy="184081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 rot="5400000">
            <a:off x="-28261" y="6293004"/>
            <a:ext cx="159900" cy="103368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 rot="5400000">
            <a:off x="10633745" y="128429"/>
            <a:ext cx="132571" cy="132571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9994901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2908717"/>
            <a:ext cx="10290000" cy="215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09800" y="5138284"/>
            <a:ext cx="7172400" cy="39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9707691" y="1210851"/>
            <a:ext cx="3695160" cy="12734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 rot="5400000">
            <a:off x="9813644" y="4617259"/>
            <a:ext cx="1314843" cy="316659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5400000">
            <a:off x="9894642" y="6219989"/>
            <a:ext cx="251541" cy="223214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 flipH="1">
            <a:off x="11928962" y="5647701"/>
            <a:ext cx="172520" cy="147795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5400000">
            <a:off x="1434185" y="6098689"/>
            <a:ext cx="136855" cy="117240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 rot="5400000">
            <a:off x="1036381" y="6305871"/>
            <a:ext cx="235971" cy="215015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 rot="5400000">
            <a:off x="2917215" y="6601834"/>
            <a:ext cx="136855" cy="117314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 flipH="1">
            <a:off x="11499591" y="4906009"/>
            <a:ext cx="172520" cy="147700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 rot="5400000">
            <a:off x="9583409" y="6284211"/>
            <a:ext cx="126580" cy="127308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/>
          <p:nvPr/>
        </p:nvSpPr>
        <p:spPr>
          <a:xfrm rot="5400000">
            <a:off x="1679076" y="5636590"/>
            <a:ext cx="644968" cy="179790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 flipH="1">
            <a:off x="11973808" y="5182322"/>
            <a:ext cx="221786" cy="29558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 rot="5400000">
            <a:off x="-994544" y="4569590"/>
            <a:ext cx="3283012" cy="1293963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 rot="5400000">
            <a:off x="-228894" y="4318992"/>
            <a:ext cx="1150173" cy="692401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 rot="5400000">
            <a:off x="10460423" y="-639109"/>
            <a:ext cx="721039" cy="1999257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 rot="5400000">
            <a:off x="1202467" y="-1202558"/>
            <a:ext cx="1653827" cy="4058941"/>
          </a:xfrm>
          <a:custGeom>
            <a:avLst/>
            <a:gdLst/>
            <a:ahLst/>
            <a:cxnLst/>
            <a:rect l="l" t="t" r="r" b="b"/>
            <a:pathLst>
              <a:path w="19343" h="47473" extrusionOk="0">
                <a:moveTo>
                  <a:pt x="0" y="0"/>
                </a:moveTo>
                <a:lnTo>
                  <a:pt x="0" y="47473"/>
                </a:lnTo>
                <a:lnTo>
                  <a:pt x="19343" y="47473"/>
                </a:lnTo>
                <a:cubicBezTo>
                  <a:pt x="18997" y="46172"/>
                  <a:pt x="18239" y="45039"/>
                  <a:pt x="17041" y="44356"/>
                </a:cubicBezTo>
                <a:cubicBezTo>
                  <a:pt x="14552" y="42971"/>
                  <a:pt x="11089" y="43823"/>
                  <a:pt x="8965" y="41942"/>
                </a:cubicBezTo>
                <a:cubicBezTo>
                  <a:pt x="8619" y="41633"/>
                  <a:pt x="8329" y="41268"/>
                  <a:pt x="8113" y="40866"/>
                </a:cubicBezTo>
                <a:cubicBezTo>
                  <a:pt x="7870" y="40426"/>
                  <a:pt x="7692" y="39939"/>
                  <a:pt x="7599" y="39444"/>
                </a:cubicBezTo>
                <a:cubicBezTo>
                  <a:pt x="7533" y="39181"/>
                  <a:pt x="7496" y="38910"/>
                  <a:pt x="7477" y="38639"/>
                </a:cubicBezTo>
                <a:cubicBezTo>
                  <a:pt x="7412" y="37572"/>
                  <a:pt x="7533" y="36496"/>
                  <a:pt x="7851" y="35476"/>
                </a:cubicBezTo>
                <a:cubicBezTo>
                  <a:pt x="8506" y="33267"/>
                  <a:pt x="9714" y="31209"/>
                  <a:pt x="10069" y="28925"/>
                </a:cubicBezTo>
                <a:cubicBezTo>
                  <a:pt x="11220" y="21448"/>
                  <a:pt x="3238" y="15768"/>
                  <a:pt x="1357" y="8432"/>
                </a:cubicBezTo>
                <a:cubicBezTo>
                  <a:pt x="711" y="5886"/>
                  <a:pt x="833" y="3191"/>
                  <a:pt x="187" y="646"/>
                </a:cubicBezTo>
                <a:cubicBezTo>
                  <a:pt x="131" y="431"/>
                  <a:pt x="66" y="215"/>
                  <a:pt x="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 rot="5400000">
            <a:off x="11807738" y="468109"/>
            <a:ext cx="59112" cy="59051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 rot="5400000">
            <a:off x="10924283" y="6161879"/>
            <a:ext cx="77372" cy="773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 rot="5400000">
            <a:off x="11363594" y="6620128"/>
            <a:ext cx="77291" cy="7729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 rot="5400000">
            <a:off x="1503351" y="60639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 rot="5400000">
            <a:off x="260848" y="412015"/>
            <a:ext cx="81652" cy="8165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 rot="5400000">
            <a:off x="383239" y="13675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 rot="5400000">
            <a:off x="676840" y="582457"/>
            <a:ext cx="81737" cy="81652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 rot="5400000">
            <a:off x="298693" y="6689016"/>
            <a:ext cx="71299" cy="7129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 rot="5400000">
            <a:off x="2330284" y="6643748"/>
            <a:ext cx="83828" cy="7114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 rot="5400000">
            <a:off x="434760" y="4356015"/>
            <a:ext cx="71299" cy="7122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 rot="5400000">
            <a:off x="11985138" y="560365"/>
            <a:ext cx="133127" cy="132571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 rot="5400000">
            <a:off x="10680431" y="6300519"/>
            <a:ext cx="174249" cy="17424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 rot="5400000">
            <a:off x="26181" y="4745725"/>
            <a:ext cx="159900" cy="160645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 rot="5400000">
            <a:off x="1788956" y="268807"/>
            <a:ext cx="184081" cy="184081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 rot="5400000">
            <a:off x="-28261" y="6293004"/>
            <a:ext cx="159900" cy="103368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 rot="5400000">
            <a:off x="10633745" y="128429"/>
            <a:ext cx="132571" cy="132571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2059252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2908717"/>
            <a:ext cx="10290000" cy="215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09800" y="5138284"/>
            <a:ext cx="7172400" cy="39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9707691" y="1210851"/>
            <a:ext cx="3695160" cy="12734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 rot="5400000">
            <a:off x="9813644" y="4617259"/>
            <a:ext cx="1314843" cy="316659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5400000">
            <a:off x="9894642" y="6219989"/>
            <a:ext cx="251541" cy="223214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 flipH="1">
            <a:off x="11928962" y="5647701"/>
            <a:ext cx="172520" cy="147795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5400000">
            <a:off x="1434185" y="6098689"/>
            <a:ext cx="136855" cy="117240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 rot="5400000">
            <a:off x="1036381" y="6305871"/>
            <a:ext cx="235971" cy="215015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 rot="5400000">
            <a:off x="2917215" y="6601834"/>
            <a:ext cx="136855" cy="117314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 flipH="1">
            <a:off x="11499591" y="4906009"/>
            <a:ext cx="172520" cy="147700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 rot="5400000">
            <a:off x="9583409" y="6284211"/>
            <a:ext cx="126580" cy="127308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/>
          <p:nvPr/>
        </p:nvSpPr>
        <p:spPr>
          <a:xfrm rot="5400000">
            <a:off x="1679076" y="5636590"/>
            <a:ext cx="644968" cy="179790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 flipH="1">
            <a:off x="11973808" y="5182322"/>
            <a:ext cx="221786" cy="29558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 rot="5400000">
            <a:off x="-994544" y="4569590"/>
            <a:ext cx="3283012" cy="1293963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 rot="5400000">
            <a:off x="-228894" y="4318992"/>
            <a:ext cx="1150173" cy="692401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 rot="5400000">
            <a:off x="10460423" y="-639109"/>
            <a:ext cx="721039" cy="1999257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 rot="5400000">
            <a:off x="1202467" y="-1202558"/>
            <a:ext cx="1653827" cy="4058941"/>
          </a:xfrm>
          <a:custGeom>
            <a:avLst/>
            <a:gdLst/>
            <a:ahLst/>
            <a:cxnLst/>
            <a:rect l="l" t="t" r="r" b="b"/>
            <a:pathLst>
              <a:path w="19343" h="47473" extrusionOk="0">
                <a:moveTo>
                  <a:pt x="0" y="0"/>
                </a:moveTo>
                <a:lnTo>
                  <a:pt x="0" y="47473"/>
                </a:lnTo>
                <a:lnTo>
                  <a:pt x="19343" y="47473"/>
                </a:lnTo>
                <a:cubicBezTo>
                  <a:pt x="18997" y="46172"/>
                  <a:pt x="18239" y="45039"/>
                  <a:pt x="17041" y="44356"/>
                </a:cubicBezTo>
                <a:cubicBezTo>
                  <a:pt x="14552" y="42971"/>
                  <a:pt x="11089" y="43823"/>
                  <a:pt x="8965" y="41942"/>
                </a:cubicBezTo>
                <a:cubicBezTo>
                  <a:pt x="8619" y="41633"/>
                  <a:pt x="8329" y="41268"/>
                  <a:pt x="8113" y="40866"/>
                </a:cubicBezTo>
                <a:cubicBezTo>
                  <a:pt x="7870" y="40426"/>
                  <a:pt x="7692" y="39939"/>
                  <a:pt x="7599" y="39444"/>
                </a:cubicBezTo>
                <a:cubicBezTo>
                  <a:pt x="7533" y="39181"/>
                  <a:pt x="7496" y="38910"/>
                  <a:pt x="7477" y="38639"/>
                </a:cubicBezTo>
                <a:cubicBezTo>
                  <a:pt x="7412" y="37572"/>
                  <a:pt x="7533" y="36496"/>
                  <a:pt x="7851" y="35476"/>
                </a:cubicBezTo>
                <a:cubicBezTo>
                  <a:pt x="8506" y="33267"/>
                  <a:pt x="9714" y="31209"/>
                  <a:pt x="10069" y="28925"/>
                </a:cubicBezTo>
                <a:cubicBezTo>
                  <a:pt x="11220" y="21448"/>
                  <a:pt x="3238" y="15768"/>
                  <a:pt x="1357" y="8432"/>
                </a:cubicBezTo>
                <a:cubicBezTo>
                  <a:pt x="711" y="5886"/>
                  <a:pt x="833" y="3191"/>
                  <a:pt x="187" y="646"/>
                </a:cubicBezTo>
                <a:cubicBezTo>
                  <a:pt x="131" y="431"/>
                  <a:pt x="66" y="215"/>
                  <a:pt x="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 rot="5400000">
            <a:off x="11807738" y="468109"/>
            <a:ext cx="59112" cy="59051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 rot="5400000">
            <a:off x="10924283" y="6161879"/>
            <a:ext cx="77372" cy="773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 rot="5400000">
            <a:off x="11363594" y="6620128"/>
            <a:ext cx="77291" cy="7729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 rot="5400000">
            <a:off x="1503351" y="60639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 rot="5400000">
            <a:off x="260848" y="412015"/>
            <a:ext cx="81652" cy="8165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 rot="5400000">
            <a:off x="383239" y="13675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 rot="5400000">
            <a:off x="676840" y="582457"/>
            <a:ext cx="81737" cy="81652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 rot="5400000">
            <a:off x="298693" y="6689016"/>
            <a:ext cx="71299" cy="7129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 rot="5400000">
            <a:off x="2330284" y="6643748"/>
            <a:ext cx="83828" cy="7114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 rot="5400000">
            <a:off x="434760" y="4356015"/>
            <a:ext cx="71299" cy="7122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 rot="5400000">
            <a:off x="11985138" y="560365"/>
            <a:ext cx="133127" cy="132571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 rot="5400000">
            <a:off x="10680431" y="6300519"/>
            <a:ext cx="174249" cy="17424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 rot="5400000">
            <a:off x="26181" y="4745725"/>
            <a:ext cx="159900" cy="160645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 rot="5400000">
            <a:off x="1788956" y="268807"/>
            <a:ext cx="184081" cy="184081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 rot="5400000">
            <a:off x="-28261" y="6293004"/>
            <a:ext cx="159900" cy="103368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 rot="5400000">
            <a:off x="10633745" y="128429"/>
            <a:ext cx="132571" cy="132571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1513637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2908717"/>
            <a:ext cx="10290000" cy="215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09800" y="5138284"/>
            <a:ext cx="7172400" cy="39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9707691" y="1210851"/>
            <a:ext cx="3695160" cy="12734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 rot="5400000">
            <a:off x="9813644" y="4617259"/>
            <a:ext cx="1314843" cy="316659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5400000">
            <a:off x="9894642" y="6219989"/>
            <a:ext cx="251541" cy="223214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 flipH="1">
            <a:off x="11928962" y="5647701"/>
            <a:ext cx="172520" cy="147795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5400000">
            <a:off x="1434185" y="6098689"/>
            <a:ext cx="136855" cy="117240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 rot="5400000">
            <a:off x="1036381" y="6305871"/>
            <a:ext cx="235971" cy="215015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 rot="5400000">
            <a:off x="2917215" y="6601834"/>
            <a:ext cx="136855" cy="117314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 flipH="1">
            <a:off x="11499591" y="4906009"/>
            <a:ext cx="172520" cy="147700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 rot="5400000">
            <a:off x="9583409" y="6284211"/>
            <a:ext cx="126580" cy="127308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/>
          <p:nvPr/>
        </p:nvSpPr>
        <p:spPr>
          <a:xfrm rot="5400000">
            <a:off x="1679076" y="5636590"/>
            <a:ext cx="644968" cy="179790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 flipH="1">
            <a:off x="11973808" y="5182322"/>
            <a:ext cx="221786" cy="29558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 rot="5400000">
            <a:off x="-994544" y="4569590"/>
            <a:ext cx="3283012" cy="1293963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 rot="5400000">
            <a:off x="-228894" y="4318992"/>
            <a:ext cx="1150173" cy="692401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 rot="5400000">
            <a:off x="10460423" y="-639109"/>
            <a:ext cx="721039" cy="1999257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 rot="5400000">
            <a:off x="1202467" y="-1202558"/>
            <a:ext cx="1653827" cy="4058941"/>
          </a:xfrm>
          <a:custGeom>
            <a:avLst/>
            <a:gdLst/>
            <a:ahLst/>
            <a:cxnLst/>
            <a:rect l="l" t="t" r="r" b="b"/>
            <a:pathLst>
              <a:path w="19343" h="47473" extrusionOk="0">
                <a:moveTo>
                  <a:pt x="0" y="0"/>
                </a:moveTo>
                <a:lnTo>
                  <a:pt x="0" y="47473"/>
                </a:lnTo>
                <a:lnTo>
                  <a:pt x="19343" y="47473"/>
                </a:lnTo>
                <a:cubicBezTo>
                  <a:pt x="18997" y="46172"/>
                  <a:pt x="18239" y="45039"/>
                  <a:pt x="17041" y="44356"/>
                </a:cubicBezTo>
                <a:cubicBezTo>
                  <a:pt x="14552" y="42971"/>
                  <a:pt x="11089" y="43823"/>
                  <a:pt x="8965" y="41942"/>
                </a:cubicBezTo>
                <a:cubicBezTo>
                  <a:pt x="8619" y="41633"/>
                  <a:pt x="8329" y="41268"/>
                  <a:pt x="8113" y="40866"/>
                </a:cubicBezTo>
                <a:cubicBezTo>
                  <a:pt x="7870" y="40426"/>
                  <a:pt x="7692" y="39939"/>
                  <a:pt x="7599" y="39444"/>
                </a:cubicBezTo>
                <a:cubicBezTo>
                  <a:pt x="7533" y="39181"/>
                  <a:pt x="7496" y="38910"/>
                  <a:pt x="7477" y="38639"/>
                </a:cubicBezTo>
                <a:cubicBezTo>
                  <a:pt x="7412" y="37572"/>
                  <a:pt x="7533" y="36496"/>
                  <a:pt x="7851" y="35476"/>
                </a:cubicBezTo>
                <a:cubicBezTo>
                  <a:pt x="8506" y="33267"/>
                  <a:pt x="9714" y="31209"/>
                  <a:pt x="10069" y="28925"/>
                </a:cubicBezTo>
                <a:cubicBezTo>
                  <a:pt x="11220" y="21448"/>
                  <a:pt x="3238" y="15768"/>
                  <a:pt x="1357" y="8432"/>
                </a:cubicBezTo>
                <a:cubicBezTo>
                  <a:pt x="711" y="5886"/>
                  <a:pt x="833" y="3191"/>
                  <a:pt x="187" y="646"/>
                </a:cubicBezTo>
                <a:cubicBezTo>
                  <a:pt x="131" y="431"/>
                  <a:pt x="66" y="215"/>
                  <a:pt x="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 rot="5400000">
            <a:off x="11807738" y="468109"/>
            <a:ext cx="59112" cy="59051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 rot="5400000">
            <a:off x="10924283" y="6161879"/>
            <a:ext cx="77372" cy="773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 rot="5400000">
            <a:off x="11363594" y="6620128"/>
            <a:ext cx="77291" cy="7729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 rot="5400000">
            <a:off x="1503351" y="60639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 rot="5400000">
            <a:off x="260848" y="412015"/>
            <a:ext cx="81652" cy="8165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 rot="5400000">
            <a:off x="383239" y="13675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 rot="5400000">
            <a:off x="676840" y="582457"/>
            <a:ext cx="81737" cy="81652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 rot="5400000">
            <a:off x="298693" y="6689016"/>
            <a:ext cx="71299" cy="7129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 rot="5400000">
            <a:off x="2330284" y="6643748"/>
            <a:ext cx="83828" cy="7114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 rot="5400000">
            <a:off x="434760" y="4356015"/>
            <a:ext cx="71299" cy="7122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 rot="5400000">
            <a:off x="11985138" y="560365"/>
            <a:ext cx="133127" cy="132571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 rot="5400000">
            <a:off x="10680431" y="6300519"/>
            <a:ext cx="174249" cy="17424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 rot="5400000">
            <a:off x="26181" y="4745725"/>
            <a:ext cx="159900" cy="160645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 rot="5400000">
            <a:off x="1788956" y="268807"/>
            <a:ext cx="184081" cy="184081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 rot="5400000">
            <a:off x="-28261" y="6293004"/>
            <a:ext cx="159900" cy="103368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 rot="5400000">
            <a:off x="10633745" y="128429"/>
            <a:ext cx="132571" cy="132571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84433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93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2908717"/>
            <a:ext cx="10290000" cy="215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09800" y="5138284"/>
            <a:ext cx="7172400" cy="39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5400000">
            <a:off x="9707691" y="1210851"/>
            <a:ext cx="3695160" cy="1273457"/>
          </a:xfrm>
          <a:custGeom>
            <a:avLst/>
            <a:gdLst/>
            <a:ahLst/>
            <a:cxnLst/>
            <a:rect l="l" t="t" r="r" b="b"/>
            <a:pathLst>
              <a:path w="59760" h="20595" extrusionOk="0">
                <a:moveTo>
                  <a:pt x="0" y="0"/>
                </a:moveTo>
                <a:lnTo>
                  <a:pt x="0" y="14598"/>
                </a:lnTo>
                <a:cubicBezTo>
                  <a:pt x="3547" y="16984"/>
                  <a:pt x="7842" y="18762"/>
                  <a:pt x="11492" y="19726"/>
                </a:cubicBezTo>
                <a:cubicBezTo>
                  <a:pt x="11941" y="19848"/>
                  <a:pt x="12371" y="19951"/>
                  <a:pt x="12802" y="20044"/>
                </a:cubicBezTo>
                <a:cubicBezTo>
                  <a:pt x="14470" y="20410"/>
                  <a:pt x="16197" y="20595"/>
                  <a:pt x="17927" y="20595"/>
                </a:cubicBezTo>
                <a:cubicBezTo>
                  <a:pt x="24387" y="20595"/>
                  <a:pt x="30875" y="18021"/>
                  <a:pt x="34381" y="12699"/>
                </a:cubicBezTo>
                <a:cubicBezTo>
                  <a:pt x="35457" y="11061"/>
                  <a:pt x="36262" y="9189"/>
                  <a:pt x="37759" y="7926"/>
                </a:cubicBezTo>
                <a:cubicBezTo>
                  <a:pt x="40660" y="5474"/>
                  <a:pt x="44955" y="6157"/>
                  <a:pt x="48726" y="5736"/>
                </a:cubicBezTo>
                <a:cubicBezTo>
                  <a:pt x="52975" y="5231"/>
                  <a:pt x="56905" y="3191"/>
                  <a:pt x="59759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 rot="5400000">
            <a:off x="9813644" y="4617259"/>
            <a:ext cx="1314843" cy="3166597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5400000">
            <a:off x="9894642" y="6219989"/>
            <a:ext cx="251541" cy="223214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 flipH="1">
            <a:off x="11928962" y="5647701"/>
            <a:ext cx="172520" cy="147795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9" y="0"/>
                </a:moveTo>
                <a:cubicBezTo>
                  <a:pt x="347" y="0"/>
                  <a:pt x="0" y="843"/>
                  <a:pt x="496" y="1339"/>
                </a:cubicBezTo>
                <a:cubicBezTo>
                  <a:pt x="658" y="1500"/>
                  <a:pt x="855" y="1572"/>
                  <a:pt x="1049" y="1572"/>
                </a:cubicBezTo>
                <a:cubicBezTo>
                  <a:pt x="1451" y="1572"/>
                  <a:pt x="1835" y="1260"/>
                  <a:pt x="1835" y="786"/>
                </a:cubicBezTo>
                <a:cubicBezTo>
                  <a:pt x="1835" y="356"/>
                  <a:pt x="1479" y="0"/>
                  <a:pt x="1049" y="0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5400000">
            <a:off x="1434185" y="6098689"/>
            <a:ext cx="136855" cy="117240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 rot="5400000">
            <a:off x="1036381" y="6305871"/>
            <a:ext cx="235971" cy="215015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 rot="5400000">
            <a:off x="2917215" y="6601834"/>
            <a:ext cx="136855" cy="117314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 flipH="1">
            <a:off x="11499591" y="4906009"/>
            <a:ext cx="172520" cy="147700"/>
          </a:xfrm>
          <a:custGeom>
            <a:avLst/>
            <a:gdLst/>
            <a:ahLst/>
            <a:cxnLst/>
            <a:rect l="l" t="t" r="r" b="b"/>
            <a:pathLst>
              <a:path w="1835" h="1571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6" y="1499"/>
                  <a:pt x="852" y="1570"/>
                  <a:pt x="1044" y="1570"/>
                </a:cubicBezTo>
                <a:cubicBezTo>
                  <a:pt x="1448" y="1570"/>
                  <a:pt x="1834" y="1256"/>
                  <a:pt x="1834" y="787"/>
                </a:cubicBezTo>
                <a:cubicBezTo>
                  <a:pt x="1834" y="347"/>
                  <a:pt x="1479" y="1"/>
                  <a:pt x="1048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 rot="5400000">
            <a:off x="9583409" y="6284211"/>
            <a:ext cx="126580" cy="127308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/>
          <p:nvPr/>
        </p:nvSpPr>
        <p:spPr>
          <a:xfrm rot="5400000">
            <a:off x="1679076" y="5636590"/>
            <a:ext cx="644968" cy="179790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 flipH="1">
            <a:off x="11973808" y="5182322"/>
            <a:ext cx="221786" cy="295588"/>
          </a:xfrm>
          <a:custGeom>
            <a:avLst/>
            <a:gdLst/>
            <a:ahLst/>
            <a:cxnLst/>
            <a:rect l="l" t="t" r="r" b="b"/>
            <a:pathLst>
              <a:path w="2359" h="3144" extrusionOk="0">
                <a:moveTo>
                  <a:pt x="781" y="1"/>
                </a:moveTo>
                <a:cubicBezTo>
                  <a:pt x="519" y="1"/>
                  <a:pt x="252" y="68"/>
                  <a:pt x="0" y="215"/>
                </a:cubicBezTo>
                <a:lnTo>
                  <a:pt x="0" y="2929"/>
                </a:lnTo>
                <a:cubicBezTo>
                  <a:pt x="252" y="3076"/>
                  <a:pt x="519" y="3144"/>
                  <a:pt x="781" y="3144"/>
                </a:cubicBezTo>
                <a:cubicBezTo>
                  <a:pt x="1597" y="3144"/>
                  <a:pt x="2351" y="2487"/>
                  <a:pt x="2358" y="1572"/>
                </a:cubicBezTo>
                <a:cubicBezTo>
                  <a:pt x="2351" y="658"/>
                  <a:pt x="1597" y="1"/>
                  <a:pt x="781" y="1"/>
                </a:cubicBezTo>
                <a:close/>
              </a:path>
            </a:pathLst>
          </a:custGeom>
          <a:solidFill>
            <a:srgbClr val="8C4C5E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 rot="5400000">
            <a:off x="-994544" y="4569590"/>
            <a:ext cx="3283012" cy="1293963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 rot="5400000">
            <a:off x="-228894" y="4318992"/>
            <a:ext cx="1150173" cy="692401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 rot="5400000">
            <a:off x="10460423" y="-639109"/>
            <a:ext cx="721039" cy="1999257"/>
          </a:xfrm>
          <a:custGeom>
            <a:avLst/>
            <a:gdLst/>
            <a:ahLst/>
            <a:cxnLst/>
            <a:rect l="l" t="t" r="r" b="b"/>
            <a:pathLst>
              <a:path w="11661" h="32333" extrusionOk="0">
                <a:moveTo>
                  <a:pt x="0" y="1"/>
                </a:moveTo>
                <a:lnTo>
                  <a:pt x="0" y="32332"/>
                </a:lnTo>
                <a:cubicBezTo>
                  <a:pt x="6962" y="30021"/>
                  <a:pt x="11660" y="23508"/>
                  <a:pt x="11660" y="16171"/>
                </a:cubicBezTo>
                <a:cubicBezTo>
                  <a:pt x="11660" y="15348"/>
                  <a:pt x="11604" y="14533"/>
                  <a:pt x="11492" y="13719"/>
                </a:cubicBezTo>
                <a:cubicBezTo>
                  <a:pt x="10556" y="7347"/>
                  <a:pt x="6111" y="203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 rot="5400000">
            <a:off x="1202467" y="-1202558"/>
            <a:ext cx="1653827" cy="4058941"/>
          </a:xfrm>
          <a:custGeom>
            <a:avLst/>
            <a:gdLst/>
            <a:ahLst/>
            <a:cxnLst/>
            <a:rect l="l" t="t" r="r" b="b"/>
            <a:pathLst>
              <a:path w="19343" h="47473" extrusionOk="0">
                <a:moveTo>
                  <a:pt x="0" y="0"/>
                </a:moveTo>
                <a:lnTo>
                  <a:pt x="0" y="47473"/>
                </a:lnTo>
                <a:lnTo>
                  <a:pt x="19343" y="47473"/>
                </a:lnTo>
                <a:cubicBezTo>
                  <a:pt x="18997" y="46172"/>
                  <a:pt x="18239" y="45039"/>
                  <a:pt x="17041" y="44356"/>
                </a:cubicBezTo>
                <a:cubicBezTo>
                  <a:pt x="14552" y="42971"/>
                  <a:pt x="11089" y="43823"/>
                  <a:pt x="8965" y="41942"/>
                </a:cubicBezTo>
                <a:cubicBezTo>
                  <a:pt x="8619" y="41633"/>
                  <a:pt x="8329" y="41268"/>
                  <a:pt x="8113" y="40866"/>
                </a:cubicBezTo>
                <a:cubicBezTo>
                  <a:pt x="7870" y="40426"/>
                  <a:pt x="7692" y="39939"/>
                  <a:pt x="7599" y="39444"/>
                </a:cubicBezTo>
                <a:cubicBezTo>
                  <a:pt x="7533" y="39181"/>
                  <a:pt x="7496" y="38910"/>
                  <a:pt x="7477" y="38639"/>
                </a:cubicBezTo>
                <a:cubicBezTo>
                  <a:pt x="7412" y="37572"/>
                  <a:pt x="7533" y="36496"/>
                  <a:pt x="7851" y="35476"/>
                </a:cubicBezTo>
                <a:cubicBezTo>
                  <a:pt x="8506" y="33267"/>
                  <a:pt x="9714" y="31209"/>
                  <a:pt x="10069" y="28925"/>
                </a:cubicBezTo>
                <a:cubicBezTo>
                  <a:pt x="11220" y="21448"/>
                  <a:pt x="3238" y="15768"/>
                  <a:pt x="1357" y="8432"/>
                </a:cubicBezTo>
                <a:cubicBezTo>
                  <a:pt x="711" y="5886"/>
                  <a:pt x="833" y="3191"/>
                  <a:pt x="187" y="646"/>
                </a:cubicBezTo>
                <a:cubicBezTo>
                  <a:pt x="131" y="431"/>
                  <a:pt x="66" y="215"/>
                  <a:pt x="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 rot="5400000">
            <a:off x="11807738" y="468109"/>
            <a:ext cx="59112" cy="59051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07" y="0"/>
                  <a:pt x="1" y="215"/>
                  <a:pt x="1" y="477"/>
                </a:cubicBezTo>
                <a:cubicBezTo>
                  <a:pt x="1" y="739"/>
                  <a:pt x="207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15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 rot="5400000">
            <a:off x="10924283" y="6161879"/>
            <a:ext cx="77372" cy="773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 rot="5400000">
            <a:off x="11363594" y="6620128"/>
            <a:ext cx="77291" cy="7729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 rot="5400000">
            <a:off x="1503351" y="60639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 rot="5400000">
            <a:off x="260848" y="412015"/>
            <a:ext cx="81652" cy="81652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 rot="5400000">
            <a:off x="383239" y="136757"/>
            <a:ext cx="81652" cy="81737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 rot="5400000">
            <a:off x="676840" y="582457"/>
            <a:ext cx="81737" cy="81652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 rot="5400000">
            <a:off x="298693" y="6689016"/>
            <a:ext cx="71299" cy="7129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 rot="5400000">
            <a:off x="2330284" y="6643748"/>
            <a:ext cx="83828" cy="7114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 rot="5400000">
            <a:off x="434760" y="4356015"/>
            <a:ext cx="71299" cy="7122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 rot="5400000">
            <a:off x="11985138" y="560365"/>
            <a:ext cx="133127" cy="132571"/>
          </a:xfrm>
          <a:custGeom>
            <a:avLst/>
            <a:gdLst/>
            <a:ahLst/>
            <a:cxnLst/>
            <a:rect l="l" t="t" r="r" b="b"/>
            <a:pathLst>
              <a:path w="2153" h="2144" extrusionOk="0">
                <a:moveTo>
                  <a:pt x="1077" y="1"/>
                </a:moveTo>
                <a:cubicBezTo>
                  <a:pt x="487" y="1"/>
                  <a:pt x="1" y="478"/>
                  <a:pt x="1" y="1068"/>
                </a:cubicBezTo>
                <a:cubicBezTo>
                  <a:pt x="1" y="1666"/>
                  <a:pt x="487" y="2144"/>
                  <a:pt x="1077" y="2144"/>
                </a:cubicBezTo>
                <a:cubicBezTo>
                  <a:pt x="1666" y="2144"/>
                  <a:pt x="2153" y="1666"/>
                  <a:pt x="2153" y="1068"/>
                </a:cubicBezTo>
                <a:cubicBezTo>
                  <a:pt x="2153" y="478"/>
                  <a:pt x="1666" y="1"/>
                  <a:pt x="10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 rot="5400000">
            <a:off x="10680431" y="6300519"/>
            <a:ext cx="174249" cy="17424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 rot="5400000">
            <a:off x="26181" y="4745725"/>
            <a:ext cx="159900" cy="160645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 rot="5400000">
            <a:off x="1788956" y="268807"/>
            <a:ext cx="184081" cy="184081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 rot="5400000">
            <a:off x="-28261" y="6293004"/>
            <a:ext cx="159900" cy="103368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 rot="5400000">
            <a:off x="10633745" y="128429"/>
            <a:ext cx="132571" cy="132571"/>
          </a:xfrm>
          <a:custGeom>
            <a:avLst/>
            <a:gdLst/>
            <a:ahLst/>
            <a:cxnLst/>
            <a:rect l="l" t="t" r="r" b="b"/>
            <a:pathLst>
              <a:path w="2144" h="2144" extrusionOk="0">
                <a:moveTo>
                  <a:pt x="1067" y="1"/>
                </a:moveTo>
                <a:cubicBezTo>
                  <a:pt x="478" y="1"/>
                  <a:pt x="1" y="478"/>
                  <a:pt x="1" y="1068"/>
                </a:cubicBezTo>
                <a:cubicBezTo>
                  <a:pt x="1" y="1666"/>
                  <a:pt x="478" y="2144"/>
                  <a:pt x="1067" y="2144"/>
                </a:cubicBezTo>
                <a:cubicBezTo>
                  <a:pt x="1666" y="2144"/>
                  <a:pt x="2144" y="1666"/>
                  <a:pt x="2144" y="1068"/>
                </a:cubicBezTo>
                <a:cubicBezTo>
                  <a:pt x="2144" y="47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7926074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"/>
          <p:cNvSpPr txBox="1">
            <a:spLocks noGrp="1"/>
          </p:cNvSpPr>
          <p:nvPr>
            <p:ph type="body" idx="1"/>
          </p:nvPr>
        </p:nvSpPr>
        <p:spPr>
          <a:xfrm>
            <a:off x="950967" y="1835167"/>
            <a:ext cx="10290000" cy="415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397297" rtl="0"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400">
                <a:latin typeface="Comfortaa"/>
                <a:ea typeface="Comfortaa"/>
                <a:cs typeface="Comfortaa"/>
                <a:sym typeface="Comfortaa"/>
              </a:defRPr>
            </a:lvl1pPr>
            <a:lvl2pPr marL="1217249" lvl="1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500"/>
            </a:lvl2pPr>
            <a:lvl3pPr marL="1825874" lvl="2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500"/>
            </a:lvl3pPr>
            <a:lvl4pPr marL="2434499" lvl="3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500"/>
            </a:lvl4pPr>
            <a:lvl5pPr marL="3043123" lvl="4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500"/>
            </a:lvl5pPr>
            <a:lvl6pPr marL="3651748" lvl="5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500"/>
            </a:lvl6pPr>
            <a:lvl7pPr marL="4260372" lvl="6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500"/>
            </a:lvl7pPr>
            <a:lvl8pPr marL="4868997" lvl="7" indent="-397297" rtl="0">
              <a:spcBef>
                <a:spcPts val="213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500"/>
            </a:lvl8pPr>
            <a:lvl9pPr marL="5477622" lvl="8" indent="-397297" rtl="0">
              <a:spcBef>
                <a:spcPts val="2130"/>
              </a:spcBef>
              <a:spcAft>
                <a:spcPts val="2130"/>
              </a:spcAft>
              <a:buSzPts val="1100"/>
              <a:buFont typeface="Roboto Condensed Light"/>
              <a:buAutoNum type="romanLcPeriod"/>
              <a:defRPr sz="1500"/>
            </a:lvl9pPr>
          </a:lstStyle>
          <a:p>
            <a:endParaRPr/>
          </a:p>
        </p:txBody>
      </p:sp>
      <p:sp>
        <p:nvSpPr>
          <p:cNvPr id="89" name="Google Shape;89;p4"/>
          <p:cNvSpPr/>
          <p:nvPr/>
        </p:nvSpPr>
        <p:spPr>
          <a:xfrm flipH="1">
            <a:off x="11241095" y="-775267"/>
            <a:ext cx="19068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0" name="Google Shape;90;p4"/>
          <p:cNvSpPr/>
          <p:nvPr/>
        </p:nvSpPr>
        <p:spPr>
          <a:xfrm>
            <a:off x="-1126400" y="-775267"/>
            <a:ext cx="22476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1" name="Google Shape;91;p4"/>
          <p:cNvSpPr/>
          <p:nvPr/>
        </p:nvSpPr>
        <p:spPr>
          <a:xfrm rot="5400000">
            <a:off x="5940349" y="3449031"/>
            <a:ext cx="311147" cy="6506821"/>
          </a:xfrm>
          <a:custGeom>
            <a:avLst/>
            <a:gdLst/>
            <a:ahLst/>
            <a:cxnLst/>
            <a:rect l="l" t="t" r="r" b="b"/>
            <a:pathLst>
              <a:path w="17937" h="101179" extrusionOk="0">
                <a:moveTo>
                  <a:pt x="15789" y="1"/>
                </a:moveTo>
                <a:cubicBezTo>
                  <a:pt x="9598" y="1"/>
                  <a:pt x="4255" y="10891"/>
                  <a:pt x="3419" y="15108"/>
                </a:cubicBezTo>
                <a:cubicBezTo>
                  <a:pt x="1441" y="24959"/>
                  <a:pt x="9045" y="32564"/>
                  <a:pt x="10389" y="41820"/>
                </a:cubicBezTo>
                <a:cubicBezTo>
                  <a:pt x="11522" y="49598"/>
                  <a:pt x="10505" y="57548"/>
                  <a:pt x="7451" y="64807"/>
                </a:cubicBezTo>
                <a:cubicBezTo>
                  <a:pt x="4974" y="70587"/>
                  <a:pt x="1153" y="76022"/>
                  <a:pt x="653" y="82282"/>
                </a:cubicBezTo>
                <a:cubicBezTo>
                  <a:pt x="0" y="90348"/>
                  <a:pt x="8815" y="100929"/>
                  <a:pt x="17936" y="101178"/>
                </a:cubicBezTo>
                <a:lnTo>
                  <a:pt x="17706" y="359"/>
                </a:lnTo>
                <a:cubicBezTo>
                  <a:pt x="17061" y="114"/>
                  <a:pt x="16420" y="1"/>
                  <a:pt x="1578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6867829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>
            <a:spLocks noGrp="1"/>
          </p:cNvSpPr>
          <p:nvPr>
            <p:ph type="subTitle" idx="1"/>
          </p:nvPr>
        </p:nvSpPr>
        <p:spPr>
          <a:xfrm>
            <a:off x="950967" y="2290933"/>
            <a:ext cx="3444400" cy="336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4508400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"/>
          <p:cNvSpPr/>
          <p:nvPr/>
        </p:nvSpPr>
        <p:spPr>
          <a:xfrm rot="10800000">
            <a:off x="6922456" y="5656804"/>
            <a:ext cx="5269544" cy="1201181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7" name="Google Shape;127;p7"/>
          <p:cNvSpPr/>
          <p:nvPr/>
        </p:nvSpPr>
        <p:spPr>
          <a:xfrm flipH="1">
            <a:off x="10990934" y="2290935"/>
            <a:ext cx="1201066" cy="456708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8" name="Google Shape;128;p7"/>
          <p:cNvSpPr/>
          <p:nvPr/>
        </p:nvSpPr>
        <p:spPr>
          <a:xfrm flipH="1">
            <a:off x="11472614" y="3994783"/>
            <a:ext cx="92435" cy="92745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9" name="Google Shape;129;p7"/>
          <p:cNvSpPr/>
          <p:nvPr/>
        </p:nvSpPr>
        <p:spPr>
          <a:xfrm flipH="1">
            <a:off x="10682849" y="5782695"/>
            <a:ext cx="92435" cy="92648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0" name="Google Shape;130;p7"/>
          <p:cNvSpPr/>
          <p:nvPr/>
        </p:nvSpPr>
        <p:spPr>
          <a:xfrm flipH="1">
            <a:off x="10994446" y="5534815"/>
            <a:ext cx="201028" cy="201716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1" name="Google Shape;131;p7"/>
          <p:cNvSpPr/>
          <p:nvPr/>
        </p:nvSpPr>
        <p:spPr>
          <a:xfrm flipH="1">
            <a:off x="10489853" y="5310636"/>
            <a:ext cx="92531" cy="92648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2" name="Google Shape;132;p7"/>
          <p:cNvSpPr/>
          <p:nvPr/>
        </p:nvSpPr>
        <p:spPr>
          <a:xfrm flipH="1">
            <a:off x="11738879" y="3554544"/>
            <a:ext cx="208390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3" name="Google Shape;133;p7"/>
          <p:cNvSpPr/>
          <p:nvPr/>
        </p:nvSpPr>
        <p:spPr>
          <a:xfrm flipH="1">
            <a:off x="9743486" y="6347204"/>
            <a:ext cx="208390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8334413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>
            <a:spLocks noGrp="1"/>
          </p:cNvSpPr>
          <p:nvPr>
            <p:ph type="title"/>
          </p:nvPr>
        </p:nvSpPr>
        <p:spPr>
          <a:xfrm>
            <a:off x="1755968" y="2356300"/>
            <a:ext cx="9050000" cy="12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36" name="Google Shape;136;p8"/>
          <p:cNvSpPr txBox="1">
            <a:spLocks noGrp="1"/>
          </p:cNvSpPr>
          <p:nvPr>
            <p:ph type="subTitle" idx="1"/>
          </p:nvPr>
        </p:nvSpPr>
        <p:spPr>
          <a:xfrm>
            <a:off x="1754368" y="4330700"/>
            <a:ext cx="9050000" cy="529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8"/>
          <p:cNvSpPr/>
          <p:nvPr/>
        </p:nvSpPr>
        <p:spPr>
          <a:xfrm rot="4704296">
            <a:off x="10032852" y="4948948"/>
            <a:ext cx="920188" cy="2414251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8" name="Google Shape;138;p8"/>
          <p:cNvSpPr/>
          <p:nvPr/>
        </p:nvSpPr>
        <p:spPr>
          <a:xfrm rot="-5400000" flipH="1">
            <a:off x="5187618" y="3119217"/>
            <a:ext cx="1134204" cy="6363907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9" name="Google Shape;139;p8"/>
          <p:cNvSpPr/>
          <p:nvPr/>
        </p:nvSpPr>
        <p:spPr>
          <a:xfrm rot="5400000" flipH="1">
            <a:off x="4011239" y="4221271"/>
            <a:ext cx="1009625" cy="4263834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0" name="Google Shape;140;p8"/>
          <p:cNvSpPr/>
          <p:nvPr/>
        </p:nvSpPr>
        <p:spPr>
          <a:xfrm rot="-5400000">
            <a:off x="1040533" y="4337994"/>
            <a:ext cx="1479543" cy="3560538"/>
          </a:xfrm>
          <a:custGeom>
            <a:avLst/>
            <a:gdLst/>
            <a:ahLst/>
            <a:cxnLst/>
            <a:rect l="l" t="t" r="r" b="b"/>
            <a:pathLst>
              <a:path w="18567" h="39585" extrusionOk="0">
                <a:moveTo>
                  <a:pt x="0" y="1"/>
                </a:moveTo>
                <a:lnTo>
                  <a:pt x="0" y="39584"/>
                </a:lnTo>
                <a:lnTo>
                  <a:pt x="197" y="39500"/>
                </a:lnTo>
                <a:cubicBezTo>
                  <a:pt x="7664" y="36159"/>
                  <a:pt x="12942" y="28037"/>
                  <a:pt x="11014" y="18688"/>
                </a:cubicBezTo>
                <a:cubicBezTo>
                  <a:pt x="10546" y="16424"/>
                  <a:pt x="9686" y="14103"/>
                  <a:pt x="9835" y="11932"/>
                </a:cubicBezTo>
                <a:cubicBezTo>
                  <a:pt x="10116" y="7721"/>
                  <a:pt x="13981" y="5653"/>
                  <a:pt x="16554" y="2845"/>
                </a:cubicBezTo>
                <a:cubicBezTo>
                  <a:pt x="17340" y="1984"/>
                  <a:pt x="18014" y="1030"/>
                  <a:pt x="1856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1" name="Google Shape;141;p8"/>
          <p:cNvSpPr/>
          <p:nvPr/>
        </p:nvSpPr>
        <p:spPr>
          <a:xfrm rot="-5400000">
            <a:off x="7047706" y="1287733"/>
            <a:ext cx="274461" cy="235124"/>
          </a:xfrm>
          <a:custGeom>
            <a:avLst/>
            <a:gdLst/>
            <a:ahLst/>
            <a:cxnLst/>
            <a:rect l="l" t="t" r="r" b="b"/>
            <a:pathLst>
              <a:path w="1835" h="1572" extrusionOk="0">
                <a:moveTo>
                  <a:pt x="1048" y="0"/>
                </a:moveTo>
                <a:cubicBezTo>
                  <a:pt x="346" y="0"/>
                  <a:pt x="0" y="842"/>
                  <a:pt x="496" y="1338"/>
                </a:cubicBezTo>
                <a:cubicBezTo>
                  <a:pt x="657" y="1499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6"/>
                </a:cubicBezTo>
                <a:cubicBezTo>
                  <a:pt x="1834" y="356"/>
                  <a:pt x="1479" y="0"/>
                  <a:pt x="1048" y="0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2" name="Google Shape;142;p8"/>
          <p:cNvSpPr/>
          <p:nvPr/>
        </p:nvSpPr>
        <p:spPr>
          <a:xfrm rot="-5400000">
            <a:off x="7646734" y="676146"/>
            <a:ext cx="473240" cy="431211"/>
          </a:xfrm>
          <a:custGeom>
            <a:avLst/>
            <a:gdLst/>
            <a:ahLst/>
            <a:cxnLst/>
            <a:rect l="l" t="t" r="r" b="b"/>
            <a:pathLst>
              <a:path w="3164" h="2883" extrusionOk="0">
                <a:moveTo>
                  <a:pt x="1582" y="1"/>
                </a:moveTo>
                <a:cubicBezTo>
                  <a:pt x="1213" y="1"/>
                  <a:pt x="843" y="141"/>
                  <a:pt x="562" y="422"/>
                </a:cubicBezTo>
                <a:cubicBezTo>
                  <a:pt x="1" y="983"/>
                  <a:pt x="1" y="1900"/>
                  <a:pt x="562" y="2462"/>
                </a:cubicBezTo>
                <a:cubicBezTo>
                  <a:pt x="843" y="2742"/>
                  <a:pt x="1213" y="2883"/>
                  <a:pt x="1582" y="2883"/>
                </a:cubicBezTo>
                <a:cubicBezTo>
                  <a:pt x="1952" y="2883"/>
                  <a:pt x="2322" y="2742"/>
                  <a:pt x="2602" y="2462"/>
                </a:cubicBezTo>
                <a:cubicBezTo>
                  <a:pt x="3164" y="1900"/>
                  <a:pt x="3164" y="983"/>
                  <a:pt x="2602" y="422"/>
                </a:cubicBezTo>
                <a:cubicBezTo>
                  <a:pt x="2322" y="141"/>
                  <a:pt x="1952" y="1"/>
                  <a:pt x="1582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3" name="Google Shape;143;p8"/>
          <p:cNvSpPr/>
          <p:nvPr/>
        </p:nvSpPr>
        <p:spPr>
          <a:xfrm rot="-5400000">
            <a:off x="4073431" y="278521"/>
            <a:ext cx="274461" cy="235273"/>
          </a:xfrm>
          <a:custGeom>
            <a:avLst/>
            <a:gdLst/>
            <a:ahLst/>
            <a:cxnLst/>
            <a:rect l="l" t="t" r="r" b="b"/>
            <a:pathLst>
              <a:path w="1835" h="1573" extrusionOk="0">
                <a:moveTo>
                  <a:pt x="1048" y="1"/>
                </a:moveTo>
                <a:cubicBezTo>
                  <a:pt x="346" y="1"/>
                  <a:pt x="0" y="843"/>
                  <a:pt x="496" y="1339"/>
                </a:cubicBezTo>
                <a:cubicBezTo>
                  <a:pt x="657" y="1500"/>
                  <a:pt x="855" y="1572"/>
                  <a:pt x="1048" y="1572"/>
                </a:cubicBezTo>
                <a:cubicBezTo>
                  <a:pt x="1450" y="1572"/>
                  <a:pt x="1834" y="1260"/>
                  <a:pt x="1834" y="787"/>
                </a:cubicBezTo>
                <a:cubicBezTo>
                  <a:pt x="1834" y="356"/>
                  <a:pt x="1479" y="1"/>
                  <a:pt x="1048" y="1"/>
                </a:cubicBez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4" name="Google Shape;144;p8"/>
          <p:cNvSpPr/>
          <p:nvPr/>
        </p:nvSpPr>
        <p:spPr>
          <a:xfrm rot="-5400000">
            <a:off x="5537499" y="-1156089"/>
            <a:ext cx="1293481" cy="3605684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5" name="Google Shape;145;p8"/>
          <p:cNvSpPr/>
          <p:nvPr/>
        </p:nvSpPr>
        <p:spPr>
          <a:xfrm rot="-5400000">
            <a:off x="5356891" y="287047"/>
            <a:ext cx="168117" cy="142689"/>
          </a:xfrm>
          <a:custGeom>
            <a:avLst/>
            <a:gdLst/>
            <a:ahLst/>
            <a:cxnLst/>
            <a:rect l="l" t="t" r="r" b="b"/>
            <a:pathLst>
              <a:path w="1124" h="954" extrusionOk="0">
                <a:moveTo>
                  <a:pt x="646" y="0"/>
                </a:moveTo>
                <a:cubicBezTo>
                  <a:pt x="216" y="0"/>
                  <a:pt x="0" y="515"/>
                  <a:pt x="300" y="814"/>
                </a:cubicBezTo>
                <a:cubicBezTo>
                  <a:pt x="399" y="911"/>
                  <a:pt x="520" y="954"/>
                  <a:pt x="638" y="954"/>
                </a:cubicBezTo>
                <a:cubicBezTo>
                  <a:pt x="887" y="954"/>
                  <a:pt x="1123" y="763"/>
                  <a:pt x="1123" y="477"/>
                </a:cubicBezTo>
                <a:cubicBezTo>
                  <a:pt x="1123" y="215"/>
                  <a:pt x="908" y="0"/>
                  <a:pt x="64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6" name="Google Shape;146;p8"/>
          <p:cNvSpPr/>
          <p:nvPr/>
        </p:nvSpPr>
        <p:spPr>
          <a:xfrm rot="5400000">
            <a:off x="6904916" y="4321995"/>
            <a:ext cx="1466309" cy="3605721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7" name="Google Shape;147;p8"/>
          <p:cNvSpPr/>
          <p:nvPr/>
        </p:nvSpPr>
        <p:spPr>
          <a:xfrm rot="5400000">
            <a:off x="6984729" y="6143887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8" name="Google Shape;148;p8"/>
          <p:cNvSpPr/>
          <p:nvPr/>
        </p:nvSpPr>
        <p:spPr>
          <a:xfrm rot="5400000">
            <a:off x="6628884" y="6216631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9" name="Google Shape;149;p8"/>
          <p:cNvSpPr/>
          <p:nvPr/>
        </p:nvSpPr>
        <p:spPr>
          <a:xfrm>
            <a:off x="7667734" y="5391691"/>
            <a:ext cx="4524208" cy="1466324"/>
          </a:xfrm>
          <a:custGeom>
            <a:avLst/>
            <a:gdLst/>
            <a:ahLst/>
            <a:cxnLst/>
            <a:rect l="l" t="t" r="r" b="b"/>
            <a:pathLst>
              <a:path w="64158" h="20794" extrusionOk="0">
                <a:moveTo>
                  <a:pt x="61644" y="0"/>
                </a:moveTo>
                <a:cubicBezTo>
                  <a:pt x="59194" y="0"/>
                  <a:pt x="56738" y="1084"/>
                  <a:pt x="55165" y="2976"/>
                </a:cubicBezTo>
                <a:cubicBezTo>
                  <a:pt x="53958" y="4417"/>
                  <a:pt x="53275" y="6223"/>
                  <a:pt x="52292" y="7833"/>
                </a:cubicBezTo>
                <a:cubicBezTo>
                  <a:pt x="51300" y="9433"/>
                  <a:pt x="49812" y="10930"/>
                  <a:pt x="47941" y="11099"/>
                </a:cubicBezTo>
                <a:cubicBezTo>
                  <a:pt x="47820" y="11109"/>
                  <a:pt x="47699" y="11114"/>
                  <a:pt x="47578" y="11114"/>
                </a:cubicBezTo>
                <a:cubicBezTo>
                  <a:pt x="46403" y="11114"/>
                  <a:pt x="45246" y="10660"/>
                  <a:pt x="44067" y="10584"/>
                </a:cubicBezTo>
                <a:cubicBezTo>
                  <a:pt x="43948" y="10577"/>
                  <a:pt x="43831" y="10573"/>
                  <a:pt x="43714" y="10573"/>
                </a:cubicBezTo>
                <a:cubicBezTo>
                  <a:pt x="40364" y="10573"/>
                  <a:pt x="37578" y="13469"/>
                  <a:pt x="34241" y="14075"/>
                </a:cubicBezTo>
                <a:cubicBezTo>
                  <a:pt x="33776" y="14157"/>
                  <a:pt x="33314" y="14195"/>
                  <a:pt x="32855" y="14195"/>
                </a:cubicBezTo>
                <a:cubicBezTo>
                  <a:pt x="29479" y="14195"/>
                  <a:pt x="26245" y="12164"/>
                  <a:pt x="22909" y="11192"/>
                </a:cubicBezTo>
                <a:cubicBezTo>
                  <a:pt x="21302" y="10719"/>
                  <a:pt x="19640" y="10498"/>
                  <a:pt x="17971" y="10498"/>
                </a:cubicBezTo>
                <a:cubicBezTo>
                  <a:pt x="14730" y="10498"/>
                  <a:pt x="11463" y="11331"/>
                  <a:pt x="8535" y="12764"/>
                </a:cubicBezTo>
                <a:cubicBezTo>
                  <a:pt x="4773" y="14608"/>
                  <a:pt x="964" y="17799"/>
                  <a:pt x="1" y="20794"/>
                </a:cubicBezTo>
                <a:lnTo>
                  <a:pt x="64158" y="20794"/>
                </a:lnTo>
                <a:lnTo>
                  <a:pt x="64158" y="403"/>
                </a:lnTo>
                <a:cubicBezTo>
                  <a:pt x="64027" y="356"/>
                  <a:pt x="63886" y="319"/>
                  <a:pt x="63755" y="281"/>
                </a:cubicBezTo>
                <a:cubicBezTo>
                  <a:pt x="63067" y="92"/>
                  <a:pt x="62355" y="0"/>
                  <a:pt x="61644" y="0"/>
                </a:cubicBezTo>
                <a:close/>
              </a:path>
            </a:pathLst>
          </a:custGeom>
          <a:solidFill>
            <a:srgbClr val="ACDC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0" name="Google Shape;150;p8"/>
          <p:cNvSpPr/>
          <p:nvPr/>
        </p:nvSpPr>
        <p:spPr>
          <a:xfrm rot="5400000">
            <a:off x="8155080" y="6080796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1" name="Google Shape;151;p8"/>
          <p:cNvSpPr/>
          <p:nvPr/>
        </p:nvSpPr>
        <p:spPr>
          <a:xfrm rot="5400000">
            <a:off x="8655297" y="6591823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2" name="Google Shape;152;p8"/>
          <p:cNvSpPr/>
          <p:nvPr/>
        </p:nvSpPr>
        <p:spPr>
          <a:xfrm rot="5400000">
            <a:off x="7878554" y="6234266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" name="Google Shape;153;p8"/>
          <p:cNvSpPr/>
          <p:nvPr/>
        </p:nvSpPr>
        <p:spPr>
          <a:xfrm rot="-5400000" flipH="1">
            <a:off x="11241950" y="5028663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4" name="Google Shape;154;p8"/>
          <p:cNvSpPr/>
          <p:nvPr/>
        </p:nvSpPr>
        <p:spPr>
          <a:xfrm rot="-5400000" flipH="1">
            <a:off x="11410440" y="5182133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5" name="Google Shape;155;p8"/>
          <p:cNvSpPr/>
          <p:nvPr/>
        </p:nvSpPr>
        <p:spPr>
          <a:xfrm rot="5400000">
            <a:off x="545829" y="5475921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6" name="Google Shape;156;p8"/>
          <p:cNvSpPr/>
          <p:nvPr/>
        </p:nvSpPr>
        <p:spPr>
          <a:xfrm rot="5400000">
            <a:off x="1055781" y="5742363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7" name="Google Shape;157;p8"/>
          <p:cNvSpPr/>
          <p:nvPr/>
        </p:nvSpPr>
        <p:spPr>
          <a:xfrm rot="5400000">
            <a:off x="5296249" y="5301653"/>
            <a:ext cx="375001" cy="339767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8" name="Google Shape;158;p8"/>
          <p:cNvSpPr/>
          <p:nvPr/>
        </p:nvSpPr>
        <p:spPr>
          <a:xfrm rot="3600835">
            <a:off x="3699873" y="5600671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9" name="Google Shape;159;p8"/>
          <p:cNvSpPr/>
          <p:nvPr/>
        </p:nvSpPr>
        <p:spPr>
          <a:xfrm rot="3600835">
            <a:off x="4388522" y="5793323"/>
            <a:ext cx="86196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0" name="Google Shape;160;p8"/>
          <p:cNvSpPr/>
          <p:nvPr/>
        </p:nvSpPr>
        <p:spPr>
          <a:xfrm rot="5400000">
            <a:off x="4005847" y="6309129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1" name="Google Shape;161;p8"/>
          <p:cNvSpPr/>
          <p:nvPr/>
        </p:nvSpPr>
        <p:spPr>
          <a:xfrm rot="5400000">
            <a:off x="559896" y="6112056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2" name="Google Shape;162;p8"/>
          <p:cNvSpPr/>
          <p:nvPr/>
        </p:nvSpPr>
        <p:spPr>
          <a:xfrm rot="5400000">
            <a:off x="2516262" y="6226105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3" name="Google Shape;163;p8"/>
          <p:cNvSpPr/>
          <p:nvPr/>
        </p:nvSpPr>
        <p:spPr>
          <a:xfrm rot="5400000">
            <a:off x="11607714" y="5742363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4" name="Google Shape;164;p8"/>
          <p:cNvSpPr/>
          <p:nvPr/>
        </p:nvSpPr>
        <p:spPr>
          <a:xfrm rot="5400000">
            <a:off x="6427880" y="6395429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5" name="Google Shape;165;p8"/>
          <p:cNvSpPr/>
          <p:nvPr/>
        </p:nvSpPr>
        <p:spPr>
          <a:xfrm rot="5400000">
            <a:off x="3156718" y="5399047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402918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"/>
          <p:cNvSpPr txBox="1">
            <a:spLocks noGrp="1"/>
          </p:cNvSpPr>
          <p:nvPr>
            <p:ph type="title"/>
          </p:nvPr>
        </p:nvSpPr>
        <p:spPr>
          <a:xfrm>
            <a:off x="3478267" y="2515800"/>
            <a:ext cx="5883600" cy="1826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377953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/>
          <p:nvPr/>
        </p:nvSpPr>
        <p:spPr>
          <a:xfrm rot="5400000" flipH="1">
            <a:off x="4859429" y="4408597"/>
            <a:ext cx="547133" cy="431800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rgbClr val="FF835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7" name="Google Shape;187;p11"/>
          <p:cNvSpPr/>
          <p:nvPr/>
        </p:nvSpPr>
        <p:spPr>
          <a:xfrm rot="-5400000">
            <a:off x="2204828" y="4501516"/>
            <a:ext cx="575724" cy="4137244"/>
          </a:xfrm>
          <a:custGeom>
            <a:avLst/>
            <a:gdLst/>
            <a:ahLst/>
            <a:cxnLst/>
            <a:rect l="l" t="t" r="r" b="b"/>
            <a:pathLst>
              <a:path w="28767" h="86765" extrusionOk="0">
                <a:moveTo>
                  <a:pt x="2350" y="0"/>
                </a:moveTo>
                <a:cubicBezTo>
                  <a:pt x="1552" y="0"/>
                  <a:pt x="766" y="27"/>
                  <a:pt x="0" y="80"/>
                </a:cubicBezTo>
                <a:lnTo>
                  <a:pt x="0" y="86765"/>
                </a:lnTo>
                <a:lnTo>
                  <a:pt x="3668" y="86688"/>
                </a:lnTo>
                <a:cubicBezTo>
                  <a:pt x="5070" y="86611"/>
                  <a:pt x="6452" y="86400"/>
                  <a:pt x="7797" y="86074"/>
                </a:cubicBezTo>
                <a:cubicBezTo>
                  <a:pt x="15075" y="84307"/>
                  <a:pt x="21546" y="79199"/>
                  <a:pt x="24849" y="72439"/>
                </a:cubicBezTo>
                <a:cubicBezTo>
                  <a:pt x="28767" y="64431"/>
                  <a:pt x="27480" y="54003"/>
                  <a:pt x="21278" y="47589"/>
                </a:cubicBezTo>
                <a:cubicBezTo>
                  <a:pt x="18685" y="44920"/>
                  <a:pt x="15420" y="43000"/>
                  <a:pt x="12866" y="40311"/>
                </a:cubicBezTo>
                <a:cubicBezTo>
                  <a:pt x="10331" y="37623"/>
                  <a:pt x="8526" y="33686"/>
                  <a:pt x="9851" y="30210"/>
                </a:cubicBezTo>
                <a:cubicBezTo>
                  <a:pt x="11388" y="26197"/>
                  <a:pt x="16227" y="24660"/>
                  <a:pt x="19031" y="21396"/>
                </a:cubicBezTo>
                <a:cubicBezTo>
                  <a:pt x="23198" y="16556"/>
                  <a:pt x="21719" y="8472"/>
                  <a:pt x="16938" y="4208"/>
                </a:cubicBezTo>
                <a:cubicBezTo>
                  <a:pt x="13545" y="1217"/>
                  <a:pt x="7696" y="0"/>
                  <a:pt x="23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8" name="Google Shape;188;p11"/>
          <p:cNvSpPr/>
          <p:nvPr/>
        </p:nvSpPr>
        <p:spPr>
          <a:xfrm>
            <a:off x="6771933" y="6448033"/>
            <a:ext cx="4758829" cy="409972"/>
          </a:xfrm>
          <a:custGeom>
            <a:avLst/>
            <a:gdLst/>
            <a:ahLst/>
            <a:cxnLst/>
            <a:rect l="l" t="t" r="r" b="b"/>
            <a:pathLst>
              <a:path w="75509" h="23084" extrusionOk="0">
                <a:moveTo>
                  <a:pt x="63433" y="1"/>
                </a:moveTo>
                <a:cubicBezTo>
                  <a:pt x="58309" y="1"/>
                  <a:pt x="52476" y="4766"/>
                  <a:pt x="47663" y="6549"/>
                </a:cubicBezTo>
                <a:cubicBezTo>
                  <a:pt x="44986" y="7539"/>
                  <a:pt x="42167" y="7896"/>
                  <a:pt x="39312" y="7896"/>
                </a:cubicBezTo>
                <a:cubicBezTo>
                  <a:pt x="36515" y="7896"/>
                  <a:pt x="33683" y="7553"/>
                  <a:pt x="30918" y="7125"/>
                </a:cubicBezTo>
                <a:cubicBezTo>
                  <a:pt x="27086" y="6530"/>
                  <a:pt x="23159" y="5783"/>
                  <a:pt x="19296" y="5783"/>
                </a:cubicBezTo>
                <a:cubicBezTo>
                  <a:pt x="17176" y="5783"/>
                  <a:pt x="15075" y="6008"/>
                  <a:pt x="13020" y="6607"/>
                </a:cubicBezTo>
                <a:cubicBezTo>
                  <a:pt x="5857" y="8681"/>
                  <a:pt x="365" y="15613"/>
                  <a:pt x="0" y="23083"/>
                </a:cubicBezTo>
                <a:lnTo>
                  <a:pt x="75508" y="23083"/>
                </a:lnTo>
                <a:cubicBezTo>
                  <a:pt x="75508" y="15229"/>
                  <a:pt x="73722" y="9449"/>
                  <a:pt x="69939" y="3861"/>
                </a:cubicBezTo>
                <a:cubicBezTo>
                  <a:pt x="68039" y="1029"/>
                  <a:pt x="65812" y="1"/>
                  <a:pt x="63433" y="1"/>
                </a:cubicBezTo>
                <a:close/>
              </a:path>
            </a:pathLst>
          </a:custGeom>
          <a:solidFill>
            <a:srgbClr val="ACDC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9" name="Google Shape;189;p11"/>
          <p:cNvSpPr/>
          <p:nvPr/>
        </p:nvSpPr>
        <p:spPr>
          <a:xfrm rot="10800000" flipH="1">
            <a:off x="8159101" y="5850481"/>
            <a:ext cx="4032873" cy="1007525"/>
          </a:xfrm>
          <a:custGeom>
            <a:avLst/>
            <a:gdLst/>
            <a:ahLst/>
            <a:cxnLst/>
            <a:rect l="l" t="t" r="r" b="b"/>
            <a:pathLst>
              <a:path w="63980" h="15984" extrusionOk="0">
                <a:moveTo>
                  <a:pt x="1" y="0"/>
                </a:moveTo>
                <a:cubicBezTo>
                  <a:pt x="4207" y="2189"/>
                  <a:pt x="8933" y="3311"/>
                  <a:pt x="13654" y="3311"/>
                </a:cubicBezTo>
                <a:cubicBezTo>
                  <a:pt x="17451" y="3311"/>
                  <a:pt x="21245" y="2585"/>
                  <a:pt x="24761" y="1105"/>
                </a:cubicBezTo>
                <a:cubicBezTo>
                  <a:pt x="25268" y="892"/>
                  <a:pt x="25816" y="665"/>
                  <a:pt x="26348" y="665"/>
                </a:cubicBezTo>
                <a:cubicBezTo>
                  <a:pt x="26543" y="665"/>
                  <a:pt x="26735" y="695"/>
                  <a:pt x="26923" y="768"/>
                </a:cubicBezTo>
                <a:cubicBezTo>
                  <a:pt x="27681" y="1077"/>
                  <a:pt x="28027" y="1947"/>
                  <a:pt x="28392" y="2696"/>
                </a:cubicBezTo>
                <a:cubicBezTo>
                  <a:pt x="30036" y="6108"/>
                  <a:pt x="33753" y="8204"/>
                  <a:pt x="37426" y="8204"/>
                </a:cubicBezTo>
                <a:cubicBezTo>
                  <a:pt x="38688" y="8204"/>
                  <a:pt x="39944" y="7957"/>
                  <a:pt x="41109" y="7431"/>
                </a:cubicBezTo>
                <a:cubicBezTo>
                  <a:pt x="42597" y="6747"/>
                  <a:pt x="43926" y="5690"/>
                  <a:pt x="45508" y="5306"/>
                </a:cubicBezTo>
                <a:cubicBezTo>
                  <a:pt x="45955" y="5199"/>
                  <a:pt x="46401" y="5149"/>
                  <a:pt x="46844" y="5149"/>
                </a:cubicBezTo>
                <a:cubicBezTo>
                  <a:pt x="49597" y="5149"/>
                  <a:pt x="52222" y="7085"/>
                  <a:pt x="54229" y="9180"/>
                </a:cubicBezTo>
                <a:cubicBezTo>
                  <a:pt x="56550" y="11604"/>
                  <a:pt x="58693" y="14477"/>
                  <a:pt x="61828" y="15591"/>
                </a:cubicBezTo>
                <a:cubicBezTo>
                  <a:pt x="62520" y="15825"/>
                  <a:pt x="63241" y="15956"/>
                  <a:pt x="63980" y="15984"/>
                </a:cubicBezTo>
                <a:lnTo>
                  <a:pt x="6398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0" name="Google Shape;190;p11"/>
          <p:cNvSpPr/>
          <p:nvPr/>
        </p:nvSpPr>
        <p:spPr>
          <a:xfrm rot="-5400000" flipH="1">
            <a:off x="802791" y="5055242"/>
            <a:ext cx="999979" cy="2605547"/>
          </a:xfrm>
          <a:custGeom>
            <a:avLst/>
            <a:gdLst/>
            <a:ahLst/>
            <a:cxnLst/>
            <a:rect l="l" t="t" r="r" b="b"/>
            <a:pathLst>
              <a:path w="42480" h="74218" extrusionOk="0">
                <a:moveTo>
                  <a:pt x="1" y="0"/>
                </a:moveTo>
                <a:cubicBezTo>
                  <a:pt x="1" y="442"/>
                  <a:pt x="20" y="883"/>
                  <a:pt x="58" y="1325"/>
                </a:cubicBezTo>
                <a:cubicBezTo>
                  <a:pt x="1307" y="13193"/>
                  <a:pt x="7951" y="16227"/>
                  <a:pt x="14941" y="17648"/>
                </a:cubicBezTo>
                <a:cubicBezTo>
                  <a:pt x="18206" y="18301"/>
                  <a:pt x="21528" y="18608"/>
                  <a:pt x="24428" y="19280"/>
                </a:cubicBezTo>
                <a:cubicBezTo>
                  <a:pt x="30362" y="20682"/>
                  <a:pt x="34510" y="23659"/>
                  <a:pt x="32608" y="34355"/>
                </a:cubicBezTo>
                <a:cubicBezTo>
                  <a:pt x="31034" y="43266"/>
                  <a:pt x="23890" y="51043"/>
                  <a:pt x="24524" y="60050"/>
                </a:cubicBezTo>
                <a:cubicBezTo>
                  <a:pt x="24524" y="60127"/>
                  <a:pt x="24543" y="60184"/>
                  <a:pt x="24543" y="60261"/>
                </a:cubicBezTo>
                <a:cubicBezTo>
                  <a:pt x="24754" y="63026"/>
                  <a:pt x="26022" y="65600"/>
                  <a:pt x="27904" y="67789"/>
                </a:cubicBezTo>
                <a:cubicBezTo>
                  <a:pt x="29651" y="69767"/>
                  <a:pt x="31783" y="71380"/>
                  <a:pt x="34183" y="72494"/>
                </a:cubicBezTo>
                <a:cubicBezTo>
                  <a:pt x="36520" y="73595"/>
                  <a:pt x="39052" y="74217"/>
                  <a:pt x="41501" y="74217"/>
                </a:cubicBezTo>
                <a:cubicBezTo>
                  <a:pt x="41828" y="74217"/>
                  <a:pt x="42155" y="74206"/>
                  <a:pt x="42479" y="74184"/>
                </a:cubicBezTo>
                <a:lnTo>
                  <a:pt x="42479" y="0"/>
                </a:lnTo>
                <a:close/>
              </a:path>
            </a:pathLst>
          </a:custGeom>
          <a:solidFill>
            <a:srgbClr val="00A0A7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1" name="Google Shape;191;p11"/>
          <p:cNvSpPr txBox="1">
            <a:spLocks noGrp="1"/>
          </p:cNvSpPr>
          <p:nvPr>
            <p:ph type="title" hasCustomPrompt="1"/>
          </p:nvPr>
        </p:nvSpPr>
        <p:spPr>
          <a:xfrm>
            <a:off x="1907402" y="2865933"/>
            <a:ext cx="8377199" cy="112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92" name="Google Shape;192;p11"/>
          <p:cNvSpPr txBox="1">
            <a:spLocks noGrp="1"/>
          </p:cNvSpPr>
          <p:nvPr>
            <p:ph type="subTitle" idx="1"/>
          </p:nvPr>
        </p:nvSpPr>
        <p:spPr>
          <a:xfrm>
            <a:off x="2468600" y="4118533"/>
            <a:ext cx="7254800" cy="410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>
              <a:spcBef>
                <a:spcPts val="213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>
              <a:spcBef>
                <a:spcPts val="2130"/>
              </a:spcBef>
              <a:spcAft>
                <a:spcPts val="213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sp>
        <p:nvSpPr>
          <p:cNvPr id="193" name="Google Shape;193;p11"/>
          <p:cNvSpPr/>
          <p:nvPr/>
        </p:nvSpPr>
        <p:spPr>
          <a:xfrm rot="-6674206">
            <a:off x="1443733" y="-823314"/>
            <a:ext cx="510603" cy="2378820"/>
          </a:xfrm>
          <a:custGeom>
            <a:avLst/>
            <a:gdLst/>
            <a:ahLst/>
            <a:cxnLst/>
            <a:rect l="l" t="t" r="r" b="b"/>
            <a:pathLst>
              <a:path w="8648" h="24107" extrusionOk="0">
                <a:moveTo>
                  <a:pt x="8647" y="0"/>
                </a:moveTo>
                <a:cubicBezTo>
                  <a:pt x="3678" y="1769"/>
                  <a:pt x="310" y="6401"/>
                  <a:pt x="160" y="11670"/>
                </a:cubicBezTo>
                <a:cubicBezTo>
                  <a:pt x="1" y="16938"/>
                  <a:pt x="3079" y="21767"/>
                  <a:pt x="7927" y="23835"/>
                </a:cubicBezTo>
                <a:cubicBezTo>
                  <a:pt x="8170" y="23928"/>
                  <a:pt x="8404" y="24022"/>
                  <a:pt x="8647" y="24106"/>
                </a:cubicBezTo>
                <a:lnTo>
                  <a:pt x="864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4" name="Google Shape;194;p11"/>
          <p:cNvSpPr/>
          <p:nvPr/>
        </p:nvSpPr>
        <p:spPr>
          <a:xfrm rot="5400000" flipH="1">
            <a:off x="6137842" y="-2882542"/>
            <a:ext cx="598819" cy="6363907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5" name="Google Shape;195;p11"/>
          <p:cNvSpPr/>
          <p:nvPr/>
        </p:nvSpPr>
        <p:spPr>
          <a:xfrm rot="-5400000" flipH="1">
            <a:off x="7409388" y="-1865378"/>
            <a:ext cx="533072" cy="4263834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6" name="Google Shape;196;p11"/>
          <p:cNvSpPr/>
          <p:nvPr/>
        </p:nvSpPr>
        <p:spPr>
          <a:xfrm rot="5400000">
            <a:off x="10021078" y="-1389678"/>
            <a:ext cx="781176" cy="3560538"/>
          </a:xfrm>
          <a:custGeom>
            <a:avLst/>
            <a:gdLst/>
            <a:ahLst/>
            <a:cxnLst/>
            <a:rect l="l" t="t" r="r" b="b"/>
            <a:pathLst>
              <a:path w="18567" h="39585" extrusionOk="0">
                <a:moveTo>
                  <a:pt x="0" y="1"/>
                </a:moveTo>
                <a:lnTo>
                  <a:pt x="0" y="39584"/>
                </a:lnTo>
                <a:lnTo>
                  <a:pt x="197" y="39500"/>
                </a:lnTo>
                <a:cubicBezTo>
                  <a:pt x="7664" y="36159"/>
                  <a:pt x="12942" y="28037"/>
                  <a:pt x="11014" y="18688"/>
                </a:cubicBezTo>
                <a:cubicBezTo>
                  <a:pt x="10546" y="16424"/>
                  <a:pt x="9686" y="14103"/>
                  <a:pt x="9835" y="11932"/>
                </a:cubicBezTo>
                <a:cubicBezTo>
                  <a:pt x="10116" y="7721"/>
                  <a:pt x="13981" y="5653"/>
                  <a:pt x="16554" y="2845"/>
                </a:cubicBezTo>
                <a:cubicBezTo>
                  <a:pt x="17340" y="1984"/>
                  <a:pt x="18014" y="1030"/>
                  <a:pt x="185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7" name="Google Shape;197;p11"/>
          <p:cNvSpPr/>
          <p:nvPr/>
        </p:nvSpPr>
        <p:spPr>
          <a:xfrm rot="-5400000">
            <a:off x="4166846" y="-1415797"/>
            <a:ext cx="774121" cy="3605721"/>
          </a:xfrm>
          <a:custGeom>
            <a:avLst/>
            <a:gdLst/>
            <a:ahLst/>
            <a:cxnLst/>
            <a:rect l="l" t="t" r="r" b="b"/>
            <a:pathLst>
              <a:path w="16246" h="39126" extrusionOk="0">
                <a:moveTo>
                  <a:pt x="16245" y="0"/>
                </a:moveTo>
                <a:cubicBezTo>
                  <a:pt x="15703" y="337"/>
                  <a:pt x="15179" y="655"/>
                  <a:pt x="14701" y="908"/>
                </a:cubicBezTo>
                <a:cubicBezTo>
                  <a:pt x="10322" y="3182"/>
                  <a:pt x="5044" y="4445"/>
                  <a:pt x="2134" y="8787"/>
                </a:cubicBezTo>
                <a:cubicBezTo>
                  <a:pt x="318" y="11482"/>
                  <a:pt x="0" y="15422"/>
                  <a:pt x="2171" y="17846"/>
                </a:cubicBezTo>
                <a:cubicBezTo>
                  <a:pt x="3753" y="19633"/>
                  <a:pt x="6233" y="20241"/>
                  <a:pt x="8460" y="21121"/>
                </a:cubicBezTo>
                <a:cubicBezTo>
                  <a:pt x="10677" y="22001"/>
                  <a:pt x="12998" y="23582"/>
                  <a:pt x="13242" y="25959"/>
                </a:cubicBezTo>
                <a:cubicBezTo>
                  <a:pt x="13401" y="27522"/>
                  <a:pt x="12596" y="29010"/>
                  <a:pt x="12343" y="30554"/>
                </a:cubicBezTo>
                <a:cubicBezTo>
                  <a:pt x="11931" y="33108"/>
                  <a:pt x="13054" y="35719"/>
                  <a:pt x="14758" y="37656"/>
                </a:cubicBezTo>
                <a:cubicBezTo>
                  <a:pt x="15216" y="38180"/>
                  <a:pt x="15712" y="38667"/>
                  <a:pt x="16245" y="39125"/>
                </a:cubicBezTo>
                <a:lnTo>
                  <a:pt x="162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11"/>
          <p:cNvSpPr/>
          <p:nvPr/>
        </p:nvSpPr>
        <p:spPr>
          <a:xfrm rot="5400000" flipH="1">
            <a:off x="6984729" y="470219"/>
            <a:ext cx="280517" cy="254168"/>
          </a:xfrm>
          <a:custGeom>
            <a:avLst/>
            <a:gdLst/>
            <a:ahLst/>
            <a:cxnLst/>
            <a:rect l="l" t="t" r="r" b="b"/>
            <a:pathLst>
              <a:path w="3108" h="2758" extrusionOk="0">
                <a:moveTo>
                  <a:pt x="1550" y="0"/>
                </a:moveTo>
                <a:cubicBezTo>
                  <a:pt x="975" y="0"/>
                  <a:pt x="437" y="360"/>
                  <a:pt x="244" y="934"/>
                </a:cubicBezTo>
                <a:cubicBezTo>
                  <a:pt x="0" y="1664"/>
                  <a:pt x="393" y="2441"/>
                  <a:pt x="1114" y="2684"/>
                </a:cubicBezTo>
                <a:cubicBezTo>
                  <a:pt x="1261" y="2734"/>
                  <a:pt x="1410" y="2757"/>
                  <a:pt x="1557" y="2757"/>
                </a:cubicBezTo>
                <a:cubicBezTo>
                  <a:pt x="2132" y="2757"/>
                  <a:pt x="2670" y="2397"/>
                  <a:pt x="2864" y="1823"/>
                </a:cubicBezTo>
                <a:cubicBezTo>
                  <a:pt x="3107" y="1093"/>
                  <a:pt x="2714" y="317"/>
                  <a:pt x="1994" y="73"/>
                </a:cubicBezTo>
                <a:cubicBezTo>
                  <a:pt x="1847" y="24"/>
                  <a:pt x="1697" y="0"/>
                  <a:pt x="15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9" name="Google Shape;199;p11"/>
          <p:cNvSpPr/>
          <p:nvPr/>
        </p:nvSpPr>
        <p:spPr>
          <a:xfrm rot="5400000" flipH="1">
            <a:off x="6628884" y="506682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0" name="Google Shape;200;p11"/>
          <p:cNvSpPr/>
          <p:nvPr/>
        </p:nvSpPr>
        <p:spPr>
          <a:xfrm rot="10800000">
            <a:off x="33" y="3"/>
            <a:ext cx="4524208" cy="774160"/>
          </a:xfrm>
          <a:custGeom>
            <a:avLst/>
            <a:gdLst/>
            <a:ahLst/>
            <a:cxnLst/>
            <a:rect l="l" t="t" r="r" b="b"/>
            <a:pathLst>
              <a:path w="64158" h="20794" extrusionOk="0">
                <a:moveTo>
                  <a:pt x="61644" y="0"/>
                </a:moveTo>
                <a:cubicBezTo>
                  <a:pt x="59194" y="0"/>
                  <a:pt x="56738" y="1084"/>
                  <a:pt x="55165" y="2976"/>
                </a:cubicBezTo>
                <a:cubicBezTo>
                  <a:pt x="53958" y="4417"/>
                  <a:pt x="53275" y="6223"/>
                  <a:pt x="52292" y="7833"/>
                </a:cubicBezTo>
                <a:cubicBezTo>
                  <a:pt x="51300" y="9433"/>
                  <a:pt x="49812" y="10930"/>
                  <a:pt x="47941" y="11099"/>
                </a:cubicBezTo>
                <a:cubicBezTo>
                  <a:pt x="47820" y="11109"/>
                  <a:pt x="47699" y="11114"/>
                  <a:pt x="47578" y="11114"/>
                </a:cubicBezTo>
                <a:cubicBezTo>
                  <a:pt x="46403" y="11114"/>
                  <a:pt x="45246" y="10660"/>
                  <a:pt x="44067" y="10584"/>
                </a:cubicBezTo>
                <a:cubicBezTo>
                  <a:pt x="43948" y="10577"/>
                  <a:pt x="43831" y="10573"/>
                  <a:pt x="43714" y="10573"/>
                </a:cubicBezTo>
                <a:cubicBezTo>
                  <a:pt x="40364" y="10573"/>
                  <a:pt x="37578" y="13469"/>
                  <a:pt x="34241" y="14075"/>
                </a:cubicBezTo>
                <a:cubicBezTo>
                  <a:pt x="33776" y="14157"/>
                  <a:pt x="33314" y="14195"/>
                  <a:pt x="32855" y="14195"/>
                </a:cubicBezTo>
                <a:cubicBezTo>
                  <a:pt x="29479" y="14195"/>
                  <a:pt x="26245" y="12164"/>
                  <a:pt x="22909" y="11192"/>
                </a:cubicBezTo>
                <a:cubicBezTo>
                  <a:pt x="21302" y="10719"/>
                  <a:pt x="19640" y="10498"/>
                  <a:pt x="17971" y="10498"/>
                </a:cubicBezTo>
                <a:cubicBezTo>
                  <a:pt x="14730" y="10498"/>
                  <a:pt x="11463" y="11331"/>
                  <a:pt x="8535" y="12764"/>
                </a:cubicBezTo>
                <a:cubicBezTo>
                  <a:pt x="4773" y="14608"/>
                  <a:pt x="964" y="17799"/>
                  <a:pt x="1" y="20794"/>
                </a:cubicBezTo>
                <a:lnTo>
                  <a:pt x="64158" y="20794"/>
                </a:lnTo>
                <a:lnTo>
                  <a:pt x="64158" y="403"/>
                </a:lnTo>
                <a:cubicBezTo>
                  <a:pt x="64027" y="356"/>
                  <a:pt x="63886" y="319"/>
                  <a:pt x="63755" y="281"/>
                </a:cubicBezTo>
                <a:cubicBezTo>
                  <a:pt x="63067" y="92"/>
                  <a:pt x="62355" y="0"/>
                  <a:pt x="616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1" name="Google Shape;201;p11"/>
          <p:cNvSpPr/>
          <p:nvPr/>
        </p:nvSpPr>
        <p:spPr>
          <a:xfrm rot="5400000" flipH="1">
            <a:off x="4525147" y="48079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2" name="Google Shape;202;p11"/>
          <p:cNvSpPr/>
          <p:nvPr/>
        </p:nvSpPr>
        <p:spPr>
          <a:xfrm rot="5400000" flipH="1">
            <a:off x="4423354" y="366832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3" name="Google Shape;203;p11"/>
          <p:cNvSpPr/>
          <p:nvPr/>
        </p:nvSpPr>
        <p:spPr>
          <a:xfrm rot="5400000" flipH="1">
            <a:off x="9809887" y="133229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4" name="Google Shape;204;p11"/>
          <p:cNvSpPr/>
          <p:nvPr/>
        </p:nvSpPr>
        <p:spPr>
          <a:xfrm rot="-5400000">
            <a:off x="11059066" y="8066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5" name="Google Shape;205;p11"/>
          <p:cNvSpPr/>
          <p:nvPr/>
        </p:nvSpPr>
        <p:spPr>
          <a:xfrm rot="-5400000">
            <a:off x="11227556" y="542829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6" name="Google Shape;206;p11"/>
          <p:cNvSpPr/>
          <p:nvPr/>
        </p:nvSpPr>
        <p:spPr>
          <a:xfrm rot="7199165" flipH="1">
            <a:off x="2138973" y="67935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7" name="Google Shape;207;p11"/>
          <p:cNvSpPr/>
          <p:nvPr/>
        </p:nvSpPr>
        <p:spPr>
          <a:xfrm rot="7199142" flipH="1">
            <a:off x="2839557" y="507460"/>
            <a:ext cx="68956" cy="704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8" name="Google Shape;208;p11"/>
          <p:cNvSpPr/>
          <p:nvPr/>
        </p:nvSpPr>
        <p:spPr>
          <a:xfrm rot="5400000" flipH="1">
            <a:off x="4005847" y="471045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9" name="Google Shape;209;p11"/>
          <p:cNvSpPr/>
          <p:nvPr/>
        </p:nvSpPr>
        <p:spPr>
          <a:xfrm rot="5400000" flipH="1">
            <a:off x="389296" y="331991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0" name="Google Shape;210;p11"/>
          <p:cNvSpPr/>
          <p:nvPr/>
        </p:nvSpPr>
        <p:spPr>
          <a:xfrm rot="5400000" flipH="1">
            <a:off x="12052214" y="535095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1" name="Google Shape;211;p11"/>
          <p:cNvSpPr/>
          <p:nvPr/>
        </p:nvSpPr>
        <p:spPr>
          <a:xfrm rot="5400000" flipH="1">
            <a:off x="9532014" y="2279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2" name="Google Shape;212;p11"/>
          <p:cNvSpPr/>
          <p:nvPr/>
        </p:nvSpPr>
        <p:spPr>
          <a:xfrm rot="5400000" flipH="1">
            <a:off x="1595817" y="824115"/>
            <a:ext cx="141161" cy="144963"/>
          </a:xfrm>
          <a:custGeom>
            <a:avLst/>
            <a:gdLst/>
            <a:ahLst/>
            <a:cxnLst/>
            <a:rect l="l" t="t" r="r" b="b"/>
            <a:pathLst>
              <a:path w="1564" h="1573" extrusionOk="0">
                <a:moveTo>
                  <a:pt x="787" y="1"/>
                </a:moveTo>
                <a:cubicBezTo>
                  <a:pt x="347" y="1"/>
                  <a:pt x="1" y="356"/>
                  <a:pt x="1" y="787"/>
                </a:cubicBezTo>
                <a:cubicBezTo>
                  <a:pt x="1" y="1217"/>
                  <a:pt x="347" y="1573"/>
                  <a:pt x="787" y="1573"/>
                </a:cubicBezTo>
                <a:cubicBezTo>
                  <a:pt x="1217" y="1573"/>
                  <a:pt x="1563" y="1217"/>
                  <a:pt x="1563" y="787"/>
                </a:cubicBezTo>
                <a:cubicBezTo>
                  <a:pt x="1563" y="356"/>
                  <a:pt x="1217" y="1"/>
                  <a:pt x="78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3" name="Google Shape;213;p11"/>
          <p:cNvSpPr/>
          <p:nvPr/>
        </p:nvSpPr>
        <p:spPr>
          <a:xfrm rot="7199165" flipH="1">
            <a:off x="7853773" y="635265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4" name="Google Shape;214;p11"/>
          <p:cNvSpPr/>
          <p:nvPr/>
        </p:nvSpPr>
        <p:spPr>
          <a:xfrm rot="7199165" flipH="1">
            <a:off x="8542422" y="6160092"/>
            <a:ext cx="86196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5" name="Google Shape;215;p11"/>
          <p:cNvSpPr/>
          <p:nvPr/>
        </p:nvSpPr>
        <p:spPr>
          <a:xfrm rot="5400000" flipH="1">
            <a:off x="9746806" y="6170502"/>
            <a:ext cx="60400" cy="6167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6" name="Google Shape;216;p11"/>
          <p:cNvSpPr/>
          <p:nvPr/>
        </p:nvSpPr>
        <p:spPr>
          <a:xfrm rot="-5400000">
            <a:off x="3976707" y="655824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7" name="Google Shape;217;p11"/>
          <p:cNvSpPr/>
          <p:nvPr/>
        </p:nvSpPr>
        <p:spPr>
          <a:xfrm rot="5400000" flipH="1">
            <a:off x="4801364" y="6550512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8" name="Google Shape;218;p11"/>
          <p:cNvSpPr/>
          <p:nvPr/>
        </p:nvSpPr>
        <p:spPr>
          <a:xfrm rot="7199165" flipH="1">
            <a:off x="2418373" y="6325605"/>
            <a:ext cx="86287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9" name="Google Shape;219;p11"/>
          <p:cNvSpPr/>
          <p:nvPr/>
        </p:nvSpPr>
        <p:spPr>
          <a:xfrm rot="5400000" flipH="1">
            <a:off x="668696" y="5978242"/>
            <a:ext cx="86195" cy="88010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0" name="Google Shape;220;p11"/>
          <p:cNvSpPr/>
          <p:nvPr/>
        </p:nvSpPr>
        <p:spPr>
          <a:xfrm rot="-5400000">
            <a:off x="426107" y="551684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1" name="Google Shape;221;p11"/>
          <p:cNvSpPr/>
          <p:nvPr/>
        </p:nvSpPr>
        <p:spPr>
          <a:xfrm rot="-5400000">
            <a:off x="10008323" y="6229495"/>
            <a:ext cx="194323" cy="198413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6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75"/>
                  <a:pt x="487" y="2152"/>
                  <a:pt x="1076" y="2152"/>
                </a:cubicBezTo>
                <a:cubicBezTo>
                  <a:pt x="1666" y="2152"/>
                  <a:pt x="2152" y="1675"/>
                  <a:pt x="2152" y="1076"/>
                </a:cubicBezTo>
                <a:cubicBezTo>
                  <a:pt x="2152" y="487"/>
                  <a:pt x="1666" y="0"/>
                  <a:pt x="10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2" name="Google Shape;222;p11"/>
          <p:cNvSpPr/>
          <p:nvPr/>
        </p:nvSpPr>
        <p:spPr>
          <a:xfrm rot="5400000" flipH="1">
            <a:off x="12069651" y="6327615"/>
            <a:ext cx="69029" cy="7048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3" name="Google Shape;223;p11"/>
          <p:cNvSpPr/>
          <p:nvPr/>
        </p:nvSpPr>
        <p:spPr>
          <a:xfrm rot="5400000" flipH="1">
            <a:off x="11620414" y="6608961"/>
            <a:ext cx="86285" cy="88101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9"/>
                  <a:pt x="216" y="955"/>
                  <a:pt x="478" y="955"/>
                </a:cubicBezTo>
                <a:cubicBezTo>
                  <a:pt x="740" y="955"/>
                  <a:pt x="955" y="749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4" name="Google Shape;224;p11"/>
          <p:cNvSpPr/>
          <p:nvPr/>
        </p:nvSpPr>
        <p:spPr>
          <a:xfrm rot="5400000" flipH="1">
            <a:off x="2054654" y="6695632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5" name="Google Shape;225;p11"/>
          <p:cNvSpPr/>
          <p:nvPr/>
        </p:nvSpPr>
        <p:spPr>
          <a:xfrm rot="5400000" flipH="1">
            <a:off x="3845354" y="6455566"/>
            <a:ext cx="51716" cy="52806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7" y="0"/>
                </a:moveTo>
                <a:cubicBezTo>
                  <a:pt x="215" y="0"/>
                  <a:pt x="0" y="215"/>
                  <a:pt x="0" y="477"/>
                </a:cubicBezTo>
                <a:cubicBezTo>
                  <a:pt x="0" y="739"/>
                  <a:pt x="215" y="955"/>
                  <a:pt x="477" y="955"/>
                </a:cubicBezTo>
                <a:cubicBezTo>
                  <a:pt x="749" y="955"/>
                  <a:pt x="955" y="739"/>
                  <a:pt x="955" y="477"/>
                </a:cubicBezTo>
                <a:cubicBezTo>
                  <a:pt x="955" y="215"/>
                  <a:pt x="749" y="0"/>
                  <a:pt x="4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4183351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9049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6403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5">
  <p:cSld name="Title and three columns 5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4"/>
          <p:cNvSpPr/>
          <p:nvPr/>
        </p:nvSpPr>
        <p:spPr>
          <a:xfrm rot="10800000" flipH="1">
            <a:off x="40" y="5679043"/>
            <a:ext cx="4011196" cy="1178945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5" name="Google Shape;415;p24"/>
          <p:cNvSpPr txBox="1">
            <a:spLocks noGrp="1"/>
          </p:cNvSpPr>
          <p:nvPr>
            <p:ph type="title"/>
          </p:nvPr>
        </p:nvSpPr>
        <p:spPr>
          <a:xfrm flipH="1">
            <a:off x="7920234" y="1328400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24"/>
          <p:cNvSpPr txBox="1">
            <a:spLocks noGrp="1"/>
          </p:cNvSpPr>
          <p:nvPr>
            <p:ph type="subTitle" idx="1"/>
          </p:nvPr>
        </p:nvSpPr>
        <p:spPr>
          <a:xfrm flipH="1">
            <a:off x="7920212" y="2211233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17" name="Google Shape;417;p24"/>
          <p:cNvSpPr txBox="1">
            <a:spLocks noGrp="1"/>
          </p:cNvSpPr>
          <p:nvPr>
            <p:ph type="subTitle" idx="2"/>
          </p:nvPr>
        </p:nvSpPr>
        <p:spPr>
          <a:xfrm flipH="1">
            <a:off x="950967" y="3213817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18" name="Google Shape;418;p24"/>
          <p:cNvSpPr txBox="1">
            <a:spLocks noGrp="1"/>
          </p:cNvSpPr>
          <p:nvPr>
            <p:ph type="subTitle" idx="3"/>
          </p:nvPr>
        </p:nvSpPr>
        <p:spPr>
          <a:xfrm flipH="1">
            <a:off x="950967" y="2330984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Chewy"/>
              <a:buNone/>
              <a:defRPr sz="4800" b="1"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2130"/>
              </a:spcBef>
              <a:spcAft>
                <a:spcPts val="213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419" name="Google Shape;419;p24"/>
          <p:cNvSpPr txBox="1">
            <a:spLocks noGrp="1"/>
          </p:cNvSpPr>
          <p:nvPr>
            <p:ph type="subTitle" idx="4"/>
          </p:nvPr>
        </p:nvSpPr>
        <p:spPr>
          <a:xfrm flipH="1">
            <a:off x="7920201" y="4484533"/>
            <a:ext cx="3320800" cy="131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1pPr>
            <a:lvl2pPr lvl="1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rtl="0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rtl="0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rtl="0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rtl="0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20" name="Google Shape;420;p24"/>
          <p:cNvSpPr txBox="1">
            <a:spLocks noGrp="1"/>
          </p:cNvSpPr>
          <p:nvPr>
            <p:ph type="subTitle" idx="5"/>
          </p:nvPr>
        </p:nvSpPr>
        <p:spPr>
          <a:xfrm flipH="1">
            <a:off x="7920201" y="3601700"/>
            <a:ext cx="3320800" cy="882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Font typeface="Chewy"/>
              <a:buNone/>
              <a:defRPr sz="4800" b="1"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2130"/>
              </a:spcBef>
              <a:spcAft>
                <a:spcPts val="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2130"/>
              </a:spcBef>
              <a:spcAft>
                <a:spcPts val="2130"/>
              </a:spcAft>
              <a:buSzPts val="3600"/>
              <a:buFont typeface="Chewy"/>
              <a:buNone/>
              <a:defRPr sz="4800"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421" name="Google Shape;421;p24"/>
          <p:cNvSpPr/>
          <p:nvPr/>
        </p:nvSpPr>
        <p:spPr>
          <a:xfrm rot="5400000" flipH="1">
            <a:off x="1909322" y="-1787613"/>
            <a:ext cx="770395" cy="4345639"/>
          </a:xfrm>
          <a:custGeom>
            <a:avLst/>
            <a:gdLst/>
            <a:ahLst/>
            <a:cxnLst/>
            <a:rect l="l" t="t" r="r" b="b"/>
            <a:pathLst>
              <a:path w="17937" h="101179" extrusionOk="0">
                <a:moveTo>
                  <a:pt x="15789" y="1"/>
                </a:moveTo>
                <a:cubicBezTo>
                  <a:pt x="9598" y="1"/>
                  <a:pt x="4255" y="10891"/>
                  <a:pt x="3419" y="15108"/>
                </a:cubicBezTo>
                <a:cubicBezTo>
                  <a:pt x="1441" y="24959"/>
                  <a:pt x="9045" y="32564"/>
                  <a:pt x="10389" y="41820"/>
                </a:cubicBezTo>
                <a:cubicBezTo>
                  <a:pt x="11522" y="49598"/>
                  <a:pt x="10505" y="57548"/>
                  <a:pt x="7451" y="64807"/>
                </a:cubicBezTo>
                <a:cubicBezTo>
                  <a:pt x="4974" y="70587"/>
                  <a:pt x="1153" y="76022"/>
                  <a:pt x="653" y="82282"/>
                </a:cubicBezTo>
                <a:cubicBezTo>
                  <a:pt x="0" y="90348"/>
                  <a:pt x="8815" y="100929"/>
                  <a:pt x="17936" y="101178"/>
                </a:cubicBezTo>
                <a:lnTo>
                  <a:pt x="17706" y="359"/>
                </a:lnTo>
                <a:cubicBezTo>
                  <a:pt x="17061" y="114"/>
                  <a:pt x="16420" y="1"/>
                  <a:pt x="157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2" name="Google Shape;422;p24"/>
          <p:cNvSpPr/>
          <p:nvPr/>
        </p:nvSpPr>
        <p:spPr>
          <a:xfrm flipH="1">
            <a:off x="44" y="-9244"/>
            <a:ext cx="744474" cy="3558103"/>
          </a:xfrm>
          <a:custGeom>
            <a:avLst/>
            <a:gdLst/>
            <a:ahLst/>
            <a:cxnLst/>
            <a:rect l="l" t="t" r="r" b="b"/>
            <a:pathLst>
              <a:path w="4970" h="27887" extrusionOk="0">
                <a:moveTo>
                  <a:pt x="4970" y="0"/>
                </a:moveTo>
                <a:lnTo>
                  <a:pt x="3753" y="10"/>
                </a:lnTo>
                <a:cubicBezTo>
                  <a:pt x="2611" y="852"/>
                  <a:pt x="1320" y="1442"/>
                  <a:pt x="581" y="3145"/>
                </a:cubicBezTo>
                <a:cubicBezTo>
                  <a:pt x="85" y="4296"/>
                  <a:pt x="1" y="5961"/>
                  <a:pt x="590" y="6991"/>
                </a:cubicBezTo>
                <a:cubicBezTo>
                  <a:pt x="1030" y="7749"/>
                  <a:pt x="1704" y="8011"/>
                  <a:pt x="2312" y="8385"/>
                </a:cubicBezTo>
                <a:cubicBezTo>
                  <a:pt x="2920" y="8759"/>
                  <a:pt x="3557" y="9433"/>
                  <a:pt x="3622" y="10434"/>
                </a:cubicBezTo>
                <a:cubicBezTo>
                  <a:pt x="3669" y="11099"/>
                  <a:pt x="3454" y="11735"/>
                  <a:pt x="3379" y="12390"/>
                </a:cubicBezTo>
                <a:cubicBezTo>
                  <a:pt x="3266" y="13476"/>
                  <a:pt x="3978" y="14458"/>
                  <a:pt x="4043" y="15403"/>
                </a:cubicBezTo>
                <a:cubicBezTo>
                  <a:pt x="4155" y="17088"/>
                  <a:pt x="2546" y="18604"/>
                  <a:pt x="1816" y="20550"/>
                </a:cubicBezTo>
                <a:cubicBezTo>
                  <a:pt x="1535" y="21308"/>
                  <a:pt x="1348" y="25295"/>
                  <a:pt x="2265" y="27887"/>
                </a:cubicBezTo>
                <a:lnTo>
                  <a:pt x="4970" y="27887"/>
                </a:lnTo>
                <a:lnTo>
                  <a:pt x="497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3" name="Google Shape;423;p24"/>
          <p:cNvSpPr/>
          <p:nvPr/>
        </p:nvSpPr>
        <p:spPr>
          <a:xfrm rot="10800000">
            <a:off x="1349105" y="419298"/>
            <a:ext cx="85247" cy="85247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4" name="Google Shape;424;p24"/>
          <p:cNvSpPr/>
          <p:nvPr/>
        </p:nvSpPr>
        <p:spPr>
          <a:xfrm rot="10800000">
            <a:off x="782259" y="9"/>
            <a:ext cx="191180" cy="123589"/>
          </a:xfrm>
          <a:custGeom>
            <a:avLst/>
            <a:gdLst/>
            <a:ahLst/>
            <a:cxnLst/>
            <a:rect l="l" t="t" r="r" b="b"/>
            <a:pathLst>
              <a:path w="2144" h="1386" extrusionOk="0">
                <a:moveTo>
                  <a:pt x="1067" y="1"/>
                </a:moveTo>
                <a:cubicBezTo>
                  <a:pt x="487" y="1"/>
                  <a:pt x="19" y="459"/>
                  <a:pt x="0" y="1039"/>
                </a:cubicBezTo>
                <a:cubicBezTo>
                  <a:pt x="0" y="1152"/>
                  <a:pt x="19" y="1273"/>
                  <a:pt x="56" y="1386"/>
                </a:cubicBezTo>
                <a:lnTo>
                  <a:pt x="2078" y="1386"/>
                </a:lnTo>
                <a:cubicBezTo>
                  <a:pt x="2115" y="1273"/>
                  <a:pt x="2134" y="1152"/>
                  <a:pt x="2143" y="1039"/>
                </a:cubicBezTo>
                <a:cubicBezTo>
                  <a:pt x="2124" y="459"/>
                  <a:pt x="1647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5" name="Google Shape;425;p24"/>
          <p:cNvSpPr/>
          <p:nvPr/>
        </p:nvSpPr>
        <p:spPr>
          <a:xfrm rot="10800000">
            <a:off x="4188040" y="6527455"/>
            <a:ext cx="145232" cy="145232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6" name="Google Shape;426;p24"/>
          <p:cNvSpPr/>
          <p:nvPr/>
        </p:nvSpPr>
        <p:spPr>
          <a:xfrm rot="5400000" flipH="1">
            <a:off x="337645" y="5188038"/>
            <a:ext cx="147399" cy="147399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7" name="Google Shape;427;p24"/>
          <p:cNvSpPr/>
          <p:nvPr/>
        </p:nvSpPr>
        <p:spPr>
          <a:xfrm rot="5400000">
            <a:off x="-769257" y="3221712"/>
            <a:ext cx="2174605" cy="636047"/>
          </a:xfrm>
          <a:custGeom>
            <a:avLst/>
            <a:gdLst/>
            <a:ahLst/>
            <a:cxnLst/>
            <a:rect l="l" t="t" r="r" b="b"/>
            <a:pathLst>
              <a:path w="15422" h="9284" extrusionOk="0">
                <a:moveTo>
                  <a:pt x="8192" y="0"/>
                </a:moveTo>
                <a:cubicBezTo>
                  <a:pt x="7849" y="0"/>
                  <a:pt x="7501" y="25"/>
                  <a:pt x="7150" y="75"/>
                </a:cubicBezTo>
                <a:cubicBezTo>
                  <a:pt x="2789" y="712"/>
                  <a:pt x="0" y="5054"/>
                  <a:pt x="1236" y="9284"/>
                </a:cubicBezTo>
                <a:lnTo>
                  <a:pt x="15132" y="9284"/>
                </a:lnTo>
                <a:cubicBezTo>
                  <a:pt x="15328" y="8619"/>
                  <a:pt x="15422" y="7936"/>
                  <a:pt x="15422" y="7244"/>
                </a:cubicBezTo>
                <a:cubicBezTo>
                  <a:pt x="15422" y="3191"/>
                  <a:pt x="12115" y="0"/>
                  <a:pt x="81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8" name="Google Shape;428;p24"/>
          <p:cNvSpPr/>
          <p:nvPr/>
        </p:nvSpPr>
        <p:spPr>
          <a:xfrm rot="5400000">
            <a:off x="337596" y="3548900"/>
            <a:ext cx="69373" cy="6930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9" name="Google Shape;429;p24"/>
          <p:cNvSpPr/>
          <p:nvPr/>
        </p:nvSpPr>
        <p:spPr>
          <a:xfrm rot="5400000">
            <a:off x="107989" y="3111891"/>
            <a:ext cx="155583" cy="156316"/>
          </a:xfrm>
          <a:custGeom>
            <a:avLst/>
            <a:gdLst/>
            <a:ahLst/>
            <a:cxnLst/>
            <a:rect l="l" t="t" r="r" b="b"/>
            <a:pathLst>
              <a:path w="2144" h="2154" extrusionOk="0">
                <a:moveTo>
                  <a:pt x="1067" y="1"/>
                </a:moveTo>
                <a:cubicBezTo>
                  <a:pt x="478" y="1"/>
                  <a:pt x="1" y="488"/>
                  <a:pt x="1" y="1077"/>
                </a:cubicBezTo>
                <a:cubicBezTo>
                  <a:pt x="1" y="1667"/>
                  <a:pt x="478" y="2153"/>
                  <a:pt x="1067" y="2153"/>
                </a:cubicBezTo>
                <a:cubicBezTo>
                  <a:pt x="1666" y="2153"/>
                  <a:pt x="2144" y="1667"/>
                  <a:pt x="2144" y="1077"/>
                </a:cubicBezTo>
                <a:cubicBezTo>
                  <a:pt x="2144" y="488"/>
                  <a:pt x="1666" y="1"/>
                  <a:pt x="10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0" name="Google Shape;430;p24"/>
          <p:cNvSpPr/>
          <p:nvPr/>
        </p:nvSpPr>
        <p:spPr>
          <a:xfrm>
            <a:off x="-671594" y="-775256"/>
            <a:ext cx="1338400" cy="1549600"/>
          </a:xfrm>
          <a:prstGeom prst="pie">
            <a:avLst>
              <a:gd name="adj1" fmla="val 0"/>
              <a:gd name="adj2" fmla="val 539893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1" name="Google Shape;431;p24"/>
          <p:cNvSpPr/>
          <p:nvPr/>
        </p:nvSpPr>
        <p:spPr>
          <a:xfrm rot="5400000">
            <a:off x="-1059114" y="4428841"/>
            <a:ext cx="3488292" cy="1370072"/>
          </a:xfrm>
          <a:custGeom>
            <a:avLst/>
            <a:gdLst/>
            <a:ahLst/>
            <a:cxnLst/>
            <a:rect l="l" t="t" r="r" b="b"/>
            <a:pathLst>
              <a:path w="44020" h="17350" extrusionOk="0">
                <a:moveTo>
                  <a:pt x="44019" y="0"/>
                </a:moveTo>
                <a:cubicBezTo>
                  <a:pt x="43757" y="749"/>
                  <a:pt x="43542" y="1525"/>
                  <a:pt x="43299" y="2293"/>
                </a:cubicBezTo>
                <a:cubicBezTo>
                  <a:pt x="43168" y="2723"/>
                  <a:pt x="43027" y="3154"/>
                  <a:pt x="42868" y="3575"/>
                </a:cubicBezTo>
                <a:cubicBezTo>
                  <a:pt x="42195" y="5343"/>
                  <a:pt x="41016" y="7093"/>
                  <a:pt x="39209" y="7608"/>
                </a:cubicBezTo>
                <a:cubicBezTo>
                  <a:pt x="38660" y="7768"/>
                  <a:pt x="38092" y="7800"/>
                  <a:pt x="37518" y="7800"/>
                </a:cubicBezTo>
                <a:cubicBezTo>
                  <a:pt x="37130" y="7800"/>
                  <a:pt x="36739" y="7786"/>
                  <a:pt x="36348" y="7786"/>
                </a:cubicBezTo>
                <a:cubicBezTo>
                  <a:pt x="36000" y="7786"/>
                  <a:pt x="35652" y="7797"/>
                  <a:pt x="35307" y="7842"/>
                </a:cubicBezTo>
                <a:cubicBezTo>
                  <a:pt x="31826" y="8291"/>
                  <a:pt x="29599" y="11856"/>
                  <a:pt x="26324" y="13120"/>
                </a:cubicBezTo>
                <a:cubicBezTo>
                  <a:pt x="25294" y="13518"/>
                  <a:pt x="24237" y="13667"/>
                  <a:pt x="23162" y="13667"/>
                </a:cubicBezTo>
                <a:cubicBezTo>
                  <a:pt x="22820" y="13667"/>
                  <a:pt x="22477" y="13652"/>
                  <a:pt x="22131" y="13625"/>
                </a:cubicBezTo>
                <a:cubicBezTo>
                  <a:pt x="19670" y="13447"/>
                  <a:pt x="17134" y="12661"/>
                  <a:pt x="14655" y="12427"/>
                </a:cubicBezTo>
                <a:cubicBezTo>
                  <a:pt x="14122" y="12379"/>
                  <a:pt x="13589" y="12355"/>
                  <a:pt x="13056" y="12355"/>
                </a:cubicBezTo>
                <a:cubicBezTo>
                  <a:pt x="11425" y="12355"/>
                  <a:pt x="9799" y="12580"/>
                  <a:pt x="8226" y="13017"/>
                </a:cubicBezTo>
                <a:cubicBezTo>
                  <a:pt x="5549" y="13765"/>
                  <a:pt x="3041" y="15010"/>
                  <a:pt x="833" y="16685"/>
                </a:cubicBezTo>
                <a:cubicBezTo>
                  <a:pt x="552" y="16900"/>
                  <a:pt x="272" y="17116"/>
                  <a:pt x="0" y="17350"/>
                </a:cubicBezTo>
                <a:lnTo>
                  <a:pt x="44019" y="17350"/>
                </a:lnTo>
                <a:lnTo>
                  <a:pt x="440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2" name="Google Shape;432;p24"/>
          <p:cNvSpPr/>
          <p:nvPr/>
        </p:nvSpPr>
        <p:spPr>
          <a:xfrm rot="5400000" flipH="1">
            <a:off x="121712" y="5609702"/>
            <a:ext cx="128168" cy="128168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3" name="Google Shape;433;p24"/>
          <p:cNvSpPr/>
          <p:nvPr/>
        </p:nvSpPr>
        <p:spPr>
          <a:xfrm rot="10800000">
            <a:off x="185356" y="953764"/>
            <a:ext cx="85247" cy="85247"/>
          </a:xfrm>
          <a:custGeom>
            <a:avLst/>
            <a:gdLst/>
            <a:ahLst/>
            <a:cxnLst/>
            <a:rect l="l" t="t" r="r" b="b"/>
            <a:pathLst>
              <a:path w="956" h="956" extrusionOk="0">
                <a:moveTo>
                  <a:pt x="478" y="1"/>
                </a:moveTo>
                <a:cubicBezTo>
                  <a:pt x="216" y="1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4" name="Google Shape;434;p24"/>
          <p:cNvSpPr/>
          <p:nvPr/>
        </p:nvSpPr>
        <p:spPr>
          <a:xfrm rot="5400000">
            <a:off x="2648997" y="427267"/>
            <a:ext cx="69373" cy="69304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06"/>
                  <a:pt x="1" y="477"/>
                </a:cubicBezTo>
                <a:cubicBezTo>
                  <a:pt x="1" y="739"/>
                  <a:pt x="216" y="955"/>
                  <a:pt x="478" y="955"/>
                </a:cubicBezTo>
                <a:cubicBezTo>
                  <a:pt x="740" y="955"/>
                  <a:pt x="955" y="739"/>
                  <a:pt x="955" y="477"/>
                </a:cubicBezTo>
                <a:cubicBezTo>
                  <a:pt x="955" y="206"/>
                  <a:pt x="740" y="0"/>
                  <a:pt x="4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19353370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99966A6A-5068-46EF-827D-CC5B5F6D8E70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7EE991E-0642-4439-BE5A-84458EAAA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0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77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45DF9A-D7DF-467E-9675-E0AD6D00D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220102-CCD9-451C-9714-2DFE23CA5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A620D-FDE4-44D1-990F-4CF82133F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BF91-CBAF-4138-BA50-0ECA45BADFAC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0BA91-D4A9-4D21-B934-AD35D3849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D39C1-82C2-40C6-9A8E-95E0205C7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0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44" r:id="rId3"/>
    <p:sldLayoutId id="2147483743" r:id="rId4"/>
    <p:sldLayoutId id="2147483742" r:id="rId5"/>
    <p:sldLayoutId id="2147483741" r:id="rId6"/>
    <p:sldLayoutId id="2147483737" r:id="rId7"/>
    <p:sldLayoutId id="2147483735" r:id="rId8"/>
    <p:sldLayoutId id="2147483733" r:id="rId9"/>
    <p:sldLayoutId id="2147483728" r:id="rId10"/>
    <p:sldLayoutId id="2147483727" r:id="rId11"/>
    <p:sldLayoutId id="2147483726" r:id="rId12"/>
    <p:sldLayoutId id="2147483725" r:id="rId13"/>
    <p:sldLayoutId id="2147483724" r:id="rId14"/>
    <p:sldLayoutId id="2147483721" r:id="rId15"/>
    <p:sldLayoutId id="2147483719" r:id="rId16"/>
    <p:sldLayoutId id="2147483717" r:id="rId17"/>
    <p:sldLayoutId id="2147483706" r:id="rId18"/>
    <p:sldLayoutId id="2147483705" r:id="rId19"/>
    <p:sldLayoutId id="2147483704" r:id="rId20"/>
    <p:sldLayoutId id="2147483700" r:id="rId21"/>
    <p:sldLayoutId id="2147483699" r:id="rId22"/>
    <p:sldLayoutId id="2147483698" r:id="rId23"/>
    <p:sldLayoutId id="2147483697" r:id="rId24"/>
    <p:sldLayoutId id="2147483696" r:id="rId25"/>
    <p:sldLayoutId id="2147483695" r:id="rId26"/>
    <p:sldLayoutId id="2147483651" r:id="rId27"/>
    <p:sldLayoutId id="2147483652" r:id="rId28"/>
    <p:sldLayoutId id="2147483653" r:id="rId29"/>
    <p:sldLayoutId id="2147483654" r:id="rId30"/>
    <p:sldLayoutId id="2147483655" r:id="rId31"/>
    <p:sldLayoutId id="2147483746" r:id="rId32"/>
    <p:sldLayoutId id="2147483745" r:id="rId33"/>
    <p:sldLayoutId id="2147483732" r:id="rId34"/>
    <p:sldLayoutId id="2147483730" r:id="rId35"/>
    <p:sldLayoutId id="2147483729" r:id="rId36"/>
    <p:sldLayoutId id="2147483716" r:id="rId37"/>
    <p:sldLayoutId id="2147483714" r:id="rId38"/>
    <p:sldLayoutId id="2147483713" r:id="rId39"/>
    <p:sldLayoutId id="2147483712" r:id="rId40"/>
    <p:sldLayoutId id="2147483711" r:id="rId41"/>
    <p:sldLayoutId id="2147483710" r:id="rId42"/>
    <p:sldLayoutId id="2147483709" r:id="rId43"/>
    <p:sldLayoutId id="2147483708" r:id="rId44"/>
    <p:sldLayoutId id="2147483707" r:id="rId45"/>
    <p:sldLayoutId id="2147483694" r:id="rId46"/>
    <p:sldLayoutId id="2147483656" r:id="rId47"/>
    <p:sldLayoutId id="2147483657" r:id="rId48"/>
    <p:sldLayoutId id="2147483658" r:id="rId49"/>
    <p:sldLayoutId id="2147483659" r:id="rId50"/>
    <p:sldLayoutId id="2147483660" r:id="rId51"/>
    <p:sldLayoutId id="2147483739" r:id="rId52"/>
    <p:sldLayoutId id="2147483736" r:id="rId53"/>
    <p:sldLayoutId id="2147483734" r:id="rId54"/>
    <p:sldLayoutId id="2147483722" r:id="rId55"/>
    <p:sldLayoutId id="2147483720" r:id="rId56"/>
    <p:sldLayoutId id="2147483718" r:id="rId57"/>
    <p:sldLayoutId id="2147483703" r:id="rId58"/>
    <p:sldLayoutId id="2147483702" r:id="rId59"/>
    <p:sldLayoutId id="2147483678" r:id="rId60"/>
    <p:sldLayoutId id="2147483740" r:id="rId61"/>
    <p:sldLayoutId id="2147483731" r:id="rId62"/>
    <p:sldLayoutId id="2147483723" r:id="rId63"/>
    <p:sldLayoutId id="2147483715" r:id="rId6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ius Unicase"/>
              <a:buNone/>
              <a:defRPr sz="3000" b="1">
                <a:solidFill>
                  <a:schemeClr val="dk1"/>
                </a:solidFill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84169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738" r:id="rId13"/>
    <p:sldLayoutId id="2147483692" r:id="rId14"/>
    <p:sldLayoutId id="214748369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0.xml"/><Relationship Id="rId1" Type="http://schemas.openxmlformats.org/officeDocument/2006/relationships/tags" Target="../tags/tag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8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1124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724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3F2732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Arial"/>
              </a:rPr>
              <a:t>TIẾNG VIỆT 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F85373-A351-4ED8-84E5-8B3826625230}"/>
              </a:ext>
            </a:extLst>
          </p:cNvPr>
          <p:cNvSpPr/>
          <p:nvPr/>
        </p:nvSpPr>
        <p:spPr>
          <a:xfrm>
            <a:off x="10880035" y="0"/>
            <a:ext cx="1294507" cy="8613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AF4F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46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3" y="256092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1517272" y="1045535"/>
            <a:ext cx="9572238" cy="29484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ED7D31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smtClean="0">
                <a:solidFill>
                  <a:srgbClr val="ED7D31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đình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hoặc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vuông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dong.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trụ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chuối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loại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gạo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nếp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thịt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lợn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2A6FC-33F1-4534-8A21-D13EA7480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600" y="-422570"/>
            <a:ext cx="2452256" cy="2327497"/>
          </a:xfrm>
          <a:prstGeom prst="rect">
            <a:avLst/>
          </a:prstGeom>
        </p:spPr>
      </p:pic>
      <p:pic>
        <p:nvPicPr>
          <p:cNvPr id="9" name="Picture 8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48F90DA-2673-4500-A978-AE8908CC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43" y="-74753"/>
            <a:ext cx="2452256" cy="16318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257364-5D3A-4205-B26C-352D1D93F5CF}"/>
              </a:ext>
            </a:extLst>
          </p:cNvPr>
          <p:cNvSpPr txBox="1"/>
          <p:nvPr/>
        </p:nvSpPr>
        <p:spPr>
          <a:xfrm>
            <a:off x="1656504" y="2983148"/>
            <a:ext cx="8323279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 	</a:t>
            </a:r>
          </a:p>
        </p:txBody>
      </p:sp>
      <p:pic>
        <p:nvPicPr>
          <p:cNvPr id="13" name="Picture 12" descr="A picture containing plant, flower, bouquet&#10;&#10;Description automatically generated">
            <a:extLst>
              <a:ext uri="{FF2B5EF4-FFF2-40B4-BE49-F238E27FC236}">
                <a16:creationId xmlns:a16="http://schemas.microsoft.com/office/drawing/2014/main" id="{62D694F9-A621-424B-ACFF-CD9F256D89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519" y="4410903"/>
            <a:ext cx="2711780" cy="25289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A243CF-18C1-44EF-B301-42A94214F3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0254" y="4679826"/>
            <a:ext cx="3082892" cy="258494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2A09A464-8B13-428F-93E7-7D38C7AEF3B9}"/>
              </a:ext>
            </a:extLst>
          </p:cNvPr>
          <p:cNvSpPr/>
          <p:nvPr/>
        </p:nvSpPr>
        <p:spPr>
          <a:xfrm>
            <a:off x="1283713" y="1478623"/>
            <a:ext cx="467118" cy="491986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311123-2472-4263-BFAA-75933B8401E7}"/>
              </a:ext>
            </a:extLst>
          </p:cNvPr>
          <p:cNvSpPr txBox="1"/>
          <p:nvPr/>
        </p:nvSpPr>
        <p:spPr>
          <a:xfrm>
            <a:off x="4276004" y="4455345"/>
            <a:ext cx="240971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ĐỌC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A27B06-BB10-4A32-B2A4-FD18069CA013}"/>
              </a:ext>
            </a:extLst>
          </p:cNvPr>
          <p:cNvSpPr txBox="1"/>
          <p:nvPr/>
        </p:nvSpPr>
        <p:spPr>
          <a:xfrm>
            <a:off x="3569373" y="5313016"/>
            <a:ext cx="209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ét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72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2EB38A3-58A2-4B61-BA18-5B803949A17F}"/>
              </a:ext>
            </a:extLst>
          </p:cNvPr>
          <p:cNvSpPr txBox="1"/>
          <p:nvPr/>
        </p:nvSpPr>
        <p:spPr>
          <a:xfrm>
            <a:off x="4635001" y="290752"/>
            <a:ext cx="6505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NGỮ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A27B06-BB10-4A32-B2A4-FD18069CA013}"/>
              </a:ext>
            </a:extLst>
          </p:cNvPr>
          <p:cNvSpPr txBox="1"/>
          <p:nvPr/>
        </p:nvSpPr>
        <p:spPr>
          <a:xfrm>
            <a:off x="1949579" y="1220711"/>
            <a:ext cx="209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02F13-B35E-4128-BDCD-E14C9B2E8563}"/>
              </a:ext>
            </a:extLst>
          </p:cNvPr>
          <p:cNvSpPr/>
          <p:nvPr/>
        </p:nvSpPr>
        <p:spPr>
          <a:xfrm>
            <a:off x="3917053" y="1260281"/>
            <a:ext cx="76827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vỏ làm bằng gạo nếp, nhân đậu xanh</a:t>
            </a:r>
            <a:r>
              <a:rPr lang="vi-VN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thịt mỡ. Bánh có hình trụ dài</a:t>
            </a:r>
            <a:r>
              <a:rPr lang="vi-VN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picture containing indoor, colorful&#10;&#10;Description automatically generated">
            <a:extLst>
              <a:ext uri="{FF2B5EF4-FFF2-40B4-BE49-F238E27FC236}">
                <a16:creationId xmlns:a16="http://schemas.microsoft.com/office/drawing/2014/main" id="{B8EBC340-AEBB-47D7-9121-F2CB62034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42" y="2608415"/>
            <a:ext cx="5883616" cy="3958833"/>
          </a:xfrm>
          <a:prstGeom prst="rect">
            <a:avLst/>
          </a:prstGeom>
        </p:spPr>
      </p:pic>
      <p:pic>
        <p:nvPicPr>
          <p:cNvPr id="13" name="Picture 10" descr="Phạm Hoài Nhân: Cái lon sữa bò">
            <a:extLst>
              <a:ext uri="{FF2B5EF4-FFF2-40B4-BE49-F238E27FC236}">
                <a16:creationId xmlns:a16="http://schemas.microsoft.com/office/drawing/2014/main" id="{42570BB0-9543-451D-BC6F-956BA1CF0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888" y="3450448"/>
            <a:ext cx="4336986" cy="325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00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3" y="256092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2522684" y="792203"/>
            <a:ext cx="6405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2A6FC-33F1-4534-8A21-D13EA7480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866" y="-213332"/>
            <a:ext cx="2452256" cy="1953708"/>
          </a:xfrm>
          <a:prstGeom prst="rect">
            <a:avLst/>
          </a:prstGeom>
        </p:spPr>
      </p:pic>
      <p:pic>
        <p:nvPicPr>
          <p:cNvPr id="9" name="Picture 8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48F90DA-2673-4500-A978-AE8908CC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99" y="26450"/>
            <a:ext cx="2452256" cy="16318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257364-5D3A-4205-B26C-352D1D93F5CF}"/>
              </a:ext>
            </a:extLst>
          </p:cNvPr>
          <p:cNvSpPr txBox="1"/>
          <p:nvPr/>
        </p:nvSpPr>
        <p:spPr>
          <a:xfrm>
            <a:off x="1293224" y="1517280"/>
            <a:ext cx="10306594" cy="18135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miền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Nam,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rực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rỡ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tươi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xen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lẫn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nụ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chím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A picture containing plant, flower, bouquet&#10;&#10;Description automatically generated">
            <a:extLst>
              <a:ext uri="{FF2B5EF4-FFF2-40B4-BE49-F238E27FC236}">
                <a16:creationId xmlns:a16="http://schemas.microsoft.com/office/drawing/2014/main" id="{62D694F9-A621-424B-ACFF-CD9F256D89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150" y="4210768"/>
            <a:ext cx="2831398" cy="27383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A243CF-18C1-44EF-B301-42A94214F3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802" y="4667302"/>
            <a:ext cx="3082892" cy="258494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044DE6A5-9BF5-4F96-B0BE-AEE4C6F29170}"/>
              </a:ext>
            </a:extLst>
          </p:cNvPr>
          <p:cNvSpPr/>
          <p:nvPr/>
        </p:nvSpPr>
        <p:spPr>
          <a:xfrm>
            <a:off x="1429127" y="1599196"/>
            <a:ext cx="511941" cy="472013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BAD180-53C9-4551-9634-ECD906CEDBF0}"/>
              </a:ext>
            </a:extLst>
          </p:cNvPr>
          <p:cNvSpPr txBox="1"/>
          <p:nvPr/>
        </p:nvSpPr>
        <p:spPr>
          <a:xfrm>
            <a:off x="4911634" y="3695831"/>
            <a:ext cx="267788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ĐỌC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8CB51C-F8D6-4BCD-BCDB-19DBC099F595}"/>
              </a:ext>
            </a:extLst>
          </p:cNvPr>
          <p:cNvSpPr txBox="1"/>
          <p:nvPr/>
        </p:nvSpPr>
        <p:spPr>
          <a:xfrm>
            <a:off x="3358266" y="4263524"/>
            <a:ext cx="2699181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ặc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BC03B3-F049-465D-8E66-B90DFEC6EEA0}"/>
              </a:ext>
            </a:extLst>
          </p:cNvPr>
          <p:cNvSpPr txBox="1"/>
          <p:nvPr/>
        </p:nvSpPr>
        <p:spPr>
          <a:xfrm>
            <a:off x="3231356" y="4975381"/>
            <a:ext cx="3914027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úm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chím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871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2EB38A3-58A2-4B61-BA18-5B803949A17F}"/>
              </a:ext>
            </a:extLst>
          </p:cNvPr>
          <p:cNvSpPr txBox="1"/>
          <p:nvPr/>
        </p:nvSpPr>
        <p:spPr>
          <a:xfrm>
            <a:off x="4635001" y="290752"/>
            <a:ext cx="3019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NGỮ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A27B06-BB10-4A32-B2A4-FD18069CA013}"/>
              </a:ext>
            </a:extLst>
          </p:cNvPr>
          <p:cNvSpPr txBox="1"/>
          <p:nvPr/>
        </p:nvSpPr>
        <p:spPr>
          <a:xfrm>
            <a:off x="2158584" y="1255088"/>
            <a:ext cx="316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trưng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02F13-B35E-4128-BDCD-E14C9B2E8563}"/>
              </a:ext>
            </a:extLst>
          </p:cNvPr>
          <p:cNvSpPr/>
          <p:nvPr/>
        </p:nvSpPr>
        <p:spPr>
          <a:xfrm>
            <a:off x="4088158" y="1257699"/>
            <a:ext cx="53562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riêng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VN" sz="3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close up of pink flowers&#10;&#10;Description automatically generated with medium confidence">
            <a:extLst>
              <a:ext uri="{FF2B5EF4-FFF2-40B4-BE49-F238E27FC236}">
                <a16:creationId xmlns:a16="http://schemas.microsoft.com/office/drawing/2014/main" id="{91FCE0FA-E597-4C00-B9BF-DF417E6F4D9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896" y="2634058"/>
            <a:ext cx="6719411" cy="40809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8DF301-23F0-406E-9001-1DA905E3B223}"/>
              </a:ext>
            </a:extLst>
          </p:cNvPr>
          <p:cNvSpPr txBox="1"/>
          <p:nvPr/>
        </p:nvSpPr>
        <p:spPr>
          <a:xfrm>
            <a:off x="2006496" y="2049283"/>
            <a:ext cx="9624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Ví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065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41090A6-BBCC-43E0-BBC7-FAB3B7CF0D57}"/>
              </a:ext>
            </a:extLst>
          </p:cNvPr>
          <p:cNvSpPr/>
          <p:nvPr/>
        </p:nvSpPr>
        <p:spPr>
          <a:xfrm>
            <a:off x="914400" y="1314205"/>
            <a:ext cx="10987790" cy="14882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015D63-3603-4B0B-94EF-B700526ACC78}"/>
              </a:ext>
            </a:extLst>
          </p:cNvPr>
          <p:cNvSpPr/>
          <p:nvPr/>
        </p:nvSpPr>
        <p:spPr>
          <a:xfrm>
            <a:off x="1256598" y="1222592"/>
            <a:ext cx="10535664" cy="1363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tươi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xen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lẫn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nụ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chím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076592-5921-46AD-ADCF-0DCB36A5DC2E}"/>
              </a:ext>
            </a:extLst>
          </p:cNvPr>
          <p:cNvSpPr/>
          <p:nvPr/>
        </p:nvSpPr>
        <p:spPr>
          <a:xfrm>
            <a:off x="549640" y="3475516"/>
            <a:ext cx="11242622" cy="833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269782-4ABF-4E0A-9084-1217239B3DE4}"/>
              </a:ext>
            </a:extLst>
          </p:cNvPr>
          <p:cNvCxnSpPr/>
          <p:nvPr/>
        </p:nvCxnSpPr>
        <p:spPr>
          <a:xfrm flipH="1">
            <a:off x="9397413" y="1395989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00E730-6DC3-4316-B154-A95A8B3F33FC}"/>
              </a:ext>
            </a:extLst>
          </p:cNvPr>
          <p:cNvGrpSpPr/>
          <p:nvPr/>
        </p:nvGrpSpPr>
        <p:grpSpPr>
          <a:xfrm>
            <a:off x="7026688" y="2058319"/>
            <a:ext cx="213608" cy="494676"/>
            <a:chOff x="6295866" y="1660673"/>
            <a:chExt cx="213608" cy="49467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7598FC-366E-4AF5-B1BF-B38371DF293F}"/>
                </a:ext>
              </a:extLst>
            </p:cNvPr>
            <p:cNvCxnSpPr/>
            <p:nvPr/>
          </p:nvCxnSpPr>
          <p:spPr>
            <a:xfrm flipH="1">
              <a:off x="629586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F9AD46-F4FA-4ADE-A354-6685C8A093EA}"/>
                </a:ext>
              </a:extLst>
            </p:cNvPr>
            <p:cNvCxnSpPr/>
            <p:nvPr/>
          </p:nvCxnSpPr>
          <p:spPr>
            <a:xfrm flipH="1">
              <a:off x="635457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A2A15-7E9B-4485-8931-D50A3EF5B269}"/>
              </a:ext>
            </a:extLst>
          </p:cNvPr>
          <p:cNvCxnSpPr/>
          <p:nvPr/>
        </p:nvCxnSpPr>
        <p:spPr>
          <a:xfrm flipH="1">
            <a:off x="2319824" y="2058365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85BEA94-276D-4FD0-A579-D887362B5147}"/>
              </a:ext>
            </a:extLst>
          </p:cNvPr>
          <p:cNvSpPr txBox="1"/>
          <p:nvPr/>
        </p:nvSpPr>
        <p:spPr>
          <a:xfrm>
            <a:off x="4359914" y="423800"/>
            <a:ext cx="4209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06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3" y="256092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4483107" y="361155"/>
            <a:ext cx="36137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 ĐẾN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2A6FC-33F1-4534-8A21-D13EA7480E9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006" y="-73502"/>
            <a:ext cx="1867741" cy="1344298"/>
          </a:xfrm>
          <a:prstGeom prst="rect">
            <a:avLst/>
          </a:prstGeom>
        </p:spPr>
      </p:pic>
      <p:pic>
        <p:nvPicPr>
          <p:cNvPr id="9" name="Picture 8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48F90DA-2673-4500-A978-AE8908CC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4" y="44640"/>
            <a:ext cx="2452256" cy="16318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257364-5D3A-4205-B26C-352D1D93F5CF}"/>
              </a:ext>
            </a:extLst>
          </p:cNvPr>
          <p:cNvSpPr txBox="1"/>
          <p:nvPr/>
        </p:nvSpPr>
        <p:spPr>
          <a:xfrm>
            <a:off x="1656504" y="2983148"/>
            <a:ext cx="8323279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 	</a:t>
            </a:r>
          </a:p>
        </p:txBody>
      </p:sp>
      <p:pic>
        <p:nvPicPr>
          <p:cNvPr id="13" name="Picture 12" descr="A picture containing plant, flower, bouquet&#10;&#10;Description automatically generated">
            <a:extLst>
              <a:ext uri="{FF2B5EF4-FFF2-40B4-BE49-F238E27FC236}">
                <a16:creationId xmlns:a16="http://schemas.microsoft.com/office/drawing/2014/main" id="{62D694F9-A621-424B-ACFF-CD9F256D899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886" y="4704553"/>
            <a:ext cx="1721114" cy="16801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6798BF-B52E-4B04-BA42-D0C0BFCA0868}"/>
              </a:ext>
            </a:extLst>
          </p:cNvPr>
          <p:cNvSpPr txBox="1"/>
          <p:nvPr/>
        </p:nvSpPr>
        <p:spPr>
          <a:xfrm>
            <a:off x="1436974" y="1319005"/>
            <a:ext cx="10019374" cy="24560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bao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lì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xì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xinh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xắn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ước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khoẻ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giỏi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quây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quần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đẹp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                                                                              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AA243CF-18C1-44EF-B301-42A94214F3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802" y="4667302"/>
            <a:ext cx="3082892" cy="258494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A3035001-EE61-4540-ABAB-8E53C066A9EC}"/>
              </a:ext>
            </a:extLst>
          </p:cNvPr>
          <p:cNvSpPr/>
          <p:nvPr/>
        </p:nvSpPr>
        <p:spPr>
          <a:xfrm>
            <a:off x="1436974" y="1592619"/>
            <a:ext cx="496711" cy="447873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9595D4-8E72-4393-BA19-3AD842D7022F}"/>
              </a:ext>
            </a:extLst>
          </p:cNvPr>
          <p:cNvSpPr txBox="1"/>
          <p:nvPr/>
        </p:nvSpPr>
        <p:spPr>
          <a:xfrm>
            <a:off x="4862965" y="4365293"/>
            <a:ext cx="3016045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ĐỌC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4A4C9D-3BF5-4BA3-B177-0444714AD9C0}"/>
              </a:ext>
            </a:extLst>
          </p:cNvPr>
          <p:cNvSpPr txBox="1"/>
          <p:nvPr/>
        </p:nvSpPr>
        <p:spPr>
          <a:xfrm>
            <a:off x="3415785" y="4978593"/>
            <a:ext cx="6500812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ây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quần</a:t>
            </a:r>
            <a:endParaRPr lang="en-US" sz="32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70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66B5567-4C09-43D3-A6DE-230AB853338D}"/>
              </a:ext>
            </a:extLst>
          </p:cNvPr>
          <p:cNvSpPr/>
          <p:nvPr/>
        </p:nvSpPr>
        <p:spPr>
          <a:xfrm>
            <a:off x="1117256" y="1360844"/>
            <a:ext cx="10410896" cy="29504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076592-5921-46AD-ADCF-0DCB36A5DC2E}"/>
              </a:ext>
            </a:extLst>
          </p:cNvPr>
          <p:cNvSpPr/>
          <p:nvPr/>
        </p:nvSpPr>
        <p:spPr>
          <a:xfrm>
            <a:off x="1117256" y="1360844"/>
            <a:ext cx="102850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bao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lì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xì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xinh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xắn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ước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khoẻ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giỏi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5B519E5-FFB5-49B4-9813-20A8B3D453DA}"/>
              </a:ext>
            </a:extLst>
          </p:cNvPr>
          <p:cNvCxnSpPr/>
          <p:nvPr/>
        </p:nvCxnSpPr>
        <p:spPr>
          <a:xfrm flipH="1">
            <a:off x="3731501" y="1649869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6D7154-E9E1-4828-81B1-61CBBF933570}"/>
              </a:ext>
            </a:extLst>
          </p:cNvPr>
          <p:cNvGrpSpPr/>
          <p:nvPr/>
        </p:nvGrpSpPr>
        <p:grpSpPr>
          <a:xfrm>
            <a:off x="3216481" y="3386737"/>
            <a:ext cx="213608" cy="494676"/>
            <a:chOff x="6295866" y="1660673"/>
            <a:chExt cx="213608" cy="49467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81C323D-B5FE-421F-A898-E458B291AE93}"/>
                </a:ext>
              </a:extLst>
            </p:cNvPr>
            <p:cNvCxnSpPr/>
            <p:nvPr/>
          </p:nvCxnSpPr>
          <p:spPr>
            <a:xfrm flipH="1">
              <a:off x="629586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86444C9-3DC5-49DE-924F-1851BDA14748}"/>
                </a:ext>
              </a:extLst>
            </p:cNvPr>
            <p:cNvCxnSpPr/>
            <p:nvPr/>
          </p:nvCxnSpPr>
          <p:spPr>
            <a:xfrm flipH="1">
              <a:off x="635457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85BEA94-276D-4FD0-A579-D887362B5147}"/>
              </a:ext>
            </a:extLst>
          </p:cNvPr>
          <p:cNvSpPr txBox="1"/>
          <p:nvPr/>
        </p:nvSpPr>
        <p:spPr>
          <a:xfrm>
            <a:off x="4359914" y="423800"/>
            <a:ext cx="4535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302937-04B2-4E27-8016-C7BB9FC971D6}"/>
              </a:ext>
            </a:extLst>
          </p:cNvPr>
          <p:cNvCxnSpPr/>
          <p:nvPr/>
        </p:nvCxnSpPr>
        <p:spPr>
          <a:xfrm flipH="1">
            <a:off x="4627828" y="2588751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72FF359-E820-4C8A-B079-88CB51913A7A}"/>
              </a:ext>
            </a:extLst>
          </p:cNvPr>
          <p:cNvCxnSpPr/>
          <p:nvPr/>
        </p:nvCxnSpPr>
        <p:spPr>
          <a:xfrm flipH="1">
            <a:off x="11247359" y="2588751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3211147" y="533931"/>
            <a:ext cx="6128796" cy="9326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</a:t>
            </a:r>
            <a:r>
              <a:rPr lang="en-US" sz="4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ĐỌC</a:t>
            </a:r>
            <a:r>
              <a:rPr lang="en-US" sz="4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NHÓM</a:t>
            </a:r>
            <a:endParaRPr lang="en-US" sz="4800" b="1" kern="1200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F9CC51-66C3-487D-AE4C-69F39DDEE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729" y="1798487"/>
            <a:ext cx="6083214" cy="444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8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90" y="34130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993378" y="203404"/>
            <a:ext cx="1032121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         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lễ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bánh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hoặc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bánh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vuông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dong.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trụ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chuối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loại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gạo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thịt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lợn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2A6FC-33F1-4534-8A21-D13EA7480E9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839" y="47091"/>
            <a:ext cx="1867741" cy="1344298"/>
          </a:xfrm>
          <a:prstGeom prst="rect">
            <a:avLst/>
          </a:prstGeom>
        </p:spPr>
      </p:pic>
      <p:pic>
        <p:nvPicPr>
          <p:cNvPr id="9" name="Picture 8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48F90DA-2673-4500-A978-AE8908CC510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97" y="176158"/>
            <a:ext cx="2258470" cy="15029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257364-5D3A-4205-B26C-352D1D93F5CF}"/>
              </a:ext>
            </a:extLst>
          </p:cNvPr>
          <p:cNvSpPr txBox="1"/>
          <p:nvPr/>
        </p:nvSpPr>
        <p:spPr>
          <a:xfrm>
            <a:off x="1116106" y="2996725"/>
            <a:ext cx="8863677" cy="199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miền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Nam,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rực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tươi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xen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lẫn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nụ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chím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</a:p>
        </p:txBody>
      </p:sp>
      <p:pic>
        <p:nvPicPr>
          <p:cNvPr id="13" name="Picture 12" descr="A picture containing plant, flower, bouquet&#10;&#10;Description automatically generated">
            <a:extLst>
              <a:ext uri="{FF2B5EF4-FFF2-40B4-BE49-F238E27FC236}">
                <a16:creationId xmlns:a16="http://schemas.microsoft.com/office/drawing/2014/main" id="{62D694F9-A621-424B-ACFF-CD9F256D899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30" y="2851957"/>
            <a:ext cx="1721114" cy="16801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6798BF-B52E-4B04-BA42-D0C0BFCA0868}"/>
              </a:ext>
            </a:extLst>
          </p:cNvPr>
          <p:cNvSpPr txBox="1"/>
          <p:nvPr/>
        </p:nvSpPr>
        <p:spPr>
          <a:xfrm>
            <a:off x="2067010" y="4411020"/>
            <a:ext cx="9750594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bao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lì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xì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xinh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xắn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ước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khoẻ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giỏi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quây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quần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đẹp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Ánh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Dương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                                                                                                              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AA243CF-18C1-44EF-B301-42A94214F3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380" y="4677325"/>
            <a:ext cx="3082892" cy="258494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69AC551B-FC86-403E-BF35-28CC8E3E0E3E}"/>
              </a:ext>
            </a:extLst>
          </p:cNvPr>
          <p:cNvSpPr/>
          <p:nvPr/>
        </p:nvSpPr>
        <p:spPr>
          <a:xfrm>
            <a:off x="2187321" y="716640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A09A464-8B13-428F-93E7-7D38C7AEF3B9}"/>
              </a:ext>
            </a:extLst>
          </p:cNvPr>
          <p:cNvSpPr/>
          <p:nvPr/>
        </p:nvSpPr>
        <p:spPr>
          <a:xfrm>
            <a:off x="993378" y="1647411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44DE6A5-9BF5-4F96-B0BE-AEE4C6F29170}"/>
              </a:ext>
            </a:extLst>
          </p:cNvPr>
          <p:cNvSpPr/>
          <p:nvPr/>
        </p:nvSpPr>
        <p:spPr>
          <a:xfrm>
            <a:off x="922320" y="3116143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3035001-EE61-4540-ABAB-8E53C066A9EC}"/>
              </a:ext>
            </a:extLst>
          </p:cNvPr>
          <p:cNvSpPr/>
          <p:nvPr/>
        </p:nvSpPr>
        <p:spPr>
          <a:xfrm>
            <a:off x="1864520" y="4532807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6312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32295"/>
            <a:ext cx="10109200" cy="57785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739796-BC95-4F9F-9565-FDF12F8126D0}"/>
              </a:ext>
            </a:extLst>
          </p:cNvPr>
          <p:cNvSpPr/>
          <p:nvPr/>
        </p:nvSpPr>
        <p:spPr>
          <a:xfrm>
            <a:off x="3301185" y="4364182"/>
            <a:ext cx="556191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 HIỂU BÀI</a:t>
            </a:r>
          </a:p>
        </p:txBody>
      </p:sp>
      <p:sp>
        <p:nvSpPr>
          <p:cNvPr id="7" name="18">
            <a:extLst>
              <a:ext uri="{FF2B5EF4-FFF2-40B4-BE49-F238E27FC236}">
                <a16:creationId xmlns:a16="http://schemas.microsoft.com/office/drawing/2014/main" id="{84E0EB1E-CC1F-4B09-8338-D305427AF81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72673" y="3359880"/>
            <a:ext cx="6218944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42475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7725"/>
          <a:stretch/>
        </p:blipFill>
        <p:spPr>
          <a:xfrm>
            <a:off x="1255844" y="0"/>
            <a:ext cx="8747138" cy="68701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47982" y="327478"/>
            <a:ext cx="7344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HP001 4 hàng" panose="020B0603050302020204" pitchFamily="34" charset="0"/>
              </a:rPr>
              <a:t>Thứ</a:t>
            </a:r>
            <a:r>
              <a:rPr lang="en-US" sz="2800" b="1" dirty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Tư</a:t>
            </a:r>
            <a:r>
              <a:rPr lang="en-US" sz="2800" b="1" dirty="0" smtClean="0">
                <a:latin typeface="HP001 4 hàng" panose="020B0603050302020204" pitchFamily="34" charset="0"/>
              </a:rPr>
              <a:t>, </a:t>
            </a:r>
            <a:r>
              <a:rPr lang="en-US" sz="2800" b="1" dirty="0" err="1">
                <a:latin typeface="HP001 4 hàng" panose="020B0603050302020204" pitchFamily="34" charset="0"/>
              </a:rPr>
              <a:t>ngày</a:t>
            </a:r>
            <a:r>
              <a:rPr lang="en-US" sz="2800" b="1" dirty="0">
                <a:latin typeface="HP001 4 hàng" panose="020B0603050302020204" pitchFamily="34" charset="0"/>
              </a:rPr>
              <a:t> 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smtClean="0">
                <a:latin typeface="HP001 4 hàng" panose="020B0603050302020204" pitchFamily="34" charset="0"/>
              </a:rPr>
              <a:t>1 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latin typeface="HP001 4 hàng" panose="020B0603050302020204" pitchFamily="34" charset="0"/>
              </a:rPr>
              <a:t>tháng</a:t>
            </a:r>
            <a:r>
              <a:rPr lang="en-US" sz="2800" b="1" dirty="0">
                <a:latin typeface="HP001 4 hàng" panose="020B0603050302020204" pitchFamily="34" charset="0"/>
              </a:rPr>
              <a:t> </a:t>
            </a:r>
            <a:r>
              <a:rPr lang="en-US" sz="2800" b="1" dirty="0">
                <a:latin typeface="HP001 4 hàng" panose="020B0603050302020204" pitchFamily="34" charset="0"/>
              </a:rPr>
              <a:t>2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latin typeface="HP001 4 hàng" panose="020B0603050302020204" pitchFamily="34" charset="0"/>
              </a:rPr>
              <a:t>năm</a:t>
            </a:r>
            <a:r>
              <a:rPr lang="en-US" sz="2800" b="1" dirty="0">
                <a:latin typeface="HP001 4 hàng" panose="020B0603050302020204" pitchFamily="34" charset="0"/>
              </a:rPr>
              <a:t> </a:t>
            </a:r>
            <a:r>
              <a:rPr lang="en-US" sz="2800" b="1" dirty="0" smtClean="0">
                <a:latin typeface="HP001 4 hàng" panose="020B0603050302020204" pitchFamily="34" charset="0"/>
              </a:rPr>
              <a:t>2023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39898" y="921092"/>
            <a:ext cx="1891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àng" panose="020B0603050302020204" pitchFamily="34" charset="0"/>
              </a:rPr>
              <a:t>Tập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đọc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01019" y="1911848"/>
            <a:ext cx="4798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Tết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đến</a:t>
            </a:r>
            <a:r>
              <a:rPr lang="en-US" sz="2800" b="1" dirty="0" smtClean="0"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latin typeface="HP001 4 hàng" panose="020B0603050302020204" pitchFamily="34" charset="0"/>
              </a:rPr>
              <a:t>rồi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6996" y="1522690"/>
            <a:ext cx="2407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HP001 4 hàng" panose="020B0603050302020204" pitchFamily="34" charset="0"/>
              </a:rPr>
              <a:t>Tiết</a:t>
            </a:r>
            <a:r>
              <a:rPr lang="en-US" sz="2800" b="1" dirty="0" smtClean="0">
                <a:latin typeface="HP001 4 hàng" panose="020B0603050302020204" pitchFamily="34" charset="0"/>
              </a:rPr>
              <a:t>: 79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b="1" dirty="0" smtClean="0">
                <a:latin typeface="HP001 4 hàng" panose="020B0603050302020204" pitchFamily="34" charset="0"/>
              </a:rPr>
              <a:t> 80</a:t>
            </a:r>
            <a:endParaRPr lang="en-US" sz="28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25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E39932-A3FA-47BD-B5CB-27694962ABCB}"/>
              </a:ext>
            </a:extLst>
          </p:cNvPr>
          <p:cNvSpPr txBox="1"/>
          <p:nvPr/>
        </p:nvSpPr>
        <p:spPr>
          <a:xfrm>
            <a:off x="1252044" y="288893"/>
            <a:ext cx="100600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32D2FA8-256A-4A2E-9E7D-1C1D0C733762}"/>
              </a:ext>
            </a:extLst>
          </p:cNvPr>
          <p:cNvGrpSpPr/>
          <p:nvPr/>
        </p:nvGrpSpPr>
        <p:grpSpPr>
          <a:xfrm>
            <a:off x="356268" y="1870806"/>
            <a:ext cx="5634801" cy="1214204"/>
            <a:chOff x="1140753" y="1843789"/>
            <a:chExt cx="5634801" cy="121420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502F58F-93F4-45CB-8C90-413145AF740D}"/>
                </a:ext>
              </a:extLst>
            </p:cNvPr>
            <p:cNvSpPr/>
            <p:nvPr/>
          </p:nvSpPr>
          <p:spPr>
            <a:xfrm>
              <a:off x="1431744" y="2128603"/>
              <a:ext cx="5343810" cy="92939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hoa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mai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hoa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đào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2D69BC8-FE5A-42B5-8416-DC525734F031}"/>
                </a:ext>
              </a:extLst>
            </p:cNvPr>
            <p:cNvSpPr/>
            <p:nvPr/>
          </p:nvSpPr>
          <p:spPr>
            <a:xfrm>
              <a:off x="1140753" y="1843789"/>
              <a:ext cx="581982" cy="56962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5100F5-773D-469D-BB5E-C717245C54AA}"/>
              </a:ext>
            </a:extLst>
          </p:cNvPr>
          <p:cNvGrpSpPr/>
          <p:nvPr/>
        </p:nvGrpSpPr>
        <p:grpSpPr>
          <a:xfrm>
            <a:off x="356268" y="3641493"/>
            <a:ext cx="5634801" cy="1377248"/>
            <a:chOff x="1140753" y="1843789"/>
            <a:chExt cx="5634801" cy="137724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7132FD-0877-4ED3-9981-E0391B1CD01D}"/>
                </a:ext>
              </a:extLst>
            </p:cNvPr>
            <p:cNvSpPr/>
            <p:nvPr/>
          </p:nvSpPr>
          <p:spPr>
            <a:xfrm>
              <a:off x="1431744" y="2128602"/>
              <a:ext cx="5343810" cy="1092435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hoạt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mọi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dịp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Tết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B3104E5-E43F-4C25-BB87-D1F0C7FC510C}"/>
                </a:ext>
              </a:extLst>
            </p:cNvPr>
            <p:cNvSpPr/>
            <p:nvPr/>
          </p:nvSpPr>
          <p:spPr>
            <a:xfrm>
              <a:off x="1140753" y="1843789"/>
              <a:ext cx="581982" cy="569627"/>
            </a:xfrm>
            <a:prstGeom prst="ellipse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9280513-D2CF-48BD-AAA5-F32A4DDB6E37}"/>
              </a:ext>
            </a:extLst>
          </p:cNvPr>
          <p:cNvGrpSpPr/>
          <p:nvPr/>
        </p:nvGrpSpPr>
        <p:grpSpPr>
          <a:xfrm>
            <a:off x="6282060" y="1993226"/>
            <a:ext cx="5634801" cy="1214204"/>
            <a:chOff x="1140753" y="1843789"/>
            <a:chExt cx="5634801" cy="121420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917D45-B5E2-4CDE-B889-71E0D6AD3694}"/>
                </a:ext>
              </a:extLst>
            </p:cNvPr>
            <p:cNvSpPr/>
            <p:nvPr/>
          </p:nvSpPr>
          <p:spPr>
            <a:xfrm>
              <a:off x="1431744" y="2128603"/>
              <a:ext cx="5343810" cy="929390"/>
            </a:xfrm>
            <a:prstGeom prst="rect">
              <a:avLst/>
            </a:prstGeom>
            <a:solidFill>
              <a:srgbClr val="FAB2D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Giới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thiệu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chung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Tết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9EB17CB-4BDD-44B6-ACF3-F2AD9E08E4A8}"/>
                </a:ext>
              </a:extLst>
            </p:cNvPr>
            <p:cNvSpPr/>
            <p:nvPr/>
          </p:nvSpPr>
          <p:spPr>
            <a:xfrm>
              <a:off x="1140753" y="1843789"/>
              <a:ext cx="581982" cy="569627"/>
            </a:xfrm>
            <a:prstGeom prst="ellipse">
              <a:avLst/>
            </a:prstGeom>
            <a:solidFill>
              <a:srgbClr val="F650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DF9A0F5-14D0-4994-9953-86A3DBE09028}"/>
              </a:ext>
            </a:extLst>
          </p:cNvPr>
          <p:cNvGrpSpPr/>
          <p:nvPr/>
        </p:nvGrpSpPr>
        <p:grpSpPr>
          <a:xfrm>
            <a:off x="6230913" y="3650571"/>
            <a:ext cx="5634801" cy="1377248"/>
            <a:chOff x="1140753" y="1843789"/>
            <a:chExt cx="5634801" cy="137724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ED11AE5-5F7F-4E95-AFD5-B9F292E8D04D}"/>
                </a:ext>
              </a:extLst>
            </p:cNvPr>
            <p:cNvSpPr/>
            <p:nvPr/>
          </p:nvSpPr>
          <p:spPr>
            <a:xfrm>
              <a:off x="1431744" y="2128602"/>
              <a:ext cx="5343810" cy="1092435"/>
            </a:xfrm>
            <a:prstGeom prst="rect">
              <a:avLst/>
            </a:prstGeom>
            <a:solidFill>
              <a:srgbClr val="BEFD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bánh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chưng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bánh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tét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1D35F40-5BED-400F-9245-9DC496855751}"/>
                </a:ext>
              </a:extLst>
            </p:cNvPr>
            <p:cNvSpPr/>
            <p:nvPr/>
          </p:nvSpPr>
          <p:spPr>
            <a:xfrm>
              <a:off x="1140753" y="1843789"/>
              <a:ext cx="581982" cy="56962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9AC551B-FC86-403E-BF35-28CC8E3E0E3E}"/>
              </a:ext>
            </a:extLst>
          </p:cNvPr>
          <p:cNvSpPr/>
          <p:nvPr/>
        </p:nvSpPr>
        <p:spPr>
          <a:xfrm>
            <a:off x="809897" y="457199"/>
            <a:ext cx="574766" cy="57230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8594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1599648" y="103665"/>
            <a:ext cx="8938533" cy="5373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 RỒI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  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lễ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đình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bánh        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hoặc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bánh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vuông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dong.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trụ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chuối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loại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gạo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thịt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lợn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2A6FC-33F1-4534-8A21-D13EA7480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567" y="-355921"/>
            <a:ext cx="3011350" cy="2167405"/>
          </a:xfrm>
          <a:prstGeom prst="rect">
            <a:avLst/>
          </a:prstGeom>
        </p:spPr>
      </p:pic>
      <p:pic>
        <p:nvPicPr>
          <p:cNvPr id="9" name="Picture 8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48F90DA-2673-4500-A978-AE8908CC5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2390" y="5315605"/>
            <a:ext cx="2452256" cy="163186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28F7472D-1A13-4474-84CD-C0FC0AAC27FA}"/>
              </a:ext>
            </a:extLst>
          </p:cNvPr>
          <p:cNvSpPr/>
          <p:nvPr/>
        </p:nvSpPr>
        <p:spPr>
          <a:xfrm>
            <a:off x="2322765" y="727782"/>
            <a:ext cx="506152" cy="438000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02B9F87-23C6-4B4B-9A8B-554B93722223}"/>
              </a:ext>
            </a:extLst>
          </p:cNvPr>
          <p:cNvSpPr/>
          <p:nvPr/>
        </p:nvSpPr>
        <p:spPr>
          <a:xfrm>
            <a:off x="1672046" y="2436804"/>
            <a:ext cx="488412" cy="496612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F4815144-1DD3-4AEF-909E-9E963932F440}"/>
              </a:ext>
            </a:extLst>
          </p:cNvPr>
          <p:cNvSpPr/>
          <p:nvPr/>
        </p:nvSpPr>
        <p:spPr>
          <a:xfrm>
            <a:off x="2043235" y="845348"/>
            <a:ext cx="207132" cy="1060444"/>
          </a:xfrm>
          <a:prstGeom prst="leftBrace">
            <a:avLst>
              <a:gd name="adj1" fmla="val 35407"/>
              <a:gd name="adj2" fmla="val 48028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977F1E-E158-4DBB-9B31-B5877D771090}"/>
              </a:ext>
            </a:extLst>
          </p:cNvPr>
          <p:cNvSpPr txBox="1"/>
          <p:nvPr/>
        </p:nvSpPr>
        <p:spPr>
          <a:xfrm>
            <a:off x="228704" y="845348"/>
            <a:ext cx="1687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C439734C-F8CA-4055-8922-E549A3197BC9}"/>
              </a:ext>
            </a:extLst>
          </p:cNvPr>
          <p:cNvSpPr/>
          <p:nvPr/>
        </p:nvSpPr>
        <p:spPr>
          <a:xfrm rot="10800000">
            <a:off x="10465784" y="2436805"/>
            <a:ext cx="289589" cy="2491459"/>
          </a:xfrm>
          <a:prstGeom prst="leftBrace">
            <a:avLst>
              <a:gd name="adj1" fmla="val 35407"/>
              <a:gd name="adj2" fmla="val 48028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019C63-D2D7-4017-BFA1-2AA28E135D5B}"/>
              </a:ext>
            </a:extLst>
          </p:cNvPr>
          <p:cNvSpPr txBox="1"/>
          <p:nvPr/>
        </p:nvSpPr>
        <p:spPr>
          <a:xfrm>
            <a:off x="10610579" y="2921168"/>
            <a:ext cx="15814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582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0" grpId="0" animBg="1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C257364-5D3A-4205-B26C-352D1D93F5CF}"/>
              </a:ext>
            </a:extLst>
          </p:cNvPr>
          <p:cNvSpPr txBox="1"/>
          <p:nvPr/>
        </p:nvSpPr>
        <p:spPr>
          <a:xfrm>
            <a:off x="1924084" y="625499"/>
            <a:ext cx="90225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miền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Nam,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rực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rỡ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tươi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xen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lẫn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nụ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chím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</a:p>
        </p:txBody>
      </p:sp>
      <p:pic>
        <p:nvPicPr>
          <p:cNvPr id="13" name="Picture 12" descr="A picture containing plant, flower, bouquet&#10;&#10;Description automatically generated">
            <a:extLst>
              <a:ext uri="{FF2B5EF4-FFF2-40B4-BE49-F238E27FC236}">
                <a16:creationId xmlns:a16="http://schemas.microsoft.com/office/drawing/2014/main" id="{62D694F9-A621-424B-ACFF-CD9F256D899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528" y="1806795"/>
            <a:ext cx="1854144" cy="18100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6798BF-B52E-4B04-BA42-D0C0BFCA0868}"/>
              </a:ext>
            </a:extLst>
          </p:cNvPr>
          <p:cNvSpPr txBox="1"/>
          <p:nvPr/>
        </p:nvSpPr>
        <p:spPr>
          <a:xfrm>
            <a:off x="1861845" y="2986030"/>
            <a:ext cx="7399722" cy="356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bao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lì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xì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xinh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xắn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ước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khoẻ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giỏi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quây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quần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dành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đẹp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AA243CF-18C1-44EF-B301-42A94214F3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262" y="4976734"/>
            <a:ext cx="2531491" cy="2086518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A8E21E1-693F-4C95-B44A-05D313D694AB}"/>
              </a:ext>
            </a:extLst>
          </p:cNvPr>
          <p:cNvSpPr/>
          <p:nvPr/>
        </p:nvSpPr>
        <p:spPr>
          <a:xfrm>
            <a:off x="2099229" y="625499"/>
            <a:ext cx="596104" cy="551029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8974C0C-674B-4684-A8F1-5EF6FD1877B7}"/>
              </a:ext>
            </a:extLst>
          </p:cNvPr>
          <p:cNvSpPr/>
          <p:nvPr/>
        </p:nvSpPr>
        <p:spPr>
          <a:xfrm>
            <a:off x="2099229" y="3078514"/>
            <a:ext cx="531026" cy="538343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635FE71C-A060-496D-921D-A918CA3FFE23}"/>
              </a:ext>
            </a:extLst>
          </p:cNvPr>
          <p:cNvSpPr/>
          <p:nvPr/>
        </p:nvSpPr>
        <p:spPr>
          <a:xfrm>
            <a:off x="1645899" y="953589"/>
            <a:ext cx="278185" cy="1933302"/>
          </a:xfrm>
          <a:prstGeom prst="leftBrace">
            <a:avLst>
              <a:gd name="adj1" fmla="val 35407"/>
              <a:gd name="adj2" fmla="val 48028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067CC6-ADDB-4DCE-9580-1F8384AFB6AC}"/>
              </a:ext>
            </a:extLst>
          </p:cNvPr>
          <p:cNvSpPr txBox="1"/>
          <p:nvPr/>
        </p:nvSpPr>
        <p:spPr>
          <a:xfrm>
            <a:off x="126613" y="1114297"/>
            <a:ext cx="15192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4E219B10-910D-47D3-83DD-07619527FEA0}"/>
              </a:ext>
            </a:extLst>
          </p:cNvPr>
          <p:cNvSpPr/>
          <p:nvPr/>
        </p:nvSpPr>
        <p:spPr>
          <a:xfrm flipH="1">
            <a:off x="9310551" y="3248282"/>
            <a:ext cx="207745" cy="2667939"/>
          </a:xfrm>
          <a:prstGeom prst="leftBrace">
            <a:avLst>
              <a:gd name="adj1" fmla="val 35407"/>
              <a:gd name="adj2" fmla="val 48028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ECEDE8-33C0-4AD6-A625-78B34932D775}"/>
              </a:ext>
            </a:extLst>
          </p:cNvPr>
          <p:cNvSpPr txBox="1"/>
          <p:nvPr/>
        </p:nvSpPr>
        <p:spPr>
          <a:xfrm>
            <a:off x="9511584" y="3616857"/>
            <a:ext cx="24181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189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 animBg="1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32D2FA8-256A-4A2E-9E7D-1C1D0C733762}"/>
              </a:ext>
            </a:extLst>
          </p:cNvPr>
          <p:cNvGrpSpPr/>
          <p:nvPr/>
        </p:nvGrpSpPr>
        <p:grpSpPr>
          <a:xfrm>
            <a:off x="408514" y="3418839"/>
            <a:ext cx="5634801" cy="1092435"/>
            <a:chOff x="1140753" y="1843789"/>
            <a:chExt cx="5634801" cy="121420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502F58F-93F4-45CB-8C90-413145AF740D}"/>
                </a:ext>
              </a:extLst>
            </p:cNvPr>
            <p:cNvSpPr/>
            <p:nvPr/>
          </p:nvSpPr>
          <p:spPr>
            <a:xfrm>
              <a:off x="1431744" y="2128603"/>
              <a:ext cx="5343810" cy="92939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hoa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mai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hoa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đào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2D69BC8-FE5A-42B5-8416-DC525734F031}"/>
                </a:ext>
              </a:extLst>
            </p:cNvPr>
            <p:cNvSpPr/>
            <p:nvPr/>
          </p:nvSpPr>
          <p:spPr>
            <a:xfrm>
              <a:off x="1140753" y="1843789"/>
              <a:ext cx="570506" cy="56962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5100F5-773D-469D-BB5E-C717245C54AA}"/>
              </a:ext>
            </a:extLst>
          </p:cNvPr>
          <p:cNvGrpSpPr/>
          <p:nvPr/>
        </p:nvGrpSpPr>
        <p:grpSpPr>
          <a:xfrm>
            <a:off x="440032" y="4930631"/>
            <a:ext cx="5634801" cy="1377248"/>
            <a:chOff x="1140753" y="1843789"/>
            <a:chExt cx="5634801" cy="137724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7132FD-0877-4ED3-9981-E0391B1CD01D}"/>
                </a:ext>
              </a:extLst>
            </p:cNvPr>
            <p:cNvSpPr/>
            <p:nvPr/>
          </p:nvSpPr>
          <p:spPr>
            <a:xfrm>
              <a:off x="1431744" y="2128602"/>
              <a:ext cx="5343810" cy="1092435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hoạt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mọi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dịp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Tết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B3104E5-E43F-4C25-BB87-D1F0C7FC510C}"/>
                </a:ext>
              </a:extLst>
            </p:cNvPr>
            <p:cNvSpPr/>
            <p:nvPr/>
          </p:nvSpPr>
          <p:spPr>
            <a:xfrm>
              <a:off x="1140753" y="1843789"/>
              <a:ext cx="581982" cy="569627"/>
            </a:xfrm>
            <a:prstGeom prst="ellipse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9280513-D2CF-48BD-AAA5-F32A4DDB6E37}"/>
              </a:ext>
            </a:extLst>
          </p:cNvPr>
          <p:cNvGrpSpPr/>
          <p:nvPr/>
        </p:nvGrpSpPr>
        <p:grpSpPr>
          <a:xfrm>
            <a:off x="6185942" y="3385448"/>
            <a:ext cx="5523692" cy="1091784"/>
            <a:chOff x="1140753" y="1843789"/>
            <a:chExt cx="5634801" cy="121420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917D45-B5E2-4CDE-B889-71E0D6AD3694}"/>
                </a:ext>
              </a:extLst>
            </p:cNvPr>
            <p:cNvSpPr/>
            <p:nvPr/>
          </p:nvSpPr>
          <p:spPr>
            <a:xfrm>
              <a:off x="1431744" y="2128603"/>
              <a:ext cx="5343810" cy="929390"/>
            </a:xfrm>
            <a:prstGeom prst="rect">
              <a:avLst/>
            </a:prstGeom>
            <a:solidFill>
              <a:srgbClr val="FAB2D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Giới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thiệu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chung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Tết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9EB17CB-4BDD-44B6-ACF3-F2AD9E08E4A8}"/>
                </a:ext>
              </a:extLst>
            </p:cNvPr>
            <p:cNvSpPr/>
            <p:nvPr/>
          </p:nvSpPr>
          <p:spPr>
            <a:xfrm>
              <a:off x="1140753" y="1843789"/>
              <a:ext cx="581982" cy="569627"/>
            </a:xfrm>
            <a:prstGeom prst="ellipse">
              <a:avLst/>
            </a:prstGeom>
            <a:solidFill>
              <a:srgbClr val="F650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DF9A0F5-14D0-4994-9953-86A3DBE09028}"/>
              </a:ext>
            </a:extLst>
          </p:cNvPr>
          <p:cNvGrpSpPr/>
          <p:nvPr/>
        </p:nvGrpSpPr>
        <p:grpSpPr>
          <a:xfrm>
            <a:off x="6074833" y="5056597"/>
            <a:ext cx="5634801" cy="1200329"/>
            <a:chOff x="1140753" y="1843789"/>
            <a:chExt cx="5634801" cy="137724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ED11AE5-5F7F-4E95-AFD5-B9F292E8D04D}"/>
                </a:ext>
              </a:extLst>
            </p:cNvPr>
            <p:cNvSpPr/>
            <p:nvPr/>
          </p:nvSpPr>
          <p:spPr>
            <a:xfrm>
              <a:off x="1431744" y="2128602"/>
              <a:ext cx="5343810" cy="1092435"/>
            </a:xfrm>
            <a:prstGeom prst="rect">
              <a:avLst/>
            </a:prstGeom>
            <a:solidFill>
              <a:srgbClr val="BEFD7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bánh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chưng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bánh</a:t>
              </a:r>
              <a:r>
                <a:rPr lang="en-US" sz="32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tét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1D35F40-5BED-400F-9245-9DC496855751}"/>
                </a:ext>
              </a:extLst>
            </p:cNvPr>
            <p:cNvSpPr/>
            <p:nvPr/>
          </p:nvSpPr>
          <p:spPr>
            <a:xfrm>
              <a:off x="1140753" y="1843789"/>
              <a:ext cx="581982" cy="56962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5E39932-A3FA-47BD-B5CB-27694962ABCB}"/>
              </a:ext>
            </a:extLst>
          </p:cNvPr>
          <p:cNvSpPr txBox="1"/>
          <p:nvPr/>
        </p:nvSpPr>
        <p:spPr>
          <a:xfrm>
            <a:off x="1335808" y="131263"/>
            <a:ext cx="100600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9AC551B-FC86-403E-BF35-28CC8E3E0E3E}"/>
              </a:ext>
            </a:extLst>
          </p:cNvPr>
          <p:cNvSpPr/>
          <p:nvPr/>
        </p:nvSpPr>
        <p:spPr>
          <a:xfrm>
            <a:off x="875211" y="261257"/>
            <a:ext cx="587829" cy="52772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6346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-0.02477 L -0.46705 -0.310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91" y="-1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602 -0.20602 L -0.37591 -0.4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-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7685 L 0.4599 0.046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95" y="-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4819 0.0143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89" y="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D973AC2-9A7D-47A1-BC7C-FAD6009C26ED}"/>
              </a:ext>
            </a:extLst>
          </p:cNvPr>
          <p:cNvSpPr txBox="1"/>
          <p:nvPr/>
        </p:nvSpPr>
        <p:spPr>
          <a:xfrm>
            <a:off x="1077890" y="467447"/>
            <a:ext cx="10060032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800"/>
              </a:lnSpc>
            </a:pPr>
            <a:r>
              <a: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dùng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4" name="Picture 13" descr="A picture containing footwear&#10;&#10;Description automatically generated">
            <a:extLst>
              <a:ext uri="{FF2B5EF4-FFF2-40B4-BE49-F238E27FC236}">
                <a16:creationId xmlns:a16="http://schemas.microsoft.com/office/drawing/2014/main" id="{E7AFC40D-D3EB-4872-9355-4C5A0FFB1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498" y="4822336"/>
            <a:ext cx="3141698" cy="2090656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2A09A464-8B13-428F-93E7-7D38C7AEF3B9}"/>
              </a:ext>
            </a:extLst>
          </p:cNvPr>
          <p:cNvSpPr/>
          <p:nvPr/>
        </p:nvSpPr>
        <p:spPr>
          <a:xfrm>
            <a:off x="660655" y="467447"/>
            <a:ext cx="580316" cy="4992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EEA7CB-AE3A-4790-9044-D8F82DBE5E4F}"/>
              </a:ext>
            </a:extLst>
          </p:cNvPr>
          <p:cNvSpPr txBox="1"/>
          <p:nvPr/>
        </p:nvSpPr>
        <p:spPr>
          <a:xfrm>
            <a:off x="1077890" y="1182136"/>
            <a:ext cx="10325984" cy="11951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ts val="4300"/>
              </a:lnSpc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nếp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thịt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dong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chuối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617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50D6199-62A4-4E83-9730-5C10481AB86A}"/>
              </a:ext>
            </a:extLst>
          </p:cNvPr>
          <p:cNvSpPr txBox="1"/>
          <p:nvPr/>
        </p:nvSpPr>
        <p:spPr>
          <a:xfrm>
            <a:off x="1319877" y="1684321"/>
            <a:ext cx="10034746" cy="11951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ts val="4300"/>
              </a:lnSpc>
            </a:pPr>
            <a:r>
              <a: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lì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xì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ước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khoẻ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giỏi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9F045F-253B-4F1D-BF37-F0D424DB28E9}"/>
              </a:ext>
            </a:extLst>
          </p:cNvPr>
          <p:cNvSpPr txBox="1"/>
          <p:nvPr/>
        </p:nvSpPr>
        <p:spPr>
          <a:xfrm>
            <a:off x="1319877" y="734012"/>
            <a:ext cx="10659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bao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43327D5-DA7B-41FD-84E5-9D232B828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039" y="4789524"/>
            <a:ext cx="3108199" cy="2348679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9AC551B-FC86-403E-BF35-28CC8E3E0E3E}"/>
              </a:ext>
            </a:extLst>
          </p:cNvPr>
          <p:cNvSpPr/>
          <p:nvPr/>
        </p:nvSpPr>
        <p:spPr>
          <a:xfrm>
            <a:off x="849085" y="734011"/>
            <a:ext cx="587829" cy="61146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44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12E7F44-94BD-4C01-94B9-002C7AEAE7A8}"/>
              </a:ext>
            </a:extLst>
          </p:cNvPr>
          <p:cNvSpPr txBox="1"/>
          <p:nvPr/>
        </p:nvSpPr>
        <p:spPr>
          <a:xfrm>
            <a:off x="1539035" y="734012"/>
            <a:ext cx="10060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147BA5F-40DA-4876-928D-8AFEE6C12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1392"/>
            <a:ext cx="4493926" cy="449392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9AC551B-FC86-403E-BF35-28CC8E3E0E3E}"/>
              </a:ext>
            </a:extLst>
          </p:cNvPr>
          <p:cNvSpPr/>
          <p:nvPr/>
        </p:nvSpPr>
        <p:spPr>
          <a:xfrm>
            <a:off x="849085" y="734012"/>
            <a:ext cx="587829" cy="52772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57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0AAFFE85-53AF-4176-86BE-F5C216A0D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37" y="4578673"/>
            <a:ext cx="1485439" cy="2243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76A2B587-50FA-43A8-AAA6-7D1650B02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076" y="4655709"/>
            <a:ext cx="1267408" cy="216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CC6F8E4E-EC8C-4F65-89FA-8A567D3A15A4}"/>
              </a:ext>
            </a:extLst>
          </p:cNvPr>
          <p:cNvSpPr/>
          <p:nvPr/>
        </p:nvSpPr>
        <p:spPr>
          <a:xfrm>
            <a:off x="2155371" y="791911"/>
            <a:ext cx="8769342" cy="3167270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THEO </a:t>
            </a:r>
          </a:p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VĂN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BẢN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endParaRPr lang="en-US" sz="4800" b="1" dirty="0">
              <a:solidFill>
                <a:srgbClr val="C0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237639"/>
      </p:ext>
    </p:extLst>
  </p:cSld>
  <p:clrMapOvr>
    <a:masterClrMapping/>
  </p:clrMapOvr>
  <p:transition spd="slow" advClick="0" advTm="0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332ED0F6-348D-4782-B689-69FBF746E7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" t="33160" r="89898" b="54167"/>
          <a:stretch/>
        </p:blipFill>
        <p:spPr bwMode="auto">
          <a:xfrm>
            <a:off x="186925" y="180684"/>
            <a:ext cx="887123" cy="79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1E5C0D9-400E-40BF-AEA9-69E9D517EC06}"/>
              </a:ext>
            </a:extLst>
          </p:cNvPr>
          <p:cNvSpPr txBox="1"/>
          <p:nvPr/>
        </p:nvSpPr>
        <p:spPr>
          <a:xfrm>
            <a:off x="1777072" y="428401"/>
            <a:ext cx="10047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miêu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tả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2A677A-A04E-41DB-9A9A-54C5EFAA9A6D}"/>
              </a:ext>
            </a:extLst>
          </p:cNvPr>
          <p:cNvSpPr txBox="1"/>
          <p:nvPr/>
        </p:nvSpPr>
        <p:spPr>
          <a:xfrm>
            <a:off x="1737880" y="1225012"/>
            <a:ext cx="7232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524BFB-97CA-49B6-924A-FF7F09113859}"/>
              </a:ext>
            </a:extLst>
          </p:cNvPr>
          <p:cNvSpPr txBox="1"/>
          <p:nvPr/>
        </p:nvSpPr>
        <p:spPr>
          <a:xfrm>
            <a:off x="1777070" y="2091693"/>
            <a:ext cx="7232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 descr="A picture containing plant, flower, bouquet&#10;&#10;Description automatically generated">
            <a:extLst>
              <a:ext uri="{FF2B5EF4-FFF2-40B4-BE49-F238E27FC236}">
                <a16:creationId xmlns:a16="http://schemas.microsoft.com/office/drawing/2014/main" id="{AF82C254-EEB7-4799-B4FC-69493F2CDD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614" y="157639"/>
            <a:ext cx="3351031" cy="327136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049EBD6-3AFF-48ED-B79A-C8FB4C80C184}"/>
              </a:ext>
            </a:extLst>
          </p:cNvPr>
          <p:cNvSpPr txBox="1"/>
          <p:nvPr/>
        </p:nvSpPr>
        <p:spPr>
          <a:xfrm>
            <a:off x="3976483" y="1221852"/>
            <a:ext cx="4617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rực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rỡ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sắc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1E68D3-7D4D-463A-8C18-566D3D22F561}"/>
              </a:ext>
            </a:extLst>
          </p:cNvPr>
          <p:cNvSpPr txBox="1"/>
          <p:nvPr/>
        </p:nvSpPr>
        <p:spPr>
          <a:xfrm>
            <a:off x="3976483" y="2110039"/>
            <a:ext cx="6442537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00"/>
              </a:lnSpc>
            </a:pP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màu</a:t>
            </a: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tươi</a:t>
            </a: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ts val="4700"/>
              </a:lnSpc>
            </a:pP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nụ</a:t>
            </a: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chúm</a:t>
            </a: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chím</a:t>
            </a:r>
            <a:r>
              <a:rPr lang="en-US" sz="3600" b="1" dirty="0">
                <a:solidFill>
                  <a:srgbClr val="F44A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9AC551B-FC86-403E-BF35-28CC8E3E0E3E}"/>
              </a:ext>
            </a:extLst>
          </p:cNvPr>
          <p:cNvSpPr/>
          <p:nvPr/>
        </p:nvSpPr>
        <p:spPr>
          <a:xfrm>
            <a:off x="1095350" y="463269"/>
            <a:ext cx="587829" cy="611463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58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30" grpId="0"/>
      <p:bldP spid="3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09CF1C-4DBE-4FDF-85C0-C12DC238C640}"/>
              </a:ext>
            </a:extLst>
          </p:cNvPr>
          <p:cNvSpPr txBox="1"/>
          <p:nvPr/>
        </p:nvSpPr>
        <p:spPr>
          <a:xfrm>
            <a:off x="1309946" y="923860"/>
            <a:ext cx="10432622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E84706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M: 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loài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trưng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miền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Bắc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70F1131-5E83-47A1-89FB-6CD45740EF3E}"/>
              </a:ext>
            </a:extLst>
          </p:cNvPr>
          <p:cNvGrpSpPr/>
          <p:nvPr/>
        </p:nvGrpSpPr>
        <p:grpSpPr>
          <a:xfrm>
            <a:off x="1848330" y="317072"/>
            <a:ext cx="9355855" cy="646331"/>
            <a:chOff x="186967" y="1023759"/>
            <a:chExt cx="10047446" cy="646331"/>
          </a:xfrm>
        </p:grpSpPr>
        <p:sp>
          <p:nvSpPr>
            <p:cNvPr id="12" name="Google Shape;423;p36">
              <a:extLst>
                <a:ext uri="{FF2B5EF4-FFF2-40B4-BE49-F238E27FC236}">
                  <a16:creationId xmlns:a16="http://schemas.microsoft.com/office/drawing/2014/main" id="{BBDBDC0B-DDBF-4226-B421-48EF38983771}"/>
                </a:ext>
              </a:extLst>
            </p:cNvPr>
            <p:cNvSpPr txBox="1">
              <a:spLocks/>
            </p:cNvSpPr>
            <p:nvPr/>
          </p:nvSpPr>
          <p:spPr>
            <a:xfrm>
              <a:off x="292250" y="1044631"/>
              <a:ext cx="731520" cy="474092"/>
            </a:xfrm>
            <a:prstGeom prst="rect">
              <a:avLst/>
            </a:prstGeom>
          </p:spPr>
          <p:txBody>
            <a:bodyPr spcFirstLastPara="1" wrap="square" lIns="121705" tIns="121705" rIns="121705" bIns="12170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9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just"/>
              <a:endParaRPr lang="en" sz="5400" dirty="0">
                <a:solidFill>
                  <a:srgbClr val="00206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FB996D-797E-44F8-B469-28B19C5206E1}"/>
                </a:ext>
              </a:extLst>
            </p:cNvPr>
            <p:cNvSpPr txBox="1"/>
            <p:nvPr/>
          </p:nvSpPr>
          <p:spPr>
            <a:xfrm>
              <a:off x="186967" y="1023759"/>
              <a:ext cx="100474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Đặt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câu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giới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thiệu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loài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hoa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thích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13" name="Picture 2">
            <a:extLst>
              <a:ext uri="{FF2B5EF4-FFF2-40B4-BE49-F238E27FC236}">
                <a16:creationId xmlns:a16="http://schemas.microsoft.com/office/drawing/2014/main" id="{4F233B43-1FFB-43CE-A9F3-66878852B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" t="33160" r="89898" b="54167"/>
          <a:stretch/>
        </p:blipFill>
        <p:spPr bwMode="auto">
          <a:xfrm>
            <a:off x="235146" y="124409"/>
            <a:ext cx="887123" cy="79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A close up of a flower&#10;&#10;Description automatically generated with low confidence">
            <a:extLst>
              <a:ext uri="{FF2B5EF4-FFF2-40B4-BE49-F238E27FC236}">
                <a16:creationId xmlns:a16="http://schemas.microsoft.com/office/drawing/2014/main" id="{39780C21-8AEB-4CBD-A2D0-9CC4A7A23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450" y="1972491"/>
            <a:ext cx="6384256" cy="47216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9AC551B-FC86-403E-BF35-28CC8E3E0E3E}"/>
              </a:ext>
            </a:extLst>
          </p:cNvPr>
          <p:cNvSpPr/>
          <p:nvPr/>
        </p:nvSpPr>
        <p:spPr>
          <a:xfrm>
            <a:off x="1176804" y="371649"/>
            <a:ext cx="587829" cy="611463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07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303AD1A-6F61-4738-AB38-FFB5BF62F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0"/>
            <a:ext cx="12187592" cy="6855520"/>
          </a:xfrm>
          <a:prstGeom prst="rect">
            <a:avLst/>
          </a:prstGeom>
        </p:spPr>
      </p:pic>
      <p:sp>
        <p:nvSpPr>
          <p:cNvPr id="15" name="18">
            <a:extLst>
              <a:ext uri="{FF2B5EF4-FFF2-40B4-BE49-F238E27FC236}">
                <a16:creationId xmlns:a16="http://schemas.microsoft.com/office/drawing/2014/main" id="{84E0EB1E-CC1F-4B09-8338-D305427AF81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86528" y="1246503"/>
            <a:ext cx="6218944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6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altLang="zh-CN" sz="6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999" showWhenStopped="0">
                    <p:cTn id="30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15" grpId="0"/>
          <p:bldP spid="20" grpId="0"/>
          <p:bldP spid="22" grpId="0" animBg="1"/>
          <p:bldP spid="23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7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24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pink flowers&#10;&#10;Description automatically generated with low confidence">
            <a:extLst>
              <a:ext uri="{FF2B5EF4-FFF2-40B4-BE49-F238E27FC236}">
                <a16:creationId xmlns:a16="http://schemas.microsoft.com/office/drawing/2014/main" id="{3E9E013C-9306-437A-BE09-C172CF278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49" y="710490"/>
            <a:ext cx="3122143" cy="234160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plant, flower, yellow, sunflower&#10;&#10;Description automatically generated">
            <a:extLst>
              <a:ext uri="{FF2B5EF4-FFF2-40B4-BE49-F238E27FC236}">
                <a16:creationId xmlns:a16="http://schemas.microsoft.com/office/drawing/2014/main" id="{A52D37DF-2110-48F7-B61D-67335769DD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676" y="799152"/>
            <a:ext cx="3252903" cy="217131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ink flowers&#10;&#10;Description automatically generated with medium confidence">
            <a:extLst>
              <a:ext uri="{FF2B5EF4-FFF2-40B4-BE49-F238E27FC236}">
                <a16:creationId xmlns:a16="http://schemas.microsoft.com/office/drawing/2014/main" id="{9AF84793-AE20-4BAD-B699-40F4E4AE0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518" y="811351"/>
            <a:ext cx="3252903" cy="214691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 up of a flower&#10;&#10;Description automatically generated with low confidence">
            <a:extLst>
              <a:ext uri="{FF2B5EF4-FFF2-40B4-BE49-F238E27FC236}">
                <a16:creationId xmlns:a16="http://schemas.microsoft.com/office/drawing/2014/main" id="{40CF1A82-77BD-4599-81B0-17431F49AD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05" y="3748194"/>
            <a:ext cx="2471631" cy="247163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9FE375-3674-4B26-B67B-30AFAF78CC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361070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yellow flowers&#10;&#10;Description automatically generated with medium confidence">
            <a:extLst>
              <a:ext uri="{FF2B5EF4-FFF2-40B4-BE49-F238E27FC236}">
                <a16:creationId xmlns:a16="http://schemas.microsoft.com/office/drawing/2014/main" id="{46EDFE0B-334E-40FD-A21A-AFD21622DF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433" y="4082222"/>
            <a:ext cx="3217333" cy="1874096"/>
          </a:xfrm>
          <a:prstGeom prst="rect">
            <a:avLst/>
          </a:prstGeom>
        </p:spPr>
      </p:pic>
      <p:pic>
        <p:nvPicPr>
          <p:cNvPr id="9" name="Picture 8" descr="A picture containing plant, flower, calendula&#10;&#10;Description automatically generated">
            <a:extLst>
              <a:ext uri="{FF2B5EF4-FFF2-40B4-BE49-F238E27FC236}">
                <a16:creationId xmlns:a16="http://schemas.microsoft.com/office/drawing/2014/main" id="{78201FFF-C9F8-4E66-AF73-93BA9F5793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518" y="3970992"/>
            <a:ext cx="3252903" cy="203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2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303AD1A-6F61-4738-AB38-FFB5BF62F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58CBB7-EB0C-46CE-A67F-7331581BE6DD}"/>
              </a:ext>
            </a:extLst>
          </p:cNvPr>
          <p:cNvSpPr/>
          <p:nvPr/>
        </p:nvSpPr>
        <p:spPr>
          <a:xfrm>
            <a:off x="2919347" y="2108395"/>
            <a:ext cx="72317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CON!</a:t>
            </a:r>
          </a:p>
        </p:txBody>
      </p:sp>
    </p:spTree>
    <p:extLst>
      <p:ext uri="{BB962C8B-B14F-4D97-AF65-F5344CB8AC3E}">
        <p14:creationId xmlns:p14="http://schemas.microsoft.com/office/powerpoint/2010/main" val="44822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5993D-826C-4529-92EA-CE1A39897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054" y="1800040"/>
            <a:ext cx="9050000" cy="1263200"/>
          </a:xfrm>
        </p:spPr>
        <p:txBody>
          <a:bodyPr/>
          <a:lstStyle/>
          <a:p>
            <a:r>
              <a:rPr lang="en-US" sz="6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6600" dirty="0">
                <a:solidFill>
                  <a:srgbClr val="C00000"/>
                </a:solidFill>
                <a:latin typeface="iCiel Crocante" panose="02000000000000000000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6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57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Tết Đến Rồi Ngày Tết Quê Em  Mùa Xuân Ơi Xuân Đã Về  Nhạc thiếu nhi tết Happy lunar new year_1080p">
            <a:hlinkClick r:id="" action="ppaction://media"/>
            <a:extLst>
              <a:ext uri="{FF2B5EF4-FFF2-40B4-BE49-F238E27FC236}">
                <a16:creationId xmlns:a16="http://schemas.microsoft.com/office/drawing/2014/main" id="{9A489C11-D040-4F1F-9168-8F9409801E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4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5234F5-18E2-4380-847A-DDBACA75E2CA}"/>
              </a:ext>
            </a:extLst>
          </p:cNvPr>
          <p:cNvSpPr txBox="1"/>
          <p:nvPr/>
        </p:nvSpPr>
        <p:spPr>
          <a:xfrm>
            <a:off x="2041125" y="331125"/>
            <a:ext cx="8354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167DCE-B392-4842-BE79-503D284F19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3708" y1="73301" x2="48315" y2="78155"/>
                        <a14:foregroundMark x1="63483" y1="66990" x2="76404" y2="67961"/>
                        <a14:foregroundMark x1="29775" y1="82524" x2="59551" y2="85437"/>
                        <a14:foregroundMark x1="28652" y1="86893" x2="38764" y2="86893"/>
                        <a14:foregroundMark x1="65169" y1="86893" x2="73034" y2="86893"/>
                        <a14:foregroundMark x1="38764" y1="86893" x2="61236" y2="86893"/>
                        <a14:foregroundMark x1="48315" y1="57767" x2="49438" y2="67961"/>
                        <a14:backgroundMark x1="33708" y1="30583" x2="76966" y2="37864"/>
                        <a14:backgroundMark x1="23034" y1="26214" x2="61798" y2="26214"/>
                        <a14:backgroundMark x1="61798" y1="26214" x2="22472" y2="286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718" y="-1008499"/>
            <a:ext cx="1890407" cy="2329669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5B9A60C-6098-47E8-B223-875F3786C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290" y="1626588"/>
            <a:ext cx="3437804" cy="3437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picture containing text, decorated, family&#10;&#10;Description automatically generated">
            <a:extLst>
              <a:ext uri="{FF2B5EF4-FFF2-40B4-BE49-F238E27FC236}">
                <a16:creationId xmlns:a16="http://schemas.microsoft.com/office/drawing/2014/main" id="{F968AD56-7CC0-4685-B740-31B67BC14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56" y="1626588"/>
            <a:ext cx="3536666" cy="2329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A group of people sitting at a table with food&#10;&#10;Description automatically generated with medium confidence">
            <a:extLst>
              <a:ext uri="{FF2B5EF4-FFF2-40B4-BE49-F238E27FC236}">
                <a16:creationId xmlns:a16="http://schemas.microsoft.com/office/drawing/2014/main" id="{4F37DDAC-1058-4E76-9731-184CF579D6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012" y="1626588"/>
            <a:ext cx="3664281" cy="2574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226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2469511" y="-885707"/>
            <a:ext cx="14805890" cy="3121891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234587-AF8F-4BAA-ABDE-9D3F5500A2BB}"/>
              </a:ext>
            </a:extLst>
          </p:cNvPr>
          <p:cNvGrpSpPr/>
          <p:nvPr/>
        </p:nvGrpSpPr>
        <p:grpSpPr>
          <a:xfrm>
            <a:off x="3244541" y="2130136"/>
            <a:ext cx="6160716" cy="2018182"/>
            <a:chOff x="2829935" y="3550985"/>
            <a:chExt cx="7251842" cy="2018182"/>
          </a:xfrm>
        </p:grpSpPr>
        <p:sp>
          <p:nvSpPr>
            <p:cNvPr id="6" name="Rounded Rectangle 5"/>
            <p:cNvSpPr/>
            <p:nvPr/>
          </p:nvSpPr>
          <p:spPr>
            <a:xfrm>
              <a:off x="2829935" y="3793226"/>
              <a:ext cx="7251842" cy="1775941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908323" y="3980560"/>
              <a:ext cx="7095067" cy="149061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014393" y="3557950"/>
              <a:ext cx="114128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8993858" y="3550985"/>
              <a:ext cx="114128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BFAB66E-FABC-479A-AD73-8CFF1151BCDE}"/>
              </a:ext>
            </a:extLst>
          </p:cNvPr>
          <p:cNvGrpSpPr/>
          <p:nvPr/>
        </p:nvGrpSpPr>
        <p:grpSpPr>
          <a:xfrm>
            <a:off x="176702" y="80407"/>
            <a:ext cx="2537440" cy="1969734"/>
            <a:chOff x="-2489582" y="2641097"/>
            <a:chExt cx="2537440" cy="1969734"/>
          </a:xfrm>
        </p:grpSpPr>
        <p:sp>
          <p:nvSpPr>
            <p:cNvPr id="13" name="Cloud 12"/>
            <p:cNvSpPr/>
            <p:nvPr/>
          </p:nvSpPr>
          <p:spPr>
            <a:xfrm rot="12142935">
              <a:off x="-2489582" y="2641097"/>
              <a:ext cx="2537440" cy="1969734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loud 13"/>
            <p:cNvSpPr/>
            <p:nvPr/>
          </p:nvSpPr>
          <p:spPr>
            <a:xfrm rot="12142935">
              <a:off x="-2425194" y="2813121"/>
              <a:ext cx="2342250" cy="1652982"/>
            </a:xfrm>
            <a:prstGeom prst="cloud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39708" y="347147"/>
            <a:ext cx="184668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29848" y="2803243"/>
            <a:ext cx="7101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lang="en-US" sz="5400" b="1" dirty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5400" b="1" dirty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endParaRPr lang="en-US" sz="5400" b="1" dirty="0">
              <a:solidFill>
                <a:srgbClr val="00B05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37B469F-4C6B-4890-B36E-0022CEEE7647}"/>
              </a:ext>
            </a:extLst>
          </p:cNvPr>
          <p:cNvSpPr/>
          <p:nvPr/>
        </p:nvSpPr>
        <p:spPr>
          <a:xfrm>
            <a:off x="1846928" y="2415757"/>
            <a:ext cx="1748351" cy="168332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81497" y="2325704"/>
            <a:ext cx="12956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6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3188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90" y="34130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993378" y="203404"/>
            <a:ext cx="1032121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         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lễ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kumimoji="0" lang="en-US" sz="26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đình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bánh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hoặc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bánh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vuông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dong.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tét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trụ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chuối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loại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gạo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nếp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thịt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lợn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2A6FC-33F1-4534-8A21-D13EA7480E9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839" y="47091"/>
            <a:ext cx="1867741" cy="1344298"/>
          </a:xfrm>
          <a:prstGeom prst="rect">
            <a:avLst/>
          </a:prstGeom>
        </p:spPr>
      </p:pic>
      <p:pic>
        <p:nvPicPr>
          <p:cNvPr id="9" name="Picture 8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48F90DA-2673-4500-A978-AE8908CC510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97" y="176158"/>
            <a:ext cx="2258470" cy="15029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257364-5D3A-4205-B26C-352D1D93F5CF}"/>
              </a:ext>
            </a:extLst>
          </p:cNvPr>
          <p:cNvSpPr txBox="1"/>
          <p:nvPr/>
        </p:nvSpPr>
        <p:spPr>
          <a:xfrm>
            <a:off x="1116106" y="2996725"/>
            <a:ext cx="8863677" cy="199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loài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miền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Nam,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mai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rực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rỡ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Hoa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màu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tươi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xen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lẫn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nụ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chúm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chím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</a:p>
        </p:txBody>
      </p:sp>
      <p:pic>
        <p:nvPicPr>
          <p:cNvPr id="13" name="Picture 12" descr="A picture containing plant, flower, bouquet&#10;&#10;Description automatically generated">
            <a:extLst>
              <a:ext uri="{FF2B5EF4-FFF2-40B4-BE49-F238E27FC236}">
                <a16:creationId xmlns:a16="http://schemas.microsoft.com/office/drawing/2014/main" id="{62D694F9-A621-424B-ACFF-CD9F256D899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30" y="2851957"/>
            <a:ext cx="1721114" cy="16801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6798BF-B52E-4B04-BA42-D0C0BFCA0868}"/>
              </a:ext>
            </a:extLst>
          </p:cNvPr>
          <p:cNvSpPr txBox="1"/>
          <p:nvPr/>
        </p:nvSpPr>
        <p:spPr>
          <a:xfrm>
            <a:off x="2067010" y="4411020"/>
            <a:ext cx="9750594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2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tặng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bao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lì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xì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xinh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xắn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ước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khoẻ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giỏi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quây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quần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dành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chúc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đẹp</a:t>
            </a:r>
            <a:r>
              <a:rPr kumimoji="0" 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endParaRPr kumimoji="0" lang="en-US" sz="26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                                                                </a:t>
            </a:r>
            <a:r>
              <a:rPr 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 </a:t>
            </a:r>
            <a:r>
              <a:rPr lang="en-US" sz="2600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Ánh</a:t>
            </a:r>
            <a:r>
              <a:rPr lang="en-US" sz="2600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Dương</a:t>
            </a:r>
            <a:r>
              <a:rPr lang="en-US" sz="2600" i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                                                                              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AA243CF-18C1-44EF-B301-42A94214F3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380" y="4677325"/>
            <a:ext cx="3082892" cy="258494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69AC551B-FC86-403E-BF35-28CC8E3E0E3E}"/>
              </a:ext>
            </a:extLst>
          </p:cNvPr>
          <p:cNvSpPr/>
          <p:nvPr/>
        </p:nvSpPr>
        <p:spPr>
          <a:xfrm>
            <a:off x="2187321" y="716640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A09A464-8B13-428F-93E7-7D38C7AEF3B9}"/>
              </a:ext>
            </a:extLst>
          </p:cNvPr>
          <p:cNvSpPr/>
          <p:nvPr/>
        </p:nvSpPr>
        <p:spPr>
          <a:xfrm>
            <a:off x="993378" y="1647411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44DE6A5-9BF5-4F96-B0BE-AEE4C6F29170}"/>
              </a:ext>
            </a:extLst>
          </p:cNvPr>
          <p:cNvSpPr/>
          <p:nvPr/>
        </p:nvSpPr>
        <p:spPr>
          <a:xfrm>
            <a:off x="922320" y="3116143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3035001-EE61-4540-ABAB-8E53C066A9EC}"/>
              </a:ext>
            </a:extLst>
          </p:cNvPr>
          <p:cNvSpPr/>
          <p:nvPr/>
        </p:nvSpPr>
        <p:spPr>
          <a:xfrm>
            <a:off x="1864520" y="4532807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2B4E2E-1A9C-4A6A-89B0-89DBD2BC0FA0}"/>
              </a:ext>
            </a:extLst>
          </p:cNvPr>
          <p:cNvSpPr txBox="1"/>
          <p:nvPr/>
        </p:nvSpPr>
        <p:spPr>
          <a:xfrm>
            <a:off x="2939554" y="6150574"/>
            <a:ext cx="498076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9079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3" y="256092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1124006" y="743583"/>
            <a:ext cx="10321218" cy="222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         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Tết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dịp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lễ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mong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2A6FC-33F1-4534-8A21-D13EA7480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203" y="130114"/>
            <a:ext cx="2960332" cy="2259786"/>
          </a:xfrm>
          <a:prstGeom prst="rect">
            <a:avLst/>
          </a:prstGeom>
        </p:spPr>
      </p:pic>
      <p:pic>
        <p:nvPicPr>
          <p:cNvPr id="9" name="Picture 8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48F90DA-2673-4500-A978-AE8908CC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89" y="334423"/>
            <a:ext cx="2452256" cy="1631864"/>
          </a:xfrm>
          <a:prstGeom prst="rect">
            <a:avLst/>
          </a:prstGeom>
        </p:spPr>
      </p:pic>
      <p:pic>
        <p:nvPicPr>
          <p:cNvPr id="13" name="Picture 12" descr="A picture containing plant, flower, bouquet&#10;&#10;Description automatically generated">
            <a:extLst>
              <a:ext uri="{FF2B5EF4-FFF2-40B4-BE49-F238E27FC236}">
                <a16:creationId xmlns:a16="http://schemas.microsoft.com/office/drawing/2014/main" id="{62D694F9-A621-424B-ACFF-CD9F256D89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019" y="3823855"/>
            <a:ext cx="2730253" cy="30341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A243CF-18C1-44EF-B301-42A94214F3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885" y="4750430"/>
            <a:ext cx="3082892" cy="258494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69AC551B-FC86-403E-BF35-28CC8E3E0E3E}"/>
              </a:ext>
            </a:extLst>
          </p:cNvPr>
          <p:cNvSpPr/>
          <p:nvPr/>
        </p:nvSpPr>
        <p:spPr>
          <a:xfrm>
            <a:off x="2337258" y="1260007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9228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50923087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sponse to Intervention: The Alphabet by Slidesgo">
  <a:themeElements>
    <a:clrScheme name="Simple Light">
      <a:dk1>
        <a:srgbClr val="3F2732"/>
      </a:dk1>
      <a:lt1>
        <a:srgbClr val="FAF4F2"/>
      </a:lt1>
      <a:dk2>
        <a:srgbClr val="3F2732"/>
      </a:dk2>
      <a:lt2>
        <a:srgbClr val="FAF4F2"/>
      </a:lt2>
      <a:accent1>
        <a:srgbClr val="FF835F"/>
      </a:accent1>
      <a:accent2>
        <a:srgbClr val="ACDCDC"/>
      </a:accent2>
      <a:accent3>
        <a:srgbClr val="FFB034"/>
      </a:accent3>
      <a:accent4>
        <a:srgbClr val="55C2B1"/>
      </a:accent4>
      <a:accent5>
        <a:srgbClr val="8C4C5E"/>
      </a:accent5>
      <a:accent6>
        <a:srgbClr val="FFC4C7"/>
      </a:accent6>
      <a:hlink>
        <a:srgbClr val="3F27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867</Words>
  <Application>Microsoft Office PowerPoint</Application>
  <PresentationFormat>Widescreen</PresentationFormat>
  <Paragraphs>135</Paragraphs>
  <Slides>31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Arial</vt:lpstr>
      <vt:lpstr>Arial Rounded MT Bold</vt:lpstr>
      <vt:lpstr>Arial-Rounded</vt:lpstr>
      <vt:lpstr>Calibri</vt:lpstr>
      <vt:lpstr>Calibri Light</vt:lpstr>
      <vt:lpstr>Chewy</vt:lpstr>
      <vt:lpstr>Comfortaa</vt:lpstr>
      <vt:lpstr>Delius Unicase</vt:lpstr>
      <vt:lpstr>等线</vt:lpstr>
      <vt:lpstr>HP001 4 hàng</vt:lpstr>
      <vt:lpstr>iCiel Crocante</vt:lpstr>
      <vt:lpstr>Livvic</vt:lpstr>
      <vt:lpstr>Roboto Condensed Light</vt:lpstr>
      <vt:lpstr>Times New Roman</vt:lpstr>
      <vt:lpstr>Office Theme</vt:lpstr>
      <vt:lpstr>Response to Intervention: The Alphabet by Slidesgo</vt:lpstr>
      <vt:lpstr>PowerPoint Presentation</vt:lpstr>
      <vt:lpstr>PowerPoint Presentation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linhmx</dc:creator>
  <cp:lastModifiedBy>Windows User</cp:lastModifiedBy>
  <cp:revision>96</cp:revision>
  <dcterms:created xsi:type="dcterms:W3CDTF">2021-06-18T23:20:35Z</dcterms:created>
  <dcterms:modified xsi:type="dcterms:W3CDTF">2023-01-29T13:11:15Z</dcterms:modified>
</cp:coreProperties>
</file>