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1" r:id="rId1"/>
    <p:sldMasterId id="2147483699" r:id="rId2"/>
  </p:sldMasterIdLst>
  <p:notesMasterIdLst>
    <p:notesMasterId r:id="rId13"/>
  </p:notesMasterIdLst>
  <p:sldIdLst>
    <p:sldId id="325" r:id="rId3"/>
    <p:sldId id="343" r:id="rId4"/>
    <p:sldId id="342" r:id="rId5"/>
    <p:sldId id="341" r:id="rId6"/>
    <p:sldId id="271" r:id="rId7"/>
    <p:sldId id="329" r:id="rId8"/>
    <p:sldId id="330" r:id="rId9"/>
    <p:sldId id="273" r:id="rId10"/>
    <p:sldId id="331"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9" d="100"/>
          <a:sy n="69" d="100"/>
        </p:scale>
        <p:origin x="7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7554DC-7336-42C0-9B93-9D34D059B42D}" type="datetimeFigureOut">
              <a:rPr lang="en-US" smtClean="0"/>
              <a:t>1/29/2023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E9F9D6-B27F-41A0-B70D-8FF12011C278}" type="slidenum">
              <a:rPr lang="en-US" smtClean="0"/>
              <a:t>‹#›</a:t>
            </a:fld>
            <a:endParaRPr lang="en-US"/>
          </a:p>
        </p:txBody>
      </p:sp>
    </p:spTree>
    <p:extLst>
      <p:ext uri="{BB962C8B-B14F-4D97-AF65-F5344CB8AC3E}">
        <p14:creationId xmlns:p14="http://schemas.microsoft.com/office/powerpoint/2010/main" val="1613064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8B10D9DB-5E99-4AFC-877E-C1338F3552C5}"/>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0FED9C31-5652-4803-99C4-B7D08C934ECC}" type="slidenum">
              <a:rPr kumimoji="0" lang="en-US"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2</a:t>
            </a:fld>
            <a:endParaRPr kumimoji="0" lang="en-US"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mn-cs"/>
            </a:endParaRPr>
          </a:p>
        </p:txBody>
      </p:sp>
      <p:sp>
        <p:nvSpPr>
          <p:cNvPr id="30723" name="Rectangle 2">
            <a:extLst>
              <a:ext uri="{FF2B5EF4-FFF2-40B4-BE49-F238E27FC236}">
                <a16:creationId xmlns:a16="http://schemas.microsoft.com/office/drawing/2014/main" id="{D3C08500-65E2-4605-BEDF-03B4DFE9BE3A}"/>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B5466E7C-11BC-4362-92A6-019ACF19C2ED}"/>
              </a:ext>
            </a:extLst>
          </p:cNvPr>
          <p:cNvSpPr>
            <a:spLocks noGrp="1" noChangeArrowheads="1"/>
          </p:cNvSpPr>
          <p:nvPr>
            <p:ph type="body" idx="1"/>
          </p:nvPr>
        </p:nvSpPr>
        <p:spPr>
          <a:noFill/>
        </p:spPr>
        <p:txBody>
          <a:bodyPr/>
          <a:lstStyle/>
          <a:p>
            <a:pPr eaLnBrk="1" hangingPunct="1"/>
            <a:endParaRPr lang="zh-CN" altLang="zh-CN">
              <a:latin typeface="Arial" panose="020B0604020202020204" pitchFamily="34" charset="0"/>
            </a:endParaRPr>
          </a:p>
        </p:txBody>
      </p:sp>
    </p:spTree>
    <p:extLst>
      <p:ext uri="{BB962C8B-B14F-4D97-AF65-F5344CB8AC3E}">
        <p14:creationId xmlns:p14="http://schemas.microsoft.com/office/powerpoint/2010/main" val="3177342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418343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7E0B67-8FA0-4F66-9577-9C053E74A2A9}" type="datetimeFigureOut">
              <a:rPr lang="en-US" smtClean="0"/>
              <a:t>1/29/2023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429113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7E0B67-8FA0-4F66-9577-9C053E74A2A9}" type="datetimeFigureOut">
              <a:rPr lang="en-US" smtClean="0"/>
              <a:t>1/29/2023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36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7E0B67-8FA0-4F66-9577-9C053E74A2A9}" type="datetimeFigureOut">
              <a:rPr lang="en-US" smtClean="0"/>
              <a:t>1/29/2023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981463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7E0B67-8FA0-4F66-9577-9C053E74A2A9}" type="datetimeFigureOut">
              <a:rPr lang="en-US" smtClean="0"/>
              <a:t>1/29/2023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54040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7E0B67-8FA0-4F66-9577-9C053E74A2A9}" type="datetimeFigureOut">
              <a:rPr lang="en-US" smtClean="0"/>
              <a:t>1/29/2023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071620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76434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3256291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337697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6" name="矩形 5"/>
          <p:cNvSpPr/>
          <p:nvPr userDrawn="1"/>
        </p:nvSpPr>
        <p:spPr>
          <a:xfrm>
            <a:off x="0" y="1"/>
            <a:ext cx="12192000" cy="5758149"/>
          </a:xfrm>
          <a:prstGeom prst="rect">
            <a:avLst/>
          </a:prstGeom>
          <a:solidFill>
            <a:srgbClr val="B1D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 name="矩形 6"/>
          <p:cNvSpPr/>
          <p:nvPr userDrawn="1"/>
        </p:nvSpPr>
        <p:spPr>
          <a:xfrm>
            <a:off x="0" y="3349128"/>
            <a:ext cx="12192000" cy="2305624"/>
          </a:xfrm>
          <a:prstGeom prst="rect">
            <a:avLst/>
          </a:prstGeom>
          <a:solidFill>
            <a:srgbClr val="7FC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8" name="图片 7"/>
          <p:cNvPicPr>
            <a:picLocks noChangeAspect="1"/>
          </p:cNvPicPr>
          <p:nvPr userDrawn="1"/>
        </p:nvPicPr>
        <p:blipFill>
          <a:blip r:embed="rId2" cstate="screen"/>
          <a:stretch>
            <a:fillRect/>
          </a:stretch>
        </p:blipFill>
        <p:spPr>
          <a:xfrm>
            <a:off x="1508641" y="3676180"/>
            <a:ext cx="1367967" cy="818475"/>
          </a:xfrm>
          <a:prstGeom prst="rect">
            <a:avLst/>
          </a:prstGeom>
        </p:spPr>
      </p:pic>
      <p:pic>
        <p:nvPicPr>
          <p:cNvPr id="9" name="图片 8"/>
          <p:cNvPicPr>
            <a:picLocks noChangeAspect="1"/>
          </p:cNvPicPr>
          <p:nvPr userDrawn="1"/>
        </p:nvPicPr>
        <p:blipFill>
          <a:blip r:embed="rId3"/>
          <a:stretch>
            <a:fillRect/>
          </a:stretch>
        </p:blipFill>
        <p:spPr>
          <a:xfrm>
            <a:off x="9528827" y="2907955"/>
            <a:ext cx="2435276" cy="1457061"/>
          </a:xfrm>
          <a:prstGeom prst="rect">
            <a:avLst/>
          </a:prstGeom>
        </p:spPr>
      </p:pic>
      <p:sp>
        <p:nvSpPr>
          <p:cNvPr id="10" name="矩形 9"/>
          <p:cNvSpPr/>
          <p:nvPr userDrawn="1"/>
        </p:nvSpPr>
        <p:spPr>
          <a:xfrm>
            <a:off x="0" y="5654752"/>
            <a:ext cx="12192000" cy="1203248"/>
          </a:xfrm>
          <a:prstGeom prst="rect">
            <a:avLst/>
          </a:prstGeom>
          <a:solidFill>
            <a:srgbClr val="CED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1" name="矩形 10"/>
          <p:cNvSpPr/>
          <p:nvPr userDrawn="1"/>
        </p:nvSpPr>
        <p:spPr>
          <a:xfrm>
            <a:off x="0" y="5372101"/>
            <a:ext cx="12192000" cy="532941"/>
          </a:xfrm>
          <a:prstGeom prst="rect">
            <a:avLst/>
          </a:prstGeom>
          <a:solidFill>
            <a:srgbClr val="80BB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2" name="图片 11"/>
          <p:cNvPicPr>
            <a:picLocks noChangeAspect="1"/>
          </p:cNvPicPr>
          <p:nvPr userDrawn="1"/>
        </p:nvPicPr>
        <p:blipFill>
          <a:blip r:embed="rId4"/>
          <a:stretch>
            <a:fillRect/>
          </a:stretch>
        </p:blipFill>
        <p:spPr>
          <a:xfrm>
            <a:off x="2192626" y="220338"/>
            <a:ext cx="7725907" cy="6037244"/>
          </a:xfrm>
          <a:prstGeom prst="rect">
            <a:avLst/>
          </a:prstGeom>
        </p:spPr>
      </p:pic>
      <p:pic>
        <p:nvPicPr>
          <p:cNvPr id="13" name="图片 12"/>
          <p:cNvPicPr>
            <a:picLocks noChangeAspect="1"/>
          </p:cNvPicPr>
          <p:nvPr userDrawn="1"/>
        </p:nvPicPr>
        <p:blipFill>
          <a:blip r:embed="rId5"/>
          <a:stretch>
            <a:fillRect/>
          </a:stretch>
        </p:blipFill>
        <p:spPr>
          <a:xfrm>
            <a:off x="328800" y="5654755"/>
            <a:ext cx="3727652" cy="719113"/>
          </a:xfrm>
          <a:prstGeom prst="rect">
            <a:avLst/>
          </a:prstGeom>
        </p:spPr>
      </p:pic>
      <p:pic>
        <p:nvPicPr>
          <p:cNvPr id="14" name="图片 13"/>
          <p:cNvPicPr>
            <a:picLocks noChangeAspect="1"/>
          </p:cNvPicPr>
          <p:nvPr userDrawn="1"/>
        </p:nvPicPr>
        <p:blipFill>
          <a:blip r:embed="rId5"/>
          <a:stretch>
            <a:fillRect/>
          </a:stretch>
        </p:blipFill>
        <p:spPr>
          <a:xfrm>
            <a:off x="8170361" y="5654754"/>
            <a:ext cx="3727652" cy="719113"/>
          </a:xfrm>
          <a:prstGeom prst="rect">
            <a:avLst/>
          </a:prstGeom>
        </p:spPr>
      </p:pic>
      <p:pic>
        <p:nvPicPr>
          <p:cNvPr id="15" name="图片 14"/>
          <p:cNvPicPr>
            <a:picLocks noChangeAspect="1"/>
          </p:cNvPicPr>
          <p:nvPr userDrawn="1"/>
        </p:nvPicPr>
        <p:blipFill>
          <a:blip r:embed="rId3"/>
          <a:stretch>
            <a:fillRect/>
          </a:stretch>
        </p:blipFill>
        <p:spPr>
          <a:xfrm>
            <a:off x="213145" y="448795"/>
            <a:ext cx="2665930" cy="1595064"/>
          </a:xfrm>
          <a:prstGeom prst="rect">
            <a:avLst/>
          </a:prstGeom>
        </p:spPr>
      </p:pic>
      <p:pic>
        <p:nvPicPr>
          <p:cNvPr id="16" name="图片 15"/>
          <p:cNvPicPr>
            <a:picLocks noChangeAspect="1"/>
          </p:cNvPicPr>
          <p:nvPr userDrawn="1"/>
        </p:nvPicPr>
        <p:blipFill>
          <a:blip r:embed="rId6" cstate="screen"/>
          <a:stretch>
            <a:fillRect/>
          </a:stretch>
        </p:blipFill>
        <p:spPr>
          <a:xfrm>
            <a:off x="6340400" y="5377066"/>
            <a:ext cx="1977089" cy="1327611"/>
          </a:xfrm>
          <a:prstGeom prst="rect">
            <a:avLst/>
          </a:prstGeom>
        </p:spPr>
      </p:pic>
      <p:pic>
        <p:nvPicPr>
          <p:cNvPr id="17" name="图片 16"/>
          <p:cNvPicPr>
            <a:picLocks noChangeAspect="1"/>
          </p:cNvPicPr>
          <p:nvPr userDrawn="1"/>
        </p:nvPicPr>
        <p:blipFill>
          <a:blip r:embed="rId7" cstate="screen"/>
          <a:stretch>
            <a:fillRect/>
          </a:stretch>
        </p:blipFill>
        <p:spPr>
          <a:xfrm>
            <a:off x="9464050" y="4648051"/>
            <a:ext cx="932800" cy="1916023"/>
          </a:xfrm>
          <a:prstGeom prst="rect">
            <a:avLst/>
          </a:prstGeom>
        </p:spPr>
      </p:pic>
      <p:pic>
        <p:nvPicPr>
          <p:cNvPr id="18" name="图片 17"/>
          <p:cNvPicPr>
            <a:picLocks noChangeAspect="1"/>
          </p:cNvPicPr>
          <p:nvPr userDrawn="1"/>
        </p:nvPicPr>
        <p:blipFill>
          <a:blip r:embed="rId8"/>
          <a:stretch>
            <a:fillRect/>
          </a:stretch>
        </p:blipFill>
        <p:spPr>
          <a:xfrm>
            <a:off x="1374631" y="4523516"/>
            <a:ext cx="1533823" cy="2175240"/>
          </a:xfrm>
          <a:prstGeom prst="rect">
            <a:avLst/>
          </a:prstGeom>
        </p:spPr>
      </p:pic>
      <p:sp>
        <p:nvSpPr>
          <p:cNvPr id="3" name="Date Placeholder 2"/>
          <p:cNvSpPr>
            <a:spLocks noGrp="1"/>
          </p:cNvSpPr>
          <p:nvPr>
            <p:ph type="dt" sz="half" idx="10"/>
          </p:nvPr>
        </p:nvSpPr>
        <p:spPr/>
        <p:txBody>
          <a:bodyPr/>
          <a:lstStyle/>
          <a:p>
            <a:fld id="{652BF15E-3D69-4198-ACBA-4CF21DCC890D}" type="datetimeFigureOut">
              <a:rPr lang="zh-CN" altLang="en-US" smtClean="0"/>
              <a:t>2023/1/29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F4F8E3B-1BA1-4539-B149-7B70547C67F1}"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Rectangle 5"/>
          <p:cNvSpPr/>
          <p:nvPr userDrawn="1"/>
        </p:nvSpPr>
        <p:spPr>
          <a:xfrm>
            <a:off x="0" y="0"/>
            <a:ext cx="12192000" cy="300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6753497"/>
            <a:ext cx="12192000" cy="102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40566956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59C6F32-809B-4A83-821D-D07C0E8E5FD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47BC8-A6CA-494E-BB60-552F2E01048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27800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59C6F32-809B-4A83-821D-D07C0E8E5FD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47BC8-A6CA-494E-BB60-552F2E01048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49208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59C6F32-809B-4A83-821D-D07C0E8E5FD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47BC8-A6CA-494E-BB60-552F2E01048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29490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59C6F32-809B-4A83-821D-D07C0E8E5FD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47BC8-A6CA-494E-BB60-552F2E01048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75236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59C6F32-809B-4A83-821D-D07C0E8E5FD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47BC8-A6CA-494E-BB60-552F2E01048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88663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59C6F32-809B-4A83-821D-D07C0E8E5FD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47BC8-A6CA-494E-BB60-552F2E01048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40091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59C6F32-809B-4A83-821D-D07C0E8E5FD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47BC8-A6CA-494E-BB60-552F2E01048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06211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59C6F32-809B-4A83-821D-D07C0E8E5FD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47BC8-A6CA-494E-BB60-552F2E01048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49326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59C6F32-809B-4A83-821D-D07C0E8E5FD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47BC8-A6CA-494E-BB60-552F2E01048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2922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59C6F32-809B-4A83-821D-D07C0E8E5FD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47BC8-A6CA-494E-BB60-552F2E01048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033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7E0B67-8FA0-4F66-9577-9C053E74A2A9}" type="datetimeFigureOut">
              <a:rPr lang="en-US" smtClean="0"/>
              <a:t>1/29/2023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3696383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59C6F32-809B-4A83-821D-D07C0E8E5FD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47BC8-A6CA-494E-BB60-552F2E01048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12580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706521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C7E0B67-8FA0-4F66-9577-9C053E74A2A9}" type="datetimeFigureOut">
              <a:rPr lang="en-US" smtClean="0"/>
              <a:t>1/29/2023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691876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C7E0B67-8FA0-4F66-9577-9C053E74A2A9}" type="datetimeFigureOut">
              <a:rPr lang="en-US" smtClean="0"/>
              <a:t>1/29/2023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862175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C7E0B67-8FA0-4F66-9577-9C053E74A2A9}" type="datetimeFigureOut">
              <a:rPr lang="en-US" smtClean="0"/>
              <a:t>1/29/2023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987241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7E0B67-8FA0-4F66-9577-9C053E74A2A9}" type="datetimeFigureOut">
              <a:rPr lang="en-US" smtClean="0"/>
              <a:t>1/29/2023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249466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C7E0B67-8FA0-4F66-9577-9C053E74A2A9}" type="datetimeFigureOut">
              <a:rPr lang="en-US" smtClean="0"/>
              <a:t>1/29/2023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69336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C7E0B67-8FA0-4F66-9577-9C053E74A2A9}" type="datetimeFigureOut">
              <a:rPr lang="en-US" smtClean="0"/>
              <a:t>1/29/2023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590337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C7E0B67-8FA0-4F66-9577-9C053E74A2A9}" type="datetimeFigureOut">
              <a:rPr lang="en-US" smtClean="0"/>
              <a:t>1/29/2023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9737A6A-1E74-452D-93A8-6C3F3DFA172A}" type="slidenum">
              <a:rPr lang="en-US" smtClean="0"/>
              <a:t>‹#›</a:t>
            </a:fld>
            <a:endParaRPr lang="en-US"/>
          </a:p>
        </p:txBody>
      </p:sp>
    </p:spTree>
    <p:extLst>
      <p:ext uri="{BB962C8B-B14F-4D97-AF65-F5344CB8AC3E}">
        <p14:creationId xmlns:p14="http://schemas.microsoft.com/office/powerpoint/2010/main" val="154331895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66" r:id="rId18"/>
    <p:sldLayoutId id="2147483667" r:id="rId19"/>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59C6F32-809B-4A83-821D-D07C0E8E5FD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D247BC8-A6CA-494E-BB60-552F2E01048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205615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1.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a:p>
        </p:txBody>
      </p:sp>
      <p:pic>
        <p:nvPicPr>
          <p:cNvPr id="3" name="Picture 2" descr="A group of children standing in front of a whiteboard&#10;&#10;Description automatically generated with low confidenc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99"/>
            <a:ext cx="12192001" cy="6863399"/>
          </a:xfrm>
          <a:prstGeom prst="rect">
            <a:avLst/>
          </a:prstGeom>
        </p:spPr>
      </p:pic>
      <p:sp>
        <p:nvSpPr>
          <p:cNvPr id="4" name="Rectangle 3"/>
          <p:cNvSpPr/>
          <p:nvPr/>
        </p:nvSpPr>
        <p:spPr>
          <a:xfrm>
            <a:off x="2525299" y="609600"/>
            <a:ext cx="7426037" cy="3354765"/>
          </a:xfrm>
          <a:prstGeom prst="rect">
            <a:avLst/>
          </a:prstGeom>
          <a:noFill/>
        </p:spPr>
        <p:txBody>
          <a:bodyPr wrap="square" lIns="91440" tIns="45720" rIns="91440" bIns="45720">
            <a:spAutoFit/>
          </a:bodyPr>
          <a:lstStyle/>
          <a:p>
            <a:pPr algn="ctr"/>
            <a:r>
              <a:rPr lang="en-US" sz="6600" b="1" cap="none" spc="0" dirty="0" smtClean="0">
                <a:ln w="22225">
                  <a:solidFill>
                    <a:schemeClr val="accent2"/>
                  </a:solidFill>
                  <a:prstDash val="solid"/>
                </a:ln>
                <a:solidFill>
                  <a:srgbClr val="FF0000"/>
                </a:solidFill>
                <a:effectLst/>
                <a:latin typeface="Times New Roman" panose="02020603050405020304" pitchFamily="18" charset="0"/>
                <a:cs typeface="Times New Roman" panose="02020603050405020304" pitchFamily="18" charset="0"/>
              </a:rPr>
              <a:t>TẬP LÀM VĂN</a:t>
            </a:r>
          </a:p>
          <a:p>
            <a:pPr algn="ctr"/>
            <a:endParaRPr lang="en-US" sz="6600" b="1" cap="none" spc="0" dirty="0" smtClean="0">
              <a:ln w="22225">
                <a:solidFill>
                  <a:schemeClr val="accent2"/>
                </a:solidFill>
                <a:prstDash val="solid"/>
              </a:ln>
              <a:solidFill>
                <a:srgbClr val="FF0000"/>
              </a:solidFill>
              <a:effectLst/>
              <a:latin typeface="Times New Roman" panose="02020603050405020304" pitchFamily="18" charset="0"/>
              <a:cs typeface="Times New Roman" panose="02020603050405020304" pitchFamily="18" charset="0"/>
            </a:endParaRPr>
          </a:p>
          <a:p>
            <a:pPr algn="ctr"/>
            <a:r>
              <a:rPr lang="en-US" sz="4000" b="1" dirty="0" smtClean="0">
                <a:ln w="22225">
                  <a:solidFill>
                    <a:schemeClr val="accent2"/>
                  </a:solidFill>
                  <a:prstDash val="solid"/>
                </a:ln>
                <a:solidFill>
                  <a:srgbClr val="FFC000"/>
                </a:solidFill>
                <a:latin typeface="Times New Roman" panose="02020603050405020304" pitchFamily="18" charset="0"/>
                <a:cs typeface="Times New Roman" panose="02020603050405020304" pitchFamily="18" charset="0"/>
              </a:rPr>
              <a:t>VIẾT ĐOẠN VĂN </a:t>
            </a:r>
          </a:p>
          <a:p>
            <a:pPr algn="ctr"/>
            <a:r>
              <a:rPr lang="en-US" sz="4000" b="1" dirty="0" smtClean="0">
                <a:ln w="22225">
                  <a:solidFill>
                    <a:schemeClr val="accent2"/>
                  </a:solidFill>
                  <a:prstDash val="solid"/>
                </a:ln>
                <a:solidFill>
                  <a:srgbClr val="FFC000"/>
                </a:solidFill>
                <a:latin typeface="Times New Roman" panose="02020603050405020304" pitchFamily="18" charset="0"/>
                <a:cs typeface="Times New Roman" panose="02020603050405020304" pitchFamily="18" charset="0"/>
              </a:rPr>
              <a:t>GIỚI THIỆU BẢN THÂN</a:t>
            </a:r>
            <a:endParaRPr lang="en-US" sz="4000" b="1" cap="none" spc="0" dirty="0">
              <a:ln w="22225">
                <a:solidFill>
                  <a:schemeClr val="accent2"/>
                </a:solidFill>
                <a:prstDash val="solid"/>
              </a:ln>
              <a:solidFill>
                <a:srgbClr val="FFC000"/>
              </a:solidFill>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children standing in front of a whiteboard&#10;&#10;Description automatically generated with low confidenc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99"/>
            <a:ext cx="12192001" cy="6863399"/>
          </a:xfrm>
          <a:prstGeom prst="rect">
            <a:avLst/>
          </a:prstGeom>
        </p:spPr>
      </p:pic>
      <p:sp>
        <p:nvSpPr>
          <p:cNvPr id="2" name="TextBox 1"/>
          <p:cNvSpPr txBox="1"/>
          <p:nvPr/>
        </p:nvSpPr>
        <p:spPr>
          <a:xfrm>
            <a:off x="2103899" y="695767"/>
            <a:ext cx="8231592" cy="1446550"/>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sz="8800" b="0" i="0" u="none" strike="noStrike" kern="1200" cap="none" spc="0" normalizeH="0" baseline="0" noProof="0" dirty="0" err="1">
                <a:ln>
                  <a:noFill/>
                </a:ln>
                <a:solidFill>
                  <a:srgbClr val="FF000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Củng</a:t>
            </a:r>
            <a:r>
              <a:rPr kumimoji="0" lang="en-US" sz="8800" b="0" i="0" u="none" strike="noStrike" kern="1200" cap="none" spc="0" normalizeH="0" baseline="0" noProof="0" dirty="0">
                <a:ln>
                  <a:noFill/>
                </a:ln>
                <a:solidFill>
                  <a:srgbClr val="FF000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r>
              <a:rPr kumimoji="0" lang="en-US" sz="8800" b="0" i="0" u="none" strike="noStrike" kern="1200" cap="none" spc="0" normalizeH="0" baseline="0" noProof="0" dirty="0" err="1">
                <a:ln>
                  <a:noFill/>
                </a:ln>
                <a:solidFill>
                  <a:srgbClr val="FF000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cố</a:t>
            </a:r>
            <a:r>
              <a:rPr kumimoji="0" lang="en-US" sz="8800" b="0" i="0" u="none" strike="noStrike" kern="1200" cap="none" spc="0" normalizeH="0" baseline="0" noProof="0" dirty="0">
                <a:ln>
                  <a:noFill/>
                </a:ln>
                <a:solidFill>
                  <a:srgbClr val="FF000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 </a:t>
            </a:r>
            <a:r>
              <a:rPr kumimoji="0" lang="en-US" sz="8800" b="0" i="0" u="none" strike="noStrike" kern="1200" cap="none" spc="0" normalizeH="0" baseline="0" noProof="0" dirty="0" err="1">
                <a:ln>
                  <a:noFill/>
                </a:ln>
                <a:solidFill>
                  <a:srgbClr val="FF000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dặn</a:t>
            </a:r>
            <a:r>
              <a:rPr kumimoji="0" lang="en-US" sz="8800" b="0" i="0" u="none" strike="noStrike" kern="1200" cap="none" spc="0" normalizeH="0" baseline="0" noProof="0" dirty="0">
                <a:ln>
                  <a:noFill/>
                </a:ln>
                <a:solidFill>
                  <a:srgbClr val="FF000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r>
              <a:rPr kumimoji="0" lang="en-US" sz="8800" b="0" i="0" u="none" strike="noStrike" kern="1200" cap="none" spc="0" normalizeH="0" baseline="0" noProof="0" dirty="0" err="1">
                <a:ln>
                  <a:noFill/>
                </a:ln>
                <a:solidFill>
                  <a:srgbClr val="FF000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dò</a:t>
            </a:r>
            <a:endParaRPr kumimoji="0" lang="en-US" sz="8800" b="0" i="0" u="none" strike="noStrike" kern="1200" cap="none" spc="0" normalizeH="0" baseline="0" noProof="0" dirty="0">
              <a:ln>
                <a:noFill/>
              </a:ln>
              <a:solidFill>
                <a:srgbClr val="FF000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endParaRPr>
          </a:p>
        </p:txBody>
      </p:sp>
      <p:sp>
        <p:nvSpPr>
          <p:cNvPr id="3" name="TextBox 2"/>
          <p:cNvSpPr txBox="1"/>
          <p:nvPr/>
        </p:nvSpPr>
        <p:spPr>
          <a:xfrm>
            <a:off x="1607127" y="2595303"/>
            <a:ext cx="10082666" cy="830997"/>
          </a:xfrm>
          <a:prstGeom prst="rect">
            <a:avLst/>
          </a:prstGeom>
          <a:noFill/>
        </p:spPr>
        <p:txBody>
          <a:bodyPr wrap="square">
            <a:spAutoFit/>
          </a:bodyPr>
          <a:lstStyle/>
          <a:p>
            <a:pPr marR="0" lvl="0" algn="l" defTabSz="914400" rtl="0" eaLnBrk="1" fontAlgn="auto" latinLnBrk="0" hangingPunct="1">
              <a:lnSpc>
                <a:spcPct val="150000"/>
              </a:lnSpc>
              <a:spcBef>
                <a:spcPts val="0"/>
              </a:spcBef>
              <a:spcAft>
                <a:spcPts val="0"/>
              </a:spcAft>
              <a:buClrTx/>
              <a:buSzTx/>
              <a:defRPr/>
            </a:pP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Rèn</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kĩ năng viết đoạn văn giới thiệu về bản thân.</a:t>
            </a:r>
          </a:p>
        </p:txBody>
      </p:sp>
      <p:sp>
        <p:nvSpPr>
          <p:cNvPr id="4" name="TextBox 3"/>
          <p:cNvSpPr txBox="1"/>
          <p:nvPr/>
        </p:nvSpPr>
        <p:spPr>
          <a:xfrm>
            <a:off x="1607127" y="3228109"/>
            <a:ext cx="9005455" cy="369332"/>
          </a:xfrm>
          <a:prstGeom prst="rect">
            <a:avLst/>
          </a:prstGeom>
          <a:noFill/>
        </p:spPr>
        <p:txBody>
          <a:bodyPr wrap="square" rtlCol="0">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39942" name="Picture 6" descr="1-47">
            <a:extLst>
              <a:ext uri="{FF2B5EF4-FFF2-40B4-BE49-F238E27FC236}">
                <a16:creationId xmlns:a16="http://schemas.microsoft.com/office/drawing/2014/main" id="{7A8E8C6F-B07A-46F6-BC01-306E83A74F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0" y="216000"/>
            <a:ext cx="12153448" cy="6705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5" descr="1-48">
            <a:extLst>
              <a:ext uri="{FF2B5EF4-FFF2-40B4-BE49-F238E27FC236}">
                <a16:creationId xmlns:a16="http://schemas.microsoft.com/office/drawing/2014/main" id="{01ABE38E-20E5-4B3B-9ACE-5C0B480B8A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46" y="3985660"/>
            <a:ext cx="4927788" cy="2872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Rounded Corners 1">
            <a:extLst>
              <a:ext uri="{FF2B5EF4-FFF2-40B4-BE49-F238E27FC236}">
                <a16:creationId xmlns:a16="http://schemas.microsoft.com/office/drawing/2014/main" id="{68A52418-C60A-4F1C-B2CF-788FF7F41C63}"/>
              </a:ext>
            </a:extLst>
          </p:cNvPr>
          <p:cNvSpPr/>
          <p:nvPr/>
        </p:nvSpPr>
        <p:spPr>
          <a:xfrm>
            <a:off x="3359255" y="1331070"/>
            <a:ext cx="5521509" cy="161823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0249D229-CF15-4641-9EB0-8A6FCE434E52}"/>
              </a:ext>
            </a:extLst>
          </p:cNvPr>
          <p:cNvSpPr/>
          <p:nvPr/>
        </p:nvSpPr>
        <p:spPr>
          <a:xfrm>
            <a:off x="7722941" y="2949305"/>
            <a:ext cx="391885" cy="145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p:cNvSpPr/>
          <p:nvPr/>
        </p:nvSpPr>
        <p:spPr>
          <a:xfrm>
            <a:off x="6761408" y="3181082"/>
            <a:ext cx="193183" cy="180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1116064B-7C86-4BE3-8A2C-ED2712A28455}"/>
              </a:ext>
            </a:extLst>
          </p:cNvPr>
          <p:cNvSpPr txBox="1"/>
          <p:nvPr/>
        </p:nvSpPr>
        <p:spPr>
          <a:xfrm>
            <a:off x="3359255" y="1229563"/>
            <a:ext cx="5624942" cy="143334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66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KHỞI ĐỘNG</a:t>
            </a:r>
            <a:endParaRPr kumimoji="0" lang="en-US" sz="6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8237661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ài hát BẠN CÓ BIẾT TÊN TÔI (Hình minh họa theo lời bài há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08115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5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B220004-9E8F-4518-9AAB-1F7D49F9E47C}"/>
              </a:ext>
            </a:extLst>
          </p:cNvPr>
          <p:cNvPicPr>
            <a:picLocks noChangeAspect="1"/>
          </p:cNvPicPr>
          <p:nvPr/>
        </p:nvPicPr>
        <p:blipFill rotWithShape="1">
          <a:blip r:embed="rId2"/>
          <a:srcRect t="10591" r="125"/>
          <a:stretch/>
        </p:blipFill>
        <p:spPr>
          <a:xfrm>
            <a:off x="762000" y="595745"/>
            <a:ext cx="10834255" cy="4821382"/>
          </a:xfrm>
          <a:prstGeom prst="rect">
            <a:avLst/>
          </a:prstGeom>
        </p:spPr>
      </p:pic>
      <p:sp>
        <p:nvSpPr>
          <p:cNvPr id="5" name="Title 10"/>
          <p:cNvSpPr>
            <a:spLocks noGrp="1"/>
          </p:cNvSpPr>
          <p:nvPr>
            <p:ph type="title"/>
          </p:nvPr>
        </p:nvSpPr>
        <p:spPr>
          <a:xfrm>
            <a:off x="562090" y="84254"/>
            <a:ext cx="8552180" cy="1612265"/>
          </a:xfrm>
        </p:spPr>
        <p:txBody>
          <a:bodyPr/>
          <a:lstStyle/>
          <a:p>
            <a:r>
              <a:rPr lang="en-US"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Quan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sát</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tranh</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và</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trả</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lời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câu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hỏi</a:t>
            </a:r>
            <a:r>
              <a:rPr lang="en-US" sz="3200" b="1" dirty="0">
                <a:solidFill>
                  <a:schemeClr val="tx1"/>
                </a:solidFill>
                <a:latin typeface="Times New Roman" panose="02020603050405020304" pitchFamily="18" charset="0"/>
                <a:cs typeface="Times New Roman" panose="02020603050405020304" pitchFamily="18" charset="0"/>
              </a:rPr>
              <a:t>.</a:t>
            </a:r>
          </a:p>
        </p:txBody>
      </p:sp>
      <p:sp>
        <p:nvSpPr>
          <p:cNvPr id="6" name="Oval 5"/>
          <p:cNvSpPr/>
          <p:nvPr/>
        </p:nvSpPr>
        <p:spPr>
          <a:xfrm>
            <a:off x="1178782" y="171137"/>
            <a:ext cx="592455" cy="560705"/>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1</a:t>
            </a:r>
          </a:p>
        </p:txBody>
      </p:sp>
      <p:sp>
        <p:nvSpPr>
          <p:cNvPr id="7" name="Rectangle 6"/>
          <p:cNvSpPr/>
          <p:nvPr/>
        </p:nvSpPr>
        <p:spPr>
          <a:xfrm>
            <a:off x="1044391" y="5168476"/>
            <a:ext cx="8789692" cy="954107"/>
          </a:xfrm>
          <a:prstGeom prst="rect">
            <a:avLst/>
          </a:prstGeom>
        </p:spPr>
        <p:txBody>
          <a:bodyPr wrap="square">
            <a:spAutoFit/>
          </a:bodyPr>
          <a:lstStyle/>
          <a:p>
            <a:pPr marL="0" marR="0" lvl="0" indent="0" algn="just" defTabSz="914400" rtl="0" eaLnBrk="1" fontAlgn="auto" latinLnBrk="0" hangingPunct="1">
              <a:lnSpc>
                <a:spcPct val="200000"/>
              </a:lnSpc>
              <a:spcBef>
                <a:spcPts val="0"/>
              </a:spcBef>
              <a:spcAft>
                <a:spcPts val="0"/>
              </a:spcAft>
              <a:buClrTx/>
              <a:buSzTx/>
              <a:buFontTx/>
              <a:buNone/>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 Bình và Khang gặp nhau và chào nhau ở đâu?</a:t>
            </a:r>
          </a:p>
        </p:txBody>
      </p:sp>
      <p:sp>
        <p:nvSpPr>
          <p:cNvPr id="8" name="Rectangle 7"/>
          <p:cNvSpPr/>
          <p:nvPr/>
        </p:nvSpPr>
        <p:spPr>
          <a:xfrm>
            <a:off x="1081797" y="5691779"/>
            <a:ext cx="9838992" cy="953135"/>
          </a:xfrm>
          <a:prstGeom prst="rect">
            <a:avLst/>
          </a:prstGeom>
        </p:spPr>
        <p:txBody>
          <a:bodyPr wrap="square">
            <a:spAutoFit/>
          </a:bodyPr>
          <a:lstStyle/>
          <a:p>
            <a:pPr marL="0" marR="0" lvl="0" indent="0" algn="just" defTabSz="914400" rtl="0" eaLnBrk="1" fontAlgn="auto" latinLnBrk="0" hangingPunct="1">
              <a:lnSpc>
                <a:spcPct val="200000"/>
              </a:lnSpc>
              <a:spcBef>
                <a:spcPts val="0"/>
              </a:spcBef>
              <a:spcAft>
                <a:spcPts val="0"/>
              </a:spcAft>
              <a:buClrTx/>
              <a:buSzTx/>
              <a:buFontTx/>
              <a:buNone/>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Bình và Khang gặp nhau và chào nhau </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ở sân bóng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62838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1" name="Rectangle 1070"/>
          <p:cNvSpPr/>
          <p:nvPr/>
        </p:nvSpPr>
        <p:spPr>
          <a:xfrm>
            <a:off x="985027" y="4142650"/>
            <a:ext cx="8789692" cy="954107"/>
          </a:xfrm>
          <a:prstGeom prst="rect">
            <a:avLst/>
          </a:prstGeom>
        </p:spPr>
        <p:txBody>
          <a:bodyPr wrap="square">
            <a:spAutoFit/>
          </a:bodyPr>
          <a:lstStyle/>
          <a:p>
            <a:pPr marL="0" marR="0" lvl="0" indent="0" algn="just" defTabSz="914400" rtl="0" eaLnBrk="1" fontAlgn="auto" latinLnBrk="0" hangingPunct="1">
              <a:lnSpc>
                <a:spcPct val="200000"/>
              </a:lnSpc>
              <a:spcBef>
                <a:spcPts val="0"/>
              </a:spcBef>
              <a:spcAft>
                <a:spcPts val="0"/>
              </a:spcAft>
              <a:buClrTx/>
              <a:buSzTx/>
              <a:buFontTx/>
              <a:buNone/>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b) Khang đã giới thiệu gì về mình?</a:t>
            </a:r>
          </a:p>
        </p:txBody>
      </p:sp>
      <p:sp>
        <p:nvSpPr>
          <p:cNvPr id="47" name="Rectangle 46"/>
          <p:cNvSpPr/>
          <p:nvPr/>
        </p:nvSpPr>
        <p:spPr>
          <a:xfrm>
            <a:off x="688047" y="4878875"/>
            <a:ext cx="9383652" cy="138499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Khang giới thiệu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tên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lớp mình học là </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lớp 2C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Sở thích của bạn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ấy</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là</a:t>
            </a:r>
            <a:r>
              <a:rPr kumimoji="0" lang="en-US" sz="2800" b="1" i="0" u="none" strike="noStrike" kern="1200" cap="none" spc="0" normalizeH="0" baseline="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đá bóng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t>
            </a:r>
          </a:p>
        </p:txBody>
      </p:sp>
      <p:grpSp>
        <p:nvGrpSpPr>
          <p:cNvPr id="49" name="Group 48"/>
          <p:cNvGrpSpPr/>
          <p:nvPr/>
        </p:nvGrpSpPr>
        <p:grpSpPr>
          <a:xfrm>
            <a:off x="1444703" y="1697656"/>
            <a:ext cx="3399519" cy="1257985"/>
            <a:chOff x="3443428" y="334167"/>
            <a:chExt cx="6253643" cy="1403180"/>
          </a:xfrm>
        </p:grpSpPr>
        <p:sp>
          <p:nvSpPr>
            <p:cNvPr id="50" name="Cloud Callout 49"/>
            <p:cNvSpPr/>
            <p:nvPr/>
          </p:nvSpPr>
          <p:spPr>
            <a:xfrm>
              <a:off x="3759267" y="334167"/>
              <a:ext cx="5621970" cy="1403180"/>
            </a:xfrm>
            <a:prstGeom prst="cloudCallout">
              <a:avLst>
                <a:gd name="adj1" fmla="val -59859"/>
                <a:gd name="adj2" fmla="val 39896"/>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51" name="TextBox 50"/>
            <p:cNvSpPr txBox="1"/>
            <p:nvPr/>
          </p:nvSpPr>
          <p:spPr>
            <a:xfrm>
              <a:off x="3443428" y="636710"/>
              <a:ext cx="6253643" cy="58360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Thảo luận nhóm</a:t>
              </a:r>
            </a:p>
          </p:txBody>
        </p:sp>
      </p:grpSp>
      <p:pic>
        <p:nvPicPr>
          <p:cNvPr id="16" name="Picture 15"/>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100000">
                        <a14:foregroundMark x1="9978" y1="52652" x2="15401" y2="87121"/>
                        <a14:foregroundMark x1="24729" y1="89394" x2="31020" y2="95833"/>
                        <a14:foregroundMark x1="55315" y1="78409" x2="61388" y2="81061"/>
                        <a14:foregroundMark x1="65510" y1="92424" x2="94143" y2="90909"/>
                        <a14:foregroundMark x1="62907" y1="20833" x2="79393" y2="34091"/>
                        <a14:foregroundMark x1="51193" y1="21591" x2="52495" y2="33333"/>
                        <a14:foregroundMark x1="48590" y1="30303" x2="52495" y2="31818"/>
                        <a14:foregroundMark x1="9111" y1="25379" x2="16269" y2="34848"/>
                        <a14:foregroundMark x1="9544" y1="37121" x2="19089" y2="26136"/>
                        <a14:foregroundMark x1="6941" y1="30303" x2="19089" y2="28788"/>
                        <a14:foregroundMark x1="12798" y1="26136" x2="17570" y2="20076"/>
                        <a14:foregroundMark x1="10629" y1="51894" x2="17570" y2="56818"/>
                        <a14:foregroundMark x1="65076" y1="57576" x2="67245" y2="73864"/>
                      </a14:backgroundRemoval>
                    </a14:imgEffect>
                  </a14:imgLayer>
                </a14:imgProps>
              </a:ext>
              <a:ext uri="{28A0092B-C50C-407E-A947-70E740481C1C}">
                <a14:useLocalDpi xmlns:a14="http://schemas.microsoft.com/office/drawing/2010/main" val="0"/>
              </a:ext>
            </a:extLst>
          </a:blip>
          <a:stretch>
            <a:fillRect/>
          </a:stretch>
        </p:blipFill>
        <p:spPr>
          <a:xfrm>
            <a:off x="-60005" y="2174703"/>
            <a:ext cx="3246872" cy="1861264"/>
          </a:xfrm>
          <a:prstGeom prst="rect">
            <a:avLst/>
          </a:prstGeom>
        </p:spPr>
      </p:pic>
      <p:pic>
        <p:nvPicPr>
          <p:cNvPr id="12" name="Picture 11">
            <a:extLst>
              <a:ext uri="{FF2B5EF4-FFF2-40B4-BE49-F238E27FC236}">
                <a16:creationId xmlns:a16="http://schemas.microsoft.com/office/drawing/2014/main" id="{4B220004-9E8F-4518-9AAB-1F7D49F9E47C}"/>
              </a:ext>
            </a:extLst>
          </p:cNvPr>
          <p:cNvPicPr>
            <a:picLocks noChangeAspect="1"/>
          </p:cNvPicPr>
          <p:nvPr/>
        </p:nvPicPr>
        <p:blipFill rotWithShape="1">
          <a:blip r:embed="rId4"/>
          <a:srcRect l="6765" t="9680" r="-179" b="3833"/>
          <a:stretch/>
        </p:blipFill>
        <p:spPr>
          <a:xfrm>
            <a:off x="4844222" y="0"/>
            <a:ext cx="7259782" cy="39208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71"/>
                                        </p:tgtEl>
                                        <p:attrNameLst>
                                          <p:attrName>style.visibility</p:attrName>
                                        </p:attrNameLst>
                                      </p:cBhvr>
                                      <p:to>
                                        <p:strVal val="visible"/>
                                      </p:to>
                                    </p:set>
                                    <p:animEffect transition="in" filter="wipe(down)">
                                      <p:cBhvr>
                                        <p:cTn id="12" dur="500"/>
                                        <p:tgtEl>
                                          <p:spTgt spid="107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nodeType="with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fade">
                                      <p:cBhvr>
                                        <p:cTn id="20" dur="500"/>
                                        <p:tgtEl>
                                          <p:spTgt spid="4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wipe(down)">
                                      <p:cBhvr>
                                        <p:cTn id="25"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1" grpId="0"/>
      <p:bldP spid="4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4267200" y="4546600"/>
            <a:ext cx="63500"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833103" y="499076"/>
            <a:ext cx="759297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a:ln>
                  <a:noFill/>
                </a:ln>
                <a:solidFill>
                  <a:srgbClr val="009900"/>
                </a:solidFill>
                <a:effectLst/>
                <a:uLnTx/>
                <a:uFillTx/>
                <a:latin typeface="Times New Roman" panose="02020603050405020304" pitchFamily="18" charset="0"/>
                <a:cs typeface="Times New Roman" panose="02020603050405020304" pitchFamily="18" charset="0"/>
              </a:rPr>
              <a:t>Viết 2 – 3 câu tự giới thiệu về bản thân.</a:t>
            </a:r>
            <a:endParaRPr kumimoji="0" lang="vi-VN" sz="3200" b="1" i="0" u="none" strike="noStrike" kern="1200" cap="none" spc="0" normalizeH="0" baseline="0" noProof="0" dirty="0">
              <a:ln>
                <a:noFill/>
              </a:ln>
              <a:solidFill>
                <a:srgbClr val="009900"/>
              </a:solidFill>
              <a:effectLst/>
              <a:uLnTx/>
              <a:uFillTx/>
              <a:latin typeface="Times New Roman" panose="02020603050405020304" pitchFamily="18" charset="0"/>
              <a:cs typeface="Times New Roman" panose="02020603050405020304" pitchFamily="18" charset="0"/>
            </a:endParaRPr>
          </a:p>
        </p:txBody>
      </p:sp>
      <p:sp>
        <p:nvSpPr>
          <p:cNvPr id="16" name="Oval 15"/>
          <p:cNvSpPr/>
          <p:nvPr/>
        </p:nvSpPr>
        <p:spPr>
          <a:xfrm>
            <a:off x="1183074" y="457201"/>
            <a:ext cx="650029" cy="62665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2</a:t>
            </a:r>
          </a:p>
        </p:txBody>
      </p:sp>
      <p:sp>
        <p:nvSpPr>
          <p:cNvPr id="21" name="Rectangle 20"/>
          <p:cNvSpPr/>
          <p:nvPr/>
        </p:nvSpPr>
        <p:spPr>
          <a:xfrm>
            <a:off x="2785959" y="1471480"/>
            <a:ext cx="6205641" cy="3046988"/>
          </a:xfrm>
          <a:prstGeom prst="rect">
            <a:avLst/>
          </a:prstGeom>
        </p:spPr>
        <p:txBody>
          <a:bodyPr wrap="square">
            <a:spAutoFit/>
          </a:bodyPr>
          <a:lstStyle/>
          <a:p>
            <a:pPr marR="0" lvl="0" algn="just" defTabSz="914400" rtl="0" eaLnBrk="1" fontAlgn="auto" latinLnBrk="0" hangingPunct="1">
              <a:lnSpc>
                <a:spcPct val="200000"/>
              </a:lnSpc>
              <a:spcBef>
                <a:spcPts val="0"/>
              </a:spcBef>
              <a:spcAft>
                <a:spcPts val="0"/>
              </a:spcAft>
              <a:buClrTx/>
              <a:buSzTx/>
              <a:defRPr/>
            </a:pP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Họ</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và tên của em là gì?</a:t>
            </a:r>
          </a:p>
          <a:p>
            <a:pPr marR="0" lvl="0" algn="just" defTabSz="914400" rtl="0" eaLnBrk="1" fontAlgn="auto" latinLnBrk="0" hangingPunct="1">
              <a:lnSpc>
                <a:spcPct val="200000"/>
              </a:lnSpc>
              <a:spcBef>
                <a:spcPts val="0"/>
              </a:spcBef>
              <a:spcAft>
                <a:spcPts val="0"/>
              </a:spcAft>
              <a:buClrTx/>
              <a:buSzTx/>
              <a:defRPr/>
            </a:pP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Em</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học lớp nào, trường nào?</a:t>
            </a:r>
          </a:p>
          <a:p>
            <a:pPr marR="0" lvl="0" algn="just" defTabSz="914400" rtl="0" eaLnBrk="1" fontAlgn="auto" latinLnBrk="0" hangingPunct="1">
              <a:lnSpc>
                <a:spcPct val="200000"/>
              </a:lnSpc>
              <a:spcBef>
                <a:spcPts val="0"/>
              </a:spcBef>
              <a:spcAft>
                <a:spcPts val="0"/>
              </a:spcAft>
              <a:buClrTx/>
              <a:buSzTx/>
              <a:defRPr/>
            </a:pP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Sở</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thích của em là gì?</a:t>
            </a:r>
          </a:p>
        </p:txBody>
      </p:sp>
      <p:pic>
        <p:nvPicPr>
          <p:cNvPr id="3" name="Picture 2" descr="A picture containing clipar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76673">
            <a:off x="10125902" y="4257435"/>
            <a:ext cx="1935087" cy="2502267"/>
          </a:xfrm>
          <a:prstGeom prst="rect">
            <a:avLst/>
          </a:prstGeom>
        </p:spPr>
      </p:pic>
      <p:sp>
        <p:nvSpPr>
          <p:cNvPr id="4" name="Rectangle: Rounded Corners 3"/>
          <p:cNvSpPr/>
          <p:nvPr/>
        </p:nvSpPr>
        <p:spPr>
          <a:xfrm>
            <a:off x="2353799" y="1471480"/>
            <a:ext cx="6637801" cy="32552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4267200" y="4546600"/>
            <a:ext cx="63500"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2243969" y="332266"/>
            <a:ext cx="7560602" cy="2884636"/>
          </a:xfrm>
          <a:prstGeom prst="rect">
            <a:avLst/>
          </a:prstGeom>
        </p:spPr>
        <p:txBody>
          <a:bodyPr wrap="square">
            <a:spAutoFit/>
          </a:bodyPr>
          <a:lstStyle/>
          <a:p>
            <a:pPr marL="0" marR="0" lvl="0" indent="0" algn="just" defTabSz="914400" rtl="0" eaLnBrk="1" fontAlgn="auto" latinLnBrk="0" hangingPunct="1">
              <a:lnSpc>
                <a:spcPct val="200000"/>
              </a:lnSpc>
              <a:spcBef>
                <a:spcPts val="0"/>
              </a:spcBef>
              <a:spcAft>
                <a:spcPts val="0"/>
              </a:spcAft>
              <a:buClrTx/>
              <a:buSzTx/>
              <a:buFontTx/>
              <a:buNone/>
              <a:defRPr/>
            </a:pP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Tôi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tên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là</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 học sinh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lớp</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cs typeface="Times New Roman" panose="02020603050405020304" pitchFamily="18" charset="0"/>
              </a:rPr>
              <a:t>2B </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trường Tiểu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học</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 Tôi thích học môn Tiếng Việt và môn Âm nhạc.</a:t>
            </a:r>
          </a:p>
        </p:txBody>
      </p:sp>
      <p:sp>
        <p:nvSpPr>
          <p:cNvPr id="2" name="AutoShape 2" descr="Hình ảnh Phim Hoạt Hình Nữ Sinh Viên Váy Sinh Viên, Con Gái, Phim Hoạt Hình  Cô Gái, Cô Gái Vẽ Tay miễn phí tải tập tin PNG PSDComment và Vect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Rounded"/>
              <a:ea typeface="+mn-ea"/>
              <a:cs typeface="+mn-cs"/>
            </a:endParaRPr>
          </a:p>
        </p:txBody>
      </p:sp>
      <p:pic>
        <p:nvPicPr>
          <p:cNvPr id="5" name="Picture 4" descr="A picture containing toy, doll, vector graphics&#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14426" y="3388829"/>
            <a:ext cx="3386213" cy="3831096"/>
          </a:xfrm>
          <a:prstGeom prst="rect">
            <a:avLst/>
          </a:prstGeom>
        </p:spPr>
      </p:pic>
      <p:sp>
        <p:nvSpPr>
          <p:cNvPr id="6" name="Speech Bubble: Rectangle with Corners Rounded 5"/>
          <p:cNvSpPr/>
          <p:nvPr/>
        </p:nvSpPr>
        <p:spPr>
          <a:xfrm>
            <a:off x="2050441" y="530361"/>
            <a:ext cx="7947658" cy="2858468"/>
          </a:xfrm>
          <a:prstGeom prst="wedgeRoundRectCallout">
            <a:avLst>
              <a:gd name="adj1" fmla="val -52855"/>
              <a:gd name="adj2" fmla="val 7221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3662289" y="4546600"/>
            <a:ext cx="63500"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997527" y="673887"/>
            <a:ext cx="7957625" cy="3046988"/>
          </a:xfrm>
          <a:prstGeom prst="rect">
            <a:avLst/>
          </a:prstGeom>
        </p:spPr>
        <p:txBody>
          <a:bodyPr wrap="square">
            <a:spAutoFit/>
          </a:bodyPr>
          <a:lstStyle/>
          <a:p>
            <a:pPr marL="0" marR="0" lvl="0" indent="0" algn="just" defTabSz="914400" rtl="0" eaLnBrk="1" fontAlgn="auto" latinLnBrk="0" hangingPunct="1">
              <a:lnSpc>
                <a:spcPct val="200000"/>
              </a:lnSpc>
              <a:spcBef>
                <a:spcPts val="0"/>
              </a:spcBef>
              <a:spcAft>
                <a:spcPts val="0"/>
              </a:spcAft>
              <a:buClrTx/>
              <a:buSzTx/>
              <a:buFontTx/>
              <a:buNone/>
              <a:defRPr/>
            </a:pP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Tôi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tên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là</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 học sinh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lớp</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cs typeface="Times New Roman" panose="02020603050405020304" pitchFamily="18" charset="0"/>
              </a:rPr>
              <a:t>2B </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trường Tiểu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học</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 Tôi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thích</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học</a:t>
            </a:r>
            <a:r>
              <a:rPr kumimoji="0" lang="en-US" sz="32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môn</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Toán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Môn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thể</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thao</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tôi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thích</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nhất</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là</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bơi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lội</a:t>
            </a:r>
            <a:r>
              <a:rPr lang="en-US" sz="3200" b="1" dirty="0">
                <a:solidFill>
                  <a:srgbClr val="002060"/>
                </a:solidFill>
                <a:latin typeface="Times New Roman" panose="02020603050405020304" pitchFamily="18" charset="0"/>
                <a:cs typeface="Times New Roman" panose="02020603050405020304" pitchFamily="18" charset="0"/>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2" name="AutoShape 2" descr="Hình ảnh Phim Hoạt Hình Nữ Sinh Viên Váy Sinh Viên, Con Gái, Phim Hoạt Hình  Cô Gái, Cô Gái Vẽ Tay miễn phí tải tập tin PNG PSDComment và Vect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Rounded"/>
              <a:ea typeface="+mn-ea"/>
              <a:cs typeface="+mn-cs"/>
            </a:endParaRPr>
          </a:p>
        </p:txBody>
      </p:sp>
      <p:pic>
        <p:nvPicPr>
          <p:cNvPr id="5" name="Picture 4" descr="A picture containing text, toy, doll, clipar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5152" y="2430852"/>
            <a:ext cx="3130564" cy="4830012"/>
          </a:xfrm>
          <a:prstGeom prst="rect">
            <a:avLst/>
          </a:prstGeom>
        </p:spPr>
      </p:pic>
      <p:sp>
        <p:nvSpPr>
          <p:cNvPr id="9" name="Speech Bubble: Rectangle with Corners Rounded 8"/>
          <p:cNvSpPr/>
          <p:nvPr/>
        </p:nvSpPr>
        <p:spPr>
          <a:xfrm>
            <a:off x="848302" y="724456"/>
            <a:ext cx="8106850" cy="2996419"/>
          </a:xfrm>
          <a:prstGeom prst="wedgeRoundRectCallout">
            <a:avLst>
              <a:gd name="adj1" fmla="val 53171"/>
              <a:gd name="adj2" fmla="val 6138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5019" y="1371600"/>
            <a:ext cx="9753600" cy="2585323"/>
          </a:xfrm>
          <a:prstGeom prst="rect">
            <a:avLst/>
          </a:prstGeom>
          <a:noFill/>
        </p:spPr>
        <p:txBody>
          <a:bodyPr wrap="square" rtlCol="0">
            <a:spAutoFit/>
          </a:bodyPr>
          <a:lstStyle/>
          <a:p>
            <a:pPr>
              <a:lnSpc>
                <a:spcPct val="150000"/>
              </a:lnSpc>
            </a:pPr>
            <a:r>
              <a:rPr lang="en-US" altLang="en-US" sz="3600" b="1" dirty="0" err="1">
                <a:solidFill>
                  <a:srgbClr val="C00000"/>
                </a:solidFill>
                <a:latin typeface="Times New Roman" panose="02020603050405020304" pitchFamily="18" charset="0"/>
                <a:cs typeface="Times New Roman" panose="02020603050405020304" pitchFamily="18" charset="0"/>
              </a:rPr>
              <a:t>Ví</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dụ</a:t>
            </a:r>
            <a:r>
              <a:rPr lang="en-US" altLang="en-US" sz="3600" b="1" dirty="0">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Tôi</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tên</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là</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err="1" smtClean="0">
                <a:solidFill>
                  <a:srgbClr val="002060"/>
                </a:solidFill>
                <a:latin typeface="Times New Roman" panose="02020603050405020304" pitchFamily="18" charset="0"/>
                <a:cs typeface="Times New Roman" panose="02020603050405020304" pitchFamily="18" charset="0"/>
              </a:rPr>
              <a:t>Nguyễn</a:t>
            </a:r>
            <a:r>
              <a:rPr lang="en-US" altLang="en-US" sz="3600" b="1" dirty="0" smtClean="0">
                <a:solidFill>
                  <a:srgbClr val="002060"/>
                </a:solidFill>
                <a:latin typeface="Times New Roman" panose="02020603050405020304" pitchFamily="18" charset="0"/>
                <a:cs typeface="Times New Roman" panose="02020603050405020304" pitchFamily="18" charset="0"/>
              </a:rPr>
              <a:t> </a:t>
            </a:r>
            <a:r>
              <a:rPr lang="en-US" altLang="en-US" sz="3600" b="1" dirty="0" err="1" smtClean="0">
                <a:solidFill>
                  <a:srgbClr val="002060"/>
                </a:solidFill>
                <a:latin typeface="Times New Roman" panose="02020603050405020304" pitchFamily="18" charset="0"/>
                <a:cs typeface="Times New Roman" panose="02020603050405020304" pitchFamily="18" charset="0"/>
              </a:rPr>
              <a:t>Phương</a:t>
            </a:r>
            <a:r>
              <a:rPr lang="en-US" altLang="en-US" sz="3600" b="1" dirty="0" smtClean="0">
                <a:solidFill>
                  <a:srgbClr val="002060"/>
                </a:solidFill>
                <a:latin typeface="Times New Roman" panose="02020603050405020304" pitchFamily="18" charset="0"/>
                <a:cs typeface="Times New Roman" panose="02020603050405020304" pitchFamily="18" charset="0"/>
              </a:rPr>
              <a:t> </a:t>
            </a:r>
            <a:r>
              <a:rPr lang="en-US" altLang="en-US" sz="3600" b="1" dirty="0" err="1" smtClean="0">
                <a:solidFill>
                  <a:srgbClr val="002060"/>
                </a:solidFill>
                <a:latin typeface="Times New Roman" panose="02020603050405020304" pitchFamily="18" charset="0"/>
                <a:cs typeface="Times New Roman" panose="02020603050405020304" pitchFamily="18" charset="0"/>
              </a:rPr>
              <a:t>Anh</a:t>
            </a:r>
            <a:r>
              <a:rPr lang="en-US" altLang="en-US" sz="3600" b="1" dirty="0" smtClean="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học</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sinh</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lớp</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smtClean="0">
                <a:solidFill>
                  <a:srgbClr val="002060"/>
                </a:solidFill>
                <a:latin typeface="Times New Roman" panose="02020603050405020304" pitchFamily="18" charset="0"/>
                <a:cs typeface="Times New Roman" panose="02020603050405020304" pitchFamily="18" charset="0"/>
              </a:rPr>
              <a:t>2B, </a:t>
            </a:r>
            <a:r>
              <a:rPr lang="en-US" altLang="en-US" sz="3600" b="1" dirty="0" err="1">
                <a:solidFill>
                  <a:srgbClr val="002060"/>
                </a:solidFill>
                <a:latin typeface="Times New Roman" panose="02020603050405020304" pitchFamily="18" charset="0"/>
                <a:cs typeface="Times New Roman" panose="02020603050405020304" pitchFamily="18" charset="0"/>
              </a:rPr>
              <a:t>trường</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Tiểu</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học</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smtClean="0">
                <a:solidFill>
                  <a:srgbClr val="002060"/>
                </a:solidFill>
                <a:latin typeface="Times New Roman" panose="02020603050405020304" pitchFamily="18" charset="0"/>
                <a:cs typeface="Times New Roman" panose="02020603050405020304" pitchFamily="18" charset="0"/>
              </a:rPr>
              <a:t>Cam </a:t>
            </a:r>
            <a:r>
              <a:rPr lang="en-US" altLang="en-US" sz="3600" b="1" dirty="0" err="1" smtClean="0">
                <a:solidFill>
                  <a:srgbClr val="002060"/>
                </a:solidFill>
                <a:latin typeface="Times New Roman" panose="02020603050405020304" pitchFamily="18" charset="0"/>
                <a:cs typeface="Times New Roman" panose="02020603050405020304" pitchFamily="18" charset="0"/>
              </a:rPr>
              <a:t>Thượng</a:t>
            </a:r>
            <a:r>
              <a:rPr lang="en-US" altLang="en-US" sz="3600" b="1" dirty="0" smtClean="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Tôi</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thích</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học</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môn</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Toán</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và</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môn</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Tiếng</a:t>
            </a:r>
            <a:r>
              <a:rPr lang="en-US"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dirty="0" err="1">
                <a:solidFill>
                  <a:srgbClr val="002060"/>
                </a:solidFill>
                <a:latin typeface="Times New Roman" panose="02020603050405020304" pitchFamily="18" charset="0"/>
                <a:cs typeface="Times New Roman" panose="02020603050405020304" pitchFamily="18" charset="0"/>
              </a:rPr>
              <a:t>Việt</a:t>
            </a:r>
            <a:r>
              <a:rPr lang="en-US" altLang="en-US" sz="3600" b="1" dirty="0">
                <a:solidFill>
                  <a:srgbClr val="002060"/>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37</TotalTime>
  <Words>227</Words>
  <Application>Microsoft Office PowerPoint</Application>
  <PresentationFormat>Widescreen</PresentationFormat>
  <Paragraphs>23</Paragraphs>
  <Slides>10</Slides>
  <Notes>1</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10</vt:i4>
      </vt:variant>
    </vt:vector>
  </HeadingPairs>
  <TitlesOfParts>
    <vt:vector size="22" baseType="lpstr">
      <vt:lpstr>宋体</vt:lpstr>
      <vt:lpstr>Arial</vt:lpstr>
      <vt:lpstr>Arial-Rounded</vt:lpstr>
      <vt:lpstr>Calibri</vt:lpstr>
      <vt:lpstr>Calibri Light</vt:lpstr>
      <vt:lpstr>等线</vt:lpstr>
      <vt:lpstr>华文新魏</vt:lpstr>
      <vt:lpstr>Times New Roman</vt:lpstr>
      <vt:lpstr>Trebuchet MS</vt:lpstr>
      <vt:lpstr>Wingdings 3</vt:lpstr>
      <vt:lpstr>Facet</vt:lpstr>
      <vt:lpstr>3_Office Theme</vt:lpstr>
      <vt:lpstr>PowerPoint Presentation</vt:lpstr>
      <vt:lpstr>PowerPoint Presentation</vt:lpstr>
      <vt:lpstr>PowerPoint Presentation</vt:lpstr>
      <vt:lpstr>             Quan sát tranh và trả lời câu hỏi.</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linhmx</dc:creator>
  <cp:lastModifiedBy>Windows User</cp:lastModifiedBy>
  <cp:revision>28</cp:revision>
  <dcterms:created xsi:type="dcterms:W3CDTF">2021-07-07T15:55:00Z</dcterms:created>
  <dcterms:modified xsi:type="dcterms:W3CDTF">2023-01-29T13:35:46Z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1033-10.2.0.7646</vt:lpwstr>
  </property>
</Properties>
</file>