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9" r:id="rId2"/>
    <p:sldMasterId id="2147483703" r:id="rId3"/>
    <p:sldMasterId id="2147483712" r:id="rId4"/>
    <p:sldMasterId id="2147483725" r:id="rId5"/>
    <p:sldMasterId id="2147483738" r:id="rId6"/>
    <p:sldMasterId id="2147483750" r:id="rId7"/>
    <p:sldMasterId id="2147483763" r:id="rId8"/>
  </p:sldMasterIdLst>
  <p:notesMasterIdLst>
    <p:notesMasterId r:id="rId44"/>
  </p:notesMasterIdLst>
  <p:sldIdLst>
    <p:sldId id="351" r:id="rId9"/>
    <p:sldId id="353" r:id="rId10"/>
    <p:sldId id="352" r:id="rId11"/>
    <p:sldId id="266" r:id="rId12"/>
    <p:sldId id="259" r:id="rId13"/>
    <p:sldId id="354" r:id="rId14"/>
    <p:sldId id="265" r:id="rId15"/>
    <p:sldId id="358" r:id="rId16"/>
    <p:sldId id="267" r:id="rId17"/>
    <p:sldId id="355" r:id="rId18"/>
    <p:sldId id="278" r:id="rId19"/>
    <p:sldId id="356" r:id="rId20"/>
    <p:sldId id="357" r:id="rId21"/>
    <p:sldId id="279" r:id="rId22"/>
    <p:sldId id="275" r:id="rId23"/>
    <p:sldId id="281" r:id="rId24"/>
    <p:sldId id="271" r:id="rId25"/>
    <p:sldId id="360" r:id="rId26"/>
    <p:sldId id="361" r:id="rId27"/>
    <p:sldId id="345" r:id="rId28"/>
    <p:sldId id="362" r:id="rId29"/>
    <p:sldId id="280" r:id="rId30"/>
    <p:sldId id="284" r:id="rId31"/>
    <p:sldId id="285" r:id="rId32"/>
    <p:sldId id="287" r:id="rId33"/>
    <p:sldId id="293" r:id="rId34"/>
    <p:sldId id="294" r:id="rId35"/>
    <p:sldId id="295" r:id="rId36"/>
    <p:sldId id="344" r:id="rId37"/>
    <p:sldId id="297" r:id="rId38"/>
    <p:sldId id="299" r:id="rId39"/>
    <p:sldId id="350" r:id="rId40"/>
    <p:sldId id="363" r:id="rId41"/>
    <p:sldId id="359" r:id="rId42"/>
    <p:sldId id="270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44A06"/>
    <a:srgbClr val="E84706"/>
    <a:srgbClr val="F1F4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0A2C57-DB7E-4669-89C8-BEC40E8934D3}" v="195" dt="2021-06-19T09:32:21.1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98" autoAdjust="0"/>
    <p:restoredTop sz="94660"/>
  </p:normalViewPr>
  <p:slideViewPr>
    <p:cSldViewPr snapToGrid="0">
      <p:cViewPr varScale="1">
        <p:scale>
          <a:sx n="73" d="100"/>
          <a:sy n="73" d="100"/>
        </p:scale>
        <p:origin x="44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viewProps" Target="view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ED687C-CB8F-4F39-9791-5154616346A1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0CE754-0CA2-404E-B27B-3264648DE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38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4215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F96142-1E7F-467E-99B1-28403FD749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04222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F96142-1E7F-467E-99B1-28403FD749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2836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14347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2016/4/15 Friday</a:t>
            </a:r>
          </a:p>
        </p:txBody>
      </p:sp>
      <p:sp>
        <p:nvSpPr>
          <p:cNvPr id="9" name="Rectangle 7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‹#›</a:t>
            </a:r>
          </a:p>
        </p:txBody>
      </p:sp>
      <p:sp>
        <p:nvSpPr>
          <p:cNvPr id="4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37891" name="Text Box 4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897128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CE196-D173-4EAB-BE8A-F51C5DC084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3E3BA8-2D53-4476-A333-027D5C713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99156B-0705-4560-9FFE-DD4B4B15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719EAC-33F6-42FB-925C-34CFB7236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11145D-CDA5-4DF1-82D0-84028A8D7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376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E7E9F-80AC-4DB3-A0E6-129C95BAA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51B1DB-6FB6-4386-8683-37E8043F47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2CE9FC-47E2-48A7-848A-9064F2A09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80C81-F4DA-4E50-8E41-4023418CF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44E700-E7A5-457C-B785-DFFCDD9D9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034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288DDC-3F58-459B-B406-9A137C122E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22303-9AA2-420B-8F92-FB50177575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A471F4-E7EC-4D85-8FFA-F6EE4BCEC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0491F6-964F-4115-9CAC-C0135F7FD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18C379-FFD0-4D5D-A408-32004776C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467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F53DE9-0253-4820-972D-2F5369CFB06D}"/>
              </a:ext>
            </a:extLst>
          </p:cNvPr>
          <p:cNvSpPr/>
          <p:nvPr userDrawn="1"/>
        </p:nvSpPr>
        <p:spPr>
          <a:xfrm>
            <a:off x="0" y="0"/>
            <a:ext cx="12192000" cy="300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F925FA-B5D4-4B3A-8537-E5FC94B75C67}"/>
              </a:ext>
            </a:extLst>
          </p:cNvPr>
          <p:cNvSpPr/>
          <p:nvPr userDrawn="1"/>
        </p:nvSpPr>
        <p:spPr>
          <a:xfrm>
            <a:off x="0" y="6753497"/>
            <a:ext cx="12192000" cy="102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531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53FCB-8F62-4072-9136-DAD8346C9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D03612-F00C-4FB4-AFEB-6D052B5EF6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7DDC8F-9159-4350-BBB4-2BFE7ADB9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09450E-7221-4C9A-8506-A04C7E220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7B287-C064-4771-8035-9D18CBE44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6780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20CB0-5836-48F1-A63D-C74F8003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CCB1E-3805-4F75-B30E-CD32D592C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831D4-9E3D-46EF-8C9D-99EADA8F3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06857-1E91-4FEF-A165-E4991A2CE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8D96D-06A5-4B41-AAB4-FE070650E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1323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4632D-8512-4580-A29D-59FF31A43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EF3CFA-A608-4208-9460-EC1211CCD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DDCB-E7DD-4322-B88E-7276776B3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CC16B-8C08-49CD-8F3E-BE51795CD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E234C-5B9A-45E6-86D5-06A04C567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731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D6BE4-3FD2-4B20-89F6-53708B7E2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5E7122-B9CD-472D-86D9-AFB4B28F87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5CD482-F621-480D-96CC-08AD5DC329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01C4DD-774A-4FCA-B0A1-00869FE59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99EF80-271E-466D-8FB9-6A4252247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11E26D-AC7D-4177-B87E-141B512B7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6412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E881-C94A-4CA2-92EB-68F06A608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7A251-AADF-40FD-A28D-871F8C72A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FD11D2-9EE0-43F7-9A7B-E4FF9F2CC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9C5CE1-EC92-41F1-BD92-F5DAF997D0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D135D0-D49D-431D-B3B8-103AA575E2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EEBE21-83E9-4DE4-8B30-F13E0EBB9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7F9E74-60C9-4926-820B-90E320ADD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9F1C68-3229-4013-AF79-8CF4B97EA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8599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F9BF6-AB67-41B6-92FF-773F25EAF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03B9C1-AD61-4B2C-A562-EB9EB4FBA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31EF4D-1A76-4D0C-B771-63E2E401C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F380D0-356B-4EB5-AE96-F91306A85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1160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3829F8-D257-4345-859B-AC599D6C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DF8A40-1678-4A57-A3BC-EAF617E4C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CC1E17-6285-4120-BB11-41401902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241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7506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16A6B-40FC-4F0A-91F5-FBBB897E3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9BB47-62DB-4512-AA39-3C9CFAD24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3FA225-8A24-4EF3-89DC-82C1E46FA7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E8BED3-5C4F-463B-8C4E-E2FBF4CB8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0CE380-6BF1-4222-9C3C-B85AC7452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7F5AED-C68E-4229-BE45-60B86D615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3945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0E557-B547-4CF9-972A-E1863561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59A22B-B3F1-47C8-A69E-A7ADD99BDA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D6D3C7-BF94-4BFD-836A-6D54D58B3D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25012-1143-432F-B735-2C27E22A3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825848-0FBC-4238-B070-91A467491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71F956-724B-4C8A-B9BE-393865696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7182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143B4-0A74-4B3A-A7A4-430139E1A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C3266D-CBE0-4583-A5A3-D816903890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5D260A-4342-4169-950F-59F96729F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BE648-FBCD-48AF-A32B-DFC324442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E2D5D-47AE-4C0F-A29F-C13940475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0309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8444E2-B382-4B79-BF30-AC2E779FBE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EAFF2D-5510-4C54-A1A8-AB94FD6B88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DFEF1-5669-47C7-837D-729E61E02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5132E6-344C-43BE-9E91-9E4423EA9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3ADCB5-8760-49CD-A792-1092F9DBD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0553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967" y="2908717"/>
            <a:ext cx="10290000" cy="215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8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509800" y="5138284"/>
            <a:ext cx="7172400" cy="39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5400000">
            <a:off x="9707691" y="1210851"/>
            <a:ext cx="3695160" cy="1273457"/>
          </a:xfrm>
          <a:custGeom>
            <a:avLst/>
            <a:gdLst/>
            <a:ahLst/>
            <a:cxnLst/>
            <a:rect l="l" t="t" r="r" b="b"/>
            <a:pathLst>
              <a:path w="59760" h="20595" extrusionOk="0">
                <a:moveTo>
                  <a:pt x="0" y="0"/>
                </a:moveTo>
                <a:lnTo>
                  <a:pt x="0" y="14598"/>
                </a:lnTo>
                <a:cubicBezTo>
                  <a:pt x="3547" y="16984"/>
                  <a:pt x="7842" y="18762"/>
                  <a:pt x="11492" y="19726"/>
                </a:cubicBezTo>
                <a:cubicBezTo>
                  <a:pt x="11941" y="19848"/>
                  <a:pt x="12371" y="19951"/>
                  <a:pt x="12802" y="20044"/>
                </a:cubicBezTo>
                <a:cubicBezTo>
                  <a:pt x="14470" y="20410"/>
                  <a:pt x="16197" y="20595"/>
                  <a:pt x="17927" y="20595"/>
                </a:cubicBezTo>
                <a:cubicBezTo>
                  <a:pt x="24387" y="20595"/>
                  <a:pt x="30875" y="18021"/>
                  <a:pt x="34381" y="12699"/>
                </a:cubicBezTo>
                <a:cubicBezTo>
                  <a:pt x="35457" y="11061"/>
                  <a:pt x="36262" y="9189"/>
                  <a:pt x="37759" y="7926"/>
                </a:cubicBezTo>
                <a:cubicBezTo>
                  <a:pt x="40660" y="5474"/>
                  <a:pt x="44955" y="6157"/>
                  <a:pt x="48726" y="5736"/>
                </a:cubicBezTo>
                <a:cubicBezTo>
                  <a:pt x="52975" y="5231"/>
                  <a:pt x="56905" y="3191"/>
                  <a:pt x="59759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Google Shape;12;p2"/>
          <p:cNvSpPr/>
          <p:nvPr/>
        </p:nvSpPr>
        <p:spPr>
          <a:xfrm rot="5400000">
            <a:off x="9813644" y="4617259"/>
            <a:ext cx="1314843" cy="3166597"/>
          </a:xfrm>
          <a:custGeom>
            <a:avLst/>
            <a:gdLst/>
            <a:ahLst/>
            <a:cxnLst/>
            <a:rect l="l" t="t" r="r" b="b"/>
            <a:pathLst>
              <a:path w="16246" h="39126" extrusionOk="0">
                <a:moveTo>
                  <a:pt x="16245" y="0"/>
                </a:moveTo>
                <a:cubicBezTo>
                  <a:pt x="15703" y="337"/>
                  <a:pt x="15179" y="655"/>
                  <a:pt x="14701" y="908"/>
                </a:cubicBezTo>
                <a:cubicBezTo>
                  <a:pt x="10322" y="3182"/>
                  <a:pt x="5044" y="4445"/>
                  <a:pt x="2134" y="8787"/>
                </a:cubicBezTo>
                <a:cubicBezTo>
                  <a:pt x="318" y="11482"/>
                  <a:pt x="0" y="15422"/>
                  <a:pt x="2171" y="17846"/>
                </a:cubicBezTo>
                <a:cubicBezTo>
                  <a:pt x="3753" y="19633"/>
                  <a:pt x="6233" y="20241"/>
                  <a:pt x="8460" y="21121"/>
                </a:cubicBezTo>
                <a:cubicBezTo>
                  <a:pt x="10677" y="22001"/>
                  <a:pt x="12998" y="23582"/>
                  <a:pt x="13242" y="25959"/>
                </a:cubicBezTo>
                <a:cubicBezTo>
                  <a:pt x="13401" y="27522"/>
                  <a:pt x="12596" y="29010"/>
                  <a:pt x="12343" y="30554"/>
                </a:cubicBezTo>
                <a:cubicBezTo>
                  <a:pt x="11931" y="33108"/>
                  <a:pt x="13054" y="35719"/>
                  <a:pt x="14758" y="37656"/>
                </a:cubicBezTo>
                <a:cubicBezTo>
                  <a:pt x="15216" y="38180"/>
                  <a:pt x="15712" y="38667"/>
                  <a:pt x="16245" y="39125"/>
                </a:cubicBezTo>
                <a:lnTo>
                  <a:pt x="16245" y="0"/>
                </a:ln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Google Shape;13;p2"/>
          <p:cNvSpPr/>
          <p:nvPr/>
        </p:nvSpPr>
        <p:spPr>
          <a:xfrm rot="5400000">
            <a:off x="9894642" y="6219989"/>
            <a:ext cx="251541" cy="223214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Google Shape;14;p2"/>
          <p:cNvSpPr/>
          <p:nvPr/>
        </p:nvSpPr>
        <p:spPr>
          <a:xfrm flipH="1">
            <a:off x="11928962" y="5647701"/>
            <a:ext cx="172520" cy="147795"/>
          </a:xfrm>
          <a:custGeom>
            <a:avLst/>
            <a:gdLst/>
            <a:ahLst/>
            <a:cxnLst/>
            <a:rect l="l" t="t" r="r" b="b"/>
            <a:pathLst>
              <a:path w="1835" h="1572" extrusionOk="0">
                <a:moveTo>
                  <a:pt x="1049" y="0"/>
                </a:moveTo>
                <a:cubicBezTo>
                  <a:pt x="347" y="0"/>
                  <a:pt x="0" y="843"/>
                  <a:pt x="496" y="1339"/>
                </a:cubicBezTo>
                <a:cubicBezTo>
                  <a:pt x="658" y="1500"/>
                  <a:pt x="855" y="1572"/>
                  <a:pt x="1049" y="1572"/>
                </a:cubicBezTo>
                <a:cubicBezTo>
                  <a:pt x="1451" y="1572"/>
                  <a:pt x="1835" y="1260"/>
                  <a:pt x="1835" y="786"/>
                </a:cubicBezTo>
                <a:cubicBezTo>
                  <a:pt x="1835" y="356"/>
                  <a:pt x="1479" y="0"/>
                  <a:pt x="1049" y="0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Google Shape;15;p2"/>
          <p:cNvSpPr/>
          <p:nvPr/>
        </p:nvSpPr>
        <p:spPr>
          <a:xfrm rot="5400000">
            <a:off x="1434185" y="6098689"/>
            <a:ext cx="136855" cy="117240"/>
          </a:xfrm>
          <a:custGeom>
            <a:avLst/>
            <a:gdLst/>
            <a:ahLst/>
            <a:cxnLst/>
            <a:rect l="l" t="t" r="r" b="b"/>
            <a:pathLst>
              <a:path w="1835" h="1572" extrusionOk="0">
                <a:moveTo>
                  <a:pt x="1048" y="0"/>
                </a:moveTo>
                <a:cubicBezTo>
                  <a:pt x="346" y="0"/>
                  <a:pt x="0" y="842"/>
                  <a:pt x="496" y="1338"/>
                </a:cubicBezTo>
                <a:cubicBezTo>
                  <a:pt x="657" y="1499"/>
                  <a:pt x="855" y="1572"/>
                  <a:pt x="1048" y="1572"/>
                </a:cubicBezTo>
                <a:cubicBezTo>
                  <a:pt x="1450" y="1572"/>
                  <a:pt x="1834" y="1260"/>
                  <a:pt x="1834" y="786"/>
                </a:cubicBezTo>
                <a:cubicBezTo>
                  <a:pt x="1834" y="356"/>
                  <a:pt x="1479" y="0"/>
                  <a:pt x="1048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Google Shape;16;p2"/>
          <p:cNvSpPr/>
          <p:nvPr/>
        </p:nvSpPr>
        <p:spPr>
          <a:xfrm rot="5400000">
            <a:off x="1036381" y="6305871"/>
            <a:ext cx="235971" cy="215015"/>
          </a:xfrm>
          <a:custGeom>
            <a:avLst/>
            <a:gdLst/>
            <a:ahLst/>
            <a:cxnLst/>
            <a:rect l="l" t="t" r="r" b="b"/>
            <a:pathLst>
              <a:path w="3164" h="2883" extrusionOk="0">
                <a:moveTo>
                  <a:pt x="1582" y="1"/>
                </a:moveTo>
                <a:cubicBezTo>
                  <a:pt x="1213" y="1"/>
                  <a:pt x="843" y="141"/>
                  <a:pt x="562" y="422"/>
                </a:cubicBezTo>
                <a:cubicBezTo>
                  <a:pt x="1" y="983"/>
                  <a:pt x="1" y="1900"/>
                  <a:pt x="562" y="2462"/>
                </a:cubicBezTo>
                <a:cubicBezTo>
                  <a:pt x="843" y="2742"/>
                  <a:pt x="1213" y="2883"/>
                  <a:pt x="1582" y="2883"/>
                </a:cubicBezTo>
                <a:cubicBezTo>
                  <a:pt x="1952" y="2883"/>
                  <a:pt x="2322" y="2742"/>
                  <a:pt x="2602" y="2462"/>
                </a:cubicBezTo>
                <a:cubicBezTo>
                  <a:pt x="3164" y="1900"/>
                  <a:pt x="3164" y="983"/>
                  <a:pt x="2602" y="422"/>
                </a:cubicBezTo>
                <a:cubicBezTo>
                  <a:pt x="2322" y="141"/>
                  <a:pt x="1952" y="1"/>
                  <a:pt x="1582" y="1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Google Shape;17;p2"/>
          <p:cNvSpPr/>
          <p:nvPr/>
        </p:nvSpPr>
        <p:spPr>
          <a:xfrm rot="5400000">
            <a:off x="2917215" y="6601834"/>
            <a:ext cx="136855" cy="117314"/>
          </a:xfrm>
          <a:custGeom>
            <a:avLst/>
            <a:gdLst/>
            <a:ahLst/>
            <a:cxnLst/>
            <a:rect l="l" t="t" r="r" b="b"/>
            <a:pathLst>
              <a:path w="1835" h="1573" extrusionOk="0">
                <a:moveTo>
                  <a:pt x="1048" y="1"/>
                </a:moveTo>
                <a:cubicBezTo>
                  <a:pt x="346" y="1"/>
                  <a:pt x="0" y="843"/>
                  <a:pt x="496" y="1339"/>
                </a:cubicBezTo>
                <a:cubicBezTo>
                  <a:pt x="657" y="1500"/>
                  <a:pt x="855" y="1572"/>
                  <a:pt x="1048" y="1572"/>
                </a:cubicBezTo>
                <a:cubicBezTo>
                  <a:pt x="1450" y="1572"/>
                  <a:pt x="1834" y="1260"/>
                  <a:pt x="1834" y="787"/>
                </a:cubicBezTo>
                <a:cubicBezTo>
                  <a:pt x="1834" y="356"/>
                  <a:pt x="1479" y="1"/>
                  <a:pt x="1048" y="1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11499591" y="4906009"/>
            <a:ext cx="172520" cy="147700"/>
          </a:xfrm>
          <a:custGeom>
            <a:avLst/>
            <a:gdLst/>
            <a:ahLst/>
            <a:cxnLst/>
            <a:rect l="l" t="t" r="r" b="b"/>
            <a:pathLst>
              <a:path w="1835" h="1571" extrusionOk="0">
                <a:moveTo>
                  <a:pt x="1048" y="1"/>
                </a:moveTo>
                <a:cubicBezTo>
                  <a:pt x="346" y="1"/>
                  <a:pt x="0" y="843"/>
                  <a:pt x="496" y="1339"/>
                </a:cubicBezTo>
                <a:cubicBezTo>
                  <a:pt x="656" y="1499"/>
                  <a:pt x="852" y="1570"/>
                  <a:pt x="1044" y="1570"/>
                </a:cubicBezTo>
                <a:cubicBezTo>
                  <a:pt x="1448" y="1570"/>
                  <a:pt x="1834" y="1256"/>
                  <a:pt x="1834" y="787"/>
                </a:cubicBezTo>
                <a:cubicBezTo>
                  <a:pt x="1834" y="347"/>
                  <a:pt x="1479" y="1"/>
                  <a:pt x="1048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Google Shape;19;p2"/>
          <p:cNvSpPr/>
          <p:nvPr/>
        </p:nvSpPr>
        <p:spPr>
          <a:xfrm rot="5400000">
            <a:off x="9583409" y="6284211"/>
            <a:ext cx="126580" cy="127308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Google Shape;20;p2"/>
          <p:cNvSpPr/>
          <p:nvPr/>
        </p:nvSpPr>
        <p:spPr>
          <a:xfrm rot="5400000">
            <a:off x="1679076" y="5636590"/>
            <a:ext cx="644968" cy="1797900"/>
          </a:xfrm>
          <a:custGeom>
            <a:avLst/>
            <a:gdLst/>
            <a:ahLst/>
            <a:cxnLst/>
            <a:rect l="l" t="t" r="r" b="b"/>
            <a:pathLst>
              <a:path w="8648" h="24107" extrusionOk="0">
                <a:moveTo>
                  <a:pt x="8647" y="0"/>
                </a:moveTo>
                <a:cubicBezTo>
                  <a:pt x="3678" y="1769"/>
                  <a:pt x="310" y="6401"/>
                  <a:pt x="160" y="11670"/>
                </a:cubicBezTo>
                <a:cubicBezTo>
                  <a:pt x="1" y="16938"/>
                  <a:pt x="3079" y="21767"/>
                  <a:pt x="7927" y="23835"/>
                </a:cubicBezTo>
                <a:cubicBezTo>
                  <a:pt x="8170" y="23928"/>
                  <a:pt x="8404" y="24022"/>
                  <a:pt x="8647" y="24106"/>
                </a:cubicBezTo>
                <a:lnTo>
                  <a:pt x="8647" y="0"/>
                </a:ln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Google Shape;21;p2"/>
          <p:cNvSpPr/>
          <p:nvPr/>
        </p:nvSpPr>
        <p:spPr>
          <a:xfrm flipH="1">
            <a:off x="11973808" y="5182322"/>
            <a:ext cx="221786" cy="295588"/>
          </a:xfrm>
          <a:custGeom>
            <a:avLst/>
            <a:gdLst/>
            <a:ahLst/>
            <a:cxnLst/>
            <a:rect l="l" t="t" r="r" b="b"/>
            <a:pathLst>
              <a:path w="2359" h="3144" extrusionOk="0">
                <a:moveTo>
                  <a:pt x="781" y="1"/>
                </a:moveTo>
                <a:cubicBezTo>
                  <a:pt x="519" y="1"/>
                  <a:pt x="252" y="68"/>
                  <a:pt x="0" y="215"/>
                </a:cubicBezTo>
                <a:lnTo>
                  <a:pt x="0" y="2929"/>
                </a:lnTo>
                <a:cubicBezTo>
                  <a:pt x="252" y="3076"/>
                  <a:pt x="519" y="3144"/>
                  <a:pt x="781" y="3144"/>
                </a:cubicBezTo>
                <a:cubicBezTo>
                  <a:pt x="1597" y="3144"/>
                  <a:pt x="2351" y="2487"/>
                  <a:pt x="2358" y="1572"/>
                </a:cubicBezTo>
                <a:cubicBezTo>
                  <a:pt x="2351" y="658"/>
                  <a:pt x="1597" y="1"/>
                  <a:pt x="781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Google Shape;22;p2"/>
          <p:cNvSpPr/>
          <p:nvPr/>
        </p:nvSpPr>
        <p:spPr>
          <a:xfrm rot="5400000">
            <a:off x="-994544" y="4569590"/>
            <a:ext cx="3283012" cy="1293963"/>
          </a:xfrm>
          <a:custGeom>
            <a:avLst/>
            <a:gdLst/>
            <a:ahLst/>
            <a:cxnLst/>
            <a:rect l="l" t="t" r="r" b="b"/>
            <a:pathLst>
              <a:path w="44020" h="17350" extrusionOk="0">
                <a:moveTo>
                  <a:pt x="44019" y="0"/>
                </a:moveTo>
                <a:cubicBezTo>
                  <a:pt x="43757" y="749"/>
                  <a:pt x="43542" y="1525"/>
                  <a:pt x="43299" y="2293"/>
                </a:cubicBezTo>
                <a:cubicBezTo>
                  <a:pt x="43168" y="2723"/>
                  <a:pt x="43027" y="3154"/>
                  <a:pt x="42868" y="3575"/>
                </a:cubicBezTo>
                <a:cubicBezTo>
                  <a:pt x="42195" y="5343"/>
                  <a:pt x="41016" y="7093"/>
                  <a:pt x="39209" y="7608"/>
                </a:cubicBezTo>
                <a:cubicBezTo>
                  <a:pt x="38660" y="7768"/>
                  <a:pt x="38092" y="7800"/>
                  <a:pt x="37518" y="7800"/>
                </a:cubicBezTo>
                <a:cubicBezTo>
                  <a:pt x="37130" y="7800"/>
                  <a:pt x="36739" y="7786"/>
                  <a:pt x="36348" y="7786"/>
                </a:cubicBezTo>
                <a:cubicBezTo>
                  <a:pt x="36000" y="7786"/>
                  <a:pt x="35652" y="7797"/>
                  <a:pt x="35307" y="7842"/>
                </a:cubicBezTo>
                <a:cubicBezTo>
                  <a:pt x="31826" y="8291"/>
                  <a:pt x="29599" y="11856"/>
                  <a:pt x="26324" y="13120"/>
                </a:cubicBezTo>
                <a:cubicBezTo>
                  <a:pt x="25294" y="13518"/>
                  <a:pt x="24237" y="13667"/>
                  <a:pt x="23162" y="13667"/>
                </a:cubicBezTo>
                <a:cubicBezTo>
                  <a:pt x="22820" y="13667"/>
                  <a:pt x="22477" y="13652"/>
                  <a:pt x="22131" y="13625"/>
                </a:cubicBezTo>
                <a:cubicBezTo>
                  <a:pt x="19670" y="13447"/>
                  <a:pt x="17134" y="12661"/>
                  <a:pt x="14655" y="12427"/>
                </a:cubicBezTo>
                <a:cubicBezTo>
                  <a:pt x="14122" y="12379"/>
                  <a:pt x="13589" y="12355"/>
                  <a:pt x="13056" y="12355"/>
                </a:cubicBezTo>
                <a:cubicBezTo>
                  <a:pt x="11425" y="12355"/>
                  <a:pt x="9799" y="12580"/>
                  <a:pt x="8226" y="13017"/>
                </a:cubicBezTo>
                <a:cubicBezTo>
                  <a:pt x="5549" y="13765"/>
                  <a:pt x="3041" y="15010"/>
                  <a:pt x="833" y="16685"/>
                </a:cubicBezTo>
                <a:cubicBezTo>
                  <a:pt x="552" y="16900"/>
                  <a:pt x="272" y="17116"/>
                  <a:pt x="0" y="17350"/>
                </a:cubicBezTo>
                <a:lnTo>
                  <a:pt x="44019" y="17350"/>
                </a:lnTo>
                <a:lnTo>
                  <a:pt x="4401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Google Shape;23;p2"/>
          <p:cNvSpPr/>
          <p:nvPr/>
        </p:nvSpPr>
        <p:spPr>
          <a:xfrm rot="5400000">
            <a:off x="-228894" y="4318992"/>
            <a:ext cx="1150173" cy="692401"/>
          </a:xfrm>
          <a:custGeom>
            <a:avLst/>
            <a:gdLst/>
            <a:ahLst/>
            <a:cxnLst/>
            <a:rect l="l" t="t" r="r" b="b"/>
            <a:pathLst>
              <a:path w="15422" h="9284" extrusionOk="0">
                <a:moveTo>
                  <a:pt x="8192" y="0"/>
                </a:moveTo>
                <a:cubicBezTo>
                  <a:pt x="7849" y="0"/>
                  <a:pt x="7501" y="25"/>
                  <a:pt x="7150" y="75"/>
                </a:cubicBezTo>
                <a:cubicBezTo>
                  <a:pt x="2789" y="712"/>
                  <a:pt x="0" y="5054"/>
                  <a:pt x="1236" y="9284"/>
                </a:cubicBezTo>
                <a:lnTo>
                  <a:pt x="15132" y="9284"/>
                </a:lnTo>
                <a:cubicBezTo>
                  <a:pt x="15328" y="8619"/>
                  <a:pt x="15422" y="7936"/>
                  <a:pt x="15422" y="7244"/>
                </a:cubicBezTo>
                <a:cubicBezTo>
                  <a:pt x="15422" y="3191"/>
                  <a:pt x="12115" y="0"/>
                  <a:pt x="8192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Google Shape;24;p2"/>
          <p:cNvSpPr/>
          <p:nvPr/>
        </p:nvSpPr>
        <p:spPr>
          <a:xfrm rot="5400000">
            <a:off x="10460423" y="-639109"/>
            <a:ext cx="721039" cy="1999257"/>
          </a:xfrm>
          <a:custGeom>
            <a:avLst/>
            <a:gdLst/>
            <a:ahLst/>
            <a:cxnLst/>
            <a:rect l="l" t="t" r="r" b="b"/>
            <a:pathLst>
              <a:path w="11661" h="32333" extrusionOk="0">
                <a:moveTo>
                  <a:pt x="0" y="1"/>
                </a:moveTo>
                <a:lnTo>
                  <a:pt x="0" y="32332"/>
                </a:lnTo>
                <a:cubicBezTo>
                  <a:pt x="6962" y="30021"/>
                  <a:pt x="11660" y="23508"/>
                  <a:pt x="11660" y="16171"/>
                </a:cubicBezTo>
                <a:cubicBezTo>
                  <a:pt x="11660" y="15348"/>
                  <a:pt x="11604" y="14533"/>
                  <a:pt x="11492" y="13719"/>
                </a:cubicBezTo>
                <a:cubicBezTo>
                  <a:pt x="10556" y="7347"/>
                  <a:pt x="6111" y="2031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Google Shape;25;p2"/>
          <p:cNvSpPr/>
          <p:nvPr/>
        </p:nvSpPr>
        <p:spPr>
          <a:xfrm rot="5400000">
            <a:off x="1202467" y="-1202558"/>
            <a:ext cx="1653827" cy="4058941"/>
          </a:xfrm>
          <a:custGeom>
            <a:avLst/>
            <a:gdLst/>
            <a:ahLst/>
            <a:cxnLst/>
            <a:rect l="l" t="t" r="r" b="b"/>
            <a:pathLst>
              <a:path w="19343" h="47473" extrusionOk="0">
                <a:moveTo>
                  <a:pt x="0" y="0"/>
                </a:moveTo>
                <a:lnTo>
                  <a:pt x="0" y="47473"/>
                </a:lnTo>
                <a:lnTo>
                  <a:pt x="19343" y="47473"/>
                </a:lnTo>
                <a:cubicBezTo>
                  <a:pt x="18997" y="46172"/>
                  <a:pt x="18239" y="45039"/>
                  <a:pt x="17041" y="44356"/>
                </a:cubicBezTo>
                <a:cubicBezTo>
                  <a:pt x="14552" y="42971"/>
                  <a:pt x="11089" y="43823"/>
                  <a:pt x="8965" y="41942"/>
                </a:cubicBezTo>
                <a:cubicBezTo>
                  <a:pt x="8619" y="41633"/>
                  <a:pt x="8329" y="41268"/>
                  <a:pt x="8113" y="40866"/>
                </a:cubicBezTo>
                <a:cubicBezTo>
                  <a:pt x="7870" y="40426"/>
                  <a:pt x="7692" y="39939"/>
                  <a:pt x="7599" y="39444"/>
                </a:cubicBezTo>
                <a:cubicBezTo>
                  <a:pt x="7533" y="39181"/>
                  <a:pt x="7496" y="38910"/>
                  <a:pt x="7477" y="38639"/>
                </a:cubicBezTo>
                <a:cubicBezTo>
                  <a:pt x="7412" y="37572"/>
                  <a:pt x="7533" y="36496"/>
                  <a:pt x="7851" y="35476"/>
                </a:cubicBezTo>
                <a:cubicBezTo>
                  <a:pt x="8506" y="33267"/>
                  <a:pt x="9714" y="31209"/>
                  <a:pt x="10069" y="28925"/>
                </a:cubicBezTo>
                <a:cubicBezTo>
                  <a:pt x="11220" y="21448"/>
                  <a:pt x="3238" y="15768"/>
                  <a:pt x="1357" y="8432"/>
                </a:cubicBezTo>
                <a:cubicBezTo>
                  <a:pt x="711" y="5886"/>
                  <a:pt x="833" y="3191"/>
                  <a:pt x="187" y="646"/>
                </a:cubicBezTo>
                <a:cubicBezTo>
                  <a:pt x="131" y="431"/>
                  <a:pt x="66" y="215"/>
                  <a:pt x="0" y="0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Google Shape;26;p2"/>
          <p:cNvSpPr/>
          <p:nvPr/>
        </p:nvSpPr>
        <p:spPr>
          <a:xfrm rot="5400000">
            <a:off x="11807738" y="468109"/>
            <a:ext cx="59112" cy="59051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07" y="0"/>
                  <a:pt x="1" y="215"/>
                  <a:pt x="1" y="477"/>
                </a:cubicBezTo>
                <a:cubicBezTo>
                  <a:pt x="1" y="739"/>
                  <a:pt x="207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15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Google Shape;27;p2"/>
          <p:cNvSpPr/>
          <p:nvPr/>
        </p:nvSpPr>
        <p:spPr>
          <a:xfrm rot="5400000">
            <a:off x="10924283" y="6161879"/>
            <a:ext cx="77372" cy="77372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Google Shape;28;p2"/>
          <p:cNvSpPr/>
          <p:nvPr/>
        </p:nvSpPr>
        <p:spPr>
          <a:xfrm rot="5400000">
            <a:off x="11363594" y="6620128"/>
            <a:ext cx="77291" cy="7729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Google Shape;29;p2"/>
          <p:cNvSpPr/>
          <p:nvPr/>
        </p:nvSpPr>
        <p:spPr>
          <a:xfrm rot="5400000">
            <a:off x="1503351" y="606397"/>
            <a:ext cx="81652" cy="81737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Google Shape;30;p2"/>
          <p:cNvSpPr/>
          <p:nvPr/>
        </p:nvSpPr>
        <p:spPr>
          <a:xfrm rot="5400000">
            <a:off x="260848" y="412015"/>
            <a:ext cx="81652" cy="81652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8" y="0"/>
                </a:moveTo>
                <a:cubicBezTo>
                  <a:pt x="216" y="0"/>
                  <a:pt x="0" y="216"/>
                  <a:pt x="0" y="478"/>
                </a:cubicBezTo>
                <a:cubicBezTo>
                  <a:pt x="0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Google Shape;31;p2"/>
          <p:cNvSpPr/>
          <p:nvPr/>
        </p:nvSpPr>
        <p:spPr>
          <a:xfrm rot="5400000">
            <a:off x="383239" y="136757"/>
            <a:ext cx="81652" cy="81737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Google Shape;32;p2"/>
          <p:cNvSpPr/>
          <p:nvPr/>
        </p:nvSpPr>
        <p:spPr>
          <a:xfrm rot="5400000">
            <a:off x="676840" y="582457"/>
            <a:ext cx="81737" cy="81652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9" y="955"/>
                  <a:pt x="955" y="740"/>
                  <a:pt x="955" y="478"/>
                </a:cubicBezTo>
                <a:cubicBezTo>
                  <a:pt x="955" y="216"/>
                  <a:pt x="749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Google Shape;33;p2"/>
          <p:cNvSpPr/>
          <p:nvPr/>
        </p:nvSpPr>
        <p:spPr>
          <a:xfrm rot="5400000">
            <a:off x="298693" y="6689016"/>
            <a:ext cx="71299" cy="71298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Google Shape;34;p2"/>
          <p:cNvSpPr/>
          <p:nvPr/>
        </p:nvSpPr>
        <p:spPr>
          <a:xfrm rot="5400000">
            <a:off x="2330284" y="6643748"/>
            <a:ext cx="83828" cy="71149"/>
          </a:xfrm>
          <a:custGeom>
            <a:avLst/>
            <a:gdLst/>
            <a:ahLst/>
            <a:cxnLst/>
            <a:rect l="l" t="t" r="r" b="b"/>
            <a:pathLst>
              <a:path w="1124" h="954" extrusionOk="0">
                <a:moveTo>
                  <a:pt x="646" y="0"/>
                </a:moveTo>
                <a:cubicBezTo>
                  <a:pt x="216" y="0"/>
                  <a:pt x="0" y="515"/>
                  <a:pt x="300" y="814"/>
                </a:cubicBezTo>
                <a:cubicBezTo>
                  <a:pt x="399" y="911"/>
                  <a:pt x="520" y="954"/>
                  <a:pt x="638" y="954"/>
                </a:cubicBezTo>
                <a:cubicBezTo>
                  <a:pt x="887" y="954"/>
                  <a:pt x="1123" y="763"/>
                  <a:pt x="1123" y="477"/>
                </a:cubicBezTo>
                <a:cubicBezTo>
                  <a:pt x="1123" y="215"/>
                  <a:pt x="908" y="0"/>
                  <a:pt x="64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Google Shape;35;p2"/>
          <p:cNvSpPr/>
          <p:nvPr/>
        </p:nvSpPr>
        <p:spPr>
          <a:xfrm rot="5400000">
            <a:off x="434760" y="4356015"/>
            <a:ext cx="71299" cy="71224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06"/>
                  <a:pt x="1" y="477"/>
                </a:cubicBezTo>
                <a:cubicBezTo>
                  <a:pt x="1" y="739"/>
                  <a:pt x="216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06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Google Shape;36;p2"/>
          <p:cNvSpPr/>
          <p:nvPr/>
        </p:nvSpPr>
        <p:spPr>
          <a:xfrm rot="5400000">
            <a:off x="11985138" y="560365"/>
            <a:ext cx="133127" cy="132571"/>
          </a:xfrm>
          <a:custGeom>
            <a:avLst/>
            <a:gdLst/>
            <a:ahLst/>
            <a:cxnLst/>
            <a:rect l="l" t="t" r="r" b="b"/>
            <a:pathLst>
              <a:path w="2153" h="2144" extrusionOk="0">
                <a:moveTo>
                  <a:pt x="1077" y="1"/>
                </a:moveTo>
                <a:cubicBezTo>
                  <a:pt x="487" y="1"/>
                  <a:pt x="1" y="478"/>
                  <a:pt x="1" y="1068"/>
                </a:cubicBezTo>
                <a:cubicBezTo>
                  <a:pt x="1" y="1666"/>
                  <a:pt x="487" y="2144"/>
                  <a:pt x="1077" y="2144"/>
                </a:cubicBezTo>
                <a:cubicBezTo>
                  <a:pt x="1666" y="2144"/>
                  <a:pt x="2153" y="1666"/>
                  <a:pt x="2153" y="1068"/>
                </a:cubicBezTo>
                <a:cubicBezTo>
                  <a:pt x="2153" y="478"/>
                  <a:pt x="1666" y="1"/>
                  <a:pt x="10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2"/>
          <p:cNvSpPr/>
          <p:nvPr/>
        </p:nvSpPr>
        <p:spPr>
          <a:xfrm rot="5400000">
            <a:off x="10680431" y="6300519"/>
            <a:ext cx="174249" cy="174249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" name="Google Shape;38;p2"/>
          <p:cNvSpPr/>
          <p:nvPr/>
        </p:nvSpPr>
        <p:spPr>
          <a:xfrm rot="5400000">
            <a:off x="26181" y="4745725"/>
            <a:ext cx="159900" cy="160645"/>
          </a:xfrm>
          <a:custGeom>
            <a:avLst/>
            <a:gdLst/>
            <a:ahLst/>
            <a:cxnLst/>
            <a:rect l="l" t="t" r="r" b="b"/>
            <a:pathLst>
              <a:path w="2144" h="2154" extrusionOk="0">
                <a:moveTo>
                  <a:pt x="1067" y="1"/>
                </a:moveTo>
                <a:cubicBezTo>
                  <a:pt x="478" y="1"/>
                  <a:pt x="1" y="488"/>
                  <a:pt x="1" y="1077"/>
                </a:cubicBezTo>
                <a:cubicBezTo>
                  <a:pt x="1" y="1667"/>
                  <a:pt x="478" y="2153"/>
                  <a:pt x="1067" y="2153"/>
                </a:cubicBezTo>
                <a:cubicBezTo>
                  <a:pt x="1666" y="2153"/>
                  <a:pt x="2144" y="1667"/>
                  <a:pt x="2144" y="1077"/>
                </a:cubicBezTo>
                <a:cubicBezTo>
                  <a:pt x="2144" y="488"/>
                  <a:pt x="1666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Google Shape;39;p2"/>
          <p:cNvSpPr/>
          <p:nvPr/>
        </p:nvSpPr>
        <p:spPr>
          <a:xfrm rot="5400000">
            <a:off x="1788956" y="268807"/>
            <a:ext cx="184081" cy="184081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7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66"/>
                  <a:pt x="487" y="2152"/>
                  <a:pt x="1077" y="2152"/>
                </a:cubicBezTo>
                <a:cubicBezTo>
                  <a:pt x="1666" y="2152"/>
                  <a:pt x="2153" y="1666"/>
                  <a:pt x="2153" y="1076"/>
                </a:cubicBezTo>
                <a:cubicBezTo>
                  <a:pt x="2153" y="487"/>
                  <a:pt x="1666" y="0"/>
                  <a:pt x="10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Google Shape;40;p2"/>
          <p:cNvSpPr/>
          <p:nvPr/>
        </p:nvSpPr>
        <p:spPr>
          <a:xfrm rot="5400000">
            <a:off x="-28261" y="6293004"/>
            <a:ext cx="159900" cy="103368"/>
          </a:xfrm>
          <a:custGeom>
            <a:avLst/>
            <a:gdLst/>
            <a:ahLst/>
            <a:cxnLst/>
            <a:rect l="l" t="t" r="r" b="b"/>
            <a:pathLst>
              <a:path w="2144" h="1386" extrusionOk="0">
                <a:moveTo>
                  <a:pt x="1067" y="1"/>
                </a:moveTo>
                <a:cubicBezTo>
                  <a:pt x="487" y="1"/>
                  <a:pt x="19" y="459"/>
                  <a:pt x="0" y="1039"/>
                </a:cubicBezTo>
                <a:cubicBezTo>
                  <a:pt x="0" y="1152"/>
                  <a:pt x="19" y="1273"/>
                  <a:pt x="56" y="1386"/>
                </a:cubicBezTo>
                <a:lnTo>
                  <a:pt x="2078" y="1386"/>
                </a:lnTo>
                <a:cubicBezTo>
                  <a:pt x="2115" y="1273"/>
                  <a:pt x="2134" y="1152"/>
                  <a:pt x="2143" y="1039"/>
                </a:cubicBezTo>
                <a:cubicBezTo>
                  <a:pt x="2124" y="459"/>
                  <a:pt x="1647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Google Shape;41;p2"/>
          <p:cNvSpPr/>
          <p:nvPr/>
        </p:nvSpPr>
        <p:spPr>
          <a:xfrm rot="5400000">
            <a:off x="10633745" y="128429"/>
            <a:ext cx="132571" cy="132571"/>
          </a:xfrm>
          <a:custGeom>
            <a:avLst/>
            <a:gdLst/>
            <a:ahLst/>
            <a:cxnLst/>
            <a:rect l="l" t="t" r="r" b="b"/>
            <a:pathLst>
              <a:path w="2144" h="2144" extrusionOk="0">
                <a:moveTo>
                  <a:pt x="1067" y="1"/>
                </a:moveTo>
                <a:cubicBezTo>
                  <a:pt x="478" y="1"/>
                  <a:pt x="1" y="478"/>
                  <a:pt x="1" y="1068"/>
                </a:cubicBezTo>
                <a:cubicBezTo>
                  <a:pt x="1" y="1666"/>
                  <a:pt x="478" y="2144"/>
                  <a:pt x="1067" y="2144"/>
                </a:cubicBezTo>
                <a:cubicBezTo>
                  <a:pt x="1666" y="2144"/>
                  <a:pt x="2144" y="1666"/>
                  <a:pt x="2144" y="1068"/>
                </a:cubicBezTo>
                <a:cubicBezTo>
                  <a:pt x="2144" y="478"/>
                  <a:pt x="1666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221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817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4"/>
          <p:cNvSpPr txBox="1">
            <a:spLocks noGrp="1"/>
          </p:cNvSpPr>
          <p:nvPr>
            <p:ph type="body" idx="1"/>
          </p:nvPr>
        </p:nvSpPr>
        <p:spPr>
          <a:xfrm>
            <a:off x="950967" y="1835167"/>
            <a:ext cx="10290000" cy="4157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marL="608625" lvl="0" indent="-397297" rtl="0">
              <a:spcBef>
                <a:spcPts val="0"/>
              </a:spcBef>
              <a:spcAft>
                <a:spcPts val="0"/>
              </a:spcAft>
              <a:buSzPts val="1100"/>
              <a:buFont typeface="Livvic"/>
              <a:buAutoNum type="arabicPeriod"/>
              <a:defRPr sz="1400">
                <a:latin typeface="Comfortaa"/>
                <a:ea typeface="Comfortaa"/>
                <a:cs typeface="Comfortaa"/>
                <a:sym typeface="Comfortaa"/>
              </a:defRPr>
            </a:lvl1pPr>
            <a:lvl2pPr marL="1217249" lvl="1" indent="-397297" rtl="0">
              <a:spcBef>
                <a:spcPts val="213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500"/>
            </a:lvl2pPr>
            <a:lvl3pPr marL="1825874" lvl="2" indent="-397297" rtl="0">
              <a:spcBef>
                <a:spcPts val="2130"/>
              </a:spcBef>
              <a:spcAft>
                <a:spcPts val="0"/>
              </a:spcAft>
              <a:buSzPts val="1100"/>
              <a:buFont typeface="Roboto Condensed Light"/>
              <a:buAutoNum type="romanLcPeriod"/>
              <a:defRPr sz="1500"/>
            </a:lvl3pPr>
            <a:lvl4pPr marL="2434499" lvl="3" indent="-397297" rtl="0">
              <a:spcBef>
                <a:spcPts val="2130"/>
              </a:spcBef>
              <a:spcAft>
                <a:spcPts val="0"/>
              </a:spcAft>
              <a:buSzPts val="1100"/>
              <a:buFont typeface="Roboto Condensed Light"/>
              <a:buAutoNum type="arabicPeriod"/>
              <a:defRPr sz="1500"/>
            </a:lvl4pPr>
            <a:lvl5pPr marL="3043123" lvl="4" indent="-397297" rtl="0">
              <a:spcBef>
                <a:spcPts val="213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500"/>
            </a:lvl5pPr>
            <a:lvl6pPr marL="3651748" lvl="5" indent="-397297" rtl="0">
              <a:spcBef>
                <a:spcPts val="2130"/>
              </a:spcBef>
              <a:spcAft>
                <a:spcPts val="0"/>
              </a:spcAft>
              <a:buSzPts val="1100"/>
              <a:buFont typeface="Roboto Condensed Light"/>
              <a:buAutoNum type="romanLcPeriod"/>
              <a:defRPr sz="1500"/>
            </a:lvl6pPr>
            <a:lvl7pPr marL="4260372" lvl="6" indent="-397297" rtl="0">
              <a:spcBef>
                <a:spcPts val="2130"/>
              </a:spcBef>
              <a:spcAft>
                <a:spcPts val="0"/>
              </a:spcAft>
              <a:buSzPts val="1100"/>
              <a:buFont typeface="Roboto Condensed Light"/>
              <a:buAutoNum type="arabicPeriod"/>
              <a:defRPr sz="1500"/>
            </a:lvl7pPr>
            <a:lvl8pPr marL="4868997" lvl="7" indent="-397297" rtl="0">
              <a:spcBef>
                <a:spcPts val="213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500"/>
            </a:lvl8pPr>
            <a:lvl9pPr marL="5477622" lvl="8" indent="-397297" rtl="0">
              <a:spcBef>
                <a:spcPts val="2130"/>
              </a:spcBef>
              <a:spcAft>
                <a:spcPts val="2130"/>
              </a:spcAft>
              <a:buSzPts val="1100"/>
              <a:buFont typeface="Roboto Condensed Light"/>
              <a:buAutoNum type="romanLcPeriod"/>
              <a:defRPr sz="1500"/>
            </a:lvl9pPr>
          </a:lstStyle>
          <a:p>
            <a:endParaRPr/>
          </a:p>
        </p:txBody>
      </p:sp>
      <p:sp>
        <p:nvSpPr>
          <p:cNvPr id="89" name="Google Shape;89;p4"/>
          <p:cNvSpPr/>
          <p:nvPr/>
        </p:nvSpPr>
        <p:spPr>
          <a:xfrm flipH="1">
            <a:off x="11241095" y="-775267"/>
            <a:ext cx="1906800" cy="1549600"/>
          </a:xfrm>
          <a:prstGeom prst="pie">
            <a:avLst>
              <a:gd name="adj1" fmla="val 0"/>
              <a:gd name="adj2" fmla="val 539893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-1126400" y="-775267"/>
            <a:ext cx="2247600" cy="1549600"/>
          </a:xfrm>
          <a:prstGeom prst="pie">
            <a:avLst>
              <a:gd name="adj1" fmla="val 0"/>
              <a:gd name="adj2" fmla="val 539893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91;p4"/>
          <p:cNvSpPr/>
          <p:nvPr/>
        </p:nvSpPr>
        <p:spPr>
          <a:xfrm rot="5400000">
            <a:off x="5940349" y="3449031"/>
            <a:ext cx="311147" cy="6506821"/>
          </a:xfrm>
          <a:custGeom>
            <a:avLst/>
            <a:gdLst/>
            <a:ahLst/>
            <a:cxnLst/>
            <a:rect l="l" t="t" r="r" b="b"/>
            <a:pathLst>
              <a:path w="17937" h="101179" extrusionOk="0">
                <a:moveTo>
                  <a:pt x="15789" y="1"/>
                </a:moveTo>
                <a:cubicBezTo>
                  <a:pt x="9598" y="1"/>
                  <a:pt x="4255" y="10891"/>
                  <a:pt x="3419" y="15108"/>
                </a:cubicBezTo>
                <a:cubicBezTo>
                  <a:pt x="1441" y="24959"/>
                  <a:pt x="9045" y="32564"/>
                  <a:pt x="10389" y="41820"/>
                </a:cubicBezTo>
                <a:cubicBezTo>
                  <a:pt x="11522" y="49598"/>
                  <a:pt x="10505" y="57548"/>
                  <a:pt x="7451" y="64807"/>
                </a:cubicBezTo>
                <a:cubicBezTo>
                  <a:pt x="4974" y="70587"/>
                  <a:pt x="1153" y="76022"/>
                  <a:pt x="653" y="82282"/>
                </a:cubicBezTo>
                <a:cubicBezTo>
                  <a:pt x="0" y="90348"/>
                  <a:pt x="8815" y="100929"/>
                  <a:pt x="17936" y="101178"/>
                </a:cubicBezTo>
                <a:lnTo>
                  <a:pt x="17706" y="359"/>
                </a:lnTo>
                <a:cubicBezTo>
                  <a:pt x="17061" y="114"/>
                  <a:pt x="16420" y="1"/>
                  <a:pt x="1578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59857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"/>
          <p:cNvSpPr txBox="1">
            <a:spLocks noGrp="1"/>
          </p:cNvSpPr>
          <p:nvPr>
            <p:ph type="subTitle" idx="1"/>
          </p:nvPr>
        </p:nvSpPr>
        <p:spPr>
          <a:xfrm>
            <a:off x="950967" y="2290933"/>
            <a:ext cx="3444400" cy="336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>
              <a:spcBef>
                <a:spcPts val="2130"/>
              </a:spcBef>
              <a:spcAft>
                <a:spcPts val="213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  <p:sp>
        <p:nvSpPr>
          <p:cNvPr id="125" name="Google Shape;125;p7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4508400" cy="817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7"/>
          <p:cNvSpPr/>
          <p:nvPr/>
        </p:nvSpPr>
        <p:spPr>
          <a:xfrm rot="10800000">
            <a:off x="6922456" y="5656804"/>
            <a:ext cx="5269544" cy="1201181"/>
          </a:xfrm>
          <a:custGeom>
            <a:avLst/>
            <a:gdLst/>
            <a:ahLst/>
            <a:cxnLst/>
            <a:rect l="l" t="t" r="r" b="b"/>
            <a:pathLst>
              <a:path w="77596" h="17648" extrusionOk="0">
                <a:moveTo>
                  <a:pt x="0" y="0"/>
                </a:moveTo>
                <a:lnTo>
                  <a:pt x="0" y="17265"/>
                </a:lnTo>
                <a:cubicBezTo>
                  <a:pt x="929" y="17521"/>
                  <a:pt x="1890" y="17648"/>
                  <a:pt x="2769" y="17648"/>
                </a:cubicBezTo>
                <a:cubicBezTo>
                  <a:pt x="3369" y="17648"/>
                  <a:pt x="3931" y="17589"/>
                  <a:pt x="4417" y="17471"/>
                </a:cubicBezTo>
                <a:cubicBezTo>
                  <a:pt x="7645" y="16694"/>
                  <a:pt x="10069" y="14065"/>
                  <a:pt x="12614" y="11894"/>
                </a:cubicBezTo>
                <a:cubicBezTo>
                  <a:pt x="14644" y="10169"/>
                  <a:pt x="17188" y="8633"/>
                  <a:pt x="19719" y="8633"/>
                </a:cubicBezTo>
                <a:cubicBezTo>
                  <a:pt x="20374" y="8633"/>
                  <a:pt x="21028" y="8736"/>
                  <a:pt x="21673" y="8965"/>
                </a:cubicBezTo>
                <a:cubicBezTo>
                  <a:pt x="23207" y="9517"/>
                  <a:pt x="24433" y="10715"/>
                  <a:pt x="25846" y="11538"/>
                </a:cubicBezTo>
                <a:cubicBezTo>
                  <a:pt x="27257" y="12366"/>
                  <a:pt x="28860" y="12756"/>
                  <a:pt x="30473" y="12756"/>
                </a:cubicBezTo>
                <a:cubicBezTo>
                  <a:pt x="33804" y="12756"/>
                  <a:pt x="37175" y="11092"/>
                  <a:pt x="38966" y="8179"/>
                </a:cubicBezTo>
                <a:cubicBezTo>
                  <a:pt x="39396" y="7468"/>
                  <a:pt x="39827" y="6635"/>
                  <a:pt x="40622" y="6420"/>
                </a:cubicBezTo>
                <a:cubicBezTo>
                  <a:pt x="40758" y="6381"/>
                  <a:pt x="40894" y="6364"/>
                  <a:pt x="41029" y="6364"/>
                </a:cubicBezTo>
                <a:cubicBezTo>
                  <a:pt x="41615" y="6364"/>
                  <a:pt x="42196" y="6685"/>
                  <a:pt x="42728" y="6981"/>
                </a:cubicBezTo>
                <a:cubicBezTo>
                  <a:pt x="47006" y="9329"/>
                  <a:pt x="51852" y="10503"/>
                  <a:pt x="56697" y="10503"/>
                </a:cubicBezTo>
                <a:cubicBezTo>
                  <a:pt x="61528" y="10503"/>
                  <a:pt x="66358" y="9336"/>
                  <a:pt x="70623" y="7000"/>
                </a:cubicBezTo>
                <a:cubicBezTo>
                  <a:pt x="73010" y="5699"/>
                  <a:pt x="75265" y="4015"/>
                  <a:pt x="76725" y="1684"/>
                </a:cubicBezTo>
                <a:cubicBezTo>
                  <a:pt x="77062" y="1151"/>
                  <a:pt x="77352" y="590"/>
                  <a:pt x="77595" y="9"/>
                </a:cubicBezTo>
                <a:lnTo>
                  <a:pt x="0" y="0"/>
                </a:ln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7" name="Google Shape;127;p7"/>
          <p:cNvSpPr/>
          <p:nvPr/>
        </p:nvSpPr>
        <p:spPr>
          <a:xfrm flipH="1">
            <a:off x="10990934" y="2290935"/>
            <a:ext cx="1201066" cy="4567089"/>
          </a:xfrm>
          <a:custGeom>
            <a:avLst/>
            <a:gdLst/>
            <a:ahLst/>
            <a:cxnLst/>
            <a:rect l="l" t="t" r="r" b="b"/>
            <a:pathLst>
              <a:path w="16414" h="62270" extrusionOk="0">
                <a:moveTo>
                  <a:pt x="4865" y="1"/>
                </a:moveTo>
                <a:cubicBezTo>
                  <a:pt x="4187" y="1"/>
                  <a:pt x="3536" y="74"/>
                  <a:pt x="2938" y="218"/>
                </a:cubicBezTo>
                <a:cubicBezTo>
                  <a:pt x="1881" y="480"/>
                  <a:pt x="880" y="929"/>
                  <a:pt x="0" y="1565"/>
                </a:cubicBezTo>
                <a:lnTo>
                  <a:pt x="0" y="62270"/>
                </a:lnTo>
                <a:lnTo>
                  <a:pt x="12830" y="62270"/>
                </a:lnTo>
                <a:cubicBezTo>
                  <a:pt x="12867" y="61119"/>
                  <a:pt x="12502" y="59874"/>
                  <a:pt x="11585" y="58658"/>
                </a:cubicBezTo>
                <a:cubicBezTo>
                  <a:pt x="9339" y="55672"/>
                  <a:pt x="4773" y="53810"/>
                  <a:pt x="3210" y="50675"/>
                </a:cubicBezTo>
                <a:cubicBezTo>
                  <a:pt x="2967" y="50198"/>
                  <a:pt x="2807" y="49683"/>
                  <a:pt x="2742" y="49159"/>
                </a:cubicBezTo>
                <a:cubicBezTo>
                  <a:pt x="2508" y="47241"/>
                  <a:pt x="3678" y="45594"/>
                  <a:pt x="5194" y="44537"/>
                </a:cubicBezTo>
                <a:cubicBezTo>
                  <a:pt x="7121" y="43198"/>
                  <a:pt x="9611" y="42412"/>
                  <a:pt x="11201" y="40803"/>
                </a:cubicBezTo>
                <a:cubicBezTo>
                  <a:pt x="16414" y="35516"/>
                  <a:pt x="9816" y="24904"/>
                  <a:pt x="11342" y="17483"/>
                </a:cubicBezTo>
                <a:cubicBezTo>
                  <a:pt x="11885" y="14910"/>
                  <a:pt x="13391" y="12785"/>
                  <a:pt x="13934" y="10212"/>
                </a:cubicBezTo>
                <a:cubicBezTo>
                  <a:pt x="14552" y="7096"/>
                  <a:pt x="13335" y="3905"/>
                  <a:pt x="10808" y="1987"/>
                </a:cubicBezTo>
                <a:cubicBezTo>
                  <a:pt x="9046" y="628"/>
                  <a:pt x="6842" y="1"/>
                  <a:pt x="486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8" name="Google Shape;128;p7"/>
          <p:cNvSpPr/>
          <p:nvPr/>
        </p:nvSpPr>
        <p:spPr>
          <a:xfrm flipH="1">
            <a:off x="11472614" y="3994783"/>
            <a:ext cx="92435" cy="92745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9" name="Google Shape;129;p7"/>
          <p:cNvSpPr/>
          <p:nvPr/>
        </p:nvSpPr>
        <p:spPr>
          <a:xfrm flipH="1">
            <a:off x="10682849" y="5782695"/>
            <a:ext cx="92435" cy="92648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8" y="0"/>
                </a:moveTo>
                <a:cubicBezTo>
                  <a:pt x="216" y="0"/>
                  <a:pt x="0" y="216"/>
                  <a:pt x="0" y="478"/>
                </a:cubicBezTo>
                <a:cubicBezTo>
                  <a:pt x="0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0"/>
                  <a:pt x="4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0" name="Google Shape;130;p7"/>
          <p:cNvSpPr/>
          <p:nvPr/>
        </p:nvSpPr>
        <p:spPr>
          <a:xfrm flipH="1">
            <a:off x="10994446" y="5534815"/>
            <a:ext cx="201028" cy="201716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1" name="Google Shape;131;p7"/>
          <p:cNvSpPr/>
          <p:nvPr/>
        </p:nvSpPr>
        <p:spPr>
          <a:xfrm flipH="1">
            <a:off x="10489853" y="5310636"/>
            <a:ext cx="92531" cy="92648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9" y="955"/>
                  <a:pt x="955" y="740"/>
                  <a:pt x="955" y="478"/>
                </a:cubicBezTo>
                <a:cubicBezTo>
                  <a:pt x="955" y="216"/>
                  <a:pt x="749" y="0"/>
                  <a:pt x="4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2" name="Google Shape;132;p7"/>
          <p:cNvSpPr/>
          <p:nvPr/>
        </p:nvSpPr>
        <p:spPr>
          <a:xfrm flipH="1">
            <a:off x="11738879" y="3554544"/>
            <a:ext cx="208390" cy="208869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7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66"/>
                  <a:pt x="487" y="2152"/>
                  <a:pt x="1077" y="2152"/>
                </a:cubicBezTo>
                <a:cubicBezTo>
                  <a:pt x="1666" y="2152"/>
                  <a:pt x="2153" y="1666"/>
                  <a:pt x="2153" y="1076"/>
                </a:cubicBezTo>
                <a:cubicBezTo>
                  <a:pt x="2153" y="487"/>
                  <a:pt x="1666" y="0"/>
                  <a:pt x="10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3" name="Google Shape;133;p7"/>
          <p:cNvSpPr/>
          <p:nvPr/>
        </p:nvSpPr>
        <p:spPr>
          <a:xfrm flipH="1">
            <a:off x="9743486" y="6347204"/>
            <a:ext cx="208390" cy="208869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7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66"/>
                  <a:pt x="487" y="2152"/>
                  <a:pt x="1077" y="2152"/>
                </a:cubicBezTo>
                <a:cubicBezTo>
                  <a:pt x="1666" y="2152"/>
                  <a:pt x="2153" y="1666"/>
                  <a:pt x="2153" y="1076"/>
                </a:cubicBezTo>
                <a:cubicBezTo>
                  <a:pt x="2153" y="487"/>
                  <a:pt x="1666" y="0"/>
                  <a:pt x="10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01666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0"/>
          <p:cNvSpPr txBox="1">
            <a:spLocks noGrp="1"/>
          </p:cNvSpPr>
          <p:nvPr>
            <p:ph type="title"/>
          </p:nvPr>
        </p:nvSpPr>
        <p:spPr>
          <a:xfrm>
            <a:off x="3478267" y="2515800"/>
            <a:ext cx="5883600" cy="1826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06754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"/>
          <p:cNvSpPr/>
          <p:nvPr/>
        </p:nvSpPr>
        <p:spPr>
          <a:xfrm rot="5400000" flipH="1">
            <a:off x="4859429" y="4408597"/>
            <a:ext cx="547133" cy="4318009"/>
          </a:xfrm>
          <a:custGeom>
            <a:avLst/>
            <a:gdLst/>
            <a:ahLst/>
            <a:cxnLst/>
            <a:rect l="l" t="t" r="r" b="b"/>
            <a:pathLst>
              <a:path w="16414" h="62270" extrusionOk="0">
                <a:moveTo>
                  <a:pt x="4865" y="1"/>
                </a:moveTo>
                <a:cubicBezTo>
                  <a:pt x="4187" y="1"/>
                  <a:pt x="3536" y="74"/>
                  <a:pt x="2938" y="218"/>
                </a:cubicBezTo>
                <a:cubicBezTo>
                  <a:pt x="1881" y="480"/>
                  <a:pt x="880" y="929"/>
                  <a:pt x="0" y="1565"/>
                </a:cubicBezTo>
                <a:lnTo>
                  <a:pt x="0" y="62270"/>
                </a:lnTo>
                <a:lnTo>
                  <a:pt x="12830" y="62270"/>
                </a:lnTo>
                <a:cubicBezTo>
                  <a:pt x="12867" y="61119"/>
                  <a:pt x="12502" y="59874"/>
                  <a:pt x="11585" y="58658"/>
                </a:cubicBezTo>
                <a:cubicBezTo>
                  <a:pt x="9339" y="55672"/>
                  <a:pt x="4773" y="53810"/>
                  <a:pt x="3210" y="50675"/>
                </a:cubicBezTo>
                <a:cubicBezTo>
                  <a:pt x="2967" y="50198"/>
                  <a:pt x="2807" y="49683"/>
                  <a:pt x="2742" y="49159"/>
                </a:cubicBezTo>
                <a:cubicBezTo>
                  <a:pt x="2508" y="47241"/>
                  <a:pt x="3678" y="45594"/>
                  <a:pt x="5194" y="44537"/>
                </a:cubicBezTo>
                <a:cubicBezTo>
                  <a:pt x="7121" y="43198"/>
                  <a:pt x="9611" y="42412"/>
                  <a:pt x="11201" y="40803"/>
                </a:cubicBezTo>
                <a:cubicBezTo>
                  <a:pt x="16414" y="35516"/>
                  <a:pt x="9816" y="24904"/>
                  <a:pt x="11342" y="17483"/>
                </a:cubicBezTo>
                <a:cubicBezTo>
                  <a:pt x="11885" y="14910"/>
                  <a:pt x="13391" y="12785"/>
                  <a:pt x="13934" y="10212"/>
                </a:cubicBezTo>
                <a:cubicBezTo>
                  <a:pt x="14552" y="7096"/>
                  <a:pt x="13335" y="3905"/>
                  <a:pt x="10808" y="1987"/>
                </a:cubicBezTo>
                <a:cubicBezTo>
                  <a:pt x="9046" y="628"/>
                  <a:pt x="6842" y="1"/>
                  <a:pt x="4865" y="1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7" name="Google Shape;187;p11"/>
          <p:cNvSpPr/>
          <p:nvPr/>
        </p:nvSpPr>
        <p:spPr>
          <a:xfrm rot="-5400000">
            <a:off x="2204828" y="4501516"/>
            <a:ext cx="575724" cy="4137244"/>
          </a:xfrm>
          <a:custGeom>
            <a:avLst/>
            <a:gdLst/>
            <a:ahLst/>
            <a:cxnLst/>
            <a:rect l="l" t="t" r="r" b="b"/>
            <a:pathLst>
              <a:path w="28767" h="86765" extrusionOk="0">
                <a:moveTo>
                  <a:pt x="2350" y="0"/>
                </a:moveTo>
                <a:cubicBezTo>
                  <a:pt x="1552" y="0"/>
                  <a:pt x="766" y="27"/>
                  <a:pt x="0" y="80"/>
                </a:cubicBezTo>
                <a:lnTo>
                  <a:pt x="0" y="86765"/>
                </a:lnTo>
                <a:lnTo>
                  <a:pt x="3668" y="86688"/>
                </a:lnTo>
                <a:cubicBezTo>
                  <a:pt x="5070" y="86611"/>
                  <a:pt x="6452" y="86400"/>
                  <a:pt x="7797" y="86074"/>
                </a:cubicBezTo>
                <a:cubicBezTo>
                  <a:pt x="15075" y="84307"/>
                  <a:pt x="21546" y="79199"/>
                  <a:pt x="24849" y="72439"/>
                </a:cubicBezTo>
                <a:cubicBezTo>
                  <a:pt x="28767" y="64431"/>
                  <a:pt x="27480" y="54003"/>
                  <a:pt x="21278" y="47589"/>
                </a:cubicBezTo>
                <a:cubicBezTo>
                  <a:pt x="18685" y="44920"/>
                  <a:pt x="15420" y="43000"/>
                  <a:pt x="12866" y="40311"/>
                </a:cubicBezTo>
                <a:cubicBezTo>
                  <a:pt x="10331" y="37623"/>
                  <a:pt x="8526" y="33686"/>
                  <a:pt x="9851" y="30210"/>
                </a:cubicBezTo>
                <a:cubicBezTo>
                  <a:pt x="11388" y="26197"/>
                  <a:pt x="16227" y="24660"/>
                  <a:pt x="19031" y="21396"/>
                </a:cubicBezTo>
                <a:cubicBezTo>
                  <a:pt x="23198" y="16556"/>
                  <a:pt x="21719" y="8472"/>
                  <a:pt x="16938" y="4208"/>
                </a:cubicBezTo>
                <a:cubicBezTo>
                  <a:pt x="13545" y="1217"/>
                  <a:pt x="7696" y="0"/>
                  <a:pt x="23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8" name="Google Shape;188;p11"/>
          <p:cNvSpPr/>
          <p:nvPr/>
        </p:nvSpPr>
        <p:spPr>
          <a:xfrm>
            <a:off x="6771933" y="6448033"/>
            <a:ext cx="4758829" cy="409972"/>
          </a:xfrm>
          <a:custGeom>
            <a:avLst/>
            <a:gdLst/>
            <a:ahLst/>
            <a:cxnLst/>
            <a:rect l="l" t="t" r="r" b="b"/>
            <a:pathLst>
              <a:path w="75509" h="23084" extrusionOk="0">
                <a:moveTo>
                  <a:pt x="63433" y="1"/>
                </a:moveTo>
                <a:cubicBezTo>
                  <a:pt x="58309" y="1"/>
                  <a:pt x="52476" y="4766"/>
                  <a:pt x="47663" y="6549"/>
                </a:cubicBezTo>
                <a:cubicBezTo>
                  <a:pt x="44986" y="7539"/>
                  <a:pt x="42167" y="7896"/>
                  <a:pt x="39312" y="7896"/>
                </a:cubicBezTo>
                <a:cubicBezTo>
                  <a:pt x="36515" y="7896"/>
                  <a:pt x="33683" y="7553"/>
                  <a:pt x="30918" y="7125"/>
                </a:cubicBezTo>
                <a:cubicBezTo>
                  <a:pt x="27086" y="6530"/>
                  <a:pt x="23159" y="5783"/>
                  <a:pt x="19296" y="5783"/>
                </a:cubicBezTo>
                <a:cubicBezTo>
                  <a:pt x="17176" y="5783"/>
                  <a:pt x="15075" y="6008"/>
                  <a:pt x="13020" y="6607"/>
                </a:cubicBezTo>
                <a:cubicBezTo>
                  <a:pt x="5857" y="8681"/>
                  <a:pt x="365" y="15613"/>
                  <a:pt x="0" y="23083"/>
                </a:cubicBezTo>
                <a:lnTo>
                  <a:pt x="75508" y="23083"/>
                </a:lnTo>
                <a:cubicBezTo>
                  <a:pt x="75508" y="15229"/>
                  <a:pt x="73722" y="9449"/>
                  <a:pt x="69939" y="3861"/>
                </a:cubicBezTo>
                <a:cubicBezTo>
                  <a:pt x="68039" y="1029"/>
                  <a:pt x="65812" y="1"/>
                  <a:pt x="63433" y="1"/>
                </a:cubicBezTo>
                <a:close/>
              </a:path>
            </a:pathLst>
          </a:custGeom>
          <a:solidFill>
            <a:srgbClr val="ACDCDC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9" name="Google Shape;189;p11"/>
          <p:cNvSpPr/>
          <p:nvPr/>
        </p:nvSpPr>
        <p:spPr>
          <a:xfrm rot="10800000" flipH="1">
            <a:off x="8159101" y="5850481"/>
            <a:ext cx="4032873" cy="1007525"/>
          </a:xfrm>
          <a:custGeom>
            <a:avLst/>
            <a:gdLst/>
            <a:ahLst/>
            <a:cxnLst/>
            <a:rect l="l" t="t" r="r" b="b"/>
            <a:pathLst>
              <a:path w="63980" h="15984" extrusionOk="0">
                <a:moveTo>
                  <a:pt x="1" y="0"/>
                </a:moveTo>
                <a:cubicBezTo>
                  <a:pt x="4207" y="2189"/>
                  <a:pt x="8933" y="3311"/>
                  <a:pt x="13654" y="3311"/>
                </a:cubicBezTo>
                <a:cubicBezTo>
                  <a:pt x="17451" y="3311"/>
                  <a:pt x="21245" y="2585"/>
                  <a:pt x="24761" y="1105"/>
                </a:cubicBezTo>
                <a:cubicBezTo>
                  <a:pt x="25268" y="892"/>
                  <a:pt x="25816" y="665"/>
                  <a:pt x="26348" y="665"/>
                </a:cubicBezTo>
                <a:cubicBezTo>
                  <a:pt x="26543" y="665"/>
                  <a:pt x="26735" y="695"/>
                  <a:pt x="26923" y="768"/>
                </a:cubicBezTo>
                <a:cubicBezTo>
                  <a:pt x="27681" y="1077"/>
                  <a:pt x="28027" y="1947"/>
                  <a:pt x="28392" y="2696"/>
                </a:cubicBezTo>
                <a:cubicBezTo>
                  <a:pt x="30036" y="6108"/>
                  <a:pt x="33753" y="8204"/>
                  <a:pt x="37426" y="8204"/>
                </a:cubicBezTo>
                <a:cubicBezTo>
                  <a:pt x="38688" y="8204"/>
                  <a:pt x="39944" y="7957"/>
                  <a:pt x="41109" y="7431"/>
                </a:cubicBezTo>
                <a:cubicBezTo>
                  <a:pt x="42597" y="6747"/>
                  <a:pt x="43926" y="5690"/>
                  <a:pt x="45508" y="5306"/>
                </a:cubicBezTo>
                <a:cubicBezTo>
                  <a:pt x="45955" y="5199"/>
                  <a:pt x="46401" y="5149"/>
                  <a:pt x="46844" y="5149"/>
                </a:cubicBezTo>
                <a:cubicBezTo>
                  <a:pt x="49597" y="5149"/>
                  <a:pt x="52222" y="7085"/>
                  <a:pt x="54229" y="9180"/>
                </a:cubicBezTo>
                <a:cubicBezTo>
                  <a:pt x="56550" y="11604"/>
                  <a:pt x="58693" y="14477"/>
                  <a:pt x="61828" y="15591"/>
                </a:cubicBezTo>
                <a:cubicBezTo>
                  <a:pt x="62520" y="15825"/>
                  <a:pt x="63241" y="15956"/>
                  <a:pt x="63980" y="15984"/>
                </a:cubicBezTo>
                <a:lnTo>
                  <a:pt x="6398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0" name="Google Shape;190;p11"/>
          <p:cNvSpPr/>
          <p:nvPr/>
        </p:nvSpPr>
        <p:spPr>
          <a:xfrm rot="-5400000" flipH="1">
            <a:off x="802791" y="5055242"/>
            <a:ext cx="999979" cy="2605547"/>
          </a:xfrm>
          <a:custGeom>
            <a:avLst/>
            <a:gdLst/>
            <a:ahLst/>
            <a:cxnLst/>
            <a:rect l="l" t="t" r="r" b="b"/>
            <a:pathLst>
              <a:path w="42480" h="74218" extrusionOk="0">
                <a:moveTo>
                  <a:pt x="1" y="0"/>
                </a:moveTo>
                <a:cubicBezTo>
                  <a:pt x="1" y="442"/>
                  <a:pt x="20" y="883"/>
                  <a:pt x="58" y="1325"/>
                </a:cubicBezTo>
                <a:cubicBezTo>
                  <a:pt x="1307" y="13193"/>
                  <a:pt x="7951" y="16227"/>
                  <a:pt x="14941" y="17648"/>
                </a:cubicBezTo>
                <a:cubicBezTo>
                  <a:pt x="18206" y="18301"/>
                  <a:pt x="21528" y="18608"/>
                  <a:pt x="24428" y="19280"/>
                </a:cubicBezTo>
                <a:cubicBezTo>
                  <a:pt x="30362" y="20682"/>
                  <a:pt x="34510" y="23659"/>
                  <a:pt x="32608" y="34355"/>
                </a:cubicBezTo>
                <a:cubicBezTo>
                  <a:pt x="31034" y="43266"/>
                  <a:pt x="23890" y="51043"/>
                  <a:pt x="24524" y="60050"/>
                </a:cubicBezTo>
                <a:cubicBezTo>
                  <a:pt x="24524" y="60127"/>
                  <a:pt x="24543" y="60184"/>
                  <a:pt x="24543" y="60261"/>
                </a:cubicBezTo>
                <a:cubicBezTo>
                  <a:pt x="24754" y="63026"/>
                  <a:pt x="26022" y="65600"/>
                  <a:pt x="27904" y="67789"/>
                </a:cubicBezTo>
                <a:cubicBezTo>
                  <a:pt x="29651" y="69767"/>
                  <a:pt x="31783" y="71380"/>
                  <a:pt x="34183" y="72494"/>
                </a:cubicBezTo>
                <a:cubicBezTo>
                  <a:pt x="36520" y="73595"/>
                  <a:pt x="39052" y="74217"/>
                  <a:pt x="41501" y="74217"/>
                </a:cubicBezTo>
                <a:cubicBezTo>
                  <a:pt x="41828" y="74217"/>
                  <a:pt x="42155" y="74206"/>
                  <a:pt x="42479" y="74184"/>
                </a:cubicBezTo>
                <a:lnTo>
                  <a:pt x="42479" y="0"/>
                </a:lnTo>
                <a:close/>
              </a:path>
            </a:pathLst>
          </a:custGeom>
          <a:solidFill>
            <a:srgbClr val="00A0A7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1" name="Google Shape;191;p11"/>
          <p:cNvSpPr txBox="1">
            <a:spLocks noGrp="1"/>
          </p:cNvSpPr>
          <p:nvPr>
            <p:ph type="title" hasCustomPrompt="1"/>
          </p:nvPr>
        </p:nvSpPr>
        <p:spPr>
          <a:xfrm>
            <a:off x="1907402" y="2865933"/>
            <a:ext cx="8377199" cy="1120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92" name="Google Shape;192;p11"/>
          <p:cNvSpPr txBox="1">
            <a:spLocks noGrp="1"/>
          </p:cNvSpPr>
          <p:nvPr>
            <p:ph type="subTitle" idx="1"/>
          </p:nvPr>
        </p:nvSpPr>
        <p:spPr>
          <a:xfrm>
            <a:off x="2468600" y="4118533"/>
            <a:ext cx="7254800" cy="4100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>
              <a:spcBef>
                <a:spcPts val="2130"/>
              </a:spcBef>
              <a:spcAft>
                <a:spcPts val="2130"/>
              </a:spcAft>
              <a:buSzPts val="1600"/>
              <a:buNone/>
              <a:defRPr sz="2100"/>
            </a:lvl9pPr>
          </a:lstStyle>
          <a:p>
            <a:endParaRPr/>
          </a:p>
        </p:txBody>
      </p:sp>
      <p:sp>
        <p:nvSpPr>
          <p:cNvPr id="193" name="Google Shape;193;p11"/>
          <p:cNvSpPr/>
          <p:nvPr/>
        </p:nvSpPr>
        <p:spPr>
          <a:xfrm rot="-6674206">
            <a:off x="1443733" y="-823314"/>
            <a:ext cx="510603" cy="2378820"/>
          </a:xfrm>
          <a:custGeom>
            <a:avLst/>
            <a:gdLst/>
            <a:ahLst/>
            <a:cxnLst/>
            <a:rect l="l" t="t" r="r" b="b"/>
            <a:pathLst>
              <a:path w="8648" h="24107" extrusionOk="0">
                <a:moveTo>
                  <a:pt x="8647" y="0"/>
                </a:moveTo>
                <a:cubicBezTo>
                  <a:pt x="3678" y="1769"/>
                  <a:pt x="310" y="6401"/>
                  <a:pt x="160" y="11670"/>
                </a:cubicBezTo>
                <a:cubicBezTo>
                  <a:pt x="1" y="16938"/>
                  <a:pt x="3079" y="21767"/>
                  <a:pt x="7927" y="23835"/>
                </a:cubicBezTo>
                <a:cubicBezTo>
                  <a:pt x="8170" y="23928"/>
                  <a:pt x="8404" y="24022"/>
                  <a:pt x="8647" y="24106"/>
                </a:cubicBezTo>
                <a:lnTo>
                  <a:pt x="8647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4" name="Google Shape;194;p11"/>
          <p:cNvSpPr/>
          <p:nvPr/>
        </p:nvSpPr>
        <p:spPr>
          <a:xfrm rot="5400000" flipH="1">
            <a:off x="6137842" y="-2882542"/>
            <a:ext cx="598819" cy="6363907"/>
          </a:xfrm>
          <a:custGeom>
            <a:avLst/>
            <a:gdLst/>
            <a:ahLst/>
            <a:cxnLst/>
            <a:rect l="l" t="t" r="r" b="b"/>
            <a:pathLst>
              <a:path w="4970" h="27887" extrusionOk="0">
                <a:moveTo>
                  <a:pt x="4970" y="0"/>
                </a:moveTo>
                <a:lnTo>
                  <a:pt x="3753" y="10"/>
                </a:lnTo>
                <a:cubicBezTo>
                  <a:pt x="2611" y="852"/>
                  <a:pt x="1320" y="1442"/>
                  <a:pt x="581" y="3145"/>
                </a:cubicBezTo>
                <a:cubicBezTo>
                  <a:pt x="85" y="4296"/>
                  <a:pt x="1" y="5961"/>
                  <a:pt x="590" y="6991"/>
                </a:cubicBezTo>
                <a:cubicBezTo>
                  <a:pt x="1030" y="7749"/>
                  <a:pt x="1704" y="8011"/>
                  <a:pt x="2312" y="8385"/>
                </a:cubicBezTo>
                <a:cubicBezTo>
                  <a:pt x="2920" y="8759"/>
                  <a:pt x="3557" y="9433"/>
                  <a:pt x="3622" y="10434"/>
                </a:cubicBezTo>
                <a:cubicBezTo>
                  <a:pt x="3669" y="11099"/>
                  <a:pt x="3454" y="11735"/>
                  <a:pt x="3379" y="12390"/>
                </a:cubicBezTo>
                <a:cubicBezTo>
                  <a:pt x="3266" y="13476"/>
                  <a:pt x="3978" y="14458"/>
                  <a:pt x="4043" y="15403"/>
                </a:cubicBezTo>
                <a:cubicBezTo>
                  <a:pt x="4155" y="17088"/>
                  <a:pt x="2546" y="18604"/>
                  <a:pt x="1816" y="20550"/>
                </a:cubicBezTo>
                <a:cubicBezTo>
                  <a:pt x="1535" y="21308"/>
                  <a:pt x="1348" y="25295"/>
                  <a:pt x="2265" y="27887"/>
                </a:cubicBezTo>
                <a:lnTo>
                  <a:pt x="4970" y="27887"/>
                </a:lnTo>
                <a:lnTo>
                  <a:pt x="49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5" name="Google Shape;195;p11"/>
          <p:cNvSpPr/>
          <p:nvPr/>
        </p:nvSpPr>
        <p:spPr>
          <a:xfrm rot="-5400000" flipH="1">
            <a:off x="7409388" y="-1865378"/>
            <a:ext cx="533072" cy="4263834"/>
          </a:xfrm>
          <a:custGeom>
            <a:avLst/>
            <a:gdLst/>
            <a:ahLst/>
            <a:cxnLst/>
            <a:rect l="l" t="t" r="r" b="b"/>
            <a:pathLst>
              <a:path w="16414" h="62270" extrusionOk="0">
                <a:moveTo>
                  <a:pt x="4865" y="1"/>
                </a:moveTo>
                <a:cubicBezTo>
                  <a:pt x="4187" y="1"/>
                  <a:pt x="3536" y="74"/>
                  <a:pt x="2938" y="218"/>
                </a:cubicBezTo>
                <a:cubicBezTo>
                  <a:pt x="1881" y="480"/>
                  <a:pt x="880" y="929"/>
                  <a:pt x="0" y="1565"/>
                </a:cubicBezTo>
                <a:lnTo>
                  <a:pt x="0" y="62270"/>
                </a:lnTo>
                <a:lnTo>
                  <a:pt x="12830" y="62270"/>
                </a:lnTo>
                <a:cubicBezTo>
                  <a:pt x="12867" y="61119"/>
                  <a:pt x="12502" y="59874"/>
                  <a:pt x="11585" y="58658"/>
                </a:cubicBezTo>
                <a:cubicBezTo>
                  <a:pt x="9339" y="55672"/>
                  <a:pt x="4773" y="53810"/>
                  <a:pt x="3210" y="50675"/>
                </a:cubicBezTo>
                <a:cubicBezTo>
                  <a:pt x="2967" y="50198"/>
                  <a:pt x="2807" y="49683"/>
                  <a:pt x="2742" y="49159"/>
                </a:cubicBezTo>
                <a:cubicBezTo>
                  <a:pt x="2508" y="47241"/>
                  <a:pt x="3678" y="45594"/>
                  <a:pt x="5194" y="44537"/>
                </a:cubicBezTo>
                <a:cubicBezTo>
                  <a:pt x="7121" y="43198"/>
                  <a:pt x="9611" y="42412"/>
                  <a:pt x="11201" y="40803"/>
                </a:cubicBezTo>
                <a:cubicBezTo>
                  <a:pt x="16414" y="35516"/>
                  <a:pt x="9816" y="24904"/>
                  <a:pt x="11342" y="17483"/>
                </a:cubicBezTo>
                <a:cubicBezTo>
                  <a:pt x="11885" y="14910"/>
                  <a:pt x="13391" y="12785"/>
                  <a:pt x="13934" y="10212"/>
                </a:cubicBezTo>
                <a:cubicBezTo>
                  <a:pt x="14552" y="7096"/>
                  <a:pt x="13335" y="3905"/>
                  <a:pt x="10808" y="1987"/>
                </a:cubicBezTo>
                <a:cubicBezTo>
                  <a:pt x="9046" y="628"/>
                  <a:pt x="6842" y="1"/>
                  <a:pt x="486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6" name="Google Shape;196;p11"/>
          <p:cNvSpPr/>
          <p:nvPr/>
        </p:nvSpPr>
        <p:spPr>
          <a:xfrm rot="5400000">
            <a:off x="10021078" y="-1389678"/>
            <a:ext cx="781176" cy="3560538"/>
          </a:xfrm>
          <a:custGeom>
            <a:avLst/>
            <a:gdLst/>
            <a:ahLst/>
            <a:cxnLst/>
            <a:rect l="l" t="t" r="r" b="b"/>
            <a:pathLst>
              <a:path w="18567" h="39585" extrusionOk="0">
                <a:moveTo>
                  <a:pt x="0" y="1"/>
                </a:moveTo>
                <a:lnTo>
                  <a:pt x="0" y="39584"/>
                </a:lnTo>
                <a:lnTo>
                  <a:pt x="197" y="39500"/>
                </a:lnTo>
                <a:cubicBezTo>
                  <a:pt x="7664" y="36159"/>
                  <a:pt x="12942" y="28037"/>
                  <a:pt x="11014" y="18688"/>
                </a:cubicBezTo>
                <a:cubicBezTo>
                  <a:pt x="10546" y="16424"/>
                  <a:pt x="9686" y="14103"/>
                  <a:pt x="9835" y="11932"/>
                </a:cubicBezTo>
                <a:cubicBezTo>
                  <a:pt x="10116" y="7721"/>
                  <a:pt x="13981" y="5653"/>
                  <a:pt x="16554" y="2845"/>
                </a:cubicBezTo>
                <a:cubicBezTo>
                  <a:pt x="17340" y="1984"/>
                  <a:pt x="18014" y="1030"/>
                  <a:pt x="1856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7" name="Google Shape;197;p11"/>
          <p:cNvSpPr/>
          <p:nvPr/>
        </p:nvSpPr>
        <p:spPr>
          <a:xfrm rot="-5400000">
            <a:off x="4166846" y="-1415797"/>
            <a:ext cx="774121" cy="3605721"/>
          </a:xfrm>
          <a:custGeom>
            <a:avLst/>
            <a:gdLst/>
            <a:ahLst/>
            <a:cxnLst/>
            <a:rect l="l" t="t" r="r" b="b"/>
            <a:pathLst>
              <a:path w="16246" h="39126" extrusionOk="0">
                <a:moveTo>
                  <a:pt x="16245" y="0"/>
                </a:moveTo>
                <a:cubicBezTo>
                  <a:pt x="15703" y="337"/>
                  <a:pt x="15179" y="655"/>
                  <a:pt x="14701" y="908"/>
                </a:cubicBezTo>
                <a:cubicBezTo>
                  <a:pt x="10322" y="3182"/>
                  <a:pt x="5044" y="4445"/>
                  <a:pt x="2134" y="8787"/>
                </a:cubicBezTo>
                <a:cubicBezTo>
                  <a:pt x="318" y="11482"/>
                  <a:pt x="0" y="15422"/>
                  <a:pt x="2171" y="17846"/>
                </a:cubicBezTo>
                <a:cubicBezTo>
                  <a:pt x="3753" y="19633"/>
                  <a:pt x="6233" y="20241"/>
                  <a:pt x="8460" y="21121"/>
                </a:cubicBezTo>
                <a:cubicBezTo>
                  <a:pt x="10677" y="22001"/>
                  <a:pt x="12998" y="23582"/>
                  <a:pt x="13242" y="25959"/>
                </a:cubicBezTo>
                <a:cubicBezTo>
                  <a:pt x="13401" y="27522"/>
                  <a:pt x="12596" y="29010"/>
                  <a:pt x="12343" y="30554"/>
                </a:cubicBezTo>
                <a:cubicBezTo>
                  <a:pt x="11931" y="33108"/>
                  <a:pt x="13054" y="35719"/>
                  <a:pt x="14758" y="37656"/>
                </a:cubicBezTo>
                <a:cubicBezTo>
                  <a:pt x="15216" y="38180"/>
                  <a:pt x="15712" y="38667"/>
                  <a:pt x="16245" y="39125"/>
                </a:cubicBezTo>
                <a:lnTo>
                  <a:pt x="1624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8" name="Google Shape;198;p11"/>
          <p:cNvSpPr/>
          <p:nvPr/>
        </p:nvSpPr>
        <p:spPr>
          <a:xfrm rot="5400000" flipH="1">
            <a:off x="6984729" y="470219"/>
            <a:ext cx="280517" cy="254168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9" name="Google Shape;199;p11"/>
          <p:cNvSpPr/>
          <p:nvPr/>
        </p:nvSpPr>
        <p:spPr>
          <a:xfrm rot="5400000" flipH="1">
            <a:off x="6628884" y="506682"/>
            <a:ext cx="141161" cy="144963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0" name="Google Shape;200;p11"/>
          <p:cNvSpPr/>
          <p:nvPr/>
        </p:nvSpPr>
        <p:spPr>
          <a:xfrm rot="10800000">
            <a:off x="33" y="3"/>
            <a:ext cx="4524208" cy="774160"/>
          </a:xfrm>
          <a:custGeom>
            <a:avLst/>
            <a:gdLst/>
            <a:ahLst/>
            <a:cxnLst/>
            <a:rect l="l" t="t" r="r" b="b"/>
            <a:pathLst>
              <a:path w="64158" h="20794" extrusionOk="0">
                <a:moveTo>
                  <a:pt x="61644" y="0"/>
                </a:moveTo>
                <a:cubicBezTo>
                  <a:pt x="59194" y="0"/>
                  <a:pt x="56738" y="1084"/>
                  <a:pt x="55165" y="2976"/>
                </a:cubicBezTo>
                <a:cubicBezTo>
                  <a:pt x="53958" y="4417"/>
                  <a:pt x="53275" y="6223"/>
                  <a:pt x="52292" y="7833"/>
                </a:cubicBezTo>
                <a:cubicBezTo>
                  <a:pt x="51300" y="9433"/>
                  <a:pt x="49812" y="10930"/>
                  <a:pt x="47941" y="11099"/>
                </a:cubicBezTo>
                <a:cubicBezTo>
                  <a:pt x="47820" y="11109"/>
                  <a:pt x="47699" y="11114"/>
                  <a:pt x="47578" y="11114"/>
                </a:cubicBezTo>
                <a:cubicBezTo>
                  <a:pt x="46403" y="11114"/>
                  <a:pt x="45246" y="10660"/>
                  <a:pt x="44067" y="10584"/>
                </a:cubicBezTo>
                <a:cubicBezTo>
                  <a:pt x="43948" y="10577"/>
                  <a:pt x="43831" y="10573"/>
                  <a:pt x="43714" y="10573"/>
                </a:cubicBezTo>
                <a:cubicBezTo>
                  <a:pt x="40364" y="10573"/>
                  <a:pt x="37578" y="13469"/>
                  <a:pt x="34241" y="14075"/>
                </a:cubicBezTo>
                <a:cubicBezTo>
                  <a:pt x="33776" y="14157"/>
                  <a:pt x="33314" y="14195"/>
                  <a:pt x="32855" y="14195"/>
                </a:cubicBezTo>
                <a:cubicBezTo>
                  <a:pt x="29479" y="14195"/>
                  <a:pt x="26245" y="12164"/>
                  <a:pt x="22909" y="11192"/>
                </a:cubicBezTo>
                <a:cubicBezTo>
                  <a:pt x="21302" y="10719"/>
                  <a:pt x="19640" y="10498"/>
                  <a:pt x="17971" y="10498"/>
                </a:cubicBezTo>
                <a:cubicBezTo>
                  <a:pt x="14730" y="10498"/>
                  <a:pt x="11463" y="11331"/>
                  <a:pt x="8535" y="12764"/>
                </a:cubicBezTo>
                <a:cubicBezTo>
                  <a:pt x="4773" y="14608"/>
                  <a:pt x="964" y="17799"/>
                  <a:pt x="1" y="20794"/>
                </a:cubicBezTo>
                <a:lnTo>
                  <a:pt x="64158" y="20794"/>
                </a:lnTo>
                <a:lnTo>
                  <a:pt x="64158" y="403"/>
                </a:lnTo>
                <a:cubicBezTo>
                  <a:pt x="64027" y="356"/>
                  <a:pt x="63886" y="319"/>
                  <a:pt x="63755" y="281"/>
                </a:cubicBezTo>
                <a:cubicBezTo>
                  <a:pt x="63067" y="92"/>
                  <a:pt x="62355" y="0"/>
                  <a:pt x="616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1" name="Google Shape;201;p11"/>
          <p:cNvSpPr/>
          <p:nvPr/>
        </p:nvSpPr>
        <p:spPr>
          <a:xfrm rot="5400000" flipH="1">
            <a:off x="4525147" y="48079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2" name="Google Shape;202;p11"/>
          <p:cNvSpPr/>
          <p:nvPr/>
        </p:nvSpPr>
        <p:spPr>
          <a:xfrm rot="5400000" flipH="1">
            <a:off x="4423354" y="366832"/>
            <a:ext cx="51716" cy="52806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3" name="Google Shape;203;p11"/>
          <p:cNvSpPr/>
          <p:nvPr/>
        </p:nvSpPr>
        <p:spPr>
          <a:xfrm rot="5400000" flipH="1">
            <a:off x="9809887" y="133229"/>
            <a:ext cx="194323" cy="198413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4" name="Google Shape;204;p11"/>
          <p:cNvSpPr/>
          <p:nvPr/>
        </p:nvSpPr>
        <p:spPr>
          <a:xfrm rot="-5400000">
            <a:off x="11059066" y="806612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5" name="Google Shape;205;p11"/>
          <p:cNvSpPr/>
          <p:nvPr/>
        </p:nvSpPr>
        <p:spPr>
          <a:xfrm rot="-5400000">
            <a:off x="11227556" y="542829"/>
            <a:ext cx="194323" cy="198413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6" name="Google Shape;206;p11"/>
          <p:cNvSpPr/>
          <p:nvPr/>
        </p:nvSpPr>
        <p:spPr>
          <a:xfrm rot="7199165" flipH="1">
            <a:off x="2138973" y="679355"/>
            <a:ext cx="86287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7" name="Google Shape;207;p11"/>
          <p:cNvSpPr/>
          <p:nvPr/>
        </p:nvSpPr>
        <p:spPr>
          <a:xfrm rot="7199142" flipH="1">
            <a:off x="2839557" y="507460"/>
            <a:ext cx="68956" cy="70406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8" name="Google Shape;208;p11"/>
          <p:cNvSpPr/>
          <p:nvPr/>
        </p:nvSpPr>
        <p:spPr>
          <a:xfrm rot="5400000" flipH="1">
            <a:off x="4005847" y="471045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9" name="Google Shape;209;p11"/>
          <p:cNvSpPr/>
          <p:nvPr/>
        </p:nvSpPr>
        <p:spPr>
          <a:xfrm rot="5400000" flipH="1">
            <a:off x="389296" y="331991"/>
            <a:ext cx="86195" cy="8801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0" name="Google Shape;210;p11"/>
          <p:cNvSpPr/>
          <p:nvPr/>
        </p:nvSpPr>
        <p:spPr>
          <a:xfrm rot="5400000" flipH="1">
            <a:off x="12052214" y="535095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1" name="Google Shape;211;p11"/>
          <p:cNvSpPr/>
          <p:nvPr/>
        </p:nvSpPr>
        <p:spPr>
          <a:xfrm rot="5400000" flipH="1">
            <a:off x="9532014" y="227912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2" name="Google Shape;212;p11"/>
          <p:cNvSpPr/>
          <p:nvPr/>
        </p:nvSpPr>
        <p:spPr>
          <a:xfrm rot="5400000" flipH="1">
            <a:off x="1595817" y="824115"/>
            <a:ext cx="141161" cy="144963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3" name="Google Shape;213;p11"/>
          <p:cNvSpPr/>
          <p:nvPr/>
        </p:nvSpPr>
        <p:spPr>
          <a:xfrm rot="7199165" flipH="1">
            <a:off x="7853773" y="6352655"/>
            <a:ext cx="86287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4" name="Google Shape;214;p11"/>
          <p:cNvSpPr/>
          <p:nvPr/>
        </p:nvSpPr>
        <p:spPr>
          <a:xfrm rot="7199165" flipH="1">
            <a:off x="8542422" y="6160092"/>
            <a:ext cx="86196" cy="8801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5" name="Google Shape;215;p11"/>
          <p:cNvSpPr/>
          <p:nvPr/>
        </p:nvSpPr>
        <p:spPr>
          <a:xfrm rot="5400000" flipH="1">
            <a:off x="9746806" y="6170502"/>
            <a:ext cx="60400" cy="61672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6" name="Google Shape;216;p11"/>
          <p:cNvSpPr/>
          <p:nvPr/>
        </p:nvSpPr>
        <p:spPr>
          <a:xfrm rot="-5400000">
            <a:off x="3976707" y="6558245"/>
            <a:ext cx="194323" cy="198413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7" name="Google Shape;217;p11"/>
          <p:cNvSpPr/>
          <p:nvPr/>
        </p:nvSpPr>
        <p:spPr>
          <a:xfrm rot="5400000" flipH="1">
            <a:off x="4801364" y="6550512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8" name="Google Shape;218;p11"/>
          <p:cNvSpPr/>
          <p:nvPr/>
        </p:nvSpPr>
        <p:spPr>
          <a:xfrm rot="7199165" flipH="1">
            <a:off x="2418373" y="6325605"/>
            <a:ext cx="86287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9" name="Google Shape;219;p11"/>
          <p:cNvSpPr/>
          <p:nvPr/>
        </p:nvSpPr>
        <p:spPr>
          <a:xfrm rot="5400000" flipH="1">
            <a:off x="668696" y="5978242"/>
            <a:ext cx="86195" cy="8801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0" name="Google Shape;220;p11"/>
          <p:cNvSpPr/>
          <p:nvPr/>
        </p:nvSpPr>
        <p:spPr>
          <a:xfrm rot="-5400000">
            <a:off x="426107" y="5516845"/>
            <a:ext cx="194323" cy="198413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1" name="Google Shape;221;p11"/>
          <p:cNvSpPr/>
          <p:nvPr/>
        </p:nvSpPr>
        <p:spPr>
          <a:xfrm rot="-5400000">
            <a:off x="10008323" y="6229495"/>
            <a:ext cx="194323" cy="198413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2" name="Google Shape;222;p11"/>
          <p:cNvSpPr/>
          <p:nvPr/>
        </p:nvSpPr>
        <p:spPr>
          <a:xfrm rot="5400000" flipH="1">
            <a:off x="12069651" y="6327615"/>
            <a:ext cx="69029" cy="70482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3" name="Google Shape;223;p11"/>
          <p:cNvSpPr/>
          <p:nvPr/>
        </p:nvSpPr>
        <p:spPr>
          <a:xfrm rot="5400000" flipH="1">
            <a:off x="11620414" y="6608961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4" name="Google Shape;224;p11"/>
          <p:cNvSpPr/>
          <p:nvPr/>
        </p:nvSpPr>
        <p:spPr>
          <a:xfrm rot="5400000" flipH="1">
            <a:off x="2054654" y="6695632"/>
            <a:ext cx="51716" cy="52806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5" name="Google Shape;225;p11"/>
          <p:cNvSpPr/>
          <p:nvPr/>
        </p:nvSpPr>
        <p:spPr>
          <a:xfrm rot="5400000" flipH="1">
            <a:off x="3845354" y="6455566"/>
            <a:ext cx="51716" cy="52806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32873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2550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1556D-11DB-4019-9411-41B25D5B5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A97F9F-1D8B-49AC-A3AD-A6F61F8B22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AD775-9B4F-45A7-8D7A-75C26A482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2B91D5-2D4D-486D-B48C-03A7EBC73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6124F-AE15-4422-8BFE-A9CE30B0F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627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5">
  <p:cSld name="Title and three columns 5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4"/>
          <p:cNvSpPr/>
          <p:nvPr/>
        </p:nvSpPr>
        <p:spPr>
          <a:xfrm rot="10800000" flipH="1">
            <a:off x="40" y="5679043"/>
            <a:ext cx="4011196" cy="1178945"/>
          </a:xfrm>
          <a:custGeom>
            <a:avLst/>
            <a:gdLst/>
            <a:ahLst/>
            <a:cxnLst/>
            <a:rect l="l" t="t" r="r" b="b"/>
            <a:pathLst>
              <a:path w="77596" h="17648" extrusionOk="0">
                <a:moveTo>
                  <a:pt x="0" y="0"/>
                </a:moveTo>
                <a:lnTo>
                  <a:pt x="0" y="17265"/>
                </a:lnTo>
                <a:cubicBezTo>
                  <a:pt x="929" y="17521"/>
                  <a:pt x="1890" y="17648"/>
                  <a:pt x="2769" y="17648"/>
                </a:cubicBezTo>
                <a:cubicBezTo>
                  <a:pt x="3369" y="17648"/>
                  <a:pt x="3931" y="17589"/>
                  <a:pt x="4417" y="17471"/>
                </a:cubicBezTo>
                <a:cubicBezTo>
                  <a:pt x="7645" y="16694"/>
                  <a:pt x="10069" y="14065"/>
                  <a:pt x="12614" y="11894"/>
                </a:cubicBezTo>
                <a:cubicBezTo>
                  <a:pt x="14644" y="10169"/>
                  <a:pt x="17188" y="8633"/>
                  <a:pt x="19719" y="8633"/>
                </a:cubicBezTo>
                <a:cubicBezTo>
                  <a:pt x="20374" y="8633"/>
                  <a:pt x="21028" y="8736"/>
                  <a:pt x="21673" y="8965"/>
                </a:cubicBezTo>
                <a:cubicBezTo>
                  <a:pt x="23207" y="9517"/>
                  <a:pt x="24433" y="10715"/>
                  <a:pt x="25846" y="11538"/>
                </a:cubicBezTo>
                <a:cubicBezTo>
                  <a:pt x="27257" y="12366"/>
                  <a:pt x="28860" y="12756"/>
                  <a:pt x="30473" y="12756"/>
                </a:cubicBezTo>
                <a:cubicBezTo>
                  <a:pt x="33804" y="12756"/>
                  <a:pt x="37175" y="11092"/>
                  <a:pt x="38966" y="8179"/>
                </a:cubicBezTo>
                <a:cubicBezTo>
                  <a:pt x="39396" y="7468"/>
                  <a:pt x="39827" y="6635"/>
                  <a:pt x="40622" y="6420"/>
                </a:cubicBezTo>
                <a:cubicBezTo>
                  <a:pt x="40758" y="6381"/>
                  <a:pt x="40894" y="6364"/>
                  <a:pt x="41029" y="6364"/>
                </a:cubicBezTo>
                <a:cubicBezTo>
                  <a:pt x="41615" y="6364"/>
                  <a:pt x="42196" y="6685"/>
                  <a:pt x="42728" y="6981"/>
                </a:cubicBezTo>
                <a:cubicBezTo>
                  <a:pt x="47006" y="9329"/>
                  <a:pt x="51852" y="10503"/>
                  <a:pt x="56697" y="10503"/>
                </a:cubicBezTo>
                <a:cubicBezTo>
                  <a:pt x="61528" y="10503"/>
                  <a:pt x="66358" y="9336"/>
                  <a:pt x="70623" y="7000"/>
                </a:cubicBezTo>
                <a:cubicBezTo>
                  <a:pt x="73010" y="5699"/>
                  <a:pt x="75265" y="4015"/>
                  <a:pt x="76725" y="1684"/>
                </a:cubicBezTo>
                <a:cubicBezTo>
                  <a:pt x="77062" y="1151"/>
                  <a:pt x="77352" y="590"/>
                  <a:pt x="77595" y="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5" name="Google Shape;415;p24"/>
          <p:cNvSpPr txBox="1">
            <a:spLocks noGrp="1"/>
          </p:cNvSpPr>
          <p:nvPr>
            <p:ph type="title"/>
          </p:nvPr>
        </p:nvSpPr>
        <p:spPr>
          <a:xfrm flipH="1">
            <a:off x="7920234" y="1328400"/>
            <a:ext cx="3320800" cy="882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24"/>
          <p:cNvSpPr txBox="1">
            <a:spLocks noGrp="1"/>
          </p:cNvSpPr>
          <p:nvPr>
            <p:ph type="subTitle" idx="1"/>
          </p:nvPr>
        </p:nvSpPr>
        <p:spPr>
          <a:xfrm flipH="1">
            <a:off x="7920212" y="2211233"/>
            <a:ext cx="3320800" cy="131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 rtl="0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 rtl="0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 rtl="0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 rtl="0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 rtl="0">
              <a:spcBef>
                <a:spcPts val="2130"/>
              </a:spcBef>
              <a:spcAft>
                <a:spcPts val="213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  <p:sp>
        <p:nvSpPr>
          <p:cNvPr id="417" name="Google Shape;417;p24"/>
          <p:cNvSpPr txBox="1">
            <a:spLocks noGrp="1"/>
          </p:cNvSpPr>
          <p:nvPr>
            <p:ph type="subTitle" idx="2"/>
          </p:nvPr>
        </p:nvSpPr>
        <p:spPr>
          <a:xfrm flipH="1">
            <a:off x="950967" y="3213817"/>
            <a:ext cx="3320800" cy="131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1pPr>
            <a:lvl2pPr lvl="1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 rtl="0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 rtl="0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 rtl="0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 rtl="0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 rtl="0">
              <a:spcBef>
                <a:spcPts val="2130"/>
              </a:spcBef>
              <a:spcAft>
                <a:spcPts val="213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  <p:sp>
        <p:nvSpPr>
          <p:cNvPr id="418" name="Google Shape;418;p24"/>
          <p:cNvSpPr txBox="1">
            <a:spLocks noGrp="1"/>
          </p:cNvSpPr>
          <p:nvPr>
            <p:ph type="subTitle" idx="3"/>
          </p:nvPr>
        </p:nvSpPr>
        <p:spPr>
          <a:xfrm flipH="1">
            <a:off x="950967" y="2330984"/>
            <a:ext cx="3320800" cy="882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Font typeface="Chewy"/>
              <a:buNone/>
              <a:defRPr sz="4800" b="1"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2pPr>
            <a:lvl3pPr lvl="2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3pPr>
            <a:lvl4pPr lvl="3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4pPr>
            <a:lvl5pPr lvl="4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5pPr>
            <a:lvl6pPr lvl="5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6pPr>
            <a:lvl7pPr lvl="6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7pPr>
            <a:lvl8pPr lvl="7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8pPr>
            <a:lvl9pPr lvl="8" rtl="0">
              <a:spcBef>
                <a:spcPts val="2130"/>
              </a:spcBef>
              <a:spcAft>
                <a:spcPts val="213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419" name="Google Shape;419;p24"/>
          <p:cNvSpPr txBox="1">
            <a:spLocks noGrp="1"/>
          </p:cNvSpPr>
          <p:nvPr>
            <p:ph type="subTitle" idx="4"/>
          </p:nvPr>
        </p:nvSpPr>
        <p:spPr>
          <a:xfrm flipH="1">
            <a:off x="7920201" y="4484533"/>
            <a:ext cx="3320800" cy="131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1pPr>
            <a:lvl2pPr lvl="1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 rtl="0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 rtl="0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 rtl="0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 rtl="0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 rtl="0">
              <a:spcBef>
                <a:spcPts val="2130"/>
              </a:spcBef>
              <a:spcAft>
                <a:spcPts val="213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  <p:sp>
        <p:nvSpPr>
          <p:cNvPr id="420" name="Google Shape;420;p24"/>
          <p:cNvSpPr txBox="1">
            <a:spLocks noGrp="1"/>
          </p:cNvSpPr>
          <p:nvPr>
            <p:ph type="subTitle" idx="5"/>
          </p:nvPr>
        </p:nvSpPr>
        <p:spPr>
          <a:xfrm flipH="1">
            <a:off x="7920201" y="3601700"/>
            <a:ext cx="3320800" cy="882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Font typeface="Chewy"/>
              <a:buNone/>
              <a:defRPr sz="4800" b="1"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2pPr>
            <a:lvl3pPr lvl="2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3pPr>
            <a:lvl4pPr lvl="3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4pPr>
            <a:lvl5pPr lvl="4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5pPr>
            <a:lvl6pPr lvl="5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6pPr>
            <a:lvl7pPr lvl="6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7pPr>
            <a:lvl8pPr lvl="7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8pPr>
            <a:lvl9pPr lvl="8" rtl="0">
              <a:spcBef>
                <a:spcPts val="2130"/>
              </a:spcBef>
              <a:spcAft>
                <a:spcPts val="213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421" name="Google Shape;421;p24"/>
          <p:cNvSpPr/>
          <p:nvPr/>
        </p:nvSpPr>
        <p:spPr>
          <a:xfrm rot="5400000" flipH="1">
            <a:off x="1909322" y="-1787613"/>
            <a:ext cx="770395" cy="4345639"/>
          </a:xfrm>
          <a:custGeom>
            <a:avLst/>
            <a:gdLst/>
            <a:ahLst/>
            <a:cxnLst/>
            <a:rect l="l" t="t" r="r" b="b"/>
            <a:pathLst>
              <a:path w="17937" h="101179" extrusionOk="0">
                <a:moveTo>
                  <a:pt x="15789" y="1"/>
                </a:moveTo>
                <a:cubicBezTo>
                  <a:pt x="9598" y="1"/>
                  <a:pt x="4255" y="10891"/>
                  <a:pt x="3419" y="15108"/>
                </a:cubicBezTo>
                <a:cubicBezTo>
                  <a:pt x="1441" y="24959"/>
                  <a:pt x="9045" y="32564"/>
                  <a:pt x="10389" y="41820"/>
                </a:cubicBezTo>
                <a:cubicBezTo>
                  <a:pt x="11522" y="49598"/>
                  <a:pt x="10505" y="57548"/>
                  <a:pt x="7451" y="64807"/>
                </a:cubicBezTo>
                <a:cubicBezTo>
                  <a:pt x="4974" y="70587"/>
                  <a:pt x="1153" y="76022"/>
                  <a:pt x="653" y="82282"/>
                </a:cubicBezTo>
                <a:cubicBezTo>
                  <a:pt x="0" y="90348"/>
                  <a:pt x="8815" y="100929"/>
                  <a:pt x="17936" y="101178"/>
                </a:cubicBezTo>
                <a:lnTo>
                  <a:pt x="17706" y="359"/>
                </a:lnTo>
                <a:cubicBezTo>
                  <a:pt x="17061" y="114"/>
                  <a:pt x="16420" y="1"/>
                  <a:pt x="1578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2" name="Google Shape;422;p24"/>
          <p:cNvSpPr/>
          <p:nvPr/>
        </p:nvSpPr>
        <p:spPr>
          <a:xfrm flipH="1">
            <a:off x="44" y="-9244"/>
            <a:ext cx="744474" cy="3558103"/>
          </a:xfrm>
          <a:custGeom>
            <a:avLst/>
            <a:gdLst/>
            <a:ahLst/>
            <a:cxnLst/>
            <a:rect l="l" t="t" r="r" b="b"/>
            <a:pathLst>
              <a:path w="4970" h="27887" extrusionOk="0">
                <a:moveTo>
                  <a:pt x="4970" y="0"/>
                </a:moveTo>
                <a:lnTo>
                  <a:pt x="3753" y="10"/>
                </a:lnTo>
                <a:cubicBezTo>
                  <a:pt x="2611" y="852"/>
                  <a:pt x="1320" y="1442"/>
                  <a:pt x="581" y="3145"/>
                </a:cubicBezTo>
                <a:cubicBezTo>
                  <a:pt x="85" y="4296"/>
                  <a:pt x="1" y="5961"/>
                  <a:pt x="590" y="6991"/>
                </a:cubicBezTo>
                <a:cubicBezTo>
                  <a:pt x="1030" y="7749"/>
                  <a:pt x="1704" y="8011"/>
                  <a:pt x="2312" y="8385"/>
                </a:cubicBezTo>
                <a:cubicBezTo>
                  <a:pt x="2920" y="8759"/>
                  <a:pt x="3557" y="9433"/>
                  <a:pt x="3622" y="10434"/>
                </a:cubicBezTo>
                <a:cubicBezTo>
                  <a:pt x="3669" y="11099"/>
                  <a:pt x="3454" y="11735"/>
                  <a:pt x="3379" y="12390"/>
                </a:cubicBezTo>
                <a:cubicBezTo>
                  <a:pt x="3266" y="13476"/>
                  <a:pt x="3978" y="14458"/>
                  <a:pt x="4043" y="15403"/>
                </a:cubicBezTo>
                <a:cubicBezTo>
                  <a:pt x="4155" y="17088"/>
                  <a:pt x="2546" y="18604"/>
                  <a:pt x="1816" y="20550"/>
                </a:cubicBezTo>
                <a:cubicBezTo>
                  <a:pt x="1535" y="21308"/>
                  <a:pt x="1348" y="25295"/>
                  <a:pt x="2265" y="27887"/>
                </a:cubicBezTo>
                <a:lnTo>
                  <a:pt x="4970" y="27887"/>
                </a:lnTo>
                <a:lnTo>
                  <a:pt x="497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3" name="Google Shape;423;p24"/>
          <p:cNvSpPr/>
          <p:nvPr/>
        </p:nvSpPr>
        <p:spPr>
          <a:xfrm rot="10800000">
            <a:off x="1349105" y="419298"/>
            <a:ext cx="85247" cy="85247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4" name="Google Shape;424;p24"/>
          <p:cNvSpPr/>
          <p:nvPr/>
        </p:nvSpPr>
        <p:spPr>
          <a:xfrm rot="10800000">
            <a:off x="782259" y="9"/>
            <a:ext cx="191180" cy="123589"/>
          </a:xfrm>
          <a:custGeom>
            <a:avLst/>
            <a:gdLst/>
            <a:ahLst/>
            <a:cxnLst/>
            <a:rect l="l" t="t" r="r" b="b"/>
            <a:pathLst>
              <a:path w="2144" h="1386" extrusionOk="0">
                <a:moveTo>
                  <a:pt x="1067" y="1"/>
                </a:moveTo>
                <a:cubicBezTo>
                  <a:pt x="487" y="1"/>
                  <a:pt x="19" y="459"/>
                  <a:pt x="0" y="1039"/>
                </a:cubicBezTo>
                <a:cubicBezTo>
                  <a:pt x="0" y="1152"/>
                  <a:pt x="19" y="1273"/>
                  <a:pt x="56" y="1386"/>
                </a:cubicBezTo>
                <a:lnTo>
                  <a:pt x="2078" y="1386"/>
                </a:lnTo>
                <a:cubicBezTo>
                  <a:pt x="2115" y="1273"/>
                  <a:pt x="2134" y="1152"/>
                  <a:pt x="2143" y="1039"/>
                </a:cubicBezTo>
                <a:cubicBezTo>
                  <a:pt x="2124" y="459"/>
                  <a:pt x="1647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5" name="Google Shape;425;p24"/>
          <p:cNvSpPr/>
          <p:nvPr/>
        </p:nvSpPr>
        <p:spPr>
          <a:xfrm rot="10800000">
            <a:off x="4188040" y="6527455"/>
            <a:ext cx="145232" cy="145232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6" name="Google Shape;426;p24"/>
          <p:cNvSpPr/>
          <p:nvPr/>
        </p:nvSpPr>
        <p:spPr>
          <a:xfrm rot="5400000" flipH="1">
            <a:off x="337645" y="5188038"/>
            <a:ext cx="147399" cy="147399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7" name="Google Shape;427;p24"/>
          <p:cNvSpPr/>
          <p:nvPr/>
        </p:nvSpPr>
        <p:spPr>
          <a:xfrm rot="5400000">
            <a:off x="-769257" y="3221712"/>
            <a:ext cx="2174605" cy="636047"/>
          </a:xfrm>
          <a:custGeom>
            <a:avLst/>
            <a:gdLst/>
            <a:ahLst/>
            <a:cxnLst/>
            <a:rect l="l" t="t" r="r" b="b"/>
            <a:pathLst>
              <a:path w="15422" h="9284" extrusionOk="0">
                <a:moveTo>
                  <a:pt x="8192" y="0"/>
                </a:moveTo>
                <a:cubicBezTo>
                  <a:pt x="7849" y="0"/>
                  <a:pt x="7501" y="25"/>
                  <a:pt x="7150" y="75"/>
                </a:cubicBezTo>
                <a:cubicBezTo>
                  <a:pt x="2789" y="712"/>
                  <a:pt x="0" y="5054"/>
                  <a:pt x="1236" y="9284"/>
                </a:cubicBezTo>
                <a:lnTo>
                  <a:pt x="15132" y="9284"/>
                </a:lnTo>
                <a:cubicBezTo>
                  <a:pt x="15328" y="8619"/>
                  <a:pt x="15422" y="7936"/>
                  <a:pt x="15422" y="7244"/>
                </a:cubicBezTo>
                <a:cubicBezTo>
                  <a:pt x="15422" y="3191"/>
                  <a:pt x="12115" y="0"/>
                  <a:pt x="81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8" name="Google Shape;428;p24"/>
          <p:cNvSpPr/>
          <p:nvPr/>
        </p:nvSpPr>
        <p:spPr>
          <a:xfrm rot="5400000">
            <a:off x="337596" y="3548900"/>
            <a:ext cx="69373" cy="69304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06"/>
                  <a:pt x="1" y="477"/>
                </a:cubicBezTo>
                <a:cubicBezTo>
                  <a:pt x="1" y="739"/>
                  <a:pt x="216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06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9" name="Google Shape;429;p24"/>
          <p:cNvSpPr/>
          <p:nvPr/>
        </p:nvSpPr>
        <p:spPr>
          <a:xfrm rot="5400000">
            <a:off x="107989" y="3111891"/>
            <a:ext cx="155583" cy="156316"/>
          </a:xfrm>
          <a:custGeom>
            <a:avLst/>
            <a:gdLst/>
            <a:ahLst/>
            <a:cxnLst/>
            <a:rect l="l" t="t" r="r" b="b"/>
            <a:pathLst>
              <a:path w="2144" h="2154" extrusionOk="0">
                <a:moveTo>
                  <a:pt x="1067" y="1"/>
                </a:moveTo>
                <a:cubicBezTo>
                  <a:pt x="478" y="1"/>
                  <a:pt x="1" y="488"/>
                  <a:pt x="1" y="1077"/>
                </a:cubicBezTo>
                <a:cubicBezTo>
                  <a:pt x="1" y="1667"/>
                  <a:pt x="478" y="2153"/>
                  <a:pt x="1067" y="2153"/>
                </a:cubicBezTo>
                <a:cubicBezTo>
                  <a:pt x="1666" y="2153"/>
                  <a:pt x="2144" y="1667"/>
                  <a:pt x="2144" y="1077"/>
                </a:cubicBezTo>
                <a:cubicBezTo>
                  <a:pt x="2144" y="488"/>
                  <a:pt x="1666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0" name="Google Shape;430;p24"/>
          <p:cNvSpPr/>
          <p:nvPr/>
        </p:nvSpPr>
        <p:spPr>
          <a:xfrm>
            <a:off x="-671594" y="-775256"/>
            <a:ext cx="1338400" cy="1549600"/>
          </a:xfrm>
          <a:prstGeom prst="pie">
            <a:avLst>
              <a:gd name="adj1" fmla="val 0"/>
              <a:gd name="adj2" fmla="val 539893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1" name="Google Shape;431;p24"/>
          <p:cNvSpPr/>
          <p:nvPr/>
        </p:nvSpPr>
        <p:spPr>
          <a:xfrm rot="5400000">
            <a:off x="-1059114" y="4428841"/>
            <a:ext cx="3488292" cy="1370072"/>
          </a:xfrm>
          <a:custGeom>
            <a:avLst/>
            <a:gdLst/>
            <a:ahLst/>
            <a:cxnLst/>
            <a:rect l="l" t="t" r="r" b="b"/>
            <a:pathLst>
              <a:path w="44020" h="17350" extrusionOk="0">
                <a:moveTo>
                  <a:pt x="44019" y="0"/>
                </a:moveTo>
                <a:cubicBezTo>
                  <a:pt x="43757" y="749"/>
                  <a:pt x="43542" y="1525"/>
                  <a:pt x="43299" y="2293"/>
                </a:cubicBezTo>
                <a:cubicBezTo>
                  <a:pt x="43168" y="2723"/>
                  <a:pt x="43027" y="3154"/>
                  <a:pt x="42868" y="3575"/>
                </a:cubicBezTo>
                <a:cubicBezTo>
                  <a:pt x="42195" y="5343"/>
                  <a:pt x="41016" y="7093"/>
                  <a:pt x="39209" y="7608"/>
                </a:cubicBezTo>
                <a:cubicBezTo>
                  <a:pt x="38660" y="7768"/>
                  <a:pt x="38092" y="7800"/>
                  <a:pt x="37518" y="7800"/>
                </a:cubicBezTo>
                <a:cubicBezTo>
                  <a:pt x="37130" y="7800"/>
                  <a:pt x="36739" y="7786"/>
                  <a:pt x="36348" y="7786"/>
                </a:cubicBezTo>
                <a:cubicBezTo>
                  <a:pt x="36000" y="7786"/>
                  <a:pt x="35652" y="7797"/>
                  <a:pt x="35307" y="7842"/>
                </a:cubicBezTo>
                <a:cubicBezTo>
                  <a:pt x="31826" y="8291"/>
                  <a:pt x="29599" y="11856"/>
                  <a:pt x="26324" y="13120"/>
                </a:cubicBezTo>
                <a:cubicBezTo>
                  <a:pt x="25294" y="13518"/>
                  <a:pt x="24237" y="13667"/>
                  <a:pt x="23162" y="13667"/>
                </a:cubicBezTo>
                <a:cubicBezTo>
                  <a:pt x="22820" y="13667"/>
                  <a:pt x="22477" y="13652"/>
                  <a:pt x="22131" y="13625"/>
                </a:cubicBezTo>
                <a:cubicBezTo>
                  <a:pt x="19670" y="13447"/>
                  <a:pt x="17134" y="12661"/>
                  <a:pt x="14655" y="12427"/>
                </a:cubicBezTo>
                <a:cubicBezTo>
                  <a:pt x="14122" y="12379"/>
                  <a:pt x="13589" y="12355"/>
                  <a:pt x="13056" y="12355"/>
                </a:cubicBezTo>
                <a:cubicBezTo>
                  <a:pt x="11425" y="12355"/>
                  <a:pt x="9799" y="12580"/>
                  <a:pt x="8226" y="13017"/>
                </a:cubicBezTo>
                <a:cubicBezTo>
                  <a:pt x="5549" y="13765"/>
                  <a:pt x="3041" y="15010"/>
                  <a:pt x="833" y="16685"/>
                </a:cubicBezTo>
                <a:cubicBezTo>
                  <a:pt x="552" y="16900"/>
                  <a:pt x="272" y="17116"/>
                  <a:pt x="0" y="17350"/>
                </a:cubicBezTo>
                <a:lnTo>
                  <a:pt x="44019" y="17350"/>
                </a:lnTo>
                <a:lnTo>
                  <a:pt x="440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2" name="Google Shape;432;p24"/>
          <p:cNvSpPr/>
          <p:nvPr/>
        </p:nvSpPr>
        <p:spPr>
          <a:xfrm rot="5400000" flipH="1">
            <a:off x="121712" y="5609702"/>
            <a:ext cx="128168" cy="128168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3" name="Google Shape;433;p24"/>
          <p:cNvSpPr/>
          <p:nvPr/>
        </p:nvSpPr>
        <p:spPr>
          <a:xfrm rot="10800000">
            <a:off x="185356" y="953764"/>
            <a:ext cx="85247" cy="85247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4" name="Google Shape;434;p24"/>
          <p:cNvSpPr/>
          <p:nvPr/>
        </p:nvSpPr>
        <p:spPr>
          <a:xfrm rot="5400000">
            <a:off x="2648997" y="427267"/>
            <a:ext cx="69373" cy="69304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06"/>
                  <a:pt x="1" y="477"/>
                </a:cubicBezTo>
                <a:cubicBezTo>
                  <a:pt x="1" y="739"/>
                  <a:pt x="216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06"/>
                  <a:pt x="740" y="0"/>
                  <a:pt x="47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65622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966A6A-5068-46EF-827D-CC5B5F6D8E70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3F273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EE991E-0642-4439-BE5A-84458EAAA3FD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3F273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F27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67798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en-US" strike="noStrike" noProof="1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05149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254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67176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4096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0084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09892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0768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9471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8494-D402-4023-8F78-EE96ABDC4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C7A67-3552-47F0-889A-9E378F1358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F6BE0E-84D4-408D-84E9-72319726D3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D1427C-533F-473C-8A3F-E235550B1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EC81D9-7EC8-4D08-A8DF-E4E19113C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2A0120-1193-4B63-ABFC-8D1C92607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3421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96392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8275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5402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2030DC-C178-46E5-9288-4D4F640FC479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8993176"/>
      </p:ext>
    </p:extLst>
  </p:cSld>
  <p:clrMapOvr>
    <a:masterClrMapping/>
  </p:clrMapOvr>
  <p:transition spd="med" advClick="0" advTm="10000">
    <p:blinds dir="vert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332DFF-139B-4A56-89CE-268933A5BF12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2022/9/4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158A4B-13F8-4102-82ED-E8F16841985B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73031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332DFF-139B-4A56-89CE-268933A5BF12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2022/9/4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158A4B-13F8-4102-82ED-E8F16841985B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3657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332DFF-139B-4A56-89CE-268933A5BF12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2022/9/4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158A4B-13F8-4102-82ED-E8F16841985B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0251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332DFF-139B-4A56-89CE-268933A5BF12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2022/9/4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158A4B-13F8-4102-82ED-E8F16841985B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713642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332DFF-139B-4A56-89CE-268933A5BF12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2022/9/4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158A4B-13F8-4102-82ED-E8F16841985B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97439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332DFF-139B-4A56-89CE-268933A5BF12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2022/9/4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158A4B-13F8-4102-82ED-E8F16841985B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0655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82BE4-F1F1-4D14-B69D-FE73DE20B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B824FB-7F13-4ABF-9BB6-3711B285F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813485-4A05-4763-B199-24C22CD41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26B97D-7B04-4B37-A755-DE4826DADD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B3F025-F791-4F91-95C6-B7AAE8E732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E77A62-C091-429B-AA74-3FD08F54B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9E4B4E-B890-4AE3-BC2E-0B55C792F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7B45A8-78F2-49BF-9CAA-C73476189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808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332DFF-139B-4A56-89CE-268933A5BF12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2022/9/4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158A4B-13F8-4102-82ED-E8F16841985B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27705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1021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332DFF-139B-4A56-89CE-268933A5BF12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2022/9/4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158A4B-13F8-4102-82ED-E8F16841985B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772401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332DFF-139B-4A56-89CE-268933A5BF12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2022/9/4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158A4B-13F8-4102-82ED-E8F16841985B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65210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332DFF-139B-4A56-89CE-268933A5BF12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2022/9/4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158A4B-13F8-4102-82ED-E8F16841985B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720476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587538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42423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596445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9565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022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E8956-0339-4A8D-8E25-78616B782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743B02-1832-4BD2-B799-AB52875F2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0FC0B5-B7CB-4852-B5A9-AC3BD768C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216CF4-8376-4995-A5A1-BEF626DAD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17850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49485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33052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41938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718937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52213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428494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855653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48723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225943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992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3B4B77-E3D5-43C0-9D64-F6FFF0BE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B58394-D7C3-47F2-9499-812E74814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62CFC4-601A-4F47-B5FB-61951E82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96715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9708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960024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612142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33754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180291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400226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526110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477635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899822"/>
      </p:ext>
    </p:extLst>
  </p:cSld>
  <p:clrMapOvr>
    <a:masterClrMapping/>
  </p:clrMapOvr>
  <p:transition spd="med" advClick="0" advTm="10000">
    <p:blinds dir="vert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7E0B67-8FA0-4F66-9577-9C053E74A2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37A6A-1E74-452D-93A8-6C3F3DFA17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0405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A4837-4C16-4FAE-B787-CF9320A34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383BA-7580-476A-9BA2-E7207BA2D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5605E6-1D9F-4D9B-9BC2-86EDBD4D61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7E6E37-92C8-4BED-AB2F-951B5403D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37EF0F-0ED1-4610-8903-E565C8D43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63B89D-C632-440B-B333-7846B05AE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77327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7E0B67-8FA0-4F66-9577-9C053E74A2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37A6A-1E74-452D-93A8-6C3F3DFA17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441277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7E0B67-8FA0-4F66-9577-9C053E74A2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37A6A-1E74-452D-93A8-6C3F3DFA17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37494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7E0B67-8FA0-4F66-9577-9C053E74A2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37A6A-1E74-452D-93A8-6C3F3DFA17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469680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7E0B67-8FA0-4F66-9577-9C053E74A2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37A6A-1E74-452D-93A8-6C3F3DFA17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130680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7E0B67-8FA0-4F66-9577-9C053E74A2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37A6A-1E74-452D-93A8-6C3F3DFA17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238714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7E0B67-8FA0-4F66-9577-9C053E74A2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37A6A-1E74-452D-93A8-6C3F3DFA17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067560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7E0B67-8FA0-4F66-9577-9C053E74A2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37A6A-1E74-452D-93A8-6C3F3DFA17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85532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7E0B67-8FA0-4F66-9577-9C053E74A2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37A6A-1E74-452D-93A8-6C3F3DFA17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636910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7E0B67-8FA0-4F66-9577-9C053E74A2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37A6A-1E74-452D-93A8-6C3F3DFA17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560233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7E0B67-8FA0-4F66-9577-9C053E74A2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37A6A-1E74-452D-93A8-6C3F3DFA17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0847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37E60-B0A8-4824-A8BA-ED48C3744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4ACF72-417E-4591-A359-CFBEB63544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95ABBF-88BE-49B1-BBC2-B58BE9D449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FB616C-F6E2-40FA-8631-B10886692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2D30F6-4140-47FC-B6CF-3D6C3A669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ED7912-2468-4954-B638-3DA7DB10B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83409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1"/>
            <a:ext cx="12192000" cy="5758149"/>
          </a:xfrm>
          <a:prstGeom prst="rect">
            <a:avLst/>
          </a:prstGeom>
          <a:solidFill>
            <a:srgbClr val="B1DE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3349128"/>
            <a:ext cx="12192000" cy="2305624"/>
          </a:xfrm>
          <a:prstGeom prst="rect">
            <a:avLst/>
          </a:prstGeom>
          <a:solidFill>
            <a:srgbClr val="7FC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8641" y="3676180"/>
            <a:ext cx="1367967" cy="8184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8827" y="2907955"/>
            <a:ext cx="2435276" cy="1457061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5654752"/>
            <a:ext cx="12192000" cy="1203248"/>
          </a:xfrm>
          <a:prstGeom prst="rect">
            <a:avLst/>
          </a:prstGeom>
          <a:solidFill>
            <a:srgbClr val="CED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0" y="5372101"/>
            <a:ext cx="12192000" cy="532941"/>
          </a:xfrm>
          <a:prstGeom prst="rect">
            <a:avLst/>
          </a:prstGeom>
          <a:solidFill>
            <a:srgbClr val="80B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2626" y="220338"/>
            <a:ext cx="7725907" cy="603724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800" y="5654755"/>
            <a:ext cx="3727652" cy="71911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0361" y="5654754"/>
            <a:ext cx="3727652" cy="71911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145" y="448795"/>
            <a:ext cx="2665930" cy="159506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0400" y="5377066"/>
            <a:ext cx="1977089" cy="132761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4050" y="4648051"/>
            <a:ext cx="932800" cy="1916023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631" y="4523516"/>
            <a:ext cx="1533823" cy="217524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BF15E-3D69-4198-ACBA-4CF21DCC890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4F8E3B-1BA1-4539-B149-7B70547C67F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422501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364055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F53DE9-0253-4820-972D-2F5369CFB06D}"/>
              </a:ext>
            </a:extLst>
          </p:cNvPr>
          <p:cNvSpPr/>
          <p:nvPr userDrawn="1"/>
        </p:nvSpPr>
        <p:spPr>
          <a:xfrm>
            <a:off x="0" y="0"/>
            <a:ext cx="12192000" cy="300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F925FA-B5D4-4B3A-8537-E5FC94B75C67}"/>
              </a:ext>
            </a:extLst>
          </p:cNvPr>
          <p:cNvSpPr/>
          <p:nvPr userDrawn="1"/>
        </p:nvSpPr>
        <p:spPr>
          <a:xfrm>
            <a:off x="0" y="6753497"/>
            <a:ext cx="12192000" cy="102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918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45DF9A-D7DF-467E-9675-E0AD6D00D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220102-CCD9-451C-9714-2DFE23CA5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3A620D-FDE4-44D1-990F-4CF82133FC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9BF91-CBAF-4138-BA50-0ECA45BADFAC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80BA91-D4A9-4D21-B934-AD35D3849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D39C1-82C2-40C6-9A8E-95E0205C70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405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783C42-8CC2-4D9A-BD9C-862509D84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A86FB6-5418-4E80-82FF-BC3E521D8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44D43-12AD-4B59-839C-18295CC781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EE2EB-8EE5-4B11-B816-93391C6F804F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9612C-A4A7-4EC2-B71A-7324E33D53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179B2-97EC-408E-994F-F07A714F07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17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8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elius Unicase"/>
              <a:buNone/>
              <a:defRPr sz="3000" b="1">
                <a:solidFill>
                  <a:schemeClr val="dk1"/>
                </a:solidFill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445563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vi-VN"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vi-VN" dirty="0"/>
              <a:t>Click to edit Master text styles</a:t>
            </a:r>
          </a:p>
          <a:p>
            <a:pPr lvl="1" indent="-285750"/>
            <a:r>
              <a:rPr lang="vi-VN" dirty="0"/>
              <a:t>Second level</a:t>
            </a:r>
          </a:p>
          <a:p>
            <a:pPr lvl="2" indent="-228600"/>
            <a:r>
              <a:rPr lang="vi-VN" dirty="0"/>
              <a:t>Third level</a:t>
            </a:r>
          </a:p>
          <a:p>
            <a:pPr lvl="3" indent="-228600"/>
            <a:r>
              <a:rPr lang="vi-VN" dirty="0"/>
              <a:t>Fourth level</a:t>
            </a:r>
          </a:p>
          <a:p>
            <a:pPr lvl="4" indent="-228600"/>
            <a:r>
              <a:rPr lang="vi-VN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233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332DFF-139B-4A56-89CE-268933A5BF12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2022/9/4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158A4B-13F8-4102-82ED-E8F16841985B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3428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9663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5052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7E0B67-8FA0-4F66-9577-9C053E74A2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37A6A-1E74-452D-93A8-6C3F3DFA17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3884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microsoft.com/office/2007/relationships/hdphoto" Target="../media/hdphoto2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microsoft.com/office/2007/relationships/hdphoto" Target="../media/hdphoto1.wdp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8" y="0"/>
            <a:ext cx="12157087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1124" y="2743200"/>
            <a:ext cx="7970839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121725" tIns="60862" rIns="121725" bIns="60862" rtlCol="0" anchor="ctr">
            <a:normAutofit/>
          </a:bodyPr>
          <a:lstStyle>
            <a:lvl1pPr algn="ctr" defTabSz="121724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724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3F2732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  <a:sym typeface="Arial"/>
              </a:rPr>
              <a:t>TIẾNG VIỆT 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2F85373-A351-4ED8-84E5-8B3826625230}"/>
              </a:ext>
            </a:extLst>
          </p:cNvPr>
          <p:cNvSpPr/>
          <p:nvPr/>
        </p:nvSpPr>
        <p:spPr>
          <a:xfrm>
            <a:off x="10880035" y="0"/>
            <a:ext cx="1294507" cy="86139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AF4F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663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3FACF3-77CC-4B61-860E-93E12E205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325"/>
            <a:ext cx="856388" cy="6851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C0AC1F-2E3E-434A-B4FC-577679D0C663}"/>
              </a:ext>
            </a:extLst>
          </p:cNvPr>
          <p:cNvSpPr txBox="1"/>
          <p:nvPr/>
        </p:nvSpPr>
        <p:spPr>
          <a:xfrm>
            <a:off x="1052945" y="441325"/>
            <a:ext cx="10819626" cy="3921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 LÀ HỌC SINH LỚP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khai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sớm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mới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gọi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hẳn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mọi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Loáng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chuẩn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bị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mọi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nhìn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còn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cười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tủm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tỉm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rối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rít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“Con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muốn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sớm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6388" y="1126435"/>
            <a:ext cx="477082" cy="448149"/>
          </a:xfrm>
          <a:prstGeom prst="ellipse">
            <a:avLst/>
          </a:prstGeom>
          <a:solidFill>
            <a:srgbClr val="ED7D31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" name="Rounded Rectangle 7">
            <a:extLst>
              <a:ext uri="{FF2B5EF4-FFF2-40B4-BE49-F238E27FC236}">
                <a16:creationId xmlns:a16="http://schemas.microsoft.com/office/drawing/2014/main" id="{9DC282A8-3A78-4921-8FBF-700234417EE8}"/>
              </a:ext>
            </a:extLst>
          </p:cNvPr>
          <p:cNvSpPr/>
          <p:nvPr/>
        </p:nvSpPr>
        <p:spPr>
          <a:xfrm>
            <a:off x="3846507" y="4032017"/>
            <a:ext cx="2616251" cy="532468"/>
          </a:xfrm>
          <a:prstGeom prst="roundRect">
            <a:avLst/>
          </a:prstGeom>
          <a:solidFill>
            <a:srgbClr val="FFC000"/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58174" y="4698145"/>
            <a:ext cx="13773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oáng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3066298" y="5494979"/>
            <a:ext cx="14670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ối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ít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endParaRPr lang="en-US" sz="3600" dirty="0"/>
          </a:p>
        </p:txBody>
      </p:sp>
      <p:sp>
        <p:nvSpPr>
          <p:cNvPr id="12" name="Rectangle 11"/>
          <p:cNvSpPr/>
          <p:nvPr/>
        </p:nvSpPr>
        <p:spPr>
          <a:xfrm>
            <a:off x="5914999" y="4559645"/>
            <a:ext cx="199285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vùng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ậy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99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/>
      <p:bldP spid="3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A9580E29-ED4A-4BE5-BA1E-96F16F7ED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36" y="263237"/>
            <a:ext cx="9989129" cy="5791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9FC2F2-FF3A-466B-BEAA-E5AE81ECF288}"/>
              </a:ext>
            </a:extLst>
          </p:cNvPr>
          <p:cNvSpPr txBox="1"/>
          <p:nvPr/>
        </p:nvSpPr>
        <p:spPr>
          <a:xfrm>
            <a:off x="4264702" y="523973"/>
            <a:ext cx="6505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GIẢI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NGHĨA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49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3FACF3-77CC-4B61-860E-93E12E205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325"/>
            <a:ext cx="856388" cy="6851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C0AC1F-2E3E-434A-B4FC-577679D0C663}"/>
              </a:ext>
            </a:extLst>
          </p:cNvPr>
          <p:cNvSpPr txBox="1"/>
          <p:nvPr/>
        </p:nvSpPr>
        <p:spPr>
          <a:xfrm>
            <a:off x="1241743" y="313096"/>
            <a:ext cx="10474035" cy="3927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 LÀ HỌC SINH LỚP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</a:t>
            </a:r>
          </a:p>
          <a:p>
            <a:pPr marL="0" marR="0" lvl="0" indent="0" algn="just" defTabSz="914400" rtl="0" eaLnBrk="1" fontAlgn="auto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háo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tưởng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tượng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cất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thật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cổng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mấy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ríu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rít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cười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chỉ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muốn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sớm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chạy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856388" y="1126435"/>
            <a:ext cx="484999" cy="536110"/>
          </a:xfrm>
          <a:prstGeom prst="ellipse">
            <a:avLst/>
          </a:prstGeom>
          <a:solidFill>
            <a:srgbClr val="ED7D31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DC282A8-3A78-4921-8FBF-700234417EE8}"/>
              </a:ext>
            </a:extLst>
          </p:cNvPr>
          <p:cNvSpPr/>
          <p:nvPr/>
        </p:nvSpPr>
        <p:spPr>
          <a:xfrm>
            <a:off x="4744612" y="4105011"/>
            <a:ext cx="2616251" cy="532468"/>
          </a:xfrm>
          <a:prstGeom prst="roundRect">
            <a:avLst/>
          </a:prstGeom>
          <a:solidFill>
            <a:srgbClr val="FFC000"/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07670" y="4887538"/>
            <a:ext cx="14927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íu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ít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20165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3FACF3-77CC-4B61-860E-93E12E205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325"/>
            <a:ext cx="856388" cy="6851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C0AC1F-2E3E-434A-B4FC-577679D0C663}"/>
              </a:ext>
            </a:extLst>
          </p:cNvPr>
          <p:cNvSpPr txBox="1"/>
          <p:nvPr/>
        </p:nvSpPr>
        <p:spPr>
          <a:xfrm>
            <a:off x="1549211" y="783880"/>
            <a:ext cx="10231969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 LÀ HỌC SINH LỚP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</a:t>
            </a:r>
          </a:p>
          <a:p>
            <a:pPr marL="0" marR="0" lvl="0" indent="0" algn="just" defTabSz="914400" rtl="0" eaLnBrk="1" fontAlgn="auto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hè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mấy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rụt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rè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níu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chặt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thật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giống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ngoái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bổng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sinh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						</a:t>
            </a: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(</a:t>
            </a:r>
            <a:r>
              <a:rPr kumimoji="0" lang="en-US" sz="2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</a:t>
            </a: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" name="Oval 8"/>
          <p:cNvSpPr/>
          <p:nvPr/>
        </p:nvSpPr>
        <p:spPr>
          <a:xfrm>
            <a:off x="1311962" y="1348145"/>
            <a:ext cx="474497" cy="432467"/>
          </a:xfrm>
          <a:prstGeom prst="ellipse">
            <a:avLst/>
          </a:prstGeom>
          <a:solidFill>
            <a:srgbClr val="ED7D31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DC282A8-3A78-4921-8FBF-700234417EE8}"/>
              </a:ext>
            </a:extLst>
          </p:cNvPr>
          <p:cNvSpPr/>
          <p:nvPr/>
        </p:nvSpPr>
        <p:spPr>
          <a:xfrm>
            <a:off x="4384395" y="4160429"/>
            <a:ext cx="2616251" cy="532468"/>
          </a:xfrm>
          <a:prstGeom prst="roundRect">
            <a:avLst/>
          </a:prstGeom>
          <a:solidFill>
            <a:srgbClr val="FFC000"/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58528" y="4580295"/>
            <a:ext cx="1550839" cy="823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ụt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è</a:t>
            </a:r>
            <a:endParaRPr lang="en-US" sz="3600" b="1" dirty="0">
              <a:solidFill>
                <a:prstClr val="black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58528" y="5354303"/>
            <a:ext cx="825867" cy="8237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íu</a:t>
            </a:r>
            <a:endParaRPr lang="en-US" sz="3600" b="1" dirty="0">
              <a:solidFill>
                <a:prstClr val="black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01233" y="5119848"/>
            <a:ext cx="20297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lớn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ổng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25786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3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doll, toy, vector graphics&#10;&#10;Description automatically generated">
            <a:extLst>
              <a:ext uri="{FF2B5EF4-FFF2-40B4-BE49-F238E27FC236}">
                <a16:creationId xmlns:a16="http://schemas.microsoft.com/office/drawing/2014/main" id="{8EA3E788-B054-4F97-A1BD-7D3BD5FDA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346" y="641820"/>
            <a:ext cx="9654217" cy="52294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92A002-9C68-47B6-B122-1C32754CA04A}"/>
              </a:ext>
            </a:extLst>
          </p:cNvPr>
          <p:cNvSpPr txBox="1"/>
          <p:nvPr/>
        </p:nvSpPr>
        <p:spPr>
          <a:xfrm>
            <a:off x="3901805" y="318655"/>
            <a:ext cx="4577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GIẢI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NGHĨA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6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D763E96-4A52-41ED-9462-49673936C2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927" y="715924"/>
            <a:ext cx="9675925" cy="5416019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9CEC83B-F2A1-4FAF-95E5-D67EB9E4B74E}"/>
              </a:ext>
            </a:extLst>
          </p:cNvPr>
          <p:cNvSpPr txBox="1"/>
          <p:nvPr/>
        </p:nvSpPr>
        <p:spPr>
          <a:xfrm>
            <a:off x="4486376" y="392759"/>
            <a:ext cx="3770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GIẢI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NGHĨA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84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68AD6EB-E873-40C4-9B8E-01778F9AE341}"/>
              </a:ext>
            </a:extLst>
          </p:cNvPr>
          <p:cNvSpPr/>
          <p:nvPr/>
        </p:nvSpPr>
        <p:spPr>
          <a:xfrm>
            <a:off x="4068418" y="205670"/>
            <a:ext cx="4285873" cy="547247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30567D-9801-4B29-886C-1ABD0940B21A}"/>
              </a:ext>
            </a:extLst>
          </p:cNvPr>
          <p:cNvSpPr txBox="1"/>
          <p:nvPr/>
        </p:nvSpPr>
        <p:spPr>
          <a:xfrm>
            <a:off x="4394814" y="156128"/>
            <a:ext cx="4638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GIẢI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NGHĨA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2E6A34-6DFC-49F5-B149-FE85206C47BE}"/>
              </a:ext>
            </a:extLst>
          </p:cNvPr>
          <p:cNvSpPr txBox="1"/>
          <p:nvPr/>
        </p:nvSpPr>
        <p:spPr>
          <a:xfrm>
            <a:off x="1347222" y="480503"/>
            <a:ext cx="1073353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</a:t>
            </a:r>
          </a:p>
          <a:p>
            <a:pPr algn="just">
              <a:lnSpc>
                <a:spcPct val="150000"/>
              </a:lnSpc>
            </a:pP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kiểu</a:t>
            </a: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cười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mở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miệng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chỉ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cử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động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môi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cách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kín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đáo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30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vui</a:t>
            </a: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sướng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nghĩ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lòng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chờ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đợi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điều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hay,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vui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sắp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tới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30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diễn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tả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cảnh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trẻ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tụ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cười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rộn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rang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bầy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chim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30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30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tỏ</a:t>
            </a:r>
            <a:r>
              <a:rPr lang="en-US" sz="30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ra e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dè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mạnh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dạn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điều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3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1243154" y="710249"/>
            <a:ext cx="206928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Tủm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tỉm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251754" y="2064086"/>
            <a:ext cx="202972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Háo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hức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251754" y="3296659"/>
            <a:ext cx="1638590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Ríu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rít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endParaRPr lang="en-US" sz="3000" dirty="0">
              <a:solidFill>
                <a:prstClr val="black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98855" y="4801629"/>
            <a:ext cx="169148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Rụt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rè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93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66B5567-4C09-43D3-A6DE-230AB853338D}"/>
              </a:ext>
            </a:extLst>
          </p:cNvPr>
          <p:cNvSpPr/>
          <p:nvPr/>
        </p:nvSpPr>
        <p:spPr>
          <a:xfrm>
            <a:off x="536169" y="3766065"/>
            <a:ext cx="11207645" cy="195586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1090A6-BBCC-43E0-BBC7-FAB3B7CF0D57}"/>
              </a:ext>
            </a:extLst>
          </p:cNvPr>
          <p:cNvSpPr/>
          <p:nvPr/>
        </p:nvSpPr>
        <p:spPr>
          <a:xfrm>
            <a:off x="536170" y="1454727"/>
            <a:ext cx="11242622" cy="1842384"/>
          </a:xfrm>
          <a:prstGeom prst="rect">
            <a:avLst/>
          </a:prstGeom>
          <a:solidFill>
            <a:srgbClr val="F1F47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015D63-3603-4B0B-94EF-B700526ACC78}"/>
              </a:ext>
            </a:extLst>
          </p:cNvPr>
          <p:cNvSpPr/>
          <p:nvPr/>
        </p:nvSpPr>
        <p:spPr>
          <a:xfrm>
            <a:off x="848463" y="1347143"/>
            <a:ext cx="10930329" cy="1654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cổng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mấy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đang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ríu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rít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cười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sân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076592-5921-46AD-ADCF-0DCB36A5DC2E}"/>
              </a:ext>
            </a:extLst>
          </p:cNvPr>
          <p:cNvSpPr/>
          <p:nvPr/>
        </p:nvSpPr>
        <p:spPr>
          <a:xfrm>
            <a:off x="848463" y="3766066"/>
            <a:ext cx="110652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Ngay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cạnh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mấy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đang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rụt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rè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níu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chặt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thật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giống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năm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ngoái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1269782-4ABF-4E0A-9084-1217239B3DE4}"/>
              </a:ext>
            </a:extLst>
          </p:cNvPr>
          <p:cNvCxnSpPr/>
          <p:nvPr/>
        </p:nvCxnSpPr>
        <p:spPr>
          <a:xfrm flipH="1">
            <a:off x="6650290" y="1679841"/>
            <a:ext cx="154898" cy="4946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300E730-6DC3-4316-B154-A95A8B3F33FC}"/>
              </a:ext>
            </a:extLst>
          </p:cNvPr>
          <p:cNvGrpSpPr/>
          <p:nvPr/>
        </p:nvGrpSpPr>
        <p:grpSpPr>
          <a:xfrm>
            <a:off x="7545160" y="2490802"/>
            <a:ext cx="213608" cy="494676"/>
            <a:chOff x="6295866" y="1660673"/>
            <a:chExt cx="213608" cy="494676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7598FC-366E-4AF5-B1BF-B38371DF293F}"/>
                </a:ext>
              </a:extLst>
            </p:cNvPr>
            <p:cNvCxnSpPr/>
            <p:nvPr/>
          </p:nvCxnSpPr>
          <p:spPr>
            <a:xfrm flipH="1">
              <a:off x="6295866" y="1660673"/>
              <a:ext cx="154898" cy="49467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3F9AD46-F4FA-4ADE-A354-6685C8A093EA}"/>
                </a:ext>
              </a:extLst>
            </p:cNvPr>
            <p:cNvCxnSpPr/>
            <p:nvPr/>
          </p:nvCxnSpPr>
          <p:spPr>
            <a:xfrm flipH="1">
              <a:off x="6354576" y="1660673"/>
              <a:ext cx="154898" cy="49467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F6715F-A5FE-479B-94DF-0B028ECA33F8}"/>
              </a:ext>
            </a:extLst>
          </p:cNvPr>
          <p:cNvCxnSpPr/>
          <p:nvPr/>
        </p:nvCxnSpPr>
        <p:spPr>
          <a:xfrm flipH="1">
            <a:off x="1513686" y="2507215"/>
            <a:ext cx="154898" cy="4946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23A2A15-7E9B-4485-8931-D50A3EF5B269}"/>
              </a:ext>
            </a:extLst>
          </p:cNvPr>
          <p:cNvCxnSpPr/>
          <p:nvPr/>
        </p:nvCxnSpPr>
        <p:spPr>
          <a:xfrm flipH="1">
            <a:off x="4382699" y="2490802"/>
            <a:ext cx="154898" cy="4946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5B519E5-FFB5-49B4-9813-20A8B3D453DA}"/>
              </a:ext>
            </a:extLst>
          </p:cNvPr>
          <p:cNvCxnSpPr/>
          <p:nvPr/>
        </p:nvCxnSpPr>
        <p:spPr>
          <a:xfrm flipH="1">
            <a:off x="5221832" y="4061286"/>
            <a:ext cx="154898" cy="4946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6D7154-E9E1-4828-81B1-61CBBF933570}"/>
              </a:ext>
            </a:extLst>
          </p:cNvPr>
          <p:cNvGrpSpPr/>
          <p:nvPr/>
        </p:nvGrpSpPr>
        <p:grpSpPr>
          <a:xfrm>
            <a:off x="7545160" y="4879145"/>
            <a:ext cx="213608" cy="494676"/>
            <a:chOff x="6295866" y="1660673"/>
            <a:chExt cx="213608" cy="49467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81C323D-B5FE-421F-A898-E458B291AE93}"/>
                </a:ext>
              </a:extLst>
            </p:cNvPr>
            <p:cNvCxnSpPr/>
            <p:nvPr/>
          </p:nvCxnSpPr>
          <p:spPr>
            <a:xfrm flipH="1">
              <a:off x="6295866" y="1660673"/>
              <a:ext cx="154898" cy="49467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86444C9-3DC5-49DE-924F-1851BDA14748}"/>
                </a:ext>
              </a:extLst>
            </p:cNvPr>
            <p:cNvCxnSpPr/>
            <p:nvPr/>
          </p:nvCxnSpPr>
          <p:spPr>
            <a:xfrm flipH="1">
              <a:off x="6354576" y="1660673"/>
              <a:ext cx="154898" cy="49467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D13DBE0-CC66-42A6-B439-59831A4B094E}"/>
              </a:ext>
            </a:extLst>
          </p:cNvPr>
          <p:cNvCxnSpPr/>
          <p:nvPr/>
        </p:nvCxnSpPr>
        <p:spPr>
          <a:xfrm flipH="1">
            <a:off x="10015834" y="4041661"/>
            <a:ext cx="154898" cy="4946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AD5239A-4D5D-46BA-B59E-7243F62C1577}"/>
              </a:ext>
            </a:extLst>
          </p:cNvPr>
          <p:cNvCxnSpPr/>
          <p:nvPr/>
        </p:nvCxnSpPr>
        <p:spPr>
          <a:xfrm flipH="1">
            <a:off x="2825240" y="4933212"/>
            <a:ext cx="154898" cy="4946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BB2C0D7-F295-4A74-82E8-2475CE266E1D}"/>
              </a:ext>
            </a:extLst>
          </p:cNvPr>
          <p:cNvCxnSpPr/>
          <p:nvPr/>
        </p:nvCxnSpPr>
        <p:spPr>
          <a:xfrm flipH="1">
            <a:off x="7917320" y="4058401"/>
            <a:ext cx="154898" cy="4946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85BEA94-276D-4FD0-A579-D887362B5147}"/>
              </a:ext>
            </a:extLst>
          </p:cNvPr>
          <p:cNvSpPr txBox="1"/>
          <p:nvPr/>
        </p:nvSpPr>
        <p:spPr>
          <a:xfrm>
            <a:off x="3692398" y="219794"/>
            <a:ext cx="4384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 animBg="1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3FACF3-77CC-4B61-860E-93E12E205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41617" cy="8332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C0AC1F-2E3E-434A-B4FC-577679D0C663}"/>
              </a:ext>
            </a:extLst>
          </p:cNvPr>
          <p:cNvSpPr txBox="1"/>
          <p:nvPr/>
        </p:nvSpPr>
        <p:spPr>
          <a:xfrm>
            <a:off x="856388" y="286591"/>
            <a:ext cx="10991622" cy="666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 LÀ HỌC SINH LỚP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Sáng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sớm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hẳn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Loáng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chuẩn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nhìn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tủm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tỉm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muốn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sớm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háo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tưởng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tượng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cổng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muốn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sớm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chạy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hè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rè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chặt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ngoái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bổng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								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1922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4" name="Text Box 4"/>
          <p:cNvSpPr txBox="1"/>
          <p:nvPr/>
        </p:nvSpPr>
        <p:spPr>
          <a:xfrm>
            <a:off x="1760393" y="2072265"/>
            <a:ext cx="8172450" cy="15696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9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Giải lao</a:t>
            </a:r>
          </a:p>
        </p:txBody>
      </p:sp>
    </p:spTree>
    <p:extLst>
      <p:ext uri="{BB962C8B-B14F-4D97-AF65-F5344CB8AC3E}">
        <p14:creationId xmlns:p14="http://schemas.microsoft.com/office/powerpoint/2010/main" val="2473817089"/>
      </p:ext>
    </p:extLst>
  </p:cSld>
  <p:clrMapOvr>
    <a:masterClrMapping/>
  </p:clrMapOvr>
  <p:transition spd="slow">
    <p:blinds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kumimoji="0" lang="en-US" altLang="zh-CN" sz="7200" b="1" i="0" u="none" strike="noStrike" kern="1200" cap="none" spc="0" normalizeH="0" baseline="0" noProof="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39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724A5B3-4FC6-4B1B-B3FD-8E41D1104C1F}"/>
              </a:ext>
            </a:extLst>
          </p:cNvPr>
          <p:cNvSpPr/>
          <p:nvPr/>
        </p:nvSpPr>
        <p:spPr>
          <a:xfrm>
            <a:off x="3129809" y="1828549"/>
            <a:ext cx="633378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Tìm hiểu bài</a:t>
            </a:r>
          </a:p>
        </p:txBody>
      </p:sp>
    </p:spTree>
    <p:extLst>
      <p:ext uri="{BB962C8B-B14F-4D97-AF65-F5344CB8AC3E}">
        <p14:creationId xmlns:p14="http://schemas.microsoft.com/office/powerpoint/2010/main" val="2178915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3FACF3-77CC-4B61-860E-93E12E205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41617" cy="8332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C0AC1F-2E3E-434A-B4FC-577679D0C663}"/>
              </a:ext>
            </a:extLst>
          </p:cNvPr>
          <p:cNvSpPr txBox="1"/>
          <p:nvPr/>
        </p:nvSpPr>
        <p:spPr>
          <a:xfrm>
            <a:off x="856388" y="286591"/>
            <a:ext cx="10991622" cy="666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 LÀ HỌC SINH LỚP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Sáng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sớm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hẳn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Loáng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chuẩn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nhìn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tủm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tỉm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muốn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sớm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háo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tưởng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tượng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cổng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muốn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sớm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chạy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hè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rè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chặt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ngoái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bổng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								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1504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F98B9A-1507-4744-BFD6-ED624F002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1" y="0"/>
            <a:ext cx="1112599" cy="9681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4FCDFA-7FE8-43EE-89E8-009440917F72}"/>
              </a:ext>
            </a:extLst>
          </p:cNvPr>
          <p:cNvSpPr txBox="1"/>
          <p:nvPr/>
        </p:nvSpPr>
        <p:spPr>
          <a:xfrm>
            <a:off x="1131450" y="511381"/>
            <a:ext cx="103998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E847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chi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nhỏ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háo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hức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khai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giảng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0266D1-B9E0-45D0-8D5A-DA29D1E37804}"/>
              </a:ext>
            </a:extLst>
          </p:cNvPr>
          <p:cNvSpPr txBox="1"/>
          <p:nvPr/>
        </p:nvSpPr>
        <p:spPr>
          <a:xfrm>
            <a:off x="1556672" y="1749024"/>
            <a:ext cx="102174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Vùng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          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  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b.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muốn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sớm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c.   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Chuẩn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nhanh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 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d.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bổng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8A5E5FA-3F32-4A53-831C-BBF86229EFCF}"/>
              </a:ext>
            </a:extLst>
          </p:cNvPr>
          <p:cNvSpPr/>
          <p:nvPr/>
        </p:nvSpPr>
        <p:spPr>
          <a:xfrm>
            <a:off x="1487381" y="1952345"/>
            <a:ext cx="595685" cy="5816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48B944-9FDE-4019-90D1-D18F333F112E}"/>
              </a:ext>
            </a:extLst>
          </p:cNvPr>
          <p:cNvSpPr/>
          <p:nvPr/>
        </p:nvSpPr>
        <p:spPr>
          <a:xfrm>
            <a:off x="1459671" y="2676779"/>
            <a:ext cx="595685" cy="5816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C582523-C456-4765-86A3-2F7B060C2841}"/>
              </a:ext>
            </a:extLst>
          </p:cNvPr>
          <p:cNvSpPr/>
          <p:nvPr/>
        </p:nvSpPr>
        <p:spPr>
          <a:xfrm>
            <a:off x="6911079" y="1926162"/>
            <a:ext cx="595685" cy="5816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CD0BD4-EEBD-4B7A-A90F-C1C9535010AB}"/>
              </a:ext>
            </a:extLst>
          </p:cNvPr>
          <p:cNvSpPr txBox="1"/>
          <p:nvPr/>
        </p:nvSpPr>
        <p:spPr>
          <a:xfrm>
            <a:off x="1380160" y="3783619"/>
            <a:ext cx="100347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E847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xúc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khai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giảng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3" name="图片 4">
            <a:extLst>
              <a:ext uri="{FF2B5EF4-FFF2-40B4-BE49-F238E27FC236}">
                <a16:creationId xmlns:a16="http://schemas.microsoft.com/office/drawing/2014/main" id="{92432BDA-F392-4DE6-98FB-DD313335AF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6" y="5588747"/>
            <a:ext cx="840338" cy="1269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6">
            <a:extLst>
              <a:ext uri="{FF2B5EF4-FFF2-40B4-BE49-F238E27FC236}">
                <a16:creationId xmlns:a16="http://schemas.microsoft.com/office/drawing/2014/main" id="{68AD1A66-F0AE-40F1-BBA4-DB63709766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78" y="5632094"/>
            <a:ext cx="716994" cy="1225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594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 animBg="1"/>
      <p:bldP spid="10" grpId="0" animBg="1"/>
      <p:bldP spid="11" grpId="0" animBg="1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F98B9A-1507-4744-BFD6-ED624F002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666"/>
            <a:ext cx="1380160" cy="11343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4FCDFA-7FE8-43EE-89E8-009440917F72}"/>
              </a:ext>
            </a:extLst>
          </p:cNvPr>
          <p:cNvSpPr txBox="1"/>
          <p:nvPr/>
        </p:nvSpPr>
        <p:spPr>
          <a:xfrm>
            <a:off x="1380160" y="354881"/>
            <a:ext cx="102112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ấy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thực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hiện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mong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ước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0266D1-B9E0-45D0-8D5A-DA29D1E37804}"/>
              </a:ext>
            </a:extLst>
          </p:cNvPr>
          <p:cNvSpPr txBox="1"/>
          <p:nvPr/>
        </p:nvSpPr>
        <p:spPr>
          <a:xfrm>
            <a:off x="1078949" y="1984512"/>
            <a:ext cx="10512469" cy="24857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ấy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thực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hiện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mong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muốn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khác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cũng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muốn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sớm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nhiều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ấy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图片 4">
            <a:extLst>
              <a:ext uri="{FF2B5EF4-FFF2-40B4-BE49-F238E27FC236}">
                <a16:creationId xmlns:a16="http://schemas.microsoft.com/office/drawing/2014/main" id="{7B0891FE-7E4C-4886-AC56-B0C2BBC1DF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6" y="5588747"/>
            <a:ext cx="840338" cy="1269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6">
            <a:extLst>
              <a:ext uri="{FF2B5EF4-FFF2-40B4-BE49-F238E27FC236}">
                <a16:creationId xmlns:a16="http://schemas.microsoft.com/office/drawing/2014/main" id="{B1ED33CD-61EE-4606-8B24-A8580E0E10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78" y="5632094"/>
            <a:ext cx="716994" cy="1225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617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F98B9A-1507-4744-BFD6-ED624F002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666"/>
            <a:ext cx="1380160" cy="11343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4FCDFA-7FE8-43EE-89E8-009440917F72}"/>
              </a:ext>
            </a:extLst>
          </p:cNvPr>
          <p:cNvSpPr txBox="1"/>
          <p:nvPr/>
        </p:nvSpPr>
        <p:spPr>
          <a:xfrm>
            <a:off x="1556672" y="436964"/>
            <a:ext cx="100347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3600" b="1" dirty="0">
                <a:solidFill>
                  <a:srgbClr val="E847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3.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ấy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nhận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thay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đổi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0266D1-B9E0-45D0-8D5A-DA29D1E37804}"/>
              </a:ext>
            </a:extLst>
          </p:cNvPr>
          <p:cNvSpPr txBox="1"/>
          <p:nvPr/>
        </p:nvSpPr>
        <p:spPr>
          <a:xfrm>
            <a:off x="900754" y="1736060"/>
            <a:ext cx="10217426" cy="823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ấy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bổng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7E3B0E-C2BD-422B-A840-F91F9C66FA22}"/>
              </a:ext>
            </a:extLst>
          </p:cNvPr>
          <p:cNvSpPr txBox="1"/>
          <p:nvPr/>
        </p:nvSpPr>
        <p:spPr>
          <a:xfrm>
            <a:off x="1083888" y="2810972"/>
            <a:ext cx="10507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E847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 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Con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khác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so </a:t>
            </a:r>
            <a:r>
              <a:rPr lang="en-US" sz="3600" b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3600" b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1?</a:t>
            </a:r>
          </a:p>
        </p:txBody>
      </p:sp>
      <p:pic>
        <p:nvPicPr>
          <p:cNvPr id="10" name="图片 4">
            <a:extLst>
              <a:ext uri="{FF2B5EF4-FFF2-40B4-BE49-F238E27FC236}">
                <a16:creationId xmlns:a16="http://schemas.microsoft.com/office/drawing/2014/main" id="{9690DB1F-0E53-4D90-A6B1-255DD116AB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6" y="5588747"/>
            <a:ext cx="840338" cy="1269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6">
            <a:extLst>
              <a:ext uri="{FF2B5EF4-FFF2-40B4-BE49-F238E27FC236}">
                <a16:creationId xmlns:a16="http://schemas.microsoft.com/office/drawing/2014/main" id="{4D575433-9C6A-450D-B1A1-46DCB08799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78" y="5632094"/>
            <a:ext cx="716994" cy="1225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068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F98B9A-1507-4744-BFD6-ED624F002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666"/>
            <a:ext cx="1380160" cy="11343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4FCDFA-7FE8-43EE-89E8-009440917F72}"/>
              </a:ext>
            </a:extLst>
          </p:cNvPr>
          <p:cNvSpPr txBox="1"/>
          <p:nvPr/>
        </p:nvSpPr>
        <p:spPr>
          <a:xfrm>
            <a:off x="1380160" y="341689"/>
            <a:ext cx="10034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E847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4.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tranh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hợp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mỗi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đoạn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0D2DD2-DC4B-4A19-8F86-BF211C5A7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071" y="1620549"/>
            <a:ext cx="10672330" cy="414337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8180470" y="1664635"/>
            <a:ext cx="514985" cy="483005"/>
          </a:xfrm>
          <a:prstGeom prst="ellipse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8" name="Oval 7"/>
          <p:cNvSpPr/>
          <p:nvPr/>
        </p:nvSpPr>
        <p:spPr>
          <a:xfrm>
            <a:off x="1136064" y="1664635"/>
            <a:ext cx="514985" cy="483005"/>
          </a:xfrm>
          <a:prstGeom prst="ellipse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" name="Oval 8"/>
          <p:cNvSpPr/>
          <p:nvPr/>
        </p:nvSpPr>
        <p:spPr>
          <a:xfrm>
            <a:off x="4675268" y="1666539"/>
            <a:ext cx="514985" cy="483005"/>
          </a:xfrm>
          <a:prstGeom prst="ellipse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0854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6" grpId="1" animBg="1"/>
      <p:bldP spid="8" grpId="0" bldLvl="0" animBg="1"/>
      <p:bldP spid="8" grpId="1" animBg="1"/>
      <p:bldP spid="9" grpId="0" bldLvl="0" animBg="1"/>
      <p:bldP spid="9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0AAFFE85-53AF-4176-86BE-F5C216A0D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06" y="5179314"/>
            <a:ext cx="1019492" cy="1539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6">
            <a:extLst>
              <a:ext uri="{FF2B5EF4-FFF2-40B4-BE49-F238E27FC236}">
                <a16:creationId xmlns:a16="http://schemas.microsoft.com/office/drawing/2014/main" id="{76A2B587-50FA-43A8-AAA6-7D1650B023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198" y="5231903"/>
            <a:ext cx="869852" cy="1487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id="{CC6F8E4E-EC8C-4F65-89FA-8A567D3A15A4}"/>
              </a:ext>
            </a:extLst>
          </p:cNvPr>
          <p:cNvSpPr/>
          <p:nvPr/>
        </p:nvSpPr>
        <p:spPr>
          <a:xfrm>
            <a:off x="1376890" y="1234862"/>
            <a:ext cx="9595909" cy="3167270"/>
          </a:xfrm>
          <a:prstGeom prst="cloud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</a:t>
            </a:r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THEO </a:t>
            </a:r>
          </a:p>
          <a:p>
            <a:pPr algn="ctr"/>
            <a:r>
              <a:rPr lang="en-US" sz="5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VĂN</a:t>
            </a:r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BẢN</a:t>
            </a:r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endParaRPr lang="en-US" sz="5400" b="1" dirty="0">
              <a:solidFill>
                <a:srgbClr val="C0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23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2878C1C-446C-46C8-9919-816EE7E04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03657" cy="9690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DA2C56-082C-4277-99DC-FF74ACB79DED}"/>
              </a:ext>
            </a:extLst>
          </p:cNvPr>
          <p:cNvSpPr txBox="1"/>
          <p:nvPr/>
        </p:nvSpPr>
        <p:spPr>
          <a:xfrm>
            <a:off x="1382366" y="484532"/>
            <a:ext cx="104447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E847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dưới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khai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61EFD3-1861-46F7-8669-063491ACA7DB}"/>
              </a:ext>
            </a:extLst>
          </p:cNvPr>
          <p:cNvSpPr txBox="1"/>
          <p:nvPr/>
        </p:nvSpPr>
        <p:spPr>
          <a:xfrm>
            <a:off x="1382366" y="1684861"/>
            <a:ext cx="102174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ngạc</a:t>
            </a:r>
            <a:r>
              <a:rPr lang="en-US" sz="3600" b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nhiên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</a:t>
            </a:r>
            <a:r>
              <a:rPr lang="en-US" sz="3600" b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b.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háo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hức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</a:t>
            </a:r>
            <a:r>
              <a:rPr lang="en-US" sz="3600" b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c.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rụt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rè</a:t>
            </a:r>
            <a:endParaRPr lang="en-US" sz="3600" b="1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A018464-F07A-4ACC-BBAC-6B2C6C20C744}"/>
              </a:ext>
            </a:extLst>
          </p:cNvPr>
          <p:cNvSpPr/>
          <p:nvPr/>
        </p:nvSpPr>
        <p:spPr>
          <a:xfrm>
            <a:off x="8812696" y="1987826"/>
            <a:ext cx="549965" cy="55773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58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61A504-DC34-4EFA-B044-79887A533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03657" cy="9690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FE18812-5647-4AD8-AFD9-81A800E5EA8E}"/>
              </a:ext>
            </a:extLst>
          </p:cNvPr>
          <p:cNvSpPr txBox="1"/>
          <p:nvPr/>
        </p:nvSpPr>
        <p:spPr>
          <a:xfrm>
            <a:off x="1103657" y="794962"/>
            <a:ext cx="104658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E847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yêu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cầu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a.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tạm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biệt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b.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c.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đáp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gặp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307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951" y="3365021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407" y="360571"/>
            <a:ext cx="1345394" cy="122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8721">
                        <a14:foregroundMark x1="55116" y1="28571" x2="55116" y2="28571"/>
                        <a14:foregroundMark x1="34419" y1="26857" x2="34419" y2="26857"/>
                        <a14:foregroundMark x1="35233" y1="30204" x2="37326" y2="24980"/>
                        <a14:foregroundMark x1="22558" y1="48735" x2="75349" y2="49388"/>
                        <a14:foregroundMark x1="52209" y1="50857" x2="66744" y2="82694"/>
                        <a14:foregroundMark x1="67558" y1="83755" x2="83372" y2="91837"/>
                        <a14:foregroundMark x1="39070" y1="49143" x2="43023" y2="95184"/>
                        <a14:foregroundMark x1="36395" y1="96490" x2="47442" y2="95592"/>
                        <a14:foregroundMark x1="35233" y1="96898" x2="52209" y2="96898"/>
                        <a14:foregroundMark x1="56047" y1="30612" x2="56047" y2="30612"/>
                        <a14:foregroundMark x1="55698" y1="27265" x2="56279" y2="316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33904" y="4051341"/>
            <a:ext cx="2143154" cy="245627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6615" y1="2000" x2="15077" y2="96000"/>
                        <a14:foregroundMark x1="27692" y1="20000" x2="27692" y2="20000"/>
                        <a14:foregroundMark x1="31385" y1="41000" x2="44308" y2="64000"/>
                        <a14:foregroundMark x1="24615" y1="40750" x2="26154" y2="35000"/>
                        <a14:foregroundMark x1="7692" y1="45750" x2="12000" y2="38500"/>
                        <a14:foregroundMark x1="24615" y1="61250" x2="30154" y2="94750"/>
                        <a14:foregroundMark x1="65538" y1="98250" x2="67077" y2="98250"/>
                        <a14:foregroundMark x1="76923" y1="96500" x2="76923" y2="96500"/>
                        <a14:foregroundMark x1="74154" y1="17000" x2="74154" y2="17000"/>
                        <a14:foregroundMark x1="78462" y1="15500" x2="78462" y2="15500"/>
                        <a14:foregroundMark x1="58769" y1="26750" x2="72308" y2="11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671" y="2538325"/>
            <a:ext cx="3471124" cy="427215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245030" y="315889"/>
            <a:ext cx="932598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a.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tạm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biệt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Oval Callout 24"/>
          <p:cNvSpPr/>
          <p:nvPr/>
        </p:nvSpPr>
        <p:spPr>
          <a:xfrm flipH="1">
            <a:off x="374073" y="2077729"/>
            <a:ext cx="4202985" cy="1255708"/>
          </a:xfrm>
          <a:prstGeom prst="wedgeEllipseCallout">
            <a:avLst>
              <a:gd name="adj1" fmla="val -22879"/>
              <a:gd name="adj2" fmla="val 8110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Con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ạ!</a:t>
            </a:r>
          </a:p>
        </p:txBody>
      </p:sp>
      <p:sp>
        <p:nvSpPr>
          <p:cNvPr id="26" name="Oval Callout 25"/>
          <p:cNvSpPr/>
          <p:nvPr/>
        </p:nvSpPr>
        <p:spPr>
          <a:xfrm>
            <a:off x="6928435" y="1274738"/>
            <a:ext cx="4788734" cy="1104604"/>
          </a:xfrm>
          <a:prstGeom prst="wedgeEllipseCallout">
            <a:avLst>
              <a:gd name="adj1" fmla="val 12173"/>
              <a:gd name="adj2" fmla="val 12908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Con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ngoan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nhé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70692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ài hát buổi sáng VTV7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27200" y="149860"/>
            <a:ext cx="9040495" cy="561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379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FFA1577-80E4-4EA6-8998-1874EE0D90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553" y="928468"/>
            <a:ext cx="7922321" cy="592953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30652A9-5D6A-409D-8809-66FE1B9B0DE9}"/>
              </a:ext>
            </a:extLst>
          </p:cNvPr>
          <p:cNvSpPr/>
          <p:nvPr/>
        </p:nvSpPr>
        <p:spPr>
          <a:xfrm>
            <a:off x="1603274" y="-86085"/>
            <a:ext cx="7997926" cy="74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b.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4F6D823D-90B2-480D-98E6-F16ACAFD22E4}"/>
              </a:ext>
            </a:extLst>
          </p:cNvPr>
          <p:cNvSpPr/>
          <p:nvPr/>
        </p:nvSpPr>
        <p:spPr>
          <a:xfrm>
            <a:off x="8276797" y="3429000"/>
            <a:ext cx="4018514" cy="984738"/>
          </a:xfrm>
          <a:prstGeom prst="wedgeEllipseCallout">
            <a:avLst>
              <a:gd name="adj1" fmla="val -53147"/>
              <a:gd name="adj2" fmla="val 46071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DC216F-8FD4-4790-9914-99B9411EDD4E}"/>
              </a:ext>
            </a:extLst>
          </p:cNvPr>
          <p:cNvSpPr txBox="1"/>
          <p:nvPr/>
        </p:nvSpPr>
        <p:spPr>
          <a:xfrm>
            <a:off x="8276797" y="3600846"/>
            <a:ext cx="38451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ạ.</a:t>
            </a: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C1BD0389-5318-4CDE-9CC9-6190F0B388F6}"/>
              </a:ext>
            </a:extLst>
          </p:cNvPr>
          <p:cNvSpPr/>
          <p:nvPr/>
        </p:nvSpPr>
        <p:spPr>
          <a:xfrm rot="21385383">
            <a:off x="385219" y="1843905"/>
            <a:ext cx="3205616" cy="1085601"/>
          </a:xfrm>
          <a:prstGeom prst="wedgeEllipseCallout">
            <a:avLst>
              <a:gd name="adj1" fmla="val 47916"/>
              <a:gd name="adj2" fmla="val 76235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7714AA-0677-4E99-ADF8-42606C5811D0}"/>
              </a:ext>
            </a:extLst>
          </p:cNvPr>
          <p:cNvSpPr txBox="1"/>
          <p:nvPr/>
        </p:nvSpPr>
        <p:spPr>
          <a:xfrm>
            <a:off x="146656" y="2074913"/>
            <a:ext cx="3691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con.</a:t>
            </a:r>
          </a:p>
        </p:txBody>
      </p:sp>
    </p:spTree>
    <p:extLst>
      <p:ext uri="{BB962C8B-B14F-4D97-AF65-F5344CB8AC3E}">
        <p14:creationId xmlns:p14="http://schemas.microsoft.com/office/powerpoint/2010/main" val="227470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room&#10;&#10;Description automatically generated">
            <a:extLst>
              <a:ext uri="{FF2B5EF4-FFF2-40B4-BE49-F238E27FC236}">
                <a16:creationId xmlns:a16="http://schemas.microsoft.com/office/drawing/2014/main" id="{6CF48AF1-3D71-4CE6-953B-465B5A1CF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706" y="193965"/>
            <a:ext cx="8680890" cy="666403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DE69D6C-9597-4404-A456-DC226171361C}"/>
              </a:ext>
            </a:extLst>
          </p:cNvPr>
          <p:cNvSpPr/>
          <p:nvPr/>
        </p:nvSpPr>
        <p:spPr>
          <a:xfrm>
            <a:off x="1139606" y="-180498"/>
            <a:ext cx="101730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c.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đáp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gặp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8ABAB9C2-1082-41EE-A9D2-D274A881DF84}"/>
              </a:ext>
            </a:extLst>
          </p:cNvPr>
          <p:cNvSpPr/>
          <p:nvPr/>
        </p:nvSpPr>
        <p:spPr>
          <a:xfrm>
            <a:off x="9394439" y="3429000"/>
            <a:ext cx="2344313" cy="984738"/>
          </a:xfrm>
          <a:prstGeom prst="wedgeEllipseCallout">
            <a:avLst>
              <a:gd name="adj1" fmla="val -53147"/>
              <a:gd name="adj2" fmla="val 46071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6BB240-84DE-4570-960F-7C35317A7B8D}"/>
              </a:ext>
            </a:extLst>
          </p:cNvPr>
          <p:cNvSpPr txBox="1"/>
          <p:nvPr/>
        </p:nvSpPr>
        <p:spPr>
          <a:xfrm>
            <a:off x="9576345" y="3567426"/>
            <a:ext cx="22131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21E0A162-A72D-4891-BBAB-7E9A722B8930}"/>
              </a:ext>
            </a:extLst>
          </p:cNvPr>
          <p:cNvSpPr/>
          <p:nvPr/>
        </p:nvSpPr>
        <p:spPr>
          <a:xfrm>
            <a:off x="2440266" y="4025814"/>
            <a:ext cx="3090413" cy="779473"/>
          </a:xfrm>
          <a:prstGeom prst="wedgeEllipseCallout">
            <a:avLst>
              <a:gd name="adj1" fmla="val 47666"/>
              <a:gd name="adj2" fmla="val 37500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C6BE9B-E4EF-4927-83B6-3E5BD566AE1A}"/>
              </a:ext>
            </a:extLst>
          </p:cNvPr>
          <p:cNvSpPr txBox="1"/>
          <p:nvPr/>
        </p:nvSpPr>
        <p:spPr>
          <a:xfrm>
            <a:off x="2616026" y="4121350"/>
            <a:ext cx="3158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7002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66" t="43141" r="16000" b="18696"/>
          <a:stretch/>
        </p:blipFill>
        <p:spPr>
          <a:xfrm>
            <a:off x="9243323" y="3370117"/>
            <a:ext cx="1934005" cy="2289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00" t="72533" r="8533"/>
          <a:stretch/>
        </p:blipFill>
        <p:spPr>
          <a:xfrm>
            <a:off x="7311974" y="5115790"/>
            <a:ext cx="4470400" cy="188366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737536" y="-346364"/>
            <a:ext cx="8505787" cy="555567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67" t="20385" r="6933" b="5896"/>
          <a:stretch/>
        </p:blipFill>
        <p:spPr>
          <a:xfrm>
            <a:off x="10599915" y="1529125"/>
            <a:ext cx="1853184" cy="505561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81" t="24563" r="40933" b="26282"/>
          <a:stretch/>
        </p:blipFill>
        <p:spPr>
          <a:xfrm flipH="1">
            <a:off x="-197234" y="3213706"/>
            <a:ext cx="2497563" cy="337103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33" t="18963" r="21600" b="52948"/>
          <a:stretch/>
        </p:blipFill>
        <p:spPr>
          <a:xfrm>
            <a:off x="8312832" y="1443781"/>
            <a:ext cx="1983232" cy="192633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67" t="4030" r="30313" b="70607"/>
          <a:stretch/>
        </p:blipFill>
        <p:spPr>
          <a:xfrm>
            <a:off x="7007297" y="659429"/>
            <a:ext cx="1928843" cy="1739392"/>
          </a:xfrm>
          <a:prstGeom prst="rect">
            <a:avLst/>
          </a:prstGeom>
        </p:spPr>
      </p:pic>
      <p:sp>
        <p:nvSpPr>
          <p:cNvPr id="12" name="文本框 17">
            <a:extLst>
              <a:ext uri="{FF2B5EF4-FFF2-40B4-BE49-F238E27FC236}">
                <a16:creationId xmlns:a16="http://schemas.microsoft.com/office/drawing/2014/main" id="{C3D290E4-D4B9-476B-A8C9-4EDF4E9FBEBE}"/>
              </a:ext>
            </a:extLst>
          </p:cNvPr>
          <p:cNvSpPr txBox="1"/>
          <p:nvPr/>
        </p:nvSpPr>
        <p:spPr>
          <a:xfrm>
            <a:off x="3192665" y="874657"/>
            <a:ext cx="4067426" cy="15696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Dặn</a:t>
            </a:r>
            <a:r>
              <a:rPr kumimoji="0" lang="en-US" altLang="zh-CN" sz="9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96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dò</a:t>
            </a:r>
            <a:endParaRPr kumimoji="0" lang="en-US" altLang="zh-CN" sz="9600" b="1" i="0" u="none" strike="noStrike" kern="1200" cap="none" spc="0" normalizeH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4" name="文本框 17">
            <a:extLst>
              <a:ext uri="{FF2B5EF4-FFF2-40B4-BE49-F238E27FC236}">
                <a16:creationId xmlns:a16="http://schemas.microsoft.com/office/drawing/2014/main" id="{F06A9309-EE55-467D-8D21-4CF209CCFAEE}"/>
              </a:ext>
            </a:extLst>
          </p:cNvPr>
          <p:cNvSpPr txBox="1"/>
          <p:nvPr/>
        </p:nvSpPr>
        <p:spPr>
          <a:xfrm>
            <a:off x="2452255" y="2766409"/>
            <a:ext cx="5738327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Luyện đọc lại bài tập đọc và trả lời các câu hỏi cuối </a:t>
            </a:r>
            <a:r>
              <a:rPr lang="en-US" altLang="zh-CN" sz="36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altLang="zh-CN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.</a:t>
            </a:r>
            <a:endParaRPr kumimoji="0" lang="en-US" altLang="zh-CN" sz="3600" b="1" i="0" u="none" strike="noStrike" kern="1200" cap="none" spc="0" normalizeH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1894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65231"/>
            <a:ext cx="12192000" cy="3882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-247650" y="5737225"/>
            <a:ext cx="3832225" cy="968375"/>
            <a:chOff x="0" y="0"/>
            <a:chExt cx="3831771" cy="968829"/>
          </a:xfrm>
        </p:grpSpPr>
        <p:pic>
          <p:nvPicPr>
            <p:cNvPr id="8" name="Picture 3" descr="·_0005_Layer-4-副本"/>
            <p:cNvPicPr>
              <a:picLocks noChangeAspect="1" noChangeArrowheads="1"/>
            </p:cNvPicPr>
            <p:nvPr/>
          </p:nvPicPr>
          <p:blipFill>
            <a:blip r:embed="rId4"/>
            <a:srcRect l="22261" r="58095" b="81171"/>
            <a:stretch>
              <a:fillRect/>
            </a:stretch>
          </p:blipFill>
          <p:spPr bwMode="auto">
            <a:xfrm>
              <a:off x="2035629" y="0"/>
              <a:ext cx="1796142" cy="968829"/>
            </a:xfrm>
            <a:prstGeom prst="rect">
              <a:avLst/>
            </a:prstGeom>
            <a:noFill/>
          </p:spPr>
        </p:pic>
        <p:pic>
          <p:nvPicPr>
            <p:cNvPr id="9" name="Picture 9" descr="·_0006_Layer-4"/>
            <p:cNvPicPr>
              <a:picLocks noChangeAspect="1" noChangeArrowheads="1"/>
            </p:cNvPicPr>
            <p:nvPr/>
          </p:nvPicPr>
          <p:blipFill>
            <a:blip r:embed="rId5"/>
            <a:srcRect r="75357" b="81171"/>
            <a:stretch>
              <a:fillRect/>
            </a:stretch>
          </p:blipFill>
          <p:spPr bwMode="auto">
            <a:xfrm>
              <a:off x="0" y="0"/>
              <a:ext cx="2253343" cy="968829"/>
            </a:xfrm>
            <a:prstGeom prst="rect">
              <a:avLst/>
            </a:prstGeom>
            <a:noFill/>
          </p:spPr>
        </p:pic>
      </p:grpSp>
      <p:pic>
        <p:nvPicPr>
          <p:cNvPr id="10" name="Picture 6" descr="5">
            <a:extLst>
              <a:ext uri="{FF2B5EF4-FFF2-40B4-BE49-F238E27FC236}">
                <a16:creationId xmlns:a16="http://schemas.microsoft.com/office/drawing/2014/main" id="{1D7BDE7B-8351-411C-80C5-2773C1D96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t="62344" r="64444"/>
          <a:stretch>
            <a:fillRect/>
          </a:stretch>
        </p:blipFill>
        <p:spPr bwMode="auto">
          <a:xfrm>
            <a:off x="1299944" y="4084234"/>
            <a:ext cx="4974247" cy="2963175"/>
          </a:xfrm>
          <a:prstGeom prst="rect">
            <a:avLst/>
          </a:prstGeom>
          <a:noFill/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3A9DBF5-EB91-4873-9A8B-A90DFF931020}"/>
              </a:ext>
            </a:extLst>
          </p:cNvPr>
          <p:cNvSpPr txBox="1"/>
          <p:nvPr/>
        </p:nvSpPr>
        <p:spPr>
          <a:xfrm>
            <a:off x="1610323" y="1098155"/>
            <a:ext cx="897135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Tạm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biệt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và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hẹn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gặp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lại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các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con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vào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những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tiết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học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sau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7709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78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2F9C745-7746-4F8A-B941-C765AE1AC39B}"/>
              </a:ext>
            </a:extLst>
          </p:cNvPr>
          <p:cNvSpPr txBox="1"/>
          <p:nvPr/>
        </p:nvSpPr>
        <p:spPr>
          <a:xfrm>
            <a:off x="3920751" y="424068"/>
            <a:ext cx="68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7EE31B-DD66-487D-977B-B66981E3E8BB}"/>
              </a:ext>
            </a:extLst>
          </p:cNvPr>
          <p:cNvSpPr txBox="1"/>
          <p:nvPr/>
        </p:nvSpPr>
        <p:spPr>
          <a:xfrm>
            <a:off x="2119370" y="1604128"/>
            <a:ext cx="841513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oáng</a:t>
            </a:r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      </a:t>
            </a:r>
            <a:r>
              <a:rPr lang="en-US" sz="4400" b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ụt</a:t>
            </a:r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è</a:t>
            </a:r>
            <a:endParaRPr lang="en-US" sz="4400" b="1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ối</a:t>
            </a:r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ít</a:t>
            </a:r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     </a:t>
            </a:r>
            <a:r>
              <a:rPr lang="en-US" sz="4400" b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íu</a:t>
            </a:r>
            <a:endParaRPr lang="en-US" sz="4400" b="1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íu</a:t>
            </a:r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ít</a:t>
            </a:r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       </a:t>
            </a:r>
            <a:r>
              <a:rPr lang="en-US" sz="4400" b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vùng</a:t>
            </a:r>
            <a:r>
              <a:rPr lang="en-US" sz="4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ậy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31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9A4183-3ACB-458D-A9DB-C30197D7D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103" y="0"/>
            <a:ext cx="6991793" cy="6907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16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724A5B3-4FC6-4B1B-B3FD-8E41D1104C1F}"/>
              </a:ext>
            </a:extLst>
          </p:cNvPr>
          <p:cNvSpPr/>
          <p:nvPr/>
        </p:nvSpPr>
        <p:spPr>
          <a:xfrm>
            <a:off x="4283070" y="1828549"/>
            <a:ext cx="402725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9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803623" y="235527"/>
            <a:ext cx="11228070" cy="1044511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1: TÔI LÀ HỌC SINH LỚP 2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687782" y="1640256"/>
            <a:ext cx="8160327" cy="5011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42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8FFC73D-58E5-4920-BAEE-EF4AFB2D8A56}"/>
              </a:ext>
            </a:extLst>
          </p:cNvPr>
          <p:cNvGrpSpPr/>
          <p:nvPr/>
        </p:nvGrpSpPr>
        <p:grpSpPr>
          <a:xfrm>
            <a:off x="145494" y="0"/>
            <a:ext cx="1528354" cy="1397726"/>
            <a:chOff x="282113" y="327577"/>
            <a:chExt cx="1975039" cy="196215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653E408-922D-4D27-890D-7482C05B59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2113" y="327577"/>
              <a:ext cx="1805807" cy="196215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9D671FE-50BD-4F0C-A340-C55A9F859850}"/>
                </a:ext>
              </a:extLst>
            </p:cNvPr>
            <p:cNvSpPr/>
            <p:nvPr/>
          </p:nvSpPr>
          <p:spPr>
            <a:xfrm>
              <a:off x="1919528" y="1673862"/>
              <a:ext cx="337624" cy="415827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75234F5-18E2-4380-847A-DDBACA75E2CA}"/>
              </a:ext>
            </a:extLst>
          </p:cNvPr>
          <p:cNvSpPr txBox="1"/>
          <p:nvPr/>
        </p:nvSpPr>
        <p:spPr>
          <a:xfrm>
            <a:off x="2041125" y="278980"/>
            <a:ext cx="9673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chuẩn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khai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giảng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020E98-D051-4C3D-989D-8C704693A9CC}"/>
              </a:ext>
            </a:extLst>
          </p:cNvPr>
          <p:cNvSpPr/>
          <p:nvPr/>
        </p:nvSpPr>
        <p:spPr>
          <a:xfrm>
            <a:off x="1784382" y="6292651"/>
            <a:ext cx="513486" cy="27167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0D4197A-F911-4432-9F4F-A09D63471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154" y="1567941"/>
            <a:ext cx="6255306" cy="4245429"/>
          </a:xfrm>
          <a:prstGeom prst="rect">
            <a:avLst/>
          </a:prstGeom>
        </p:spPr>
      </p:pic>
      <p:pic>
        <p:nvPicPr>
          <p:cNvPr id="9" name="Content Placeholder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8367" y="1107124"/>
            <a:ext cx="2821578" cy="23608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Content Placeholder 4" descr="sach-van-4934-16128839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0699" y="3743002"/>
            <a:ext cx="4258492" cy="254964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5256" y="1107124"/>
            <a:ext cx="2690948" cy="238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264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3FACF3-77CC-4B61-860E-93E12E205C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1325"/>
            <a:ext cx="856388" cy="6851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C0AC1F-2E3E-434A-B4FC-577679D0C663}"/>
              </a:ext>
            </a:extLst>
          </p:cNvPr>
          <p:cNvSpPr txBox="1"/>
          <p:nvPr/>
        </p:nvSpPr>
        <p:spPr>
          <a:xfrm>
            <a:off x="856388" y="286591"/>
            <a:ext cx="10991622" cy="666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 LÀ HỌC SINH LỚP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Sáng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sớm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hẳn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Loáng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chuẩn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nhìn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tủm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tỉm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muốn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sớm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háo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tưởng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tượng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cổng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muốn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sớm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chạy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hè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rè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chặt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ngoái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bổng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								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8" name="[hanhtrangso.nxbgd.vn] Audio_ Tôi là học sinh lớp 2_HTS">
            <a:hlinkClick r:id="" action="ppaction://media"/>
            <a:extLst>
              <a:ext uri="{FF2B5EF4-FFF2-40B4-BE49-F238E27FC236}">
                <a16:creationId xmlns:a16="http://schemas.microsoft.com/office/drawing/2014/main" id="{F8586534-EA9C-4C1B-8D60-BDAFDFAAE6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6440" y="6057984"/>
            <a:ext cx="609600" cy="6096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602182" y="6362784"/>
            <a:ext cx="3172691" cy="427307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noProof="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2800" b="1" kern="0" noProof="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0" noProof="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nối</a:t>
            </a:r>
            <a:r>
              <a:rPr lang="en-US" sz="2800" b="1" kern="0" noProof="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0" noProof="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2800" b="1" kern="0" noProof="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0" noProof="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kern="0" noProof="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25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9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1" grpId="0" animBg="1"/>
      <p:bldP spid="1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3FACF3-77CC-4B61-860E-93E12E205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325"/>
            <a:ext cx="856388" cy="6851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C0AC1F-2E3E-434A-B4FC-577679D0C663}"/>
              </a:ext>
            </a:extLst>
          </p:cNvPr>
          <p:cNvSpPr txBox="1"/>
          <p:nvPr/>
        </p:nvSpPr>
        <p:spPr>
          <a:xfrm>
            <a:off x="856388" y="191560"/>
            <a:ext cx="10991622" cy="666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 LÀ HỌC SINH LỚP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</a:t>
            </a:r>
          </a:p>
          <a:p>
            <a:pPr algn="just"/>
            <a:r>
              <a:rPr lang="en-US" sz="2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khai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Sáng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sớm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vùng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hẳn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mọi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Loáng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xong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mọi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ngạc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cười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tủm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tỉm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rối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rít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“Con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sớm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</a:t>
            </a:r>
          </a:p>
          <a:p>
            <a:pPr algn="just"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háo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hức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tưởng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tiên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cất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thật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to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cổng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mấy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ríu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rít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cười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sân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ra,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sớm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chạy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ào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hè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Ngay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cạnh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mấy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rụt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rè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níu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chặt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thật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ngoái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bổng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en-US" sz="2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								       </a:t>
            </a:r>
            <a:r>
              <a:rPr lang="en-US" sz="2600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(</a:t>
            </a:r>
            <a:r>
              <a:rPr lang="en-US" sz="2600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Văn</a:t>
            </a:r>
            <a:r>
              <a:rPr lang="en-US" sz="2600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</a:t>
            </a:r>
            <a:r>
              <a:rPr lang="en-US" sz="2600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" name="Oval 4"/>
          <p:cNvSpPr/>
          <p:nvPr/>
        </p:nvSpPr>
        <p:spPr>
          <a:xfrm>
            <a:off x="675860" y="969833"/>
            <a:ext cx="538675" cy="486752"/>
          </a:xfrm>
          <a:prstGeom prst="ellipse">
            <a:avLst/>
          </a:prstGeom>
          <a:solidFill>
            <a:srgbClr val="ED7D31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" name="Oval 5"/>
          <p:cNvSpPr/>
          <p:nvPr/>
        </p:nvSpPr>
        <p:spPr>
          <a:xfrm>
            <a:off x="371389" y="2648127"/>
            <a:ext cx="538675" cy="486752"/>
          </a:xfrm>
          <a:prstGeom prst="ellipse">
            <a:avLst/>
          </a:prstGeom>
          <a:solidFill>
            <a:srgbClr val="ED7D31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>
            <a:off x="431143" y="4625575"/>
            <a:ext cx="538675" cy="486752"/>
          </a:xfrm>
          <a:prstGeom prst="ellipse">
            <a:avLst/>
          </a:prstGeom>
          <a:solidFill>
            <a:srgbClr val="ED7D31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94307" y="6287350"/>
            <a:ext cx="3330493" cy="457630"/>
          </a:xfrm>
          <a:prstGeom prst="roundRect">
            <a:avLst/>
          </a:prstGeom>
          <a:gradFill rotWithShape="1">
            <a:gsLst>
              <a:gs pos="0">
                <a:srgbClr val="5B9BD5">
                  <a:lumMod val="110000"/>
                  <a:satMod val="105000"/>
                  <a:tint val="67000"/>
                </a:srgbClr>
              </a:gs>
              <a:gs pos="50000">
                <a:srgbClr val="5B9BD5">
                  <a:lumMod val="105000"/>
                  <a:satMod val="103000"/>
                  <a:tint val="73000"/>
                </a:srgbClr>
              </a:gs>
              <a:gs pos="100000">
                <a:srgbClr val="5B9BD5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mấy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đoạn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01094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0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2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0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esponse to Intervention: The Alphabet by Slidesgo">
  <a:themeElements>
    <a:clrScheme name="Simple Light">
      <a:dk1>
        <a:srgbClr val="3F2732"/>
      </a:dk1>
      <a:lt1>
        <a:srgbClr val="FAF4F2"/>
      </a:lt1>
      <a:dk2>
        <a:srgbClr val="3F2732"/>
      </a:dk2>
      <a:lt2>
        <a:srgbClr val="FAF4F2"/>
      </a:lt2>
      <a:accent1>
        <a:srgbClr val="FF835F"/>
      </a:accent1>
      <a:accent2>
        <a:srgbClr val="ACDCDC"/>
      </a:accent2>
      <a:accent3>
        <a:srgbClr val="FFB034"/>
      </a:accent3>
      <a:accent4>
        <a:srgbClr val="55C2B1"/>
      </a:accent4>
      <a:accent5>
        <a:srgbClr val="8C4C5E"/>
      </a:accent5>
      <a:accent6>
        <a:srgbClr val="FFC4C7"/>
      </a:accent6>
      <a:hlink>
        <a:srgbClr val="3F273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1610</TotalTime>
  <Words>1593</Words>
  <Application>Microsoft Office PowerPoint</Application>
  <PresentationFormat>Widescreen</PresentationFormat>
  <Paragraphs>123</Paragraphs>
  <Slides>35</Slides>
  <Notes>5</Notes>
  <HiddenSlides>0</HiddenSlides>
  <MMClips>2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35</vt:i4>
      </vt:variant>
    </vt:vector>
  </HeadingPairs>
  <TitlesOfParts>
    <vt:vector size="59" baseType="lpstr">
      <vt:lpstr>Microsoft YaHei</vt:lpstr>
      <vt:lpstr>Microsoft YaHei</vt:lpstr>
      <vt:lpstr>SimSun</vt:lpstr>
      <vt:lpstr>SimSun</vt:lpstr>
      <vt:lpstr>Arial</vt:lpstr>
      <vt:lpstr>Arial-Rounded</vt:lpstr>
      <vt:lpstr>Calibri</vt:lpstr>
      <vt:lpstr>Calibri Light</vt:lpstr>
      <vt:lpstr>Chewy</vt:lpstr>
      <vt:lpstr>Comfortaa</vt:lpstr>
      <vt:lpstr>Delius Unicase</vt:lpstr>
      <vt:lpstr>等线</vt:lpstr>
      <vt:lpstr>HP001 4 hàng</vt:lpstr>
      <vt:lpstr>Livvic</vt:lpstr>
      <vt:lpstr>Roboto Condensed Light</vt:lpstr>
      <vt:lpstr>Times New Roman</vt:lpstr>
      <vt:lpstr>Office Theme</vt:lpstr>
      <vt:lpstr>1_Office Theme</vt:lpstr>
      <vt:lpstr>Response to Intervention: The Alphabet by Slidesgo</vt:lpstr>
      <vt:lpstr>Default Design</vt:lpstr>
      <vt:lpstr>1_Office 主题​​</vt:lpstr>
      <vt:lpstr>3_Office Theme</vt:lpstr>
      <vt:lpstr>1_Default Design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linhmx</dc:creator>
  <cp:lastModifiedBy>Windows User</cp:lastModifiedBy>
  <cp:revision>60</cp:revision>
  <dcterms:created xsi:type="dcterms:W3CDTF">2021-06-18T23:20:35Z</dcterms:created>
  <dcterms:modified xsi:type="dcterms:W3CDTF">2022-09-04T13:42:33Z</dcterms:modified>
</cp:coreProperties>
</file>