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notesMasterIdLst>
    <p:notesMasterId r:id="rId15"/>
  </p:notesMasterIdLst>
  <p:sldIdLst>
    <p:sldId id="257" r:id="rId2"/>
    <p:sldId id="301" r:id="rId3"/>
    <p:sldId id="302" r:id="rId4"/>
    <p:sldId id="305" r:id="rId5"/>
    <p:sldId id="331" r:id="rId6"/>
    <p:sldId id="321" r:id="rId7"/>
    <p:sldId id="307" r:id="rId8"/>
    <p:sldId id="324" r:id="rId9"/>
    <p:sldId id="310" r:id="rId10"/>
    <p:sldId id="312" r:id="rId11"/>
    <p:sldId id="290" r:id="rId12"/>
    <p:sldId id="330" r:id="rId13"/>
    <p:sldId id="283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5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FF6600"/>
    <a:srgbClr val="FFFFCC"/>
    <a:srgbClr val="CC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35" autoAdjust="0"/>
    <p:restoredTop sz="89165" autoAdjust="0"/>
  </p:normalViewPr>
  <p:slideViewPr>
    <p:cSldViewPr snapToGrid="0">
      <p:cViewPr varScale="1">
        <p:scale>
          <a:sx n="49" d="100"/>
          <a:sy n="49" d="100"/>
        </p:scale>
        <p:origin x="408" y="60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CDB6EE-D8D2-4028-995A-83AAB30322EA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0C931-EB57-4A23-93B1-3B8D93366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7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28954" rtl="0" eaLnBrk="1" latinLnBrk="0" hangingPunct="1">
      <a:defRPr sz="1613" kern="1200">
        <a:solidFill>
          <a:schemeClr val="tx1"/>
        </a:solidFill>
        <a:latin typeface="+mn-lt"/>
        <a:ea typeface="+mn-ea"/>
        <a:cs typeface="+mn-cs"/>
      </a:defRPr>
    </a:lvl1pPr>
    <a:lvl2pPr marL="614477" algn="l" defTabSz="1228954" rtl="0" eaLnBrk="1" latinLnBrk="0" hangingPunct="1">
      <a:defRPr sz="1613" kern="1200">
        <a:solidFill>
          <a:schemeClr val="tx1"/>
        </a:solidFill>
        <a:latin typeface="+mn-lt"/>
        <a:ea typeface="+mn-ea"/>
        <a:cs typeface="+mn-cs"/>
      </a:defRPr>
    </a:lvl2pPr>
    <a:lvl3pPr marL="1228954" algn="l" defTabSz="1228954" rtl="0" eaLnBrk="1" latinLnBrk="0" hangingPunct="1">
      <a:defRPr sz="1613" kern="1200">
        <a:solidFill>
          <a:schemeClr val="tx1"/>
        </a:solidFill>
        <a:latin typeface="+mn-lt"/>
        <a:ea typeface="+mn-ea"/>
        <a:cs typeface="+mn-cs"/>
      </a:defRPr>
    </a:lvl3pPr>
    <a:lvl4pPr marL="1843430" algn="l" defTabSz="1228954" rtl="0" eaLnBrk="1" latinLnBrk="0" hangingPunct="1">
      <a:defRPr sz="1613" kern="1200">
        <a:solidFill>
          <a:schemeClr val="tx1"/>
        </a:solidFill>
        <a:latin typeface="+mn-lt"/>
        <a:ea typeface="+mn-ea"/>
        <a:cs typeface="+mn-cs"/>
      </a:defRPr>
    </a:lvl4pPr>
    <a:lvl5pPr marL="2457907" algn="l" defTabSz="1228954" rtl="0" eaLnBrk="1" latinLnBrk="0" hangingPunct="1">
      <a:defRPr sz="1613" kern="1200">
        <a:solidFill>
          <a:schemeClr val="tx1"/>
        </a:solidFill>
        <a:latin typeface="+mn-lt"/>
        <a:ea typeface="+mn-ea"/>
        <a:cs typeface="+mn-cs"/>
      </a:defRPr>
    </a:lvl5pPr>
    <a:lvl6pPr marL="3072384" algn="l" defTabSz="1228954" rtl="0" eaLnBrk="1" latinLnBrk="0" hangingPunct="1">
      <a:defRPr sz="1613" kern="1200">
        <a:solidFill>
          <a:schemeClr val="tx1"/>
        </a:solidFill>
        <a:latin typeface="+mn-lt"/>
        <a:ea typeface="+mn-ea"/>
        <a:cs typeface="+mn-cs"/>
      </a:defRPr>
    </a:lvl6pPr>
    <a:lvl7pPr marL="3686861" algn="l" defTabSz="1228954" rtl="0" eaLnBrk="1" latinLnBrk="0" hangingPunct="1">
      <a:defRPr sz="1613" kern="1200">
        <a:solidFill>
          <a:schemeClr val="tx1"/>
        </a:solidFill>
        <a:latin typeface="+mn-lt"/>
        <a:ea typeface="+mn-ea"/>
        <a:cs typeface="+mn-cs"/>
      </a:defRPr>
    </a:lvl7pPr>
    <a:lvl8pPr marL="4301338" algn="l" defTabSz="1228954" rtl="0" eaLnBrk="1" latinLnBrk="0" hangingPunct="1">
      <a:defRPr sz="1613" kern="1200">
        <a:solidFill>
          <a:schemeClr val="tx1"/>
        </a:solidFill>
        <a:latin typeface="+mn-lt"/>
        <a:ea typeface="+mn-ea"/>
        <a:cs typeface="+mn-cs"/>
      </a:defRPr>
    </a:lvl8pPr>
    <a:lvl9pPr marL="4915814" algn="l" defTabSz="1228954" rtl="0" eaLnBrk="1" latinLnBrk="0" hangingPunct="1">
      <a:defRPr sz="161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037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681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333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48100-5847-45B3-8795-B54144CC4FE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7442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48100-5847-45B3-8795-B54144CC4FE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1128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48100-5847-45B3-8795-B54144CC4FE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1128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01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5E035-D28F-4788-AA8A-9E3DE40DB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2000" y="1496484"/>
            <a:ext cx="121920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419D45-843D-46FE-AB11-9AA575985D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2000" y="4802717"/>
            <a:ext cx="12192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02B1A-DB18-4F45-B9E1-24C94F360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694DB-06AA-4DBA-9A92-5B35BA608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9553B-7EC5-487C-A641-3AF8A4E7D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029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F934E-5128-467C-B942-112A4334F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4642D0-A724-476A-8C0C-890B052C60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0E6B4-CF64-43BD-9D5A-E3004151C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2C287-E1E2-476F-885C-58FCB80A2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76342-BA46-4035-9BF3-8FC8F476B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15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4819D1-AC5C-4767-8914-2B4B7214D1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1633200" y="486834"/>
            <a:ext cx="3505200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651A2-65F1-4BE9-9771-CB17D54D73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17600" y="486834"/>
            <a:ext cx="10312400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F8A91-74D7-41FE-BC95-273EF7F32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615BA7-741C-4CF5-B3E0-51876C202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8A1D6-285B-4304-A6BD-3FA9383A5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65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46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A23CC-7D80-4299-A2B2-19ACC991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03B54-6BB0-44C3-AAC9-45AC13944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13DEF-50C5-4F73-B237-900E50953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621520-C9FF-45B0-B63C-8C13B5B6C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D2117-BDB4-422B-9C66-3527B5420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769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675F3-F129-4131-A573-4A901E71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133" y="2279652"/>
            <a:ext cx="140208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D6CE3-B481-412D-A341-D79F14B9F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9133" y="6119285"/>
            <a:ext cx="140208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FCDE2-7042-4218-AB83-9FB6EAED3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5D0B8-8F55-43DC-8232-827A1708D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AB211-9725-49B2-836C-5656CCFCA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163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0BF7-F50E-4310-A407-9CD77320D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1E071-9E8E-45B7-809B-D23556129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600" y="2434167"/>
            <a:ext cx="69088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0B0DA4-C7BE-48EB-81F3-F9640D6FB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29600" y="2434167"/>
            <a:ext cx="69088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AC83F4-B4CC-4041-A577-95D415E45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08F38E-B56E-4C9A-B4B1-FAB31893A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C1A74F-2487-4501-9FD6-219F29E18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322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BA9FB-E7B9-43C6-9C2B-945C152BC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717" y="486834"/>
            <a:ext cx="14020800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586DE-F7C2-489E-90A0-18AC45BA6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9718" y="2241551"/>
            <a:ext cx="6877049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16C82D-1706-4349-9432-EC66AE744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9718" y="3340100"/>
            <a:ext cx="6877049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9DF1E5-66D1-4D5D-A545-998C2051ED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229600" y="2241551"/>
            <a:ext cx="691091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53788A-CD32-492A-A56D-FEF7E940F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229600" y="3340100"/>
            <a:ext cx="6910917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463661-0374-45D7-84AA-03E296936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6C20E9-9E64-4103-8233-B1715EE2E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429FFD-BE11-45E9-AD8B-2E388A89E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159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87741-2612-4DF4-A194-39980A681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00E213-0306-4BFD-881D-E9A62ABCB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C6DC0C-6769-4BB9-A39E-951859F7E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03C279-86D3-44C3-B361-3F274FB2E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259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209C83-8BC0-455B-9C65-F4078F9A3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2B3DC7-7C71-4767-994F-940D0F080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B8035C-7145-4135-8530-335E91199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977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6C442-5FC5-441A-A92D-EE25A1C41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3F2BD-BA9E-4B04-B20C-5EDDC92A0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917" y="1316567"/>
            <a:ext cx="82296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DA5382-F6B6-4EEE-9A23-7565B027C5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9718" y="2743200"/>
            <a:ext cx="52429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6B4993-8874-4983-ACB9-B0F53B7C9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4102BF-8849-4294-8916-19802D71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97B8ED-FB14-4E34-92B8-945769D23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840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16EDF-7DA7-49A6-B7A3-50F82BA5F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FDBDF5-C5AF-470D-8196-07FD09244D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910917" y="1316567"/>
            <a:ext cx="8229600" cy="64981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48A4A5-3B25-429F-A576-EF07F1CC3A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9718" y="2743200"/>
            <a:ext cx="52429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2D233-AB5A-47AB-89BE-717DBA53D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E26C36-04CD-4DDE-8AB0-44F0ACD17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765151-96F4-4C76-8815-37D4D8B5A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71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54619F-5A00-45DB-B5C3-8DFC3A19E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486834"/>
            <a:ext cx="140208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08BFA3-207A-4FFC-AD9D-D2B300497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7600" y="2434167"/>
            <a:ext cx="140208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7DB53-C55A-464F-A855-8C8B159DC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B3FCC-F0A4-4917-BAD6-001FA763E7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F96FB4-046E-41FD-9E16-4D5559BE0A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08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47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4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6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5.png"/><Relationship Id="rId11" Type="http://schemas.openxmlformats.org/officeDocument/2006/relationships/image" Target="../media/image21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20.png"/><Relationship Id="rId9" Type="http://schemas.openxmlformats.org/officeDocument/2006/relationships/image" Target="../media/image18.png"/><Relationship Id="rId1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6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5.png"/><Relationship Id="rId11" Type="http://schemas.openxmlformats.org/officeDocument/2006/relationships/image" Target="../media/image21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20.png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microsoft.com/office/2007/relationships/hdphoto" Target="../media/hdphoto4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31642" y="-26030"/>
            <a:ext cx="16449140" cy="3455215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495" tIns="81248" rIns="162495" bIns="81248" rtlCol="0" anchor="ctr"/>
          <a:lstStyle/>
          <a:p>
            <a:pPr algn="ctr"/>
            <a:endParaRPr lang="en-US" sz="3200" dirty="0"/>
          </a:p>
        </p:txBody>
      </p:sp>
      <p:sp>
        <p:nvSpPr>
          <p:cNvPr id="18" name="Flowchart: Document 17"/>
          <p:cNvSpPr/>
          <p:nvPr/>
        </p:nvSpPr>
        <p:spPr>
          <a:xfrm>
            <a:off x="-76797" y="19127"/>
            <a:ext cx="16449140" cy="315950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62495" tIns="81248" rIns="162495" bIns="81248" rtlCol="0" anchor="ctr"/>
          <a:lstStyle/>
          <a:p>
            <a:pPr algn="ctr"/>
            <a:endParaRPr lang="en-US" sz="4267" dirty="0"/>
          </a:p>
        </p:txBody>
      </p:sp>
      <p:sp>
        <p:nvSpPr>
          <p:cNvPr id="5" name="Rectangle 4"/>
          <p:cNvSpPr/>
          <p:nvPr/>
        </p:nvSpPr>
        <p:spPr>
          <a:xfrm>
            <a:off x="0" y="8746837"/>
            <a:ext cx="16256000" cy="2370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473" tIns="81237" rIns="162473" bIns="81237" spcCol="0" rtlCol="0" anchor="ctr"/>
          <a:lstStyle/>
          <a:p>
            <a:pPr algn="ctr"/>
            <a:endParaRPr lang="en-US" sz="3200" dirty="0">
              <a:solidFill>
                <a:srgbClr val="0070C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942936" y="3787732"/>
            <a:ext cx="9625119" cy="1733588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539" tIns="81269" rIns="162539" bIns="81269" spcCol="0"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539" tIns="81269" rIns="162539" bIns="81269" spcCol="0"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539" tIns="81269" rIns="162539" bIns="81269" spcCol="0"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338999" y="3511523"/>
            <a:ext cx="2549884" cy="2400835"/>
            <a:chOff x="1212273" y="1084984"/>
            <a:chExt cx="992332" cy="992332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val 8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94596" y="-26029"/>
            <a:ext cx="3155524" cy="3130362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00B0F0"/>
            </a:soli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837742" y="1082793"/>
            <a:ext cx="2591010" cy="1805407"/>
          </a:xfrm>
          <a:prstGeom prst="rect">
            <a:avLst/>
          </a:prstGeom>
          <a:noFill/>
        </p:spPr>
        <p:txBody>
          <a:bodyPr wrap="square" lIns="162473" tIns="81237" rIns="162473" bIns="81237" rtlCol="0">
            <a:spAutoFit/>
          </a:bodyPr>
          <a:lstStyle/>
          <a:p>
            <a:pPr algn="ctr"/>
            <a:r>
              <a:rPr lang="en-US" sz="5333" b="1" dirty="0" err="1">
                <a:solidFill>
                  <a:srgbClr val="00B0F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Tuần</a:t>
            </a:r>
            <a:r>
              <a:rPr lang="en-US" sz="5333" b="1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33" b="1" dirty="0">
                <a:solidFill>
                  <a:srgbClr val="00B0F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10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338999" y="37878"/>
            <a:ext cx="12733867" cy="1702943"/>
          </a:xfrm>
          <a:prstGeom prst="rect">
            <a:avLst/>
          </a:prstGeom>
          <a:noFill/>
        </p:spPr>
        <p:txBody>
          <a:bodyPr wrap="square" lIns="162473" tIns="81237" rIns="162473" bIns="81237" rtlCol="0">
            <a:spAutoFit/>
          </a:bodyPr>
          <a:lstStyle/>
          <a:p>
            <a:pPr algn="ctr"/>
            <a:r>
              <a:rPr lang="en-US" sz="10000" b="1" dirty="0" err="1">
                <a:ln w="3175">
                  <a:solidFill>
                    <a:schemeClr val="bg1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Chủ</a:t>
            </a:r>
            <a:r>
              <a:rPr lang="en-US" sz="10000" b="1" dirty="0">
                <a:ln w="3175">
                  <a:solidFill>
                    <a:schemeClr val="bg1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10000" b="1" dirty="0" err="1">
                <a:ln w="3175">
                  <a:solidFill>
                    <a:schemeClr val="bg1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đề</a:t>
            </a:r>
            <a:r>
              <a:rPr lang="en-US" sz="10000" b="1" dirty="0">
                <a:ln w="3175">
                  <a:solidFill>
                    <a:schemeClr val="bg1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93633" y="4079032"/>
            <a:ext cx="2921994" cy="1039557"/>
          </a:xfrm>
          <a:prstGeom prst="rect">
            <a:avLst/>
          </a:prstGeom>
          <a:noFill/>
        </p:spPr>
        <p:txBody>
          <a:bodyPr wrap="square" lIns="162473" tIns="81237" rIns="162473" bIns="81237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Bài</a:t>
            </a:r>
            <a:r>
              <a:rPr lang="en-US" sz="4267" b="1" dirty="0">
                <a:solidFill>
                  <a:schemeClr val="bg1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689" b="1" dirty="0">
                <a:solidFill>
                  <a:schemeClr val="bg1"/>
                </a:solidFill>
                <a:latin typeface="UTM Avo" panose="02040603050506020204" pitchFamily="18" charset="0"/>
                <a:ea typeface="Arial-Rounded" pitchFamily="34" charset="0"/>
                <a:cs typeface="Times New Roman" pitchFamily="18" charset="0"/>
              </a:rPr>
              <a:t>18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62518" y="4053569"/>
            <a:ext cx="8989247" cy="1087390"/>
          </a:xfrm>
          <a:prstGeom prst="rect">
            <a:avLst/>
          </a:prstGeom>
          <a:noFill/>
        </p:spPr>
        <p:txBody>
          <a:bodyPr wrap="square" lIns="162473" tIns="81237" rIns="162473" bIns="81237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TỚ NHỚ CẬU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8906934"/>
            <a:ext cx="16256000" cy="23706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473" tIns="81237" rIns="162473" bIns="81237" spcCol="0" rtlCol="0" anchor="ctr"/>
          <a:lstStyle/>
          <a:p>
            <a:pPr algn="ctr"/>
            <a:endParaRPr lang="en-US" sz="3200">
              <a:solidFill>
                <a:srgbClr val="0070C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3EFBD1-593C-4E64-A10E-5A058608B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7753" y="-2931"/>
            <a:ext cx="2374900" cy="165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D352238-AB1D-4028-825A-B1AA590A9FBF}"/>
              </a:ext>
            </a:extLst>
          </p:cNvPr>
          <p:cNvSpPr/>
          <p:nvPr/>
        </p:nvSpPr>
        <p:spPr>
          <a:xfrm>
            <a:off x="3650120" y="1780893"/>
            <a:ext cx="1000108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Niềm</a:t>
            </a:r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vui</a:t>
            </a:r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tuổi</a:t>
            </a:r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thơ</a:t>
            </a:r>
            <a:endParaRPr lang="en-U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UTM Avo" panose="0204060305050602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85D1E6-6FB2-4795-882E-4CFF7F81A296}"/>
              </a:ext>
            </a:extLst>
          </p:cNvPr>
          <p:cNvSpPr/>
          <p:nvPr/>
        </p:nvSpPr>
        <p:spPr>
          <a:xfrm>
            <a:off x="8090052" y="5588163"/>
            <a:ext cx="1763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791547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8125728F-46F9-4264-9F8C-8B8B89F439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6" y="8099090"/>
            <a:ext cx="16256000" cy="106592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43A4F44-8C5E-42D9-AB33-BE1B9BC53F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299" y="350588"/>
            <a:ext cx="1048681" cy="77919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A4871B5-2A6E-4C95-A739-F5C69C9AB2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0309" y="1686423"/>
            <a:ext cx="967287" cy="71871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B032A17-5C67-4FCC-BA77-943579DC76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8387" y="-158676"/>
            <a:ext cx="1656853" cy="120269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E823975-2998-46BE-82BB-2BCA69AA20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1917" y="631834"/>
            <a:ext cx="1775896" cy="136104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5E7A02D-12BE-49C7-BE19-B776539B2A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308" y="-564788"/>
            <a:ext cx="2047388" cy="164872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49B492D-906F-4ADD-8931-5793C9D4D9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7538" y="-369906"/>
            <a:ext cx="1098523" cy="1784225"/>
          </a:xfrm>
          <a:prstGeom prst="rect">
            <a:avLst/>
          </a:prstGeom>
        </p:spPr>
      </p:pic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3C09AE8E-05AD-484A-9A22-7F536B362F1F}"/>
              </a:ext>
            </a:extLst>
          </p:cNvPr>
          <p:cNvSpPr/>
          <p:nvPr/>
        </p:nvSpPr>
        <p:spPr>
          <a:xfrm>
            <a:off x="497921" y="764957"/>
            <a:ext cx="358465" cy="310576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25"/>
          </a:p>
        </p:txBody>
      </p:sp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214322A6-6768-4D60-A5EA-E05A48D9C409}"/>
              </a:ext>
            </a:extLst>
          </p:cNvPr>
          <p:cNvSpPr/>
          <p:nvPr/>
        </p:nvSpPr>
        <p:spPr>
          <a:xfrm>
            <a:off x="14191042" y="1509335"/>
            <a:ext cx="358465" cy="310576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25"/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9A53673D-C176-464D-96F2-9CAC6D1D2BFB}"/>
              </a:ext>
            </a:extLst>
          </p:cNvPr>
          <p:cNvSpPr/>
          <p:nvPr/>
        </p:nvSpPr>
        <p:spPr>
          <a:xfrm>
            <a:off x="15737596" y="2408529"/>
            <a:ext cx="358465" cy="310576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25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86F1B3D7-58B9-4288-A1C5-63FCFA409B8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3" y="7046824"/>
            <a:ext cx="2631539" cy="2022833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048681" y="676710"/>
            <a:ext cx="143985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Sóc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đồng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ý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với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kiến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điều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̀?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247726" y="1753796"/>
            <a:ext cx="11780548" cy="1108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Sóc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thường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xuyên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nhơ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́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kiến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9" name="PA_图片 1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99BC19F7-603F-4893-B6D9-BEE730DE40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6116" y="5411743"/>
            <a:ext cx="4176486" cy="417648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388" t="52734" r="18911" b="23633"/>
          <a:stretch/>
        </p:blipFill>
        <p:spPr bwMode="auto">
          <a:xfrm>
            <a:off x="2564423" y="2998622"/>
            <a:ext cx="9381693" cy="41740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406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488" y="1110723"/>
            <a:ext cx="5519909" cy="8077640"/>
          </a:xfrm>
          <a:prstGeom prst="rect">
            <a:avLst/>
          </a:prstGeom>
        </p:spPr>
      </p:pic>
      <p:pic>
        <p:nvPicPr>
          <p:cNvPr id="9" name="图片 5">
            <a:extLst>
              <a:ext uri="{FF2B5EF4-FFF2-40B4-BE49-F238E27FC236}">
                <a16:creationId xmlns:a16="http://schemas.microsoft.com/office/drawing/2014/main" id="{60932D90-BF1F-46A3-A430-FC72715840D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5" t="9789" r="12468"/>
          <a:stretch/>
        </p:blipFill>
        <p:spPr>
          <a:xfrm>
            <a:off x="11618099" y="5149543"/>
            <a:ext cx="4637901" cy="430374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17710" y="0"/>
            <a:ext cx="138931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3. Vì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kiến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phải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viết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lại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nhiều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lần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lá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thư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gửi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sóc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51072B-3EF0-45B3-A9A7-343E90498794}"/>
              </a:ext>
            </a:extLst>
          </p:cNvPr>
          <p:cNvSpPr txBox="1"/>
          <p:nvPr/>
        </p:nvSpPr>
        <p:spPr>
          <a:xfrm>
            <a:off x="217710" y="1722007"/>
            <a:ext cx="10754054" cy="3416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phải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nhiều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lần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gửi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DB7D53FE-0826-438D-96F0-67592F486476}"/>
              </a:ext>
            </a:extLst>
          </p:cNvPr>
          <p:cNvSpPr/>
          <p:nvPr/>
        </p:nvSpPr>
        <p:spPr>
          <a:xfrm>
            <a:off x="1237001" y="5149542"/>
            <a:ext cx="10754054" cy="149695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Các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thường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làm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̀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đê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̉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thê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̉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hiện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tình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bạn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thân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thiết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424AEE-1D86-44DC-AAD3-63864B9436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852" y="5149541"/>
            <a:ext cx="1509309" cy="141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548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8125728F-46F9-4264-9F8C-8B8B89F439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6" y="8099090"/>
            <a:ext cx="16256000" cy="106592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43A4F44-8C5E-42D9-AB33-BE1B9BC53F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12" y="1286324"/>
            <a:ext cx="1048681" cy="77919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A4871B5-2A6E-4C95-A739-F5C69C9AB2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0309" y="1686423"/>
            <a:ext cx="967287" cy="71871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B032A17-5C67-4FCC-BA77-943579DC76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0685" y="111037"/>
            <a:ext cx="1656853" cy="120269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E823975-2998-46BE-82BB-2BCA69AA20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129" y="1444622"/>
            <a:ext cx="1775896" cy="136104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5E7A02D-12BE-49C7-BE19-B776539B2A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47" y="55685"/>
            <a:ext cx="2047388" cy="164872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49B492D-906F-4ADD-8931-5793C9D4D9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4628" y="-12068"/>
            <a:ext cx="1098523" cy="1784225"/>
          </a:xfrm>
          <a:prstGeom prst="rect">
            <a:avLst/>
          </a:prstGeom>
        </p:spPr>
      </p:pic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3C09AE8E-05AD-484A-9A22-7F536B362F1F}"/>
              </a:ext>
            </a:extLst>
          </p:cNvPr>
          <p:cNvSpPr/>
          <p:nvPr/>
        </p:nvSpPr>
        <p:spPr>
          <a:xfrm>
            <a:off x="497921" y="764957"/>
            <a:ext cx="358465" cy="310576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25"/>
          </a:p>
        </p:txBody>
      </p:sp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214322A6-6768-4D60-A5EA-E05A48D9C409}"/>
              </a:ext>
            </a:extLst>
          </p:cNvPr>
          <p:cNvSpPr/>
          <p:nvPr/>
        </p:nvSpPr>
        <p:spPr>
          <a:xfrm>
            <a:off x="14191042" y="1509335"/>
            <a:ext cx="358465" cy="310576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25"/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9A53673D-C176-464D-96F2-9CAC6D1D2BFB}"/>
              </a:ext>
            </a:extLst>
          </p:cNvPr>
          <p:cNvSpPr/>
          <p:nvPr/>
        </p:nvSpPr>
        <p:spPr>
          <a:xfrm>
            <a:off x="15737596" y="2408529"/>
            <a:ext cx="358465" cy="310576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25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86F1B3D7-58B9-4288-A1C5-63FCFA409B8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3" y="7046824"/>
            <a:ext cx="2631539" cy="2022833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003014" y="631834"/>
            <a:ext cx="1439850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4. Theo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bạn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sẽ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cảm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thấy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thê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́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nào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nếu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nhận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được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của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880079" y="2593187"/>
            <a:ext cx="12157653" cy="3283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Nếu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nhận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được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của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bạn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có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thê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̉ sẽ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cảm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thấy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rất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buồn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rất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nhơ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́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Có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thê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̉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kiến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sẽ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giận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vì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sóc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giư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̃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lời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hứa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9" name="PA_图片 1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99BC19F7-603F-4893-B6D9-BEE730DE40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6116" y="5411743"/>
            <a:ext cx="4176486" cy="417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73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73"/>
          <a:stretch/>
        </p:blipFill>
        <p:spPr>
          <a:xfrm>
            <a:off x="2119" y="5136885"/>
            <a:ext cx="16271348" cy="400592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203" y="1191"/>
            <a:ext cx="13823793" cy="914162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0" b="5828"/>
          <a:stretch/>
        </p:blipFill>
        <p:spPr>
          <a:xfrm>
            <a:off x="2116" y="6277271"/>
            <a:ext cx="16251768" cy="286554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57" y="3793229"/>
            <a:ext cx="1080545" cy="127589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1740" y="393945"/>
            <a:ext cx="2033347" cy="363969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567" y="5436709"/>
            <a:ext cx="15915273" cy="371494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247705-340A-4B24-B677-EFB8CBDCC2F7}"/>
              </a:ext>
            </a:extLst>
          </p:cNvPr>
          <p:cNvSpPr/>
          <p:nvPr/>
        </p:nvSpPr>
        <p:spPr>
          <a:xfrm>
            <a:off x="3898624" y="1979096"/>
            <a:ext cx="9409948" cy="24520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9D7A92-E4AF-474A-A651-B29F97D54B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7" y="92538"/>
            <a:ext cx="2374900" cy="165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900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-91440" y="8169205"/>
            <a:ext cx="16256000" cy="9929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732" y="3193446"/>
            <a:ext cx="7167643" cy="1518278"/>
          </a:xfrm>
          <a:prstGeom prst="rect">
            <a:avLst/>
          </a:prstGeom>
          <a:noFill/>
        </p:spPr>
        <p:txBody>
          <a:bodyPr wrap="square" lIns="162473" tIns="81237" rIns="162473" bIns="81237" rtlCol="0">
            <a:spAutoFit/>
          </a:bodyPr>
          <a:lstStyle/>
          <a:p>
            <a:pPr algn="just"/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Khi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chơi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bạn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cảm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thấy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thê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́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nào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40798" y="642361"/>
            <a:ext cx="2302402" cy="942119"/>
            <a:chOff x="9566064" y="964372"/>
            <a:chExt cx="5446164" cy="698253"/>
          </a:xfrm>
        </p:grpSpPr>
        <p:sp>
          <p:nvSpPr>
            <p:cNvPr id="7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539" tIns="81269" rIns="162539" bIns="81269" spcCol="0" rtlCol="0" anchor="ctr"/>
            <a:lstStyle/>
            <a:p>
              <a:pPr algn="ctr"/>
              <a:endParaRPr lang="en-US" sz="4267"/>
            </a:p>
          </p:txBody>
        </p:sp>
        <p:sp>
          <p:nvSpPr>
            <p:cNvPr id="8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539" tIns="81269" rIns="162539" bIns="81269" spcCol="0" rtlCol="0" anchor="ctr"/>
            <a:lstStyle/>
            <a:p>
              <a:pPr algn="ctr"/>
              <a:endParaRPr lang="en-US" sz="4267"/>
            </a:p>
          </p:txBody>
        </p:sp>
        <p:sp>
          <p:nvSpPr>
            <p:cNvPr id="9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539" tIns="81269" rIns="162539" bIns="81269" spcCol="0" rtlCol="0" anchor="ctr"/>
            <a:lstStyle/>
            <a:p>
              <a:pPr algn="ctr"/>
              <a:r>
                <a:rPr lang="en-US" sz="4267" dirty="0">
                  <a:solidFill>
                    <a:srgbClr val="0070C0"/>
                  </a:solidFill>
                  <a:latin typeface="UTM Aristote" panose="02040603050506020204" pitchFamily="18" charset="0"/>
                </a:rPr>
                <a:t>ĐỌC</a:t>
              </a: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253" b="57367" l="20008" r="26232"/>
                    </a14:imgEffect>
                  </a14:imgLayer>
                </a14:imgProps>
              </a:ext>
            </a:extLst>
          </a:blip>
          <a:srcRect l="19230" t="49364" r="72990" b="41744"/>
          <a:stretch/>
        </p:blipFill>
        <p:spPr>
          <a:xfrm>
            <a:off x="231674" y="1613662"/>
            <a:ext cx="1855305" cy="119269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6256000" cy="601807"/>
            <a:chOff x="0" y="-127508"/>
            <a:chExt cx="12192000" cy="1361811"/>
          </a:xfrm>
        </p:grpSpPr>
        <p:sp>
          <p:nvSpPr>
            <p:cNvPr id="20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6" name="Picture 2" descr="https://i.pinimg.com/564x/c5/14/68/c5146895b96c281e4da8e559aa42f99c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664" y="1264353"/>
            <a:ext cx="8140428" cy="647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40798" y="5352871"/>
            <a:ext cx="7167643" cy="1518278"/>
          </a:xfrm>
          <a:prstGeom prst="rect">
            <a:avLst/>
          </a:prstGeom>
          <a:noFill/>
        </p:spPr>
        <p:txBody>
          <a:bodyPr wrap="square" lIns="162473" tIns="81237" rIns="162473" bIns="81237" rtlCol="0">
            <a:spAutoFit/>
          </a:bodyPr>
          <a:lstStyle/>
          <a:p>
            <a:pPr algn="just"/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bạn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cảm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thấy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thê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́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nào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4810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95852" y="830237"/>
            <a:ext cx="15732235" cy="798981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indent="463550" algn="just"/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Hằng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rủ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chuyển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rừng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Lúc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chia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buồn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phải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xuyên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tớ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đấy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gật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indent="463550" algn="just"/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buổi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lấy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tờ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giấy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nắn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ghi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Tớ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ơ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gió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qua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mang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Chiều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dạo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rừng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nhè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nhẹ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bay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xuống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reo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“A,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</a:t>
            </a:r>
          </a:p>
          <a:p>
            <a:pPr indent="463550" algn="just"/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ngồi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thềm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 Nh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định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bèn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 Nh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vẫn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đúng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ý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Lấy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tờ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giấy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ghi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ơ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Cứ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cặm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cụi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nhiều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liền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indent="463550" algn="just"/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lâu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do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gửi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ơ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tớ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</a:t>
            </a:r>
          </a:p>
          <a:p>
            <a:pPr indent="463550">
              <a:lnSpc>
                <a:spcPct val="120000"/>
              </a:lnSpc>
            </a:pP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270418" y="7988832"/>
            <a:ext cx="5418667" cy="840019"/>
          </a:xfrm>
          <a:prstGeom prst="roundRect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0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46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46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mấy</a:t>
            </a:r>
            <a:r>
              <a:rPr lang="en-US" sz="46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đoạn</a:t>
            </a:r>
            <a:r>
              <a:rPr lang="en-US" sz="46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12" name="Oval 11"/>
          <p:cNvSpPr/>
          <p:nvPr/>
        </p:nvSpPr>
        <p:spPr>
          <a:xfrm>
            <a:off x="186698" y="821438"/>
            <a:ext cx="560138" cy="515637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186698" y="2633886"/>
            <a:ext cx="560138" cy="49842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186698" y="4194997"/>
            <a:ext cx="560138" cy="53264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pic>
        <p:nvPicPr>
          <p:cNvPr id="19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-148248" y="8347909"/>
            <a:ext cx="16256000" cy="89057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6256000" cy="601807"/>
            <a:chOff x="0" y="-127508"/>
            <a:chExt cx="12192000" cy="1361811"/>
          </a:xfrm>
        </p:grpSpPr>
        <p:sp>
          <p:nvSpPr>
            <p:cNvPr id="21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09F03E6-CB7A-4E31-8D82-4B5C962A778F}"/>
              </a:ext>
            </a:extLst>
          </p:cNvPr>
          <p:cNvSpPr/>
          <p:nvPr/>
        </p:nvSpPr>
        <p:spPr>
          <a:xfrm>
            <a:off x="11063904" y="7613063"/>
            <a:ext cx="4589364" cy="72604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Tun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-le-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gơn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335225" y="38944"/>
            <a:ext cx="15732235" cy="67704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lang="en-US" sz="3600" b="1" dirty="0" err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18: TỚ NHỚ CẬU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270418" y="7984703"/>
            <a:ext cx="5418667" cy="840019"/>
          </a:xfrm>
          <a:prstGeom prst="roundRect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0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46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46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đoạn</a:t>
            </a:r>
            <a:endParaRPr lang="en-US" sz="4600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38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0" grpId="1" animBg="1"/>
      <p:bldP spid="12" grpId="0" animBg="1"/>
      <p:bldP spid="14" grpId="0" animBg="1"/>
      <p:bldP spid="15" grpId="0" animBg="1"/>
      <p:bldP spid="13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室内, 物体&#10;&#10;描述已自动生成">
            <a:extLst>
              <a:ext uri="{FF2B5EF4-FFF2-40B4-BE49-F238E27FC236}">
                <a16:creationId xmlns:a16="http://schemas.microsoft.com/office/drawing/2014/main" id="{76DE78DD-ADEF-4012-809E-66E68885B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-382097"/>
            <a:ext cx="13463960" cy="9526097"/>
          </a:xfrm>
          <a:prstGeom prst="rect">
            <a:avLst/>
          </a:prstGeom>
        </p:spPr>
      </p:pic>
      <p:pic>
        <p:nvPicPr>
          <p:cNvPr id="5" name="PA_图片 3">
            <a:extLst>
              <a:ext uri="{FF2B5EF4-FFF2-40B4-BE49-F238E27FC236}">
                <a16:creationId xmlns:a16="http://schemas.microsoft.com/office/drawing/2014/main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3211" y="3716249"/>
            <a:ext cx="6135611" cy="6135611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333" y="1098647"/>
            <a:ext cx="5497846" cy="8045353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937047" y="1556760"/>
            <a:ext cx="5418667" cy="84001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17630" y="3129300"/>
            <a:ext cx="297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nắn</a:t>
            </a:r>
            <a:r>
              <a:rPr lang="en-US" sz="6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nót</a:t>
            </a:r>
            <a:endParaRPr lang="en-US" sz="6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52126" y="4606973"/>
            <a:ext cx="297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cặm</a:t>
            </a:r>
            <a:r>
              <a:rPr lang="en-US" sz="6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cụi</a:t>
            </a:r>
            <a:endParaRPr lang="en-US" sz="6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6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95852" y="830237"/>
            <a:ext cx="15732235" cy="798981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indent="463550" algn="just"/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Hằng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rủ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chuyển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rừng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Lúc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chia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buồn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phải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xuyên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tớ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đấy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gật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indent="463550" algn="just"/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buổi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lấy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tờ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giấy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nắn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ghi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Tớ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ơ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gió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qua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mang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Chiều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dạo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rừng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nhè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nhẹ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bay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xuống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reo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“A,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</a:t>
            </a:r>
          </a:p>
          <a:p>
            <a:pPr indent="463550" algn="just"/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ngồi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thềm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 Nh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định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bèn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 Nh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vẫn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đúng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ý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Lấy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tờ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giấy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ghi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ơ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Cứ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cặm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cụi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nhiều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liền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indent="463550" algn="just"/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lâu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do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gửi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Th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ơ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tớ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</a:t>
            </a:r>
          </a:p>
          <a:p>
            <a:pPr indent="463550">
              <a:lnSpc>
                <a:spcPct val="120000"/>
              </a:lnSpc>
            </a:pP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86698" y="821438"/>
            <a:ext cx="560138" cy="515637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186698" y="2633886"/>
            <a:ext cx="560138" cy="49842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186698" y="4194997"/>
            <a:ext cx="560138" cy="53264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pic>
        <p:nvPicPr>
          <p:cNvPr id="19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-148248" y="8347909"/>
            <a:ext cx="16256000" cy="89057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6256000" cy="601807"/>
            <a:chOff x="0" y="-127508"/>
            <a:chExt cx="12192000" cy="1361811"/>
          </a:xfrm>
        </p:grpSpPr>
        <p:sp>
          <p:nvSpPr>
            <p:cNvPr id="21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09F03E6-CB7A-4E31-8D82-4B5C962A778F}"/>
              </a:ext>
            </a:extLst>
          </p:cNvPr>
          <p:cNvSpPr/>
          <p:nvPr/>
        </p:nvSpPr>
        <p:spPr>
          <a:xfrm>
            <a:off x="11063904" y="7613063"/>
            <a:ext cx="4589364" cy="72604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Tun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-le-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gơn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335225" y="38944"/>
            <a:ext cx="15732235" cy="67704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lang="en-US" sz="3600" b="1" dirty="0" err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18: TỚ NHỚ CẬU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270418" y="8137017"/>
            <a:ext cx="5418667" cy="840019"/>
          </a:xfrm>
          <a:prstGeom prst="roundRect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0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46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46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đoạn</a:t>
            </a:r>
            <a:endParaRPr lang="en-US" sz="4600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5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-91440" y="8169205"/>
            <a:ext cx="16256000" cy="992953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6256000" cy="601807"/>
            <a:chOff x="0" y="-127508"/>
            <a:chExt cx="12192000" cy="1361811"/>
          </a:xfrm>
        </p:grpSpPr>
        <p:sp>
          <p:nvSpPr>
            <p:cNvPr id="24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5031209" y="706530"/>
            <a:ext cx="5418667" cy="84001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dài</a:t>
            </a:r>
            <a:endParaRPr lang="en-US" sz="4400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图片 2">
            <a:extLst>
              <a:ext uri="{FF2B5EF4-FFF2-40B4-BE49-F238E27FC236}">
                <a16:creationId xmlns:a16="http://schemas.microsoft.com/office/drawing/2014/main" id="{9499C835-6942-4985-A2C8-7F05A71FA8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5772" y="5842860"/>
            <a:ext cx="4121121" cy="4121121"/>
          </a:xfrm>
          <a:prstGeom prst="rect">
            <a:avLst/>
          </a:prstGeom>
        </p:spPr>
      </p:pic>
      <p:pic>
        <p:nvPicPr>
          <p:cNvPr id="8" name="PA_图片 1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99BC19F7-603F-4893-B6D9-BEE730DE40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0337"/>
            <a:ext cx="4176486" cy="4176486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47851" y="2044443"/>
            <a:ext cx="14139674" cy="183013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345293" y="4330326"/>
            <a:ext cx="14542407" cy="183013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395288">
              <a:lnSpc>
                <a:spcPct val="120000"/>
              </a:lnSpc>
            </a:pP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Cứ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cặm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cụi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nhiều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liền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6506867" y="2570901"/>
            <a:ext cx="123986" cy="85374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9563156" y="2562314"/>
            <a:ext cx="123986" cy="85374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4106851" y="2572629"/>
            <a:ext cx="123986" cy="85374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14230837" y="2570901"/>
            <a:ext cx="123986" cy="85374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0295379" y="4818523"/>
            <a:ext cx="123986" cy="85374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15432741" y="4778195"/>
            <a:ext cx="123986" cy="85374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15564658" y="4778195"/>
            <a:ext cx="123986" cy="85374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20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418666" y="645151"/>
            <a:ext cx="5418667" cy="84001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Giải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nghĩa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0492B02-98B6-4E81-9A77-773825039D2E}"/>
              </a:ext>
            </a:extLst>
          </p:cNvPr>
          <p:cNvSpPr txBox="1"/>
          <p:nvPr/>
        </p:nvSpPr>
        <p:spPr>
          <a:xfrm>
            <a:off x="806600" y="1640698"/>
            <a:ext cx="119287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Cặm</a:t>
            </a:r>
            <a:r>
              <a:rPr lang="en-US" altLang="zh-CN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cụi</a:t>
            </a:r>
            <a:r>
              <a:rPr lang="en-US" altLang="zh-CN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altLang="zh-CN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chăm</a:t>
            </a:r>
            <a:r>
              <a:rPr lang="en-US" altLang="zh-CN" sz="4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</a:t>
            </a:r>
            <a:r>
              <a:rPr lang="en-US" altLang="zh-CN" sz="4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altLang="zh-CN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altLang="zh-CN" sz="4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trung</a:t>
            </a:r>
            <a:r>
              <a:rPr lang="en-US" altLang="zh-CN" sz="4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altLang="zh-CN" sz="4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việc</a:t>
            </a:r>
            <a:r>
              <a:rPr lang="en-US" altLang="zh-CN" sz="4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lang="en-US" altLang="zh-CN" sz="4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altLang="zh-CN" sz="4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endParaRPr lang="zh-CN" altLang="en-US" sz="44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-91440" y="8169205"/>
            <a:ext cx="16256000" cy="99295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6256000" cy="601807"/>
            <a:chOff x="0" y="-127508"/>
            <a:chExt cx="12192000" cy="1361811"/>
          </a:xfrm>
        </p:grpSpPr>
        <p:sp>
          <p:nvSpPr>
            <p:cNvPr id="11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6" name="Picture 2" descr="What Kids Read At Hamilton Grange – The Hamilton Tim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208" y="3134762"/>
            <a:ext cx="7967133" cy="5283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本框 6">
            <a:extLst>
              <a:ext uri="{FF2B5EF4-FFF2-40B4-BE49-F238E27FC236}">
                <a16:creationId xmlns:a16="http://schemas.microsoft.com/office/drawing/2014/main" id="{2D47FE5F-5342-444E-A466-EEDC21A12461}"/>
              </a:ext>
            </a:extLst>
          </p:cNvPr>
          <p:cNvSpPr txBox="1"/>
          <p:nvPr/>
        </p:nvSpPr>
        <p:spPr>
          <a:xfrm>
            <a:off x="806600" y="2340174"/>
            <a:ext cx="119287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Nắn</a:t>
            </a:r>
            <a:r>
              <a:rPr lang="en-US" altLang="zh-CN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nót</a:t>
            </a:r>
            <a:r>
              <a:rPr lang="en-US" altLang="zh-CN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altLang="zh-CN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altLang="zh-CN" sz="4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altLang="zh-CN" sz="4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cẩn</a:t>
            </a:r>
            <a:r>
              <a:rPr lang="en-US" altLang="zh-CN" sz="4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thận</a:t>
            </a:r>
            <a:r>
              <a:rPr lang="en-US" altLang="zh-CN" sz="4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altLang="zh-CN" sz="4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đẹp</a:t>
            </a:r>
            <a:r>
              <a:rPr lang="en-US" altLang="zh-CN" sz="4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endParaRPr lang="zh-CN" altLang="en-US" sz="44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85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A20FE26-1367-4A3F-85DE-8373044CA43F}"/>
              </a:ext>
            </a:extLst>
          </p:cNvPr>
          <p:cNvSpPr/>
          <p:nvPr/>
        </p:nvSpPr>
        <p:spPr>
          <a:xfrm>
            <a:off x="499648" y="367786"/>
            <a:ext cx="14661265" cy="7947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25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629FE9C-960A-473B-B9F3-6E7B8AB1A3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83" r="63070"/>
          <a:stretch/>
        </p:blipFill>
        <p:spPr>
          <a:xfrm>
            <a:off x="2420749" y="7644405"/>
            <a:ext cx="11915492" cy="13426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621" y="94702"/>
            <a:ext cx="6535180" cy="4857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463041" y="5132803"/>
            <a:ext cx="11602177" cy="14465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625519">
              <a:defRPr/>
            </a:pPr>
            <a:r>
              <a:rPr lang="en-US" altLang="zh-CN" sz="8800" b="1" spc="1067" dirty="0" err="1">
                <a:solidFill>
                  <a:srgbClr val="FF0000"/>
                </a:solidFill>
                <a:latin typeface="iCiel Mijas" panose="02000506000000020004" pitchFamily="50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altLang="zh-CN" sz="8800" b="1" spc="1067" dirty="0">
                <a:solidFill>
                  <a:srgbClr val="FF0000"/>
                </a:solidFill>
                <a:latin typeface="iCiel Mijas" panose="02000506000000020004" pitchFamily="50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8800" b="1" spc="1067" dirty="0" err="1">
                <a:solidFill>
                  <a:srgbClr val="FF0000"/>
                </a:solidFill>
                <a:latin typeface="iCiel Mijas" panose="02000506000000020004" pitchFamily="50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altLang="zh-CN" sz="8800" b="1" spc="1067" dirty="0">
                <a:solidFill>
                  <a:srgbClr val="FF0000"/>
                </a:solidFill>
                <a:latin typeface="iCiel Mijas" panose="02000506000000020004" pitchFamily="50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8800" b="1" spc="1067" dirty="0" err="1">
                <a:solidFill>
                  <a:srgbClr val="FF0000"/>
                </a:solidFill>
                <a:latin typeface="iCiel Mijas" panose="02000506000000020004" pitchFamily="50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endParaRPr lang="zh-CN" altLang="en-US" sz="8800" b="1" spc="1067" dirty="0">
              <a:solidFill>
                <a:srgbClr val="FF0000"/>
              </a:solidFill>
              <a:latin typeface="iCiel Mijas" panose="02000506000000020004" pitchFamily="50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801" y="436346"/>
            <a:ext cx="5497847" cy="870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3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43A4F44-8C5E-42D9-AB33-BE1B9BC53F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3" y="1100211"/>
            <a:ext cx="1048681" cy="77919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A4871B5-2A6E-4C95-A739-F5C69C9AB2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0309" y="1972173"/>
            <a:ext cx="967287" cy="71871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B032A17-5C67-4FCC-BA77-943579DC76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2615" y="109666"/>
            <a:ext cx="1656853" cy="120269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E823975-2998-46BE-82BB-2BCA69AA20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4290" y="820978"/>
            <a:ext cx="1775896" cy="136104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5E7A02D-12BE-49C7-BE19-B776539B2A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14" y="15528"/>
            <a:ext cx="2047388" cy="164872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49B492D-906F-4ADD-8931-5793C9D4D9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1041" y="141237"/>
            <a:ext cx="1098523" cy="1784225"/>
          </a:xfrm>
          <a:prstGeom prst="rect">
            <a:avLst/>
          </a:prstGeom>
        </p:spPr>
      </p:pic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3C09AE8E-05AD-484A-9A22-7F536B362F1F}"/>
              </a:ext>
            </a:extLst>
          </p:cNvPr>
          <p:cNvSpPr/>
          <p:nvPr/>
        </p:nvSpPr>
        <p:spPr>
          <a:xfrm>
            <a:off x="497921" y="764957"/>
            <a:ext cx="358465" cy="310576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25"/>
          </a:p>
        </p:txBody>
      </p:sp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214322A6-6768-4D60-A5EA-E05A48D9C409}"/>
              </a:ext>
            </a:extLst>
          </p:cNvPr>
          <p:cNvSpPr/>
          <p:nvPr/>
        </p:nvSpPr>
        <p:spPr>
          <a:xfrm>
            <a:off x="14191042" y="1795085"/>
            <a:ext cx="358465" cy="310576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25"/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9A53673D-C176-464D-96F2-9CAC6D1D2BFB}"/>
              </a:ext>
            </a:extLst>
          </p:cNvPr>
          <p:cNvSpPr/>
          <p:nvPr/>
        </p:nvSpPr>
        <p:spPr>
          <a:xfrm>
            <a:off x="15737596" y="2694279"/>
            <a:ext cx="358465" cy="310576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25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8125728F-46F9-4264-9F8C-8B8B89F439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074617"/>
            <a:ext cx="16256000" cy="106592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86F1B3D7-58B9-4288-A1C5-63FCFA409B8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063" y="7050110"/>
            <a:ext cx="2631539" cy="2022833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8056" b="52963" l="54167" r="57083">
                        <a14:foregroundMark x1="55833" y1="49815" x2="55833" y2="49815"/>
                        <a14:foregroundMark x1="56094" y1="49815" x2="56094" y2="49815"/>
                        <a14:foregroundMark x1="56354" y1="51019" x2="56354" y2="51019"/>
                        <a14:foregroundMark x1="55937" y1="51944" x2="55937" y2="51944"/>
                        <a14:foregroundMark x1="55521" y1="52222" x2="55521" y2="52222"/>
                        <a14:foregroundMark x1="54896" y1="52315" x2="54896" y2="52315"/>
                        <a14:foregroundMark x1="54479" y1="51759" x2="54479" y2="51759"/>
                        <a14:foregroundMark x1="54583" y1="50000" x2="54583" y2="50000"/>
                        <a14:foregroundMark x1="54948" y1="49630" x2="54948" y2="49630"/>
                        <a14:foregroundMark x1="55521" y1="49352" x2="55521" y2="49352"/>
                        <a14:foregroundMark x1="55885" y1="49352" x2="55885" y2="49352"/>
                        <a14:foregroundMark x1="56198" y1="49907" x2="56198" y2="49907"/>
                        <a14:foregroundMark x1="55937" y1="49352" x2="55937" y2="49352"/>
                        <a14:foregroundMark x1="55052" y1="51204" x2="55052" y2="51204"/>
                        <a14:foregroundMark x1="55260" y1="49259" x2="55260" y2="49259"/>
                        <a14:foregroundMark x1="55833" y1="49444" x2="55833" y2="49444"/>
                        <a14:foregroundMark x1="55729" y1="49167" x2="55729" y2="49167"/>
                        <a14:foregroundMark x1="55000" y1="50000" x2="55000" y2="50000"/>
                        <a14:foregroundMark x1="54427" y1="51389" x2="54427" y2="51389"/>
                        <a14:foregroundMark x1="54427" y1="51111" x2="54427" y2="51111"/>
                      </a14:backgroundRemoval>
                    </a14:imgEffect>
                  </a14:imgLayer>
                </a14:imgProps>
              </a:ext>
            </a:extLst>
          </a:blip>
          <a:srcRect l="53860" t="47544" r="42982" b="47310"/>
          <a:stretch/>
        </p:blipFill>
        <p:spPr>
          <a:xfrm>
            <a:off x="1744560" y="-199631"/>
            <a:ext cx="1274187" cy="1168005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2974857" y="116109"/>
            <a:ext cx="7037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Trả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hỏi</a:t>
            </a:r>
            <a:endParaRPr lang="en-US" sz="4800" b="1" dirty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94926" y="839889"/>
            <a:ext cx="1335458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chia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sóc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kiến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cảm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thấy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thê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́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nào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06858" y="2389759"/>
            <a:ext cx="111132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chia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sóc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kiến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rất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buồn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735" t="66797" r="18633" b="19531"/>
          <a:stretch/>
        </p:blipFill>
        <p:spPr bwMode="auto">
          <a:xfrm>
            <a:off x="3817518" y="3939629"/>
            <a:ext cx="8109398" cy="3345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948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3636</TotalTime>
  <Words>826</Words>
  <Application>Microsoft Office PowerPoint</Application>
  <PresentationFormat>Custom</PresentationFormat>
  <Paragraphs>59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微软雅黑</vt:lpstr>
      <vt:lpstr>Arial</vt:lpstr>
      <vt:lpstr>Arial-Rounded</vt:lpstr>
      <vt:lpstr>Calibri</vt:lpstr>
      <vt:lpstr>Calibri Light</vt:lpstr>
      <vt:lpstr>等线</vt:lpstr>
      <vt:lpstr>iCiel Mijas</vt:lpstr>
      <vt:lpstr>Times New Roman</vt:lpstr>
      <vt:lpstr>UTM Aristote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pc</cp:lastModifiedBy>
  <cp:revision>107</cp:revision>
  <dcterms:created xsi:type="dcterms:W3CDTF">2021-05-31T08:31:14Z</dcterms:created>
  <dcterms:modified xsi:type="dcterms:W3CDTF">2021-10-18T17:21:48Z</dcterms:modified>
</cp:coreProperties>
</file>