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9" r:id="rId2"/>
    <p:sldId id="295" r:id="rId3"/>
    <p:sldId id="306" r:id="rId4"/>
    <p:sldId id="341" r:id="rId5"/>
    <p:sldId id="349" r:id="rId6"/>
    <p:sldId id="350" r:id="rId7"/>
    <p:sldId id="351" r:id="rId8"/>
    <p:sldId id="257" r:id="rId9"/>
    <p:sldId id="301" r:id="rId10"/>
    <p:sldId id="347" r:id="rId11"/>
    <p:sldId id="352" r:id="rId12"/>
    <p:sldId id="345" r:id="rId13"/>
    <p:sldId id="285" r:id="rId14"/>
    <p:sldId id="265" r:id="rId15"/>
    <p:sldId id="304" r:id="rId16"/>
    <p:sldId id="32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3333FF"/>
    <a:srgbClr val="FF0000"/>
    <a:srgbClr val="FF0066"/>
    <a:srgbClr val="CC0066"/>
    <a:srgbClr val="FF00FF"/>
    <a:srgbClr val="FFCCFF"/>
    <a:srgbClr val="CC00CC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45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2917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751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1656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580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316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64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502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490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766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735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2567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673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62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108633" y="3092823"/>
            <a:ext cx="5056192" cy="1452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CHƯƠNG 4</a:t>
            </a:r>
          </a:p>
          <a:p>
            <a:pPr algn="ctr">
              <a:lnSpc>
                <a:spcPct val="130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ỨNG DỤNG </a:t>
            </a:r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TIN </a:t>
            </a:r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801385" y="1243495"/>
            <a:ext cx="5491609" cy="553998"/>
            <a:chOff x="689904" y="1379897"/>
            <a:chExt cx="5491609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14100" y="1445277"/>
              <a:ext cx="5067413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Kích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hoạt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9" name="Rounded Rectangle 18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3" name="Rectangle 2"/>
          <p:cNvSpPr/>
          <p:nvPr/>
        </p:nvSpPr>
        <p:spPr>
          <a:xfrm>
            <a:off x="936651" y="1933386"/>
            <a:ext cx="10979129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5288" indent="-395288">
              <a:lnSpc>
                <a:spcPct val="13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vi-VN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ể </a:t>
            </a:r>
            <a:r>
              <a:rPr lang="vi-VN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kích hoạt phần mềm trình chiếu PowerPoint và chọn một kiểu trang trình chiếu có </a:t>
            </a:r>
            <a:r>
              <a:rPr lang="vi-VN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sẵn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82939" y="3028997"/>
            <a:ext cx="9839725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>
              <a:lnSpc>
                <a:spcPct val="130000"/>
              </a:lnSpc>
            </a:pP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[1] </a:t>
            </a:r>
            <a:r>
              <a:rPr lang="vi-VN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 đúp chuột vào biểu tượng phần mềm trình chiếu 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vi-VN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trên màn hình;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97227" y="4120949"/>
            <a:ext cx="78115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[2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kiểu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3712" y="2944103"/>
            <a:ext cx="762001" cy="708527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5872163" y="3798418"/>
            <a:ext cx="4482778" cy="2162175"/>
            <a:chOff x="5872163" y="3798418"/>
            <a:chExt cx="4482778" cy="216217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87791" y="3798418"/>
              <a:ext cx="3867150" cy="2162175"/>
            </a:xfrm>
            <a:prstGeom prst="rect">
              <a:avLst/>
            </a:prstGeom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5872163" y="4423221"/>
              <a:ext cx="90011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7101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038" y="1851309"/>
            <a:ext cx="8514841" cy="444851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801385" y="1243495"/>
            <a:ext cx="5491609" cy="553998"/>
            <a:chOff x="689904" y="1379897"/>
            <a:chExt cx="5491609" cy="553998"/>
          </a:xfrm>
        </p:grpSpPr>
        <p:grpSp>
          <p:nvGrpSpPr>
            <p:cNvPr id="6" name="Group 5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1114100" y="1445277"/>
              <a:ext cx="5067413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Kích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hoạt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1" name="Rounded Rectangle 10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cxnSp>
        <p:nvCxnSpPr>
          <p:cNvPr id="17" name="Straight Arrow Connector 16"/>
          <p:cNvCxnSpPr/>
          <p:nvPr/>
        </p:nvCxnSpPr>
        <p:spPr>
          <a:xfrm>
            <a:off x="2271713" y="2328863"/>
            <a:ext cx="1662852" cy="142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940067" y="2042570"/>
            <a:ext cx="14030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Dải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lệnh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2271713" y="3043238"/>
            <a:ext cx="1530844" cy="1821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542927" y="2760876"/>
            <a:ext cx="17287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2654568" y="4525929"/>
            <a:ext cx="2931845" cy="1353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925782" y="4243567"/>
            <a:ext cx="17287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Vùng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soạn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23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801385" y="1243495"/>
            <a:ext cx="5491609" cy="553998"/>
            <a:chOff x="689904" y="1379897"/>
            <a:chExt cx="5491609" cy="553998"/>
          </a:xfrm>
        </p:grpSpPr>
        <p:grpSp>
          <p:nvGrpSpPr>
            <p:cNvPr id="20" name="Group 1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1114100" y="1445277"/>
              <a:ext cx="5067413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Kích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hoạt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25" name="Rounded Rectangle 24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6" name="Group 5"/>
          <p:cNvGrpSpPr/>
          <p:nvPr/>
        </p:nvGrpSpPr>
        <p:grpSpPr>
          <a:xfrm>
            <a:off x="1963968" y="2197910"/>
            <a:ext cx="7537220" cy="3059890"/>
            <a:chOff x="1963968" y="2197910"/>
            <a:chExt cx="7537220" cy="3059890"/>
          </a:xfrm>
        </p:grpSpPr>
        <p:sp>
          <p:nvSpPr>
            <p:cNvPr id="18" name="Rectangle 17"/>
            <p:cNvSpPr/>
            <p:nvPr/>
          </p:nvSpPr>
          <p:spPr>
            <a:xfrm>
              <a:off x="3314715" y="2860296"/>
              <a:ext cx="4629118" cy="15327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  <a:spcAft>
                  <a:spcPts val="2400"/>
                </a:spcAft>
              </a:pP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iều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xảy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nháy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chuột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nút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lệnh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ở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bên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phải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màn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PowerPoint? </a:t>
              </a: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42957" y="3390013"/>
              <a:ext cx="574710" cy="473291"/>
            </a:xfrm>
            <a:prstGeom prst="rect">
              <a:avLst/>
            </a:prstGeom>
          </p:spPr>
        </p:pic>
        <p:sp>
          <p:nvSpPr>
            <p:cNvPr id="5" name="Cloud 4"/>
            <p:cNvSpPr/>
            <p:nvPr/>
          </p:nvSpPr>
          <p:spPr>
            <a:xfrm>
              <a:off x="1963968" y="2197910"/>
              <a:ext cx="7537220" cy="3059890"/>
            </a:xfrm>
            <a:prstGeom prst="cloud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8674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000585" y="439651"/>
            <a:ext cx="4353220" cy="62530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2573" y="453939"/>
            <a:ext cx="642378" cy="59838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355288" y="1500817"/>
            <a:ext cx="7345925" cy="4714246"/>
            <a:chOff x="2355288" y="1500817"/>
            <a:chExt cx="7345925" cy="4714246"/>
          </a:xfrm>
        </p:grpSpPr>
        <p:grpSp>
          <p:nvGrpSpPr>
            <p:cNvPr id="6" name="Group 5"/>
            <p:cNvGrpSpPr/>
            <p:nvPr/>
          </p:nvGrpSpPr>
          <p:grpSpPr>
            <a:xfrm>
              <a:off x="2355288" y="1743074"/>
              <a:ext cx="7345925" cy="4471989"/>
              <a:chOff x="5191921" y="1621740"/>
              <a:chExt cx="6508600" cy="4471989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5191921" y="1621740"/>
                <a:ext cx="6508600" cy="4471989"/>
              </a:xfrm>
              <a:prstGeom prst="round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5254255" y="2735885"/>
                <a:ext cx="6318715" cy="28777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lnSpc>
                    <a:spcPct val="130000"/>
                  </a:lnSpc>
                  <a:spcAft>
                    <a:spcPts val="1000"/>
                  </a:spcAft>
                  <a:buFont typeface="Wingdings" panose="05000000000000000000" pitchFamily="2" charset="2"/>
                  <a:buChar char="v"/>
                </a:pPr>
                <a:r>
                  <a:rPr lang="en-US" sz="24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trao</a:t>
                </a:r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đổi</a:t>
                </a:r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thực</a:t>
                </a:r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hiện</a:t>
                </a:r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việc</a:t>
                </a:r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en-US" sz="2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1000"/>
                  </a:spcAft>
                </a:pP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• 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Kích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hoạt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phần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mềm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trình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chiếu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PowerPoint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endPara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28600" indent="-228600" algn="just">
                  <a:lnSpc>
                    <a:spcPct val="130000"/>
                  </a:lnSpc>
                  <a:spcAft>
                    <a:spcPts val="1000"/>
                  </a:spcAft>
                </a:pP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• 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Chọn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kiểu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trang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trình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chiếu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Blank Presentation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endPara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1000"/>
                  </a:spcAft>
                </a:pP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• 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Thoát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khỏi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phần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mềm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trình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chiếu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PowerPoint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Oval 8"/>
            <p:cNvSpPr/>
            <p:nvPr/>
          </p:nvSpPr>
          <p:spPr>
            <a:xfrm>
              <a:off x="3851640" y="1500817"/>
              <a:ext cx="4353220" cy="484514"/>
            </a:xfrm>
            <a:prstGeom prst="ellipse">
              <a:avLst/>
            </a:prstGeom>
            <a:solidFill>
              <a:srgbClr val="00B05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5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929145" y="428625"/>
            <a:ext cx="4353220" cy="59346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808" y="454019"/>
            <a:ext cx="591416" cy="568071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398152" y="1529390"/>
            <a:ext cx="7160187" cy="4714246"/>
            <a:chOff x="2355288" y="1500817"/>
            <a:chExt cx="7160187" cy="4714246"/>
          </a:xfrm>
        </p:grpSpPr>
        <p:grpSp>
          <p:nvGrpSpPr>
            <p:cNvPr id="10" name="Group 9"/>
            <p:cNvGrpSpPr/>
            <p:nvPr/>
          </p:nvGrpSpPr>
          <p:grpSpPr>
            <a:xfrm>
              <a:off x="2355288" y="1743074"/>
              <a:ext cx="7160187" cy="4471989"/>
              <a:chOff x="5191921" y="1621740"/>
              <a:chExt cx="6344033" cy="4471989"/>
            </a:xfrm>
          </p:grpSpPr>
          <p:sp>
            <p:nvSpPr>
              <p:cNvPr id="12" name="Rounded Rectangle 11"/>
              <p:cNvSpPr/>
              <p:nvPr/>
            </p:nvSpPr>
            <p:spPr>
              <a:xfrm>
                <a:off x="5191921" y="1621740"/>
                <a:ext cx="6344033" cy="4471989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5317548" y="2764460"/>
                <a:ext cx="6091815" cy="28777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lnSpc>
                    <a:spcPct val="130000"/>
                  </a:lnSpc>
                  <a:spcAft>
                    <a:spcPts val="1000"/>
                  </a:spcAft>
                  <a:buFont typeface="Wingdings" panose="05000000000000000000" pitchFamily="2" charset="2"/>
                  <a:buChar char="v"/>
                </a:pPr>
                <a:r>
                  <a:rPr lang="en-US" sz="24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2400" b="1" dirty="0">
                    <a:solidFill>
                      <a:srgbClr val="3333CC"/>
                    </a:solidFill>
                  </a:rPr>
                  <a:t>Em hãy cùng bạn thực hiện các việc dưới đây: </a:t>
                </a:r>
                <a:endParaRPr lang="en-US" sz="2400" b="1" dirty="0" smtClean="0">
                  <a:solidFill>
                    <a:srgbClr val="3333CC"/>
                  </a:solidFill>
                </a:endParaRPr>
              </a:p>
              <a:p>
                <a:pPr algn="just">
                  <a:lnSpc>
                    <a:spcPct val="130000"/>
                  </a:lnSpc>
                  <a:spcAft>
                    <a:spcPts val="1000"/>
                  </a:spcAft>
                </a:pPr>
                <a:r>
                  <a:rPr lang="vi-VN" sz="2400" dirty="0" smtClean="0">
                    <a:solidFill>
                      <a:srgbClr val="FF0000"/>
                    </a:solidFill>
                  </a:rPr>
                  <a:t>•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3333CC"/>
                    </a:solidFill>
                  </a:rPr>
                  <a:t> </a:t>
                </a:r>
                <a:r>
                  <a:rPr lang="vi-VN" sz="2400" dirty="0" smtClean="0">
                    <a:solidFill>
                      <a:srgbClr val="3333CC"/>
                    </a:solidFill>
                  </a:rPr>
                  <a:t>Kích </a:t>
                </a:r>
                <a:r>
                  <a:rPr lang="vi-VN" sz="2400" dirty="0">
                    <a:solidFill>
                      <a:srgbClr val="3333CC"/>
                    </a:solidFill>
                  </a:rPr>
                  <a:t>hoạt phần mềm trình chiếu </a:t>
                </a:r>
                <a:r>
                  <a:rPr lang="vi-VN" sz="2400" b="1" dirty="0">
                    <a:solidFill>
                      <a:srgbClr val="3333CC"/>
                    </a:solidFill>
                  </a:rPr>
                  <a:t>PowerPoint;</a:t>
                </a:r>
                <a:r>
                  <a:rPr lang="vi-VN" sz="2400" dirty="0">
                    <a:solidFill>
                      <a:srgbClr val="3333CC"/>
                    </a:solidFill>
                  </a:rPr>
                  <a:t> </a:t>
                </a:r>
                <a:endParaRPr lang="en-US" sz="2400" dirty="0" smtClean="0">
                  <a:solidFill>
                    <a:srgbClr val="3333CC"/>
                  </a:solidFill>
                </a:endParaRPr>
              </a:p>
              <a:p>
                <a:pPr algn="just">
                  <a:lnSpc>
                    <a:spcPct val="130000"/>
                  </a:lnSpc>
                  <a:spcAft>
                    <a:spcPts val="1000"/>
                  </a:spcAft>
                </a:pPr>
                <a:r>
                  <a:rPr lang="vi-VN" sz="2400" dirty="0" smtClean="0">
                    <a:solidFill>
                      <a:srgbClr val="FF0000"/>
                    </a:solidFill>
                  </a:rPr>
                  <a:t>• </a:t>
                </a:r>
                <a:r>
                  <a:rPr lang="en-US" sz="2400" dirty="0" smtClean="0">
                    <a:solidFill>
                      <a:srgbClr val="3333CC"/>
                    </a:solidFill>
                  </a:rPr>
                  <a:t>  </a:t>
                </a:r>
                <a:r>
                  <a:rPr lang="vi-VN" sz="2400" dirty="0" smtClean="0">
                    <a:solidFill>
                      <a:srgbClr val="3333CC"/>
                    </a:solidFill>
                  </a:rPr>
                  <a:t>Chọn </a:t>
                </a:r>
                <a:r>
                  <a:rPr lang="vi-VN" sz="2400" dirty="0">
                    <a:solidFill>
                      <a:srgbClr val="3333CC"/>
                    </a:solidFill>
                  </a:rPr>
                  <a:t>một kiểu trang trình chiếu nào đó; </a:t>
                </a:r>
                <a:endParaRPr lang="en-US" sz="2400" dirty="0" smtClean="0">
                  <a:solidFill>
                    <a:srgbClr val="3333CC"/>
                  </a:solidFill>
                </a:endParaRPr>
              </a:p>
              <a:p>
                <a:pPr algn="just">
                  <a:lnSpc>
                    <a:spcPct val="130000"/>
                  </a:lnSpc>
                  <a:spcAft>
                    <a:spcPts val="1000"/>
                  </a:spcAft>
                </a:pPr>
                <a:r>
                  <a:rPr lang="vi-VN" sz="2400" dirty="0" smtClean="0">
                    <a:solidFill>
                      <a:srgbClr val="FF0000"/>
                    </a:solidFill>
                  </a:rPr>
                  <a:t>•</a:t>
                </a:r>
                <a:r>
                  <a:rPr lang="vi-VN" sz="2400" dirty="0" smtClean="0">
                    <a:solidFill>
                      <a:srgbClr val="3333CC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3333CC"/>
                    </a:solidFill>
                  </a:rPr>
                  <a:t>  </a:t>
                </a:r>
                <a:r>
                  <a:rPr lang="vi-VN" sz="2400" dirty="0" smtClean="0">
                    <a:solidFill>
                      <a:srgbClr val="3333CC"/>
                    </a:solidFill>
                  </a:rPr>
                  <a:t>Thoát </a:t>
                </a:r>
                <a:r>
                  <a:rPr lang="vi-VN" sz="2400" dirty="0">
                    <a:solidFill>
                      <a:srgbClr val="3333CC"/>
                    </a:solidFill>
                  </a:rPr>
                  <a:t>khỏi phần mềm trình chiếu </a:t>
                </a:r>
                <a:r>
                  <a:rPr lang="vi-VN" sz="2400" b="1" dirty="0">
                    <a:solidFill>
                      <a:srgbClr val="3333CC"/>
                    </a:solidFill>
                  </a:rPr>
                  <a:t>PowerPoint.</a:t>
                </a:r>
                <a:r>
                  <a:rPr lang="vi-VN" sz="2400" dirty="0">
                    <a:solidFill>
                      <a:srgbClr val="3333CC"/>
                    </a:solidFill>
                  </a:rPr>
                  <a:t> </a:t>
                </a:r>
                <a:endPara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" name="Oval 10"/>
            <p:cNvSpPr/>
            <p:nvPr/>
          </p:nvSpPr>
          <p:spPr>
            <a:xfrm>
              <a:off x="3794488" y="1500817"/>
              <a:ext cx="4353220" cy="484514"/>
            </a:xfrm>
            <a:prstGeom prst="ellipse">
              <a:avLst/>
            </a:prstGeom>
            <a:solidFill>
              <a:srgbClr val="FF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5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02727" y="460628"/>
            <a:ext cx="3726873" cy="55378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300164" y="1913117"/>
            <a:ext cx="10072686" cy="3423157"/>
            <a:chOff x="1300164" y="1913117"/>
            <a:chExt cx="10072686" cy="3423157"/>
          </a:xfrm>
        </p:grpSpPr>
        <p:sp>
          <p:nvSpPr>
            <p:cNvPr id="3" name="Horizontal Scroll 2"/>
            <p:cNvSpPr/>
            <p:nvPr/>
          </p:nvSpPr>
          <p:spPr>
            <a:xfrm>
              <a:off x="1300164" y="1913117"/>
              <a:ext cx="10072686" cy="3423157"/>
            </a:xfrm>
            <a:prstGeom prst="horizontalScroll">
              <a:avLst/>
            </a:prstGeom>
            <a:solidFill>
              <a:srgbClr val="3333FF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r>
                <a:rPr lang="vi-VN" sz="2800" dirty="0"/>
                <a:t>Để kích hoạt phần mềm trình chiếu PowerPoint, em nháy đúp chuột vào biểu tượng của nó. Để thoát khỏi phần mềm này, em nháy chuột vào nút lệnh </a:t>
              </a:r>
              <a:r>
                <a:rPr lang="en-US" sz="2800" dirty="0" smtClean="0"/>
                <a:t>       </a:t>
              </a:r>
              <a:r>
                <a:rPr lang="vi-VN" sz="2800" dirty="0" smtClean="0"/>
                <a:t>ở </a:t>
              </a:r>
              <a:r>
                <a:rPr lang="vi-VN" sz="2800" dirty="0"/>
                <a:t>góc trên bên phải cửa sổ PowerPoint.</a:t>
              </a:r>
              <a:endParaRPr lang="en-US" sz="2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71887" y="3624695"/>
              <a:ext cx="574710" cy="4732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726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04813" y="-80963"/>
            <a:ext cx="13001625" cy="70199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27125" y="1633684"/>
            <a:ext cx="5452134" cy="359062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6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XIN CHÀO CÁC EM</a:t>
            </a:r>
            <a:endParaRPr lang="en-US" sz="6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936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545460" y="451184"/>
            <a:ext cx="3457933" cy="5959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 TRA BÀI CŨ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65597" y="2257922"/>
            <a:ext cx="6817658" cy="2515783"/>
            <a:chOff x="6313463" y="2784139"/>
            <a:chExt cx="7093904" cy="4134847"/>
          </a:xfrm>
        </p:grpSpPr>
        <p:sp>
          <p:nvSpPr>
            <p:cNvPr id="7" name="Rectangle 6"/>
            <p:cNvSpPr/>
            <p:nvPr/>
          </p:nvSpPr>
          <p:spPr>
            <a:xfrm>
              <a:off x="6334407" y="3543736"/>
              <a:ext cx="7072959" cy="22560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spcAft>
                  <a:spcPts val="1200"/>
                </a:spcAft>
              </a:pP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ở ổ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đĩa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D:</a:t>
              </a:r>
              <a:endParaRPr lang="en-US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313463" y="2784139"/>
              <a:ext cx="7093904" cy="4134847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113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0887" y="1217799"/>
            <a:ext cx="5610225" cy="47720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01379" y="537883"/>
            <a:ext cx="1845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CÁO</a:t>
            </a:r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03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2700" y="1392331"/>
            <a:ext cx="5572125" cy="44767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106075" y="551330"/>
            <a:ext cx="2053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GẤU TRÚC</a:t>
            </a:r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87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760" y="1567134"/>
            <a:ext cx="5702112" cy="40876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06075" y="551330"/>
            <a:ext cx="19014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MÈO</a:t>
            </a:r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391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60617" y="524436"/>
            <a:ext cx="3026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NGỰA VẰN</a:t>
            </a:r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0132" y="1496127"/>
            <a:ext cx="5576328" cy="424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2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792" y="1452562"/>
            <a:ext cx="6467475" cy="44100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17814" y="524436"/>
            <a:ext cx="24961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GÀ CON</a:t>
            </a:r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85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750670" y="1564603"/>
            <a:ext cx="8431305" cy="28346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vi-VN" sz="4000" b="1" u="sng" dirty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u="sng" dirty="0" smtClean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22</a:t>
            </a:r>
            <a:endParaRPr lang="vi-VN" sz="4000" b="1" u="sng" dirty="0">
              <a:ln w="28575">
                <a:noFill/>
              </a:ln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en-US" sz="4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 QUEN VỚI PHẦN MỀM TRÌNH CHIẾU</a:t>
            </a:r>
            <a:endParaRPr lang="vi-VN" sz="4800" b="1" dirty="0">
              <a:ln w="28575">
                <a:noFill/>
              </a:ln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805609" y="1248915"/>
            <a:ext cx="9769200" cy="553998"/>
            <a:chOff x="689904" y="1379897"/>
            <a:chExt cx="9769200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9358652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Nhận biết biểu tượng của phần mềm trình chiếu PowerPoint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29" name="Rectangle 28"/>
          <p:cNvSpPr/>
          <p:nvPr/>
        </p:nvSpPr>
        <p:spPr>
          <a:xfrm>
            <a:off x="1099054" y="1985170"/>
            <a:ext cx="10351417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vi-VN" sz="2400" dirty="0">
                <a:solidFill>
                  <a:srgbClr val="3333CC"/>
                </a:solidFill>
              </a:rPr>
              <a:t>Em hãy trao đổi với bạn để chỉ ra biểu tượng của phần mềm trình chiếu trên màn hình máy tính em đang thực hành.</a:t>
            </a:r>
            <a:endParaRPr lang="en-US" sz="23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2654" y="3324951"/>
            <a:ext cx="1751677" cy="15615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4686" y="3295979"/>
            <a:ext cx="1678908" cy="15905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0425" y="3295979"/>
            <a:ext cx="1553287" cy="166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2480</TotalTime>
  <Words>347</Words>
  <Application>Microsoft Office PowerPoint</Application>
  <PresentationFormat>Widescreen</PresentationFormat>
  <Paragraphs>61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MrHong</cp:lastModifiedBy>
  <cp:revision>435</cp:revision>
  <dcterms:created xsi:type="dcterms:W3CDTF">2022-01-27T15:18:21Z</dcterms:created>
  <dcterms:modified xsi:type="dcterms:W3CDTF">2022-05-12T07:56:45Z</dcterms:modified>
</cp:coreProperties>
</file>