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95" r:id="rId3"/>
    <p:sldId id="355" r:id="rId4"/>
    <p:sldId id="348" r:id="rId5"/>
    <p:sldId id="257" r:id="rId6"/>
    <p:sldId id="301" r:id="rId7"/>
    <p:sldId id="350" r:id="rId8"/>
    <p:sldId id="352" r:id="rId9"/>
    <p:sldId id="285" r:id="rId10"/>
    <p:sldId id="265" r:id="rId11"/>
    <p:sldId id="356" r:id="rId12"/>
    <p:sldId id="304" r:id="rId13"/>
    <p:sldId id="32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FF0000"/>
    <a:srgbClr val="FF0066"/>
    <a:srgbClr val="CC0066"/>
    <a:srgbClr val="FF00FF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8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0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65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43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38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5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26130" y="3092823"/>
            <a:ext cx="6021200" cy="136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 4</a:t>
            </a:r>
          </a:p>
          <a:p>
            <a:pPr algn="ctr">
              <a:lnSpc>
                <a:spcPct val="13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 DỤNG CỦA TIN HỌC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29145" y="428625"/>
            <a:ext cx="4353220" cy="59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08" y="454019"/>
            <a:ext cx="591416" cy="56807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55236" y="1388675"/>
            <a:ext cx="10601658" cy="1132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tệp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video </a:t>
            </a: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383" y="2684590"/>
            <a:ext cx="5726674" cy="320422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009057" y="3177321"/>
            <a:ext cx="4695310" cy="2218765"/>
            <a:chOff x="1888562" y="-209791"/>
            <a:chExt cx="7025149" cy="2106150"/>
          </a:xfrm>
          <a:solidFill>
            <a:srgbClr val="C00000"/>
          </a:solidFill>
        </p:grpSpPr>
        <p:sp>
          <p:nvSpPr>
            <p:cNvPr id="9" name="Cloud 8"/>
            <p:cNvSpPr/>
            <p:nvPr/>
          </p:nvSpPr>
          <p:spPr>
            <a:xfrm>
              <a:off x="1888562" y="-209791"/>
              <a:ext cx="7025149" cy="2106150"/>
            </a:xfrm>
            <a:prstGeom prst="cloud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79008" y="216682"/>
              <a:ext cx="5430411" cy="9877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022" y="1810936"/>
            <a:ext cx="9799955" cy="367039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556516" y="474075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43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8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CỦNG CỐ, DẶN DÒ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01256" y="2006220"/>
            <a:ext cx="9935569" cy="3794079"/>
            <a:chOff x="2434170" y="-717865"/>
            <a:chExt cx="8135347" cy="3601508"/>
          </a:xfrm>
          <a:noFill/>
        </p:grpSpPr>
        <p:sp>
          <p:nvSpPr>
            <p:cNvPr id="5" name="Cloud 4"/>
            <p:cNvSpPr/>
            <p:nvPr/>
          </p:nvSpPr>
          <p:spPr>
            <a:xfrm>
              <a:off x="2434170" y="-717865"/>
              <a:ext cx="8135347" cy="3601508"/>
            </a:xfrm>
            <a:prstGeom prst="cloud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408757" y="-35274"/>
              <a:ext cx="6017698" cy="192822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26: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nhiên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57445" y="2257922"/>
            <a:ext cx="6797529" cy="2173401"/>
            <a:chOff x="6037441" y="2784139"/>
            <a:chExt cx="7072960" cy="3572121"/>
          </a:xfrm>
        </p:grpSpPr>
        <p:sp>
          <p:nvSpPr>
            <p:cNvPr id="7" name="Rectangle 6"/>
            <p:cNvSpPr/>
            <p:nvPr/>
          </p:nvSpPr>
          <p:spPr>
            <a:xfrm>
              <a:off x="6037441" y="3320554"/>
              <a:ext cx="7072959" cy="25090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 CHƠI</a:t>
              </a:r>
            </a:p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LẬT HÌNH ĐOÁN ẢNH</a:t>
              </a:r>
              <a:endParaRPr lang="en-US" sz="3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037442" y="2784139"/>
              <a:ext cx="7072959" cy="357212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1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95663" y="1155032"/>
            <a:ext cx="9480884" cy="4780547"/>
            <a:chOff x="5383323" y="971470"/>
            <a:chExt cx="8763363" cy="7857129"/>
          </a:xfrm>
        </p:grpSpPr>
        <p:sp>
          <p:nvSpPr>
            <p:cNvPr id="7" name="Rectangle 6"/>
            <p:cNvSpPr/>
            <p:nvPr/>
          </p:nvSpPr>
          <p:spPr>
            <a:xfrm>
              <a:off x="6220177" y="1184890"/>
              <a:ext cx="7072959" cy="1094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LUẬT CHƠI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383323" y="971470"/>
              <a:ext cx="8763363" cy="785712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636294" y="2266914"/>
            <a:ext cx="8935453" cy="3127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1200"/>
              </a:spcAft>
              <a:buFontTx/>
              <a:buChar char="-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ẩn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30000"/>
              </a:lnSpc>
              <a:spcAft>
                <a:spcPts val="1200"/>
              </a:spcAft>
              <a:buFontTx/>
              <a:buChar char="-"/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lật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8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616" y="662195"/>
            <a:ext cx="7827498" cy="5452116"/>
          </a:xfrm>
          <a:prstGeom prst="rect">
            <a:avLst/>
          </a:prstGeom>
        </p:spPr>
      </p:pic>
      <p:sp>
        <p:nvSpPr>
          <p:cNvPr id="9" name="Rectangle: Rounded Corners 6">
            <a:extLst>
              <a:ext uri="{FF2B5EF4-FFF2-40B4-BE49-F238E27FC236}">
                <a16:creationId xmlns:a16="http://schemas.microsoft.com/office/drawing/2014/main" id="{60E22BBD-C42D-4498-9EBC-25BC72BE4731}"/>
              </a:ext>
            </a:extLst>
          </p:cNvPr>
          <p:cNvSpPr/>
          <p:nvPr/>
        </p:nvSpPr>
        <p:spPr>
          <a:xfrm>
            <a:off x="1974868" y="654610"/>
            <a:ext cx="1967667" cy="2669503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C50CB57-81BF-426C-9962-3BD433E53DA4}"/>
              </a:ext>
            </a:extLst>
          </p:cNvPr>
          <p:cNvSpPr/>
          <p:nvPr/>
        </p:nvSpPr>
        <p:spPr>
          <a:xfrm>
            <a:off x="5952969" y="659700"/>
            <a:ext cx="1934828" cy="272812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</a:p>
        </p:txBody>
      </p:sp>
      <p:sp>
        <p:nvSpPr>
          <p:cNvPr id="11" name="Rectangle: Rounded Corners 11">
            <a:extLst>
              <a:ext uri="{FF2B5EF4-FFF2-40B4-BE49-F238E27FC236}">
                <a16:creationId xmlns:a16="http://schemas.microsoft.com/office/drawing/2014/main" id="{5B8C98B0-6262-4DD1-9B8F-C9D6EEABD93B}"/>
              </a:ext>
            </a:extLst>
          </p:cNvPr>
          <p:cNvSpPr/>
          <p:nvPr/>
        </p:nvSpPr>
        <p:spPr>
          <a:xfrm>
            <a:off x="3963656" y="659703"/>
            <a:ext cx="1972276" cy="272812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hím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F5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3">
            <a:extLst>
              <a:ext uri="{FF2B5EF4-FFF2-40B4-BE49-F238E27FC236}">
                <a16:creationId xmlns:a16="http://schemas.microsoft.com/office/drawing/2014/main" id="{345A073A-325A-4243-8CD2-DDAF70A0B808}"/>
              </a:ext>
            </a:extLst>
          </p:cNvPr>
          <p:cNvSpPr/>
          <p:nvPr/>
        </p:nvSpPr>
        <p:spPr>
          <a:xfrm>
            <a:off x="7891427" y="657639"/>
            <a:ext cx="1917783" cy="272812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5">
            <a:extLst>
              <a:ext uri="{FF2B5EF4-FFF2-40B4-BE49-F238E27FC236}">
                <a16:creationId xmlns:a16="http://schemas.microsoft.com/office/drawing/2014/main" id="{C2F4F7B8-5003-4752-BD02-C7C8E5374B0C}"/>
              </a:ext>
            </a:extLst>
          </p:cNvPr>
          <p:cNvSpPr/>
          <p:nvPr/>
        </p:nvSpPr>
        <p:spPr>
          <a:xfrm>
            <a:off x="7925387" y="3386194"/>
            <a:ext cx="1854151" cy="2739692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PowerPoint,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chèn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Rectangle: Rounded Corners 17">
            <a:extLst>
              <a:ext uri="{FF2B5EF4-FFF2-40B4-BE49-F238E27FC236}">
                <a16:creationId xmlns:a16="http://schemas.microsoft.com/office/drawing/2014/main" id="{4B6B7460-73BF-4E93-803E-82F7F78DB1A4}"/>
              </a:ext>
            </a:extLst>
          </p:cNvPr>
          <p:cNvSpPr/>
          <p:nvPr/>
        </p:nvSpPr>
        <p:spPr>
          <a:xfrm>
            <a:off x="1963616" y="3340674"/>
            <a:ext cx="1972921" cy="2773637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lệnh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endParaRPr lang="en-US" sz="2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709AFDC4-7F54-45CA-A4BD-8F745EC762F7}"/>
              </a:ext>
            </a:extLst>
          </p:cNvPr>
          <p:cNvSpPr/>
          <p:nvPr/>
        </p:nvSpPr>
        <p:spPr>
          <a:xfrm>
            <a:off x="5950977" y="3374241"/>
            <a:ext cx="1971845" cy="274007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thoát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</a:p>
        </p:txBody>
      </p:sp>
      <p:sp>
        <p:nvSpPr>
          <p:cNvPr id="21" name="Rectangle: Rounded Corners 33">
            <a:extLst>
              <a:ext uri="{FF2B5EF4-FFF2-40B4-BE49-F238E27FC236}">
                <a16:creationId xmlns:a16="http://schemas.microsoft.com/office/drawing/2014/main" id="{CFC26953-055A-4467-9FBE-E9F2F694F5EC}"/>
              </a:ext>
            </a:extLst>
          </p:cNvPr>
          <p:cNvSpPr/>
          <p:nvPr/>
        </p:nvSpPr>
        <p:spPr>
          <a:xfrm>
            <a:off x="2076751" y="2750637"/>
            <a:ext cx="1739394" cy="54121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34">
            <a:extLst>
              <a:ext uri="{FF2B5EF4-FFF2-40B4-BE49-F238E27FC236}">
                <a16:creationId xmlns:a16="http://schemas.microsoft.com/office/drawing/2014/main" id="{5E525B94-FA74-418F-B0A8-2D6B0E586188}"/>
              </a:ext>
            </a:extLst>
          </p:cNvPr>
          <p:cNvSpPr/>
          <p:nvPr/>
        </p:nvSpPr>
        <p:spPr>
          <a:xfrm>
            <a:off x="4080625" y="2722501"/>
            <a:ext cx="1777764" cy="604105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35">
            <a:extLst>
              <a:ext uri="{FF2B5EF4-FFF2-40B4-BE49-F238E27FC236}">
                <a16:creationId xmlns:a16="http://schemas.microsoft.com/office/drawing/2014/main" id="{2A979A45-9FBB-4B13-AF4C-05ADFC7944E3}"/>
              </a:ext>
            </a:extLst>
          </p:cNvPr>
          <p:cNvSpPr/>
          <p:nvPr/>
        </p:nvSpPr>
        <p:spPr>
          <a:xfrm>
            <a:off x="6081037" y="2764705"/>
            <a:ext cx="1726204" cy="57768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37">
            <a:extLst>
              <a:ext uri="{FF2B5EF4-FFF2-40B4-BE49-F238E27FC236}">
                <a16:creationId xmlns:a16="http://schemas.microsoft.com/office/drawing/2014/main" id="{53211C79-5D49-4A14-8E69-86ED17F34811}"/>
              </a:ext>
            </a:extLst>
          </p:cNvPr>
          <p:cNvSpPr/>
          <p:nvPr/>
        </p:nvSpPr>
        <p:spPr>
          <a:xfrm>
            <a:off x="2091175" y="5448276"/>
            <a:ext cx="1724970" cy="62847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41">
            <a:extLst>
              <a:ext uri="{FF2B5EF4-FFF2-40B4-BE49-F238E27FC236}">
                <a16:creationId xmlns:a16="http://schemas.microsoft.com/office/drawing/2014/main" id="{C5F673EC-13C2-4F9A-B2A3-0B36D33ED9BE}"/>
              </a:ext>
            </a:extLst>
          </p:cNvPr>
          <p:cNvSpPr/>
          <p:nvPr/>
        </p:nvSpPr>
        <p:spPr>
          <a:xfrm>
            <a:off x="6086187" y="5448276"/>
            <a:ext cx="1692918" cy="62847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42">
            <a:extLst>
              <a:ext uri="{FF2B5EF4-FFF2-40B4-BE49-F238E27FC236}">
                <a16:creationId xmlns:a16="http://schemas.microsoft.com/office/drawing/2014/main" id="{2D3C8D93-EEE9-463B-8B89-69296AF705D5}"/>
              </a:ext>
            </a:extLst>
          </p:cNvPr>
          <p:cNvSpPr/>
          <p:nvPr/>
        </p:nvSpPr>
        <p:spPr>
          <a:xfrm>
            <a:off x="7970534" y="2750636"/>
            <a:ext cx="1746871" cy="59748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18">
            <a:extLst>
              <a:ext uri="{FF2B5EF4-FFF2-40B4-BE49-F238E27FC236}">
                <a16:creationId xmlns:a16="http://schemas.microsoft.com/office/drawing/2014/main" id="{FB00B37C-DAE6-4944-884D-99631B9E856C}"/>
              </a:ext>
            </a:extLst>
          </p:cNvPr>
          <p:cNvSpPr/>
          <p:nvPr/>
        </p:nvSpPr>
        <p:spPr>
          <a:xfrm>
            <a:off x="1969241" y="3324113"/>
            <a:ext cx="1969345" cy="2801773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: Rounded Corners 7">
            <a:extLst>
              <a:ext uri="{FF2B5EF4-FFF2-40B4-BE49-F238E27FC236}">
                <a16:creationId xmlns:a16="http://schemas.microsoft.com/office/drawing/2014/main" id="{399435AE-76DA-4400-B83D-0E9454D4EA08}"/>
              </a:ext>
            </a:extLst>
          </p:cNvPr>
          <p:cNvSpPr/>
          <p:nvPr/>
        </p:nvSpPr>
        <p:spPr>
          <a:xfrm>
            <a:off x="1974868" y="664029"/>
            <a:ext cx="1969345" cy="266049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6" name="Rectangle: Rounded Corners 10">
            <a:extLst>
              <a:ext uri="{FF2B5EF4-FFF2-40B4-BE49-F238E27FC236}">
                <a16:creationId xmlns:a16="http://schemas.microsoft.com/office/drawing/2014/main" id="{AE75A95B-DB65-44ED-8FA8-A566CBFA4DA2}"/>
              </a:ext>
            </a:extLst>
          </p:cNvPr>
          <p:cNvSpPr/>
          <p:nvPr/>
        </p:nvSpPr>
        <p:spPr>
          <a:xfrm>
            <a:off x="5933182" y="664757"/>
            <a:ext cx="1969345" cy="2709759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7" name="Rectangle: Rounded Corners 12">
            <a:extLst>
              <a:ext uri="{FF2B5EF4-FFF2-40B4-BE49-F238E27FC236}">
                <a16:creationId xmlns:a16="http://schemas.microsoft.com/office/drawing/2014/main" id="{5EFEB999-B64F-4EF0-983E-4AE82E277FBD}"/>
              </a:ext>
            </a:extLst>
          </p:cNvPr>
          <p:cNvSpPr/>
          <p:nvPr/>
        </p:nvSpPr>
        <p:spPr>
          <a:xfrm>
            <a:off x="3953667" y="659221"/>
            <a:ext cx="1969345" cy="271502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0" name="Rectangle: Rounded Corners 43">
            <a:extLst>
              <a:ext uri="{FF2B5EF4-FFF2-40B4-BE49-F238E27FC236}">
                <a16:creationId xmlns:a16="http://schemas.microsoft.com/office/drawing/2014/main" id="{C164FC6D-DDB0-4135-874C-6006C2DF5624}"/>
              </a:ext>
            </a:extLst>
          </p:cNvPr>
          <p:cNvSpPr/>
          <p:nvPr/>
        </p:nvSpPr>
        <p:spPr>
          <a:xfrm>
            <a:off x="8001033" y="5436555"/>
            <a:ext cx="1716371" cy="62438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16">
            <a:extLst>
              <a:ext uri="{FF2B5EF4-FFF2-40B4-BE49-F238E27FC236}">
                <a16:creationId xmlns:a16="http://schemas.microsoft.com/office/drawing/2014/main" id="{D089675A-FB27-43FE-99FA-94D60918ACDA}"/>
              </a:ext>
            </a:extLst>
          </p:cNvPr>
          <p:cNvSpPr/>
          <p:nvPr/>
        </p:nvSpPr>
        <p:spPr>
          <a:xfrm>
            <a:off x="7921249" y="3374858"/>
            <a:ext cx="1858289" cy="276322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: Rounded Corners 22">
            <a:extLst>
              <a:ext uri="{FF2B5EF4-FFF2-40B4-BE49-F238E27FC236}">
                <a16:creationId xmlns:a16="http://schemas.microsoft.com/office/drawing/2014/main" id="{5DD26853-A822-4604-8BC9-628FF1622F6C}"/>
              </a:ext>
            </a:extLst>
          </p:cNvPr>
          <p:cNvSpPr/>
          <p:nvPr/>
        </p:nvSpPr>
        <p:spPr>
          <a:xfrm>
            <a:off x="5949404" y="3378797"/>
            <a:ext cx="1969345" cy="2732608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948909" y="3388308"/>
            <a:ext cx="1998062" cy="2723097"/>
            <a:chOff x="3949445" y="3379637"/>
            <a:chExt cx="1998062" cy="2723097"/>
          </a:xfrm>
        </p:grpSpPr>
        <p:sp>
          <p:nvSpPr>
            <p:cNvPr id="15" name="Rectangle: Rounded Corners 19">
              <a:extLst>
                <a:ext uri="{FF2B5EF4-FFF2-40B4-BE49-F238E27FC236}">
                  <a16:creationId xmlns:a16="http://schemas.microsoft.com/office/drawing/2014/main" id="{2FEA0C6E-4729-4AC3-9FB2-03365433EFA1}"/>
                </a:ext>
              </a:extLst>
            </p:cNvPr>
            <p:cNvSpPr/>
            <p:nvPr/>
          </p:nvSpPr>
          <p:spPr>
            <a:xfrm>
              <a:off x="3949445" y="3379637"/>
              <a:ext cx="1998062" cy="2723097"/>
            </a:xfrm>
            <a:prstGeom prst="round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iều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xảy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nháy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nút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lệnh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ở 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PowerPoint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9419" y="4436473"/>
              <a:ext cx="333375" cy="285750"/>
            </a:xfrm>
            <a:prstGeom prst="rect">
              <a:avLst/>
            </a:prstGeom>
          </p:spPr>
        </p:pic>
      </p:grpSp>
      <p:sp>
        <p:nvSpPr>
          <p:cNvPr id="26" name="Rectangle: Rounded Corners 38">
            <a:extLst>
              <a:ext uri="{FF2B5EF4-FFF2-40B4-BE49-F238E27FC236}">
                <a16:creationId xmlns:a16="http://schemas.microsoft.com/office/drawing/2014/main" id="{ED71A069-6098-4DDC-84F5-57FEA077BAB8}"/>
              </a:ext>
            </a:extLst>
          </p:cNvPr>
          <p:cNvSpPr/>
          <p:nvPr/>
        </p:nvSpPr>
        <p:spPr>
          <a:xfrm>
            <a:off x="4116261" y="5462344"/>
            <a:ext cx="1686188" cy="6102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14">
            <a:extLst>
              <a:ext uri="{FF2B5EF4-FFF2-40B4-BE49-F238E27FC236}">
                <a16:creationId xmlns:a16="http://schemas.microsoft.com/office/drawing/2014/main" id="{A30FA849-9A7A-4775-A32C-E4D6042BF039}"/>
              </a:ext>
            </a:extLst>
          </p:cNvPr>
          <p:cNvSpPr/>
          <p:nvPr/>
        </p:nvSpPr>
        <p:spPr>
          <a:xfrm>
            <a:off x="7910120" y="648814"/>
            <a:ext cx="1887308" cy="2733646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: Rounded Corners 20">
            <a:extLst>
              <a:ext uri="{FF2B5EF4-FFF2-40B4-BE49-F238E27FC236}">
                <a16:creationId xmlns:a16="http://schemas.microsoft.com/office/drawing/2014/main" id="{D31AD0EB-EB06-4C72-88CB-91B0DFC38A31}"/>
              </a:ext>
            </a:extLst>
          </p:cNvPr>
          <p:cNvSpPr/>
          <p:nvPr/>
        </p:nvSpPr>
        <p:spPr>
          <a:xfrm>
            <a:off x="3954302" y="3378797"/>
            <a:ext cx="1988851" cy="2732608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09094" y="3240158"/>
            <a:ext cx="3513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Nháy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cuối</a:t>
            </a:r>
            <a:r>
              <a:rPr lang="en-US" sz="2400" dirty="0" smtClean="0"/>
              <a:t> </a:t>
            </a:r>
            <a:r>
              <a:rPr lang="en-US" sz="2400" dirty="0" err="1" smtClean="0"/>
              <a:t>câu</a:t>
            </a:r>
            <a:r>
              <a:rPr lang="en-US" sz="2400" dirty="0" smtClean="0"/>
              <a:t> </a:t>
            </a:r>
            <a:r>
              <a:rPr lang="en-US" sz="2400" dirty="0" err="1" smtClean="0"/>
              <a:t>hỏi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câu</a:t>
            </a:r>
            <a:r>
              <a:rPr lang="en-US" sz="2400" dirty="0" smtClean="0"/>
              <a:t> </a:t>
            </a:r>
            <a:r>
              <a:rPr lang="en-US" sz="2400" dirty="0" err="1" smtClean="0"/>
              <a:t>trả</a:t>
            </a:r>
            <a:r>
              <a:rPr lang="en-US" sz="2400" dirty="0" smtClean="0"/>
              <a:t> </a:t>
            </a:r>
            <a:r>
              <a:rPr lang="en-US" sz="2400" dirty="0" err="1" smtClean="0"/>
              <a:t>lời</a:t>
            </a:r>
            <a:r>
              <a:rPr lang="en-US" sz="2400" dirty="0" smtClean="0"/>
              <a:t> </a:t>
            </a:r>
            <a:r>
              <a:rPr lang="en-US" sz="2400" dirty="0" err="1" smtClean="0"/>
              <a:t>tương</a:t>
            </a:r>
            <a:r>
              <a:rPr lang="en-US" sz="2400" dirty="0" smtClean="0"/>
              <a:t> </a:t>
            </a:r>
            <a:r>
              <a:rPr lang="en-US" sz="2400" dirty="0" err="1" smtClean="0"/>
              <a:t>ứng</a:t>
            </a:r>
            <a:r>
              <a:rPr lang="en-US" sz="2400" dirty="0" smtClean="0"/>
              <a:t> </a:t>
            </a:r>
            <a:r>
              <a:rPr lang="en-US" sz="2400" dirty="0" err="1" smtClean="0"/>
              <a:t>sẽ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biến</a:t>
            </a:r>
            <a:r>
              <a:rPr lang="en-US" sz="2400" dirty="0" smtClean="0"/>
              <a:t> </a:t>
            </a:r>
            <a:r>
              <a:rPr lang="en-US" sz="2400" dirty="0" err="1" smtClean="0"/>
              <a:t>mất</a:t>
            </a:r>
            <a:r>
              <a:rPr lang="en-US" sz="2400" dirty="0" smtClean="0"/>
              <a:t> 2 </a:t>
            </a:r>
            <a:r>
              <a:rPr lang="en-US" sz="2400" dirty="0" err="1" smtClean="0"/>
              <a:t>tấm</a:t>
            </a:r>
            <a:r>
              <a:rPr lang="en-US" sz="2400" dirty="0" smtClean="0"/>
              <a:t> </a:t>
            </a:r>
            <a:r>
              <a:rPr lang="en-US" sz="2400" dirty="0" err="1" smtClean="0"/>
              <a:t>thẻ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12478832" y="1208443"/>
            <a:ext cx="3513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Nháy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giữa</a:t>
            </a:r>
            <a:r>
              <a:rPr lang="en-US" sz="2400" dirty="0" smtClean="0"/>
              <a:t> </a:t>
            </a:r>
            <a:r>
              <a:rPr lang="en-US" sz="2400" dirty="0" err="1" smtClean="0"/>
              <a:t>phần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 </a:t>
            </a:r>
            <a:r>
              <a:rPr lang="en-US" sz="2400" dirty="0" err="1" smtClean="0"/>
              <a:t>để</a:t>
            </a:r>
            <a:r>
              <a:rPr lang="en-US" sz="2400" dirty="0" smtClean="0"/>
              <a:t> </a:t>
            </a:r>
            <a:r>
              <a:rPr lang="en-US" sz="2400" dirty="0" err="1" smtClean="0"/>
              <a:t>úp</a:t>
            </a:r>
            <a:r>
              <a:rPr lang="en-US" sz="2400" dirty="0" smtClean="0"/>
              <a:t> </a:t>
            </a:r>
            <a:r>
              <a:rPr lang="en-US" sz="2400" dirty="0" err="1" smtClean="0"/>
              <a:t>lại</a:t>
            </a:r>
            <a:r>
              <a:rPr lang="en-US" sz="2400" dirty="0" smtClean="0"/>
              <a:t> </a:t>
            </a:r>
            <a:r>
              <a:rPr lang="en-US" sz="2400" dirty="0" err="1" smtClean="0"/>
              <a:t>tấm</a:t>
            </a:r>
            <a:r>
              <a:rPr lang="en-US" sz="2400" dirty="0" smtClean="0"/>
              <a:t> </a:t>
            </a:r>
            <a:r>
              <a:rPr lang="en-US" sz="2400" dirty="0" err="1" smtClean="0"/>
              <a:t>thẻ</a:t>
            </a:r>
            <a:r>
              <a:rPr lang="en-US" sz="2400" dirty="0" smtClean="0"/>
              <a:t> </a:t>
            </a:r>
            <a:r>
              <a:rPr lang="en-US" sz="2400" dirty="0" err="1" smtClean="0"/>
              <a:t>khi</a:t>
            </a:r>
            <a:r>
              <a:rPr lang="en-US" sz="2400" dirty="0" smtClean="0"/>
              <a:t> </a:t>
            </a:r>
            <a:r>
              <a:rPr lang="en-US" sz="2400" dirty="0" err="1" smtClean="0"/>
              <a:t>hs</a:t>
            </a:r>
            <a:r>
              <a:rPr lang="en-US" sz="2400" dirty="0" smtClean="0"/>
              <a:t> </a:t>
            </a:r>
            <a:r>
              <a:rPr lang="en-US" sz="2400" dirty="0" err="1" smtClean="0"/>
              <a:t>trả</a:t>
            </a:r>
            <a:r>
              <a:rPr lang="en-US" sz="2400" dirty="0" smtClean="0"/>
              <a:t> </a:t>
            </a:r>
            <a:r>
              <a:rPr lang="en-US" sz="2400" dirty="0" err="1" smtClean="0"/>
              <a:t>lời</a:t>
            </a:r>
            <a:r>
              <a:rPr lang="en-US" sz="2400" dirty="0" smtClean="0"/>
              <a:t> </a:t>
            </a:r>
            <a:r>
              <a:rPr lang="en-US" sz="2400" dirty="0" err="1" smtClean="0"/>
              <a:t>sai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004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21" grpId="0" animBg="1"/>
      <p:bldP spid="22" grpId="0" animBg="1"/>
      <p:bldP spid="23" grpId="0" animBg="1"/>
      <p:bldP spid="25" grpId="0" animBg="1"/>
      <p:bldP spid="29" grpId="0" animBg="1"/>
      <p:bldP spid="30" grpId="0" animBg="1"/>
      <p:bldP spid="31" grpId="0" animBg="1"/>
      <p:bldP spid="31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0" grpId="0" animBg="1"/>
      <p:bldP spid="41" grpId="0" animBg="1"/>
      <p:bldP spid="41" grpId="1" animBg="1"/>
      <p:bldP spid="42" grpId="0" animBg="1"/>
      <p:bldP spid="42" grpId="1" animBg="1"/>
      <p:bldP spid="26" grpId="0" animBg="1"/>
      <p:bldP spid="39" grpId="0" animBg="1"/>
      <p:bldP spid="39" grpId="1" animBg="1"/>
      <p:bldP spid="32" grpId="0" animBg="1"/>
      <p:bldP spid="3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64945" y="1752316"/>
            <a:ext cx="8431305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25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 THẾ GIỚI TỰ NHIÊN</a:t>
            </a:r>
            <a:endParaRPr lang="vi-VN" sz="44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558382" y="1811132"/>
            <a:ext cx="5082481" cy="3996113"/>
            <a:chOff x="4963381" y="1905936"/>
            <a:chExt cx="6765172" cy="3653820"/>
          </a:xfrm>
        </p:grpSpPr>
        <p:sp>
          <p:nvSpPr>
            <p:cNvPr id="20" name="Rounded Rectangle 19"/>
            <p:cNvSpPr/>
            <p:nvPr/>
          </p:nvSpPr>
          <p:spPr>
            <a:xfrm>
              <a:off x="4963381" y="1905936"/>
              <a:ext cx="6765172" cy="365382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335691" y="1964609"/>
              <a:ext cx="6063259" cy="3061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vi-VN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Hằng ngày, Hà thấy buổi sáng Mặt Trời ở phía đông, buổi chiều lại ở phía tây. Thế mà dì Tư bảo Trái Đất quay quanh Mặt Trời. Hà muốn sử dụng máy tính để tìm hiểu hiện tượng Trái Đất quay quanh Mặt Trời. 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34565" y="422671"/>
            <a:ext cx="4306335" cy="641127"/>
            <a:chOff x="3934565" y="422671"/>
            <a:chExt cx="4306335" cy="641127"/>
          </a:xfrm>
        </p:grpSpPr>
        <p:sp>
          <p:nvSpPr>
            <p:cNvPr id="13" name="Rounded Rectangle 12"/>
            <p:cNvSpPr/>
            <p:nvPr/>
          </p:nvSpPr>
          <p:spPr>
            <a:xfrm>
              <a:off x="3934565" y="422671"/>
              <a:ext cx="4306335" cy="641127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9004" y="427149"/>
              <a:ext cx="680058" cy="63664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401" y="1907386"/>
            <a:ext cx="5687957" cy="362793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87916" y="5622579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minh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64230"/>
            <a:ext cx="7438434" cy="557823"/>
            <a:chOff x="689904" y="1379897"/>
            <a:chExt cx="7438434" cy="557823"/>
          </a:xfrm>
        </p:grpSpPr>
        <p:sp>
          <p:nvSpPr>
            <p:cNvPr id="16" name="TextBox 15"/>
            <p:cNvSpPr txBox="1"/>
            <p:nvPr/>
          </p:nvSpPr>
          <p:spPr>
            <a:xfrm>
              <a:off x="689904" y="1379897"/>
              <a:ext cx="18473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9904" y="1445277"/>
              <a:ext cx="743843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600" b="1" dirty="0"/>
                <a:t>Xem video Trái Đất quay quanh Mặt Trời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672353" y="2421844"/>
            <a:ext cx="5872137" cy="3642780"/>
            <a:chOff x="4676696" y="1863997"/>
            <a:chExt cx="7793339" cy="4257146"/>
          </a:xfrm>
        </p:grpSpPr>
        <p:sp>
          <p:nvSpPr>
            <p:cNvPr id="19" name="Rounded Rectangle 18"/>
            <p:cNvSpPr/>
            <p:nvPr/>
          </p:nvSpPr>
          <p:spPr>
            <a:xfrm>
              <a:off x="4676696" y="1863997"/>
              <a:ext cx="7793339" cy="4257146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045654" y="2277773"/>
              <a:ext cx="6876750" cy="3564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 algn="just">
                <a:lnSpc>
                  <a:spcPct val="130000"/>
                </a:lnSpc>
                <a:spcAft>
                  <a:spcPts val="600"/>
                </a:spcAft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mở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sẵn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 GIỚI QUANH TA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</a:p>
            <a:p>
              <a:pPr marL="457200" indent="-457200" algn="just">
                <a:lnSpc>
                  <a:spcPct val="130000"/>
                </a:lnSpc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Vừa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vừa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</a:t>
              </a:r>
              <a:endPara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8229" y="2435519"/>
            <a:ext cx="4740145" cy="329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2667658" y="2261739"/>
            <a:ext cx="6554719" cy="3616547"/>
            <a:chOff x="2097348" y="1737866"/>
            <a:chExt cx="7976190" cy="4552382"/>
          </a:xfrm>
        </p:grpSpPr>
        <p:grpSp>
          <p:nvGrpSpPr>
            <p:cNvPr id="18" name="Group 17"/>
            <p:cNvGrpSpPr/>
            <p:nvPr/>
          </p:nvGrpSpPr>
          <p:grpSpPr>
            <a:xfrm>
              <a:off x="2097348" y="1985332"/>
              <a:ext cx="7976190" cy="4304916"/>
              <a:chOff x="4963381" y="1863998"/>
              <a:chExt cx="7067024" cy="4304916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963381" y="1863998"/>
                <a:ext cx="7067024" cy="4304916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277658" y="2413876"/>
                <a:ext cx="6355184" cy="30299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lnSpc>
                    <a:spcPct val="130000"/>
                  </a:lnSpc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trao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đổi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nhóm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những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thông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tin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mình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ghi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 algn="just">
                  <a:lnSpc>
                    <a:spcPct val="130000"/>
                  </a:lnSpc>
                  <a:spcBef>
                    <a:spcPts val="1200"/>
                  </a:spcBef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thời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gian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Trái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Đất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quay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vòng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quanh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Mặt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Trời</a:t>
                </a:r>
                <a:r>
                  <a:rPr lang="en-US" sz="24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3929762" y="1737866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90441" y="1351167"/>
            <a:ext cx="7438434" cy="557823"/>
            <a:chOff x="689904" y="1379897"/>
            <a:chExt cx="7438434" cy="557823"/>
          </a:xfrm>
        </p:grpSpPr>
        <p:sp>
          <p:nvSpPr>
            <p:cNvPr id="21" name="TextBox 20"/>
            <p:cNvSpPr txBox="1"/>
            <p:nvPr/>
          </p:nvSpPr>
          <p:spPr>
            <a:xfrm>
              <a:off x="689904" y="1379897"/>
              <a:ext cx="18473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89904" y="1445277"/>
              <a:ext cx="743843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600" b="1" dirty="0"/>
                <a:t>Xem video Trái Đất quay quanh Mặt Trời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851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00585" y="439651"/>
            <a:ext cx="4353220" cy="6253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3" y="453939"/>
            <a:ext cx="642378" cy="59838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998617" y="2050869"/>
            <a:ext cx="8046720" cy="3182724"/>
            <a:chOff x="4852075" y="1621740"/>
            <a:chExt cx="7129514" cy="3869403"/>
          </a:xfrm>
        </p:grpSpPr>
        <p:sp>
          <p:nvSpPr>
            <p:cNvPr id="21" name="Rounded Rectangle 20"/>
            <p:cNvSpPr/>
            <p:nvPr/>
          </p:nvSpPr>
          <p:spPr>
            <a:xfrm>
              <a:off x="4852075" y="1621740"/>
              <a:ext cx="7129514" cy="386940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073702" y="2330757"/>
              <a:ext cx="6671303" cy="26342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349250" algn="just">
                <a:lnSpc>
                  <a:spcPct val="130000"/>
                </a:lnSpc>
                <a:spcAft>
                  <a:spcPts val="600"/>
                </a:spcAft>
              </a:pPr>
              <a:r>
                <a:rPr lang="vi-VN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gần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vi-VN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349250" algn="just">
                <a:lnSpc>
                  <a:spcPct val="130000"/>
                </a:lnSpc>
                <a:spcAft>
                  <a:spcPts val="300"/>
                </a:spcAft>
              </a:pPr>
              <a:r>
                <a:rPr lang="vi-VN" sz="24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2883</TotalTime>
  <Words>499</Words>
  <Application>Microsoft Office PowerPoint</Application>
  <PresentationFormat>Widescreen</PresentationFormat>
  <Paragraphs>62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511</cp:revision>
  <dcterms:created xsi:type="dcterms:W3CDTF">2022-01-27T15:18:21Z</dcterms:created>
  <dcterms:modified xsi:type="dcterms:W3CDTF">2022-05-19T07:13:05Z</dcterms:modified>
</cp:coreProperties>
</file>