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9" r:id="rId2"/>
    <p:sldId id="367" r:id="rId3"/>
    <p:sldId id="257" r:id="rId4"/>
    <p:sldId id="301" r:id="rId5"/>
    <p:sldId id="350" r:id="rId6"/>
    <p:sldId id="361" r:id="rId7"/>
    <p:sldId id="368" r:id="rId8"/>
    <p:sldId id="369" r:id="rId9"/>
    <p:sldId id="359" r:id="rId10"/>
    <p:sldId id="370" r:id="rId11"/>
    <p:sldId id="30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00CC"/>
    <a:srgbClr val="FFCC00"/>
    <a:srgbClr val="FFFF66"/>
    <a:srgbClr val="66FF33"/>
    <a:srgbClr val="FF33CC"/>
    <a:srgbClr val="CCCC00"/>
    <a:srgbClr val="FF0066"/>
    <a:srgbClr val="00FF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24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32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09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486401" y="943428"/>
            <a:ext cx="1335314" cy="124225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99108" y="2185680"/>
            <a:ext cx="7858240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GIẢI QUYẾT VẤN ĐỀ VỚI </a:t>
            </a:r>
            <a:endParaRPr lang="en-US" sz="4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 </a:t>
            </a: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TRỢ GIÚP CỦA MÁY TÍNH 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57737" y="593505"/>
            <a:ext cx="4353220" cy="70154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959" y="599725"/>
            <a:ext cx="723900" cy="69532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89341" y="1542197"/>
            <a:ext cx="6666802" cy="4653887"/>
            <a:chOff x="2183642" y="1651378"/>
            <a:chExt cx="8629535" cy="4653887"/>
          </a:xfrm>
        </p:grpSpPr>
        <p:grpSp>
          <p:nvGrpSpPr>
            <p:cNvPr id="17" name="Group 16"/>
            <p:cNvGrpSpPr/>
            <p:nvPr/>
          </p:nvGrpSpPr>
          <p:grpSpPr>
            <a:xfrm>
              <a:off x="2183642" y="1651378"/>
              <a:ext cx="8629535" cy="4653887"/>
              <a:chOff x="4166852" y="1102007"/>
              <a:chExt cx="9310379" cy="5251811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166852" y="1102007"/>
                <a:ext cx="9310379" cy="5251811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309618" y="1861913"/>
                <a:ext cx="9015138" cy="1964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4000"/>
                  </a:lnSpc>
                  <a:spcAft>
                    <a:spcPts val="1000"/>
                  </a:spcAft>
                  <a:buClr>
                    <a:srgbClr val="FF0000"/>
                  </a:buClr>
                </a:pP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Minh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nhiệm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trồng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ấy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bốn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hồng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cúc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huệ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tiền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Cô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giao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Minh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đếm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5091880" y="1776554"/>
              <a:ext cx="27284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huống</a:t>
              </a:r>
              <a:r>
                <a: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7786297" y="3359495"/>
            <a:ext cx="3541581" cy="2267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400" dirty="0">
                <a:solidFill>
                  <a:srgbClr val="3333CC"/>
                </a:solidFill>
              </a:rPr>
              <a:t>Em hãy trao đổi với bạn và cho biết bạn Minh nên chia nhiệm vụ đó thành các nhiệm vụ nhỏ hơn như thế nào?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629098" y="1842444"/>
            <a:ext cx="3803844" cy="397149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022" y="2035601"/>
            <a:ext cx="1405924" cy="11307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810" y="4204730"/>
            <a:ext cx="1520756" cy="1438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t="-85" r="4500"/>
          <a:stretch/>
        </p:blipFill>
        <p:spPr>
          <a:xfrm>
            <a:off x="2555979" y="4203514"/>
            <a:ext cx="1529054" cy="14394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1616" y="4203514"/>
            <a:ext cx="1352402" cy="14382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/>
          <a:srcRect l="5524" b="3990"/>
          <a:stretch/>
        </p:blipFill>
        <p:spPr>
          <a:xfrm>
            <a:off x="5827595" y="4203514"/>
            <a:ext cx="1270195" cy="141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5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4235621" y="1815353"/>
            <a:ext cx="7167485" cy="2877671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/>
              <a:t>Khi thực hiện một nhiệm vụ, nên chia nó thành các nhiệm vụ nhỏ hơn để dễ hiểu và dễ thực hiện.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59707" y="1815353"/>
            <a:ext cx="3216608" cy="4270161"/>
            <a:chOff x="1082437" y="1224464"/>
            <a:chExt cx="3216608" cy="451142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4567550" y="566018"/>
            <a:ext cx="2989697" cy="65844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9771" y="1262037"/>
            <a:ext cx="24593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 HUỐNG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0907" y="2490985"/>
            <a:ext cx="4885148" cy="2973122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2400" dirty="0"/>
              <a:t>Lớp bạn Mận phát động quyên góp vở mới ủng hộ các bạn vùng khó khăn. Vở quyên góp được có ba loại với số trang: 100, 80 và 60. Cô giáo giao cho bạn Mận nhiệm vụ đếm số vở mỗi loại.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38257" y="684216"/>
            <a:ext cx="4611916" cy="2860897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4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1931761" y="1839616"/>
            <a:ext cx="8431305" cy="18743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dirty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28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NHỎ NHIỆM VỤ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834621" y="515843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26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88477" y="2554068"/>
            <a:ext cx="3960812" cy="267151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055135" y="1625599"/>
            <a:ext cx="5646057" cy="4412343"/>
          </a:xfrm>
          <a:prstGeom prst="roundRect">
            <a:avLst/>
          </a:prstGeom>
          <a:solidFill>
            <a:srgbClr val="CC00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77257" y="1944914"/>
            <a:ext cx="5225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Mận </a:t>
            </a:r>
            <a:r>
              <a:rPr lang="vi-V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nhiệm vụ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</a:t>
            </a:r>
            <a:r>
              <a:rPr lang="vi-V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nhiệm vụ nhỏ như sau: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23119" y="3302569"/>
            <a:ext cx="5121223" cy="904243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323119" y="4733470"/>
            <a:ext cx="5121223" cy="883555"/>
          </a:xfrm>
          <a:prstGeom prst="rect">
            <a:avLst/>
          </a:prstGeom>
          <a:solidFill>
            <a:srgbClr val="00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Đếm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878164" y="515843"/>
            <a:ext cx="4353220" cy="701545"/>
            <a:chOff x="4168573" y="1295284"/>
            <a:chExt cx="4353220" cy="701545"/>
          </a:xfrm>
        </p:grpSpPr>
        <p:sp>
          <p:nvSpPr>
            <p:cNvPr id="15" name="Rounded Rectangle 1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872"/>
              <a:ext cx="722412" cy="665379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2282"/>
            <a:ext cx="12192000" cy="685800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11200" y="1291764"/>
            <a:ext cx="5413829" cy="51101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30000"/>
              </a:lnSpc>
            </a:pP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661887" y="1993309"/>
            <a:ext cx="3483429" cy="609253"/>
          </a:xfrm>
          <a:prstGeom prst="roundRect">
            <a:avLst/>
          </a:prstGeom>
          <a:solidFill>
            <a:srgbClr val="FF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endParaRPr lang="en-US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306290" y="3101905"/>
            <a:ext cx="4194628" cy="2384486"/>
          </a:xfrm>
          <a:prstGeom prst="roundRect">
            <a:avLst/>
          </a:prstGeom>
          <a:noFill/>
          <a:ln w="190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720857" y="1426906"/>
            <a:ext cx="4397086" cy="156303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763659" y="4668588"/>
            <a:ext cx="4397086" cy="163560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243000" y="1684960"/>
            <a:ext cx="3352800" cy="609600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11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48032" y="3162659"/>
            <a:ext cx="1828340" cy="1368404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286542" y="4862207"/>
            <a:ext cx="33528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965247" y="269101"/>
            <a:ext cx="4353220" cy="701545"/>
            <a:chOff x="4168573" y="1295284"/>
            <a:chExt cx="4353220" cy="701545"/>
          </a:xfrm>
        </p:grpSpPr>
        <p:sp>
          <p:nvSpPr>
            <p:cNvPr id="30" name="Rounded Rectangle 29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282"/>
            <a:ext cx="12192000" cy="68580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7028" y="1272030"/>
            <a:ext cx="5457350" cy="5186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48649" y="1479700"/>
            <a:ext cx="4394208" cy="6908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TÌNH HUỐNG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47531" y="1272029"/>
            <a:ext cx="4891316" cy="3245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647531" y="4777832"/>
            <a:ext cx="4891316" cy="1693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335383" y="5005952"/>
            <a:ext cx="3559639" cy="53423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99878" y="2336105"/>
            <a:ext cx="4847775" cy="1799167"/>
          </a:xfrm>
          <a:prstGeom prst="roundRect">
            <a:avLst/>
          </a:prstGeom>
          <a:noFill/>
          <a:ln w="28575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lbảng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quét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sàn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250900" y="5642840"/>
            <a:ext cx="3728604" cy="60850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HS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965247" y="269101"/>
            <a:ext cx="4353220" cy="701545"/>
            <a:chOff x="4168573" y="1295284"/>
            <a:chExt cx="4353220" cy="701545"/>
          </a:xfrm>
        </p:grpSpPr>
        <p:sp>
          <p:nvSpPr>
            <p:cNvPr id="24" name="Rounded Rectangle 23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658981" y="4412564"/>
            <a:ext cx="5213444" cy="157531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0497" y="1359336"/>
            <a:ext cx="3872101" cy="305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2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617500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650123"/>
            <a:ext cx="695325" cy="6477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7919" y="1974508"/>
            <a:ext cx="6005611" cy="4117009"/>
            <a:chOff x="717919" y="1974508"/>
            <a:chExt cx="6005611" cy="4117009"/>
          </a:xfrm>
        </p:grpSpPr>
        <p:sp>
          <p:nvSpPr>
            <p:cNvPr id="9" name="Rounded Rectangle 8"/>
            <p:cNvSpPr/>
            <p:nvPr/>
          </p:nvSpPr>
          <p:spPr>
            <a:xfrm>
              <a:off x="717919" y="1974508"/>
              <a:ext cx="6005611" cy="411700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CC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57186" y="3177265"/>
              <a:ext cx="5926003" cy="24293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3088" indent="-573088"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en-US" sz="2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4625" indent="336550"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vi-VN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Chuẩn </a:t>
              </a:r>
              <a:r>
                <a:rPr lang="vi-VN" sz="2600" dirty="0">
                  <a:latin typeface="Arial" panose="020B0604020202020204" pitchFamily="34" charset="0"/>
                  <a:cs typeface="Arial" panose="020B0604020202020204" pitchFamily="34" charset="0"/>
                </a:rPr>
                <a:t>bị cặp sách trước khi đi học</a:t>
              </a:r>
              <a:r>
                <a:rPr lang="vi-VN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endParaRPr lang="en-US" sz="2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4625" indent="336550" algn="just">
                <a:lnSpc>
                  <a:spcPct val="130000"/>
                </a:lnSpc>
                <a:spcAft>
                  <a:spcPts val="1000"/>
                </a:spcAft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dãy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7 + 2 × 3.</a:t>
              </a:r>
              <a:endParaRPr lang="en-US" sz="2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02746" y="2212621"/>
              <a:ext cx="13837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608" y="2031643"/>
            <a:ext cx="4029898" cy="405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617500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650123"/>
            <a:ext cx="695325" cy="6477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7919" y="1659988"/>
            <a:ext cx="6414401" cy="4529797"/>
            <a:chOff x="717919" y="1659988"/>
            <a:chExt cx="6414401" cy="4529797"/>
          </a:xfrm>
        </p:grpSpPr>
        <p:sp>
          <p:nvSpPr>
            <p:cNvPr id="9" name="Rounded Rectangle 8"/>
            <p:cNvSpPr/>
            <p:nvPr/>
          </p:nvSpPr>
          <p:spPr>
            <a:xfrm>
              <a:off x="717919" y="1659988"/>
              <a:ext cx="6414401" cy="452979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77869" y="2287351"/>
              <a:ext cx="6099705" cy="138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vi-VN" sz="2400" dirty="0"/>
                <a:t>Lớp bạn An được giao nhiệm vụ dọn vệ sinh hai khu vực: khu lớp học và sân trường.</a:t>
              </a:r>
              <a:endParaRPr lang="en-US" sz="24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54954" y="1706268"/>
              <a:ext cx="21403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huống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044113" y="3668498"/>
            <a:ext cx="2801766" cy="242091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000625" y="3668498"/>
            <a:ext cx="2843928" cy="2414753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485810" y="3635135"/>
            <a:ext cx="3882776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400" dirty="0">
                <a:solidFill>
                  <a:srgbClr val="3333CC"/>
                </a:solidFill>
              </a:rPr>
              <a:t>Em hãy trao đổi với bạn và nêu cách chia nhiệm vụ của lớp bạn An thành các nhiệm vụ nhỏ hơn.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94626" y="2033516"/>
            <a:ext cx="4079260" cy="384116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258" y="2240321"/>
            <a:ext cx="1101996" cy="11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3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6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57737" y="593505"/>
            <a:ext cx="4353220" cy="70154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959" y="599725"/>
            <a:ext cx="723900" cy="69532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89341" y="1514901"/>
            <a:ext cx="6666802" cy="4735774"/>
            <a:chOff x="2183642" y="1651378"/>
            <a:chExt cx="8629535" cy="4735774"/>
          </a:xfrm>
        </p:grpSpPr>
        <p:grpSp>
          <p:nvGrpSpPr>
            <p:cNvPr id="17" name="Group 16"/>
            <p:cNvGrpSpPr/>
            <p:nvPr/>
          </p:nvGrpSpPr>
          <p:grpSpPr>
            <a:xfrm>
              <a:off x="2183642" y="1651378"/>
              <a:ext cx="8629535" cy="4735774"/>
              <a:chOff x="4166852" y="1102007"/>
              <a:chExt cx="9310379" cy="5344219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166852" y="1102007"/>
                <a:ext cx="9310379" cy="5344219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309618" y="1754103"/>
                <a:ext cx="9015138" cy="20046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4000"/>
                  </a:lnSpc>
                  <a:spcAft>
                    <a:spcPts val="1000"/>
                  </a:spcAft>
                  <a:buClr>
                    <a:srgbClr val="FF0000"/>
                  </a:buClr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chức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tham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Cô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giao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nhiệm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về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nhà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chuẩn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bị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đồ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nhân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lô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mình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4985884" y="1749258"/>
              <a:ext cx="27284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huống</a:t>
              </a:r>
              <a:r>
                <a: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Oval 6"/>
          <p:cNvSpPr/>
          <p:nvPr/>
        </p:nvSpPr>
        <p:spPr>
          <a:xfrm>
            <a:off x="805215" y="3816824"/>
            <a:ext cx="3156985" cy="2338316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139625" y="3830472"/>
            <a:ext cx="3093690" cy="2326944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86297" y="3591511"/>
            <a:ext cx="3541581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400" dirty="0">
                <a:solidFill>
                  <a:srgbClr val="3333CC"/>
                </a:solidFill>
              </a:rPr>
              <a:t>Nếu em ở lớp bạn Lan, em chia nhiệm vụ cô giao thành các nhiệm vụ nhỏ hơn như thế nào?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629098" y="2074460"/>
            <a:ext cx="3803844" cy="360300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022" y="2267617"/>
            <a:ext cx="1101996" cy="11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9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3340</TotalTime>
  <Words>469</Words>
  <Application>Microsoft Office PowerPoint</Application>
  <PresentationFormat>Widescreen</PresentationFormat>
  <Paragraphs>52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567</cp:revision>
  <dcterms:created xsi:type="dcterms:W3CDTF">2022-01-27T15:18:21Z</dcterms:created>
  <dcterms:modified xsi:type="dcterms:W3CDTF">2022-05-19T07:47:43Z</dcterms:modified>
</cp:coreProperties>
</file>