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7"/>
  </p:notesMasterIdLst>
  <p:sldIdLst>
    <p:sldId id="281" r:id="rId2"/>
    <p:sldId id="274" r:id="rId3"/>
    <p:sldId id="308" r:id="rId4"/>
    <p:sldId id="309" r:id="rId5"/>
    <p:sldId id="31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91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125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88168" y="1466176"/>
            <a:ext cx="85761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i="1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cs typeface="+mj-lt"/>
              </a:rPr>
              <a:t>Bài</a:t>
            </a:r>
            <a:r>
              <a:rPr lang="en-US" sz="4000" b="1" i="1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cs typeface="+mj-lt"/>
              </a:rPr>
              <a:t> </a:t>
            </a:r>
            <a:r>
              <a:rPr lang="en-US" sz="4000" b="1" i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cs typeface="+mj-lt"/>
              </a:rPr>
              <a:t>3 </a:t>
            </a:r>
            <a:r>
              <a:rPr lang="en-US" sz="4000" b="1" i="1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cs typeface="+mj-lt"/>
              </a:rPr>
              <a:t>:</a:t>
            </a:r>
            <a:r>
              <a:rPr lang="en-US" sz="4000" b="1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0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40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40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40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endParaRPr lang="vi-VN" sz="4000" b="1" spc="100" dirty="0" smtClean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vi-VN" sz="4000" b="1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3:Luyện tập</a:t>
            </a:r>
            <a:endParaRPr lang="en-US" sz="4000" b="1" spc="10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215" y="154940"/>
            <a:ext cx="2324100" cy="10058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620" y="155575"/>
            <a:ext cx="7439025" cy="1743075"/>
          </a:xfrm>
          <a:prstGeom prst="rect">
            <a:avLst/>
          </a:prstGeom>
        </p:spPr>
      </p:pic>
      <p:sp>
        <p:nvSpPr>
          <p:cNvPr id="8" name="Line Callout 1 7"/>
          <p:cNvSpPr/>
          <p:nvPr/>
        </p:nvSpPr>
        <p:spPr>
          <a:xfrm>
            <a:off x="4674870" y="2697480"/>
            <a:ext cx="4351655" cy="233362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64 = 60 + 4</a:t>
            </a:r>
          </a:p>
          <a:p>
            <a:pPr algn="ctr"/>
            <a:r>
              <a:rPr lang="en-US" sz="4400"/>
              <a:t>87 = 80 + 7</a:t>
            </a:r>
          </a:p>
          <a:p>
            <a:pPr algn="ctr"/>
            <a:r>
              <a:rPr lang="en-US" sz="4400"/>
              <a:t>46 = 40 + 6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86965" y="3535045"/>
            <a:ext cx="1828800" cy="6553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105" y="1276350"/>
            <a:ext cx="4671695" cy="32423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5745" y="358775"/>
            <a:ext cx="6513195" cy="17183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312660" y="1298575"/>
            <a:ext cx="993775" cy="5575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813800" y="1276350"/>
            <a:ext cx="993775" cy="5575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8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476865" y="1298575"/>
            <a:ext cx="993775" cy="55753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10</a:t>
            </a: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5842635" y="2295525"/>
            <a:ext cx="5881370" cy="1034415"/>
          </a:xfrm>
          <a:prstGeom prst="rect">
            <a:avLst/>
          </a:prstGeom>
        </p:spPr>
      </p:pic>
      <p:sp>
        <p:nvSpPr>
          <p:cNvPr id="15" name="Rectangles 14"/>
          <p:cNvSpPr/>
          <p:nvPr/>
        </p:nvSpPr>
        <p:spPr>
          <a:xfrm>
            <a:off x="6490970" y="3529965"/>
            <a:ext cx="4787265" cy="69977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11 + 8 = 19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6315" y="4519295"/>
            <a:ext cx="5394325" cy="784225"/>
          </a:xfrm>
          <a:prstGeom prst="rect">
            <a:avLst/>
          </a:prstGeom>
        </p:spPr>
      </p:pic>
      <p:sp>
        <p:nvSpPr>
          <p:cNvPr id="17" name="Rectangles 16"/>
          <p:cNvSpPr/>
          <p:nvPr/>
        </p:nvSpPr>
        <p:spPr>
          <a:xfrm>
            <a:off x="6551930" y="5548630"/>
            <a:ext cx="4787265" cy="69977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10 + 8 = 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5" grpId="0" animBg="1"/>
      <p:bldP spid="15" grpId="1" animBg="1"/>
      <p:bldP spid="17" grpId="0" bldLvl="0" animBg="1"/>
      <p:bldP spid="1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37160"/>
            <a:ext cx="4206240" cy="716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295" y="382905"/>
            <a:ext cx="6078855" cy="24104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55" y="1101090"/>
            <a:ext cx="4364355" cy="1421130"/>
          </a:xfrm>
          <a:prstGeom prst="rect">
            <a:avLst/>
          </a:prstGeom>
        </p:spPr>
      </p:pic>
      <p:pic>
        <p:nvPicPr>
          <p:cNvPr id="13" name="Content Placeholder 12" descr="Capture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29260" y="2793365"/>
            <a:ext cx="5517515" cy="14503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715" y="4409440"/>
            <a:ext cx="4165600" cy="1496695"/>
          </a:xfrm>
          <a:prstGeom prst="rect">
            <a:avLst/>
          </a:prstGeom>
        </p:spPr>
      </p:pic>
      <p:sp>
        <p:nvSpPr>
          <p:cNvPr id="16" name="Rectangular Callout 15"/>
          <p:cNvSpPr/>
          <p:nvPr/>
        </p:nvSpPr>
        <p:spPr>
          <a:xfrm>
            <a:off x="5947410" y="4483100"/>
            <a:ext cx="3778885" cy="1176655"/>
          </a:xfrm>
          <a:prstGeom prst="wedgeRect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41 - 30 = 11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26260" y="275590"/>
            <a:ext cx="8823325" cy="2936875"/>
          </a:xfrm>
          <a:prstGeom prst="rect">
            <a:avLst/>
          </a:prstGeom>
        </p:spPr>
      </p:pic>
      <p:sp>
        <p:nvSpPr>
          <p:cNvPr id="7" name="Line Callout 1 6"/>
          <p:cNvSpPr/>
          <p:nvPr/>
        </p:nvSpPr>
        <p:spPr>
          <a:xfrm>
            <a:off x="4269105" y="3956050"/>
            <a:ext cx="4209415" cy="173545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45 - 2 = 43</a:t>
            </a:r>
          </a:p>
          <a:p>
            <a:pPr algn="ctr"/>
            <a:r>
              <a:rPr lang="en-US" sz="4400"/>
              <a:t>54 - 32 = 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62</Words>
  <Application>Microsoft Office PowerPoint</Application>
  <PresentationFormat>Widescreen</PresentationFormat>
  <Paragraphs>17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宋体</vt:lpstr>
      <vt:lpstr>宋体</vt:lpstr>
      <vt:lpstr>Arial</vt:lpstr>
      <vt:lpstr>Calibri</vt:lpstr>
      <vt:lpstr>ITC Avant Garde Std Bk</vt:lpstr>
      <vt:lpstr>Times New Roman</vt:lpstr>
      <vt:lpstr>等线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Admin</dc:creator>
  <cp:lastModifiedBy>Admin</cp:lastModifiedBy>
  <cp:revision>11</cp:revision>
  <dcterms:created xsi:type="dcterms:W3CDTF">2021-05-04T10:26:00Z</dcterms:created>
  <dcterms:modified xsi:type="dcterms:W3CDTF">2023-06-13T01:21:12Z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