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9" r:id="rId2"/>
    <p:sldId id="274" r:id="rId3"/>
    <p:sldId id="270" r:id="rId4"/>
    <p:sldId id="259" r:id="rId5"/>
    <p:sldId id="262" r:id="rId6"/>
    <p:sldId id="273" r:id="rId7"/>
    <p:sldId id="275" r:id="rId8"/>
    <p:sldId id="263" r:id="rId9"/>
    <p:sldId id="261" r:id="rId10"/>
    <p:sldId id="266" r:id="rId11"/>
    <p:sldId id="267" r:id="rId12"/>
    <p:sldId id="268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33CC"/>
    <a:srgbClr val="CC0000"/>
    <a:srgbClr val="FF00FF"/>
    <a:srgbClr val="FFCCFF"/>
    <a:srgbClr val="FFFFCC"/>
    <a:srgbClr val="41719C"/>
    <a:srgbClr val="CC00CC"/>
    <a:srgbClr val="FF0066"/>
    <a:srgbClr val="FF99FF"/>
    <a:srgbClr val="F8F8F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0" d="100"/>
          <a:sy n="70" d="100"/>
        </p:scale>
        <p:origin x="660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B6116D-D749-4333-8A20-75867DF24F75}" type="datetimeFigureOut">
              <a:rPr lang="en-US" smtClean="0"/>
              <a:t>5/18/2022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31201B-8794-4824-A58C-9FDADAEC21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60038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B6116D-D749-4333-8A20-75867DF24F75}" type="datetimeFigureOut">
              <a:rPr lang="en-US" smtClean="0"/>
              <a:t>5/18/2022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31201B-8794-4824-A58C-9FDADAEC21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92598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B6116D-D749-4333-8A20-75867DF24F75}" type="datetimeFigureOut">
              <a:rPr lang="en-US" smtClean="0"/>
              <a:t>5/18/2022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31201B-8794-4824-A58C-9FDADAEC21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79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B6116D-D749-4333-8A20-75867DF24F75}" type="datetimeFigureOut">
              <a:rPr lang="en-US" smtClean="0"/>
              <a:t>5/18/2022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31201B-8794-4824-A58C-9FDADAEC21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43627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B6116D-D749-4333-8A20-75867DF24F75}" type="datetimeFigureOut">
              <a:rPr lang="en-US" smtClean="0"/>
              <a:t>5/18/2022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31201B-8794-4824-A58C-9FDADAEC21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19589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B6116D-D749-4333-8A20-75867DF24F75}" type="datetimeFigureOut">
              <a:rPr lang="en-US" smtClean="0"/>
              <a:t>5/18/2022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31201B-8794-4824-A58C-9FDADAEC21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73753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B6116D-D749-4333-8A20-75867DF24F75}" type="datetimeFigureOut">
              <a:rPr lang="en-US" smtClean="0"/>
              <a:t>5/18/2022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31201B-8794-4824-A58C-9FDADAEC21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11434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B6116D-D749-4333-8A20-75867DF24F75}" type="datetimeFigureOut">
              <a:rPr lang="en-US" smtClean="0"/>
              <a:t>5/18/2022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31201B-8794-4824-A58C-9FDADAEC21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88633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B6116D-D749-4333-8A20-75867DF24F75}" type="datetimeFigureOut">
              <a:rPr lang="en-US" smtClean="0"/>
              <a:t>5/18/2022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31201B-8794-4824-A58C-9FDADAEC21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90416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B6116D-D749-4333-8A20-75867DF24F75}" type="datetimeFigureOut">
              <a:rPr lang="en-US" smtClean="0"/>
              <a:t>5/18/2022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31201B-8794-4824-A58C-9FDADAEC21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02527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B6116D-D749-4333-8A20-75867DF24F75}" type="datetimeFigureOut">
              <a:rPr lang="en-US" smtClean="0"/>
              <a:t>5/18/2022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31201B-8794-4824-A58C-9FDADAEC21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7504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B6116D-D749-4333-8A20-75867DF24F75}" type="datetimeFigureOut">
              <a:rPr lang="en-US" smtClean="0"/>
              <a:t>5/18/2022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31201B-8794-4824-A58C-9FDADAEC21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121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microsoft.com/office/2007/relationships/hdphoto" Target="../media/hdphoto1.wdp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1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microsoft.com/office/2007/relationships/hdphoto" Target="../media/hdphoto1.wdp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13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microsoft.com/office/2007/relationships/hdphoto" Target="../media/hdphoto2.wdp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/>
          <a:srcRect b="14345"/>
          <a:stretch/>
        </p:blipFill>
        <p:spPr>
          <a:xfrm>
            <a:off x="2480279" y="-282386"/>
            <a:ext cx="6771297" cy="5782234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67635" y="5196761"/>
            <a:ext cx="8162364" cy="170158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9804" b="89216" l="3759" r="89474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088809" y="5437126"/>
            <a:ext cx="1574707" cy="1086378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079376" y="457200"/>
            <a:ext cx="5768789" cy="3949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42903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ounded Rectangle 10"/>
          <p:cNvSpPr/>
          <p:nvPr/>
        </p:nvSpPr>
        <p:spPr>
          <a:xfrm>
            <a:off x="6569194" y="1364567"/>
            <a:ext cx="5374278" cy="4825219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ounded Rectangle 2"/>
          <p:cNvSpPr/>
          <p:nvPr/>
        </p:nvSpPr>
        <p:spPr>
          <a:xfrm>
            <a:off x="311285" y="1364567"/>
            <a:ext cx="6011514" cy="1773397"/>
          </a:xfrm>
          <a:prstGeom prst="roundRect">
            <a:avLst/>
          </a:prstGeom>
          <a:solidFill>
            <a:schemeClr val="accent1">
              <a:lumMod val="7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463550" algn="just"/>
            <a:r>
              <a:rPr lang="en-US" sz="23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Nhìn</a:t>
            </a:r>
            <a:r>
              <a:rPr lang="en-US" sz="23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thấy</a:t>
            </a:r>
            <a:r>
              <a:rPr lang="en-US" sz="23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cụ</a:t>
            </a:r>
            <a:r>
              <a:rPr lang="en-US" sz="23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già</a:t>
            </a:r>
            <a:r>
              <a:rPr lang="en-US" sz="23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muốn</a:t>
            </a:r>
            <a:r>
              <a:rPr lang="en-US" sz="23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sang </a:t>
            </a:r>
            <a:r>
              <a:rPr lang="en-US" sz="23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đường</a:t>
            </a:r>
            <a:r>
              <a:rPr lang="en-US" sz="23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Nam </a:t>
            </a:r>
            <a:r>
              <a:rPr lang="en-US" sz="23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nghĩ</a:t>
            </a:r>
            <a:r>
              <a:rPr lang="en-US" sz="23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cụ</a:t>
            </a:r>
            <a:r>
              <a:rPr lang="en-US" sz="23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đi</a:t>
            </a:r>
            <a:r>
              <a:rPr lang="en-US" sz="23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lại</a:t>
            </a:r>
            <a:r>
              <a:rPr lang="en-US" sz="23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khó</a:t>
            </a:r>
            <a:r>
              <a:rPr lang="en-US" sz="23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khăn</a:t>
            </a:r>
            <a:r>
              <a:rPr lang="en-US" sz="23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nên</a:t>
            </a:r>
            <a:r>
              <a:rPr lang="en-US" sz="23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chạy</a:t>
            </a:r>
            <a:r>
              <a:rPr lang="en-US" sz="23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tới</a:t>
            </a:r>
            <a:r>
              <a:rPr lang="en-US" sz="23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giúp</a:t>
            </a:r>
            <a:r>
              <a:rPr lang="en-US" sz="23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cụ</a:t>
            </a:r>
            <a:r>
              <a:rPr lang="en-US" sz="23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sang </a:t>
            </a:r>
            <a:r>
              <a:rPr lang="en-US" sz="23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đường</a:t>
            </a:r>
            <a:r>
              <a:rPr lang="en-US" sz="23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grpSp>
        <p:nvGrpSpPr>
          <p:cNvPr id="21" name="Group 20"/>
          <p:cNvGrpSpPr/>
          <p:nvPr/>
        </p:nvGrpSpPr>
        <p:grpSpPr>
          <a:xfrm>
            <a:off x="3930438" y="143527"/>
            <a:ext cx="4353220" cy="645358"/>
            <a:chOff x="3930438" y="818781"/>
            <a:chExt cx="4353220" cy="645358"/>
          </a:xfrm>
        </p:grpSpPr>
        <p:sp>
          <p:nvSpPr>
            <p:cNvPr id="24" name="Rounded Rectangle 23"/>
            <p:cNvSpPr/>
            <p:nvPr/>
          </p:nvSpPr>
          <p:spPr>
            <a:xfrm>
              <a:off x="3930438" y="818781"/>
              <a:ext cx="4353220" cy="645358"/>
            </a:xfrm>
            <a:prstGeom prst="roundRect">
              <a:avLst/>
            </a:prstGeom>
            <a:solidFill>
              <a:srgbClr val="FFFF0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b="1" dirty="0" smtClean="0">
                  <a:solidFill>
                    <a:srgbClr val="41719C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     </a:t>
              </a:r>
              <a:r>
                <a:rPr lang="en-US" sz="3200" b="1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LUYỆN TẬP</a:t>
              </a:r>
            </a:p>
          </p:txBody>
        </p:sp>
        <p:pic>
          <p:nvPicPr>
            <p:cNvPr id="27" name="Picture 26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712495" y="845675"/>
              <a:ext cx="576956" cy="614616"/>
            </a:xfrm>
            <a:prstGeom prst="rect">
              <a:avLst/>
            </a:prstGeom>
          </p:spPr>
        </p:pic>
      </p:grpSp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93168" y="1856934"/>
            <a:ext cx="4670472" cy="3756074"/>
          </a:xfrm>
          <a:prstGeom prst="rect">
            <a:avLst/>
          </a:prstGeom>
        </p:spPr>
      </p:pic>
      <p:sp>
        <p:nvSpPr>
          <p:cNvPr id="15" name="Rounded Rectangle 14"/>
          <p:cNvSpPr/>
          <p:nvPr/>
        </p:nvSpPr>
        <p:spPr>
          <a:xfrm>
            <a:off x="275541" y="3912141"/>
            <a:ext cx="6044577" cy="2314424"/>
          </a:xfrm>
          <a:prstGeom prst="roundRect">
            <a:avLst/>
          </a:prstGeom>
          <a:solidFill>
            <a:schemeClr val="accent5">
              <a:lumMod val="7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20000"/>
              </a:lnSpc>
              <a:spcAft>
                <a:spcPts val="600"/>
              </a:spcAft>
              <a:buClr>
                <a:srgbClr val="FF0000"/>
              </a:buClr>
            </a:pPr>
            <a:r>
              <a:rPr lang="en-US" sz="2400" b="1" spc="-150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</a:t>
            </a:r>
            <a:r>
              <a:rPr lang="en-US" sz="2400" b="1" spc="-15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spc="-150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hãy</a:t>
            </a:r>
            <a:r>
              <a:rPr lang="en-US" sz="2400" b="1" spc="-15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spc="-150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trao</a:t>
            </a:r>
            <a:r>
              <a:rPr lang="en-US" sz="2400" b="1" spc="-15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spc="-150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đổi</a:t>
            </a:r>
            <a:r>
              <a:rPr lang="en-US" sz="2400" b="1" spc="-15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spc="-150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với</a:t>
            </a:r>
            <a:r>
              <a:rPr lang="en-US" sz="2400" b="1" spc="-15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spc="-150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bạn</a:t>
            </a:r>
            <a:r>
              <a:rPr lang="en-US" sz="2400" b="1" spc="-15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spc="-150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2400" b="1" spc="-15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spc="-150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</a:t>
            </a:r>
            <a:r>
              <a:rPr lang="en-US" sz="2400" b="1" spc="-15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spc="-150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biết</a:t>
            </a:r>
            <a:r>
              <a:rPr lang="en-US" sz="2400" b="1" spc="-15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marL="457200" indent="-282575" algn="just">
              <a:lnSpc>
                <a:spcPct val="12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3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vi-VN" sz="23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hông tin </a:t>
            </a:r>
            <a:r>
              <a:rPr lang="en-US" sz="23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Nam </a:t>
            </a:r>
            <a:r>
              <a:rPr lang="en-US" sz="23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nhận</a:t>
            </a:r>
            <a:r>
              <a:rPr lang="en-US" sz="23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được</a:t>
            </a:r>
            <a:r>
              <a:rPr lang="en-US" sz="23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23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gì</a:t>
            </a:r>
            <a:r>
              <a:rPr lang="en-US" sz="23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en-US" sz="23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282575" algn="just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sz="23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Nam </a:t>
            </a:r>
            <a:r>
              <a:rPr lang="en-US" sz="23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đã</a:t>
            </a:r>
            <a:r>
              <a:rPr lang="en-US" sz="23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xử</a:t>
            </a:r>
            <a:r>
              <a:rPr lang="en-US" sz="23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lý</a:t>
            </a:r>
            <a:r>
              <a:rPr lang="en-US" sz="23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thông</a:t>
            </a:r>
            <a:r>
              <a:rPr lang="en-US" sz="23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tin </a:t>
            </a:r>
            <a:r>
              <a:rPr lang="en-US" sz="23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đó</a:t>
            </a:r>
            <a:r>
              <a:rPr lang="en-US" sz="23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ở </a:t>
            </a:r>
            <a:r>
              <a:rPr lang="en-US" sz="23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đâu</a:t>
            </a:r>
            <a:r>
              <a:rPr lang="en-US" sz="23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en-US" sz="23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8" name="Picture 2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0284" y="3231076"/>
            <a:ext cx="1095090" cy="10077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1403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/>
        </p:nvSpPr>
        <p:spPr>
          <a:xfrm>
            <a:off x="362073" y="1748117"/>
            <a:ext cx="5285692" cy="4814047"/>
          </a:xfrm>
          <a:prstGeom prst="roundRect">
            <a:avLst/>
          </a:prstGeom>
          <a:solidFill>
            <a:schemeClr val="bg1"/>
          </a:solidFill>
          <a:ln w="952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461785" y="2662517"/>
            <a:ext cx="5159085" cy="33116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20000"/>
              </a:lnSpc>
              <a:spcAft>
                <a:spcPts val="1200"/>
              </a:spcAft>
              <a:buClr>
                <a:srgbClr val="FF0000"/>
              </a:buClr>
            </a:pPr>
            <a:r>
              <a:rPr lang="en-US" sz="2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a. </a:t>
            </a:r>
            <a:r>
              <a:rPr lang="en-US" sz="24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Nghe</a:t>
            </a:r>
            <a:r>
              <a:rPr lang="en-US" sz="2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bài</a:t>
            </a:r>
            <a:r>
              <a:rPr lang="en-US" sz="2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hát</a:t>
            </a:r>
            <a:r>
              <a:rPr lang="en-US" sz="2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từ</a:t>
            </a:r>
            <a:r>
              <a:rPr lang="en-US" sz="2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loa</a:t>
            </a:r>
            <a:r>
              <a:rPr lang="en-US" sz="2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phát</a:t>
            </a:r>
            <a:r>
              <a:rPr lang="en-US" sz="2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thanh</a:t>
            </a:r>
            <a:r>
              <a:rPr lang="en-US" sz="2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Nam </a:t>
            </a:r>
            <a:r>
              <a:rPr lang="en-US" sz="24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suy</a:t>
            </a:r>
            <a:r>
              <a:rPr lang="en-US" sz="2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nghĩ</a:t>
            </a:r>
            <a:r>
              <a:rPr lang="en-US" sz="2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một</a:t>
            </a:r>
            <a:r>
              <a:rPr lang="en-US" sz="2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lát</a:t>
            </a:r>
            <a:r>
              <a:rPr lang="en-US" sz="2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rồi</a:t>
            </a:r>
            <a:r>
              <a:rPr lang="en-US" sz="2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nói</a:t>
            </a:r>
            <a:r>
              <a:rPr lang="en-US" sz="2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được</a:t>
            </a:r>
            <a:r>
              <a:rPr lang="en-US" sz="2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tên</a:t>
            </a:r>
            <a:r>
              <a:rPr lang="en-US" sz="2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</a:t>
            </a:r>
            <a:r>
              <a:rPr lang="en-US" sz="2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sĩ</a:t>
            </a:r>
            <a:r>
              <a:rPr lang="en-US" sz="2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2400" dirty="0" smtClean="0">
              <a:solidFill>
                <a:srgbClr val="3333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lnSpc>
                <a:spcPct val="120000"/>
              </a:lnSpc>
              <a:buClr>
                <a:srgbClr val="FF0000"/>
              </a:buClr>
              <a:buFont typeface="Wingdings" panose="05000000000000000000" pitchFamily="2" charset="2"/>
              <a:buChar char="q"/>
            </a:pPr>
            <a:r>
              <a:rPr lang="en-US" sz="2300" b="1" spc="-15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</a:t>
            </a:r>
            <a:r>
              <a:rPr lang="en-US" sz="2300" b="1" spc="-15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="1" spc="-15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hãy</a:t>
            </a:r>
            <a:r>
              <a:rPr lang="en-US" sz="2300" b="1" spc="-15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="1" spc="-15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trao</a:t>
            </a:r>
            <a:r>
              <a:rPr lang="en-US" sz="2300" b="1" spc="-15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="1" spc="-15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đổi</a:t>
            </a:r>
            <a:r>
              <a:rPr lang="en-US" sz="2300" b="1" spc="-15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="1" spc="-15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với</a:t>
            </a:r>
            <a:r>
              <a:rPr lang="en-US" sz="2300" b="1" spc="-15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="1" spc="-15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bạn</a:t>
            </a:r>
            <a:r>
              <a:rPr lang="en-US" sz="2300" b="1" spc="-15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="1" spc="-15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2300" b="1" spc="-15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="1" spc="-15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</a:t>
            </a:r>
            <a:r>
              <a:rPr lang="en-US" sz="2300" b="1" spc="-15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="1" spc="-15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biế</a:t>
            </a:r>
            <a:r>
              <a:rPr lang="en-US" sz="2300" spc="-15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en-US" sz="2300" spc="-15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marL="511175" indent="-228600" algn="just">
              <a:lnSpc>
                <a:spcPct val="120000"/>
              </a:lnSpc>
              <a:buClr>
                <a:srgbClr val="FF0000"/>
              </a:buClr>
              <a:buFont typeface="Arial" panose="020B0604020202020204" pitchFamily="34" charset="0"/>
              <a:buChar char="•"/>
            </a:pPr>
            <a:r>
              <a:rPr lang="en-US" sz="2400" spc="-15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vi-VN" sz="2400" spc="-15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hông tin </a:t>
            </a:r>
            <a:r>
              <a:rPr lang="en-US" sz="2400" spc="-15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Nam </a:t>
            </a:r>
            <a:r>
              <a:rPr lang="vi-VN" sz="2400" spc="-15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nhận </a:t>
            </a:r>
            <a:r>
              <a:rPr lang="en-US" sz="2400" spc="-15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được</a:t>
            </a:r>
            <a:r>
              <a:rPr lang="en-US" sz="2400" spc="-15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spc="-15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2400" spc="-15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2400" spc="-15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gì?</a:t>
            </a:r>
            <a:endParaRPr lang="en-US" sz="2400" spc="-150" dirty="0" smtClean="0">
              <a:solidFill>
                <a:srgbClr val="3333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1175" indent="-228600" algn="just">
              <a:lnSpc>
                <a:spcPct val="120000"/>
              </a:lnSpc>
              <a:buClr>
                <a:srgbClr val="FF0000"/>
              </a:buClr>
              <a:buFont typeface="Arial" panose="020B0604020202020204" pitchFamily="34" charset="0"/>
              <a:buChar char="•"/>
            </a:pPr>
            <a:r>
              <a:rPr lang="en-US" sz="2400" spc="-15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Nam </a:t>
            </a:r>
            <a:r>
              <a:rPr lang="en-US" sz="2400" spc="-15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xử</a:t>
            </a:r>
            <a:r>
              <a:rPr lang="en-US" sz="2400" spc="-15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spc="-15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lý</a:t>
            </a:r>
            <a:r>
              <a:rPr lang="en-US" sz="2400" spc="-15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spc="-15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thông</a:t>
            </a:r>
            <a:r>
              <a:rPr lang="en-US" sz="2400" spc="-15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tin </a:t>
            </a:r>
            <a:r>
              <a:rPr lang="en-US" sz="2400" spc="-15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đó</a:t>
            </a:r>
            <a:r>
              <a:rPr lang="en-US" sz="2400" spc="-15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ở </a:t>
            </a:r>
            <a:r>
              <a:rPr lang="en-US" sz="2400" spc="-15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đâu</a:t>
            </a:r>
            <a:r>
              <a:rPr lang="en-US" sz="2400" spc="-15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r>
              <a:rPr lang="vi-VN" sz="2400" spc="-15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2400" spc="-150" dirty="0" smtClean="0">
              <a:solidFill>
                <a:srgbClr val="3333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1175" indent="-228600" algn="just">
              <a:lnSpc>
                <a:spcPct val="120000"/>
              </a:lnSpc>
              <a:buClr>
                <a:srgbClr val="FF0000"/>
              </a:buClr>
              <a:buFont typeface="Arial" panose="020B0604020202020204" pitchFamily="34" charset="0"/>
              <a:buChar char="•"/>
            </a:pPr>
            <a:r>
              <a:rPr lang="en-US" sz="2400" spc="-15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</a:t>
            </a:r>
            <a:r>
              <a:rPr lang="vi-VN" sz="2400" spc="-15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ết quả xử lý là </a:t>
            </a:r>
            <a:r>
              <a:rPr lang="vi-VN" sz="2400" spc="-15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gì?</a:t>
            </a:r>
            <a:endParaRPr lang="en-US" sz="2400" spc="-150" dirty="0">
              <a:solidFill>
                <a:srgbClr val="3333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3933487" y="155474"/>
            <a:ext cx="4353220" cy="645358"/>
            <a:chOff x="4041063" y="747142"/>
            <a:chExt cx="4353220" cy="645358"/>
          </a:xfrm>
        </p:grpSpPr>
        <p:sp>
          <p:nvSpPr>
            <p:cNvPr id="16" name="Rounded Rectangle 15"/>
            <p:cNvSpPr/>
            <p:nvPr/>
          </p:nvSpPr>
          <p:spPr>
            <a:xfrm>
              <a:off x="4041063" y="747142"/>
              <a:ext cx="4353220" cy="645358"/>
            </a:xfrm>
            <a:prstGeom prst="roundRect">
              <a:avLst/>
            </a:prstGeom>
            <a:solidFill>
              <a:srgbClr val="FFFF0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b="1" dirty="0" smtClean="0">
                  <a:solidFill>
                    <a:srgbClr val="41719C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      </a:t>
              </a:r>
              <a:r>
                <a:rPr lang="en-US" sz="3200" b="1" dirty="0" smtClean="0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VẬN </a:t>
              </a:r>
              <a:r>
                <a:rPr lang="en-US" sz="3200" b="1" dirty="0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DỤNG</a:t>
              </a:r>
              <a:endParaRPr lang="en-US" sz="32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17" name="Picture 16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902348" y="773790"/>
              <a:ext cx="589389" cy="565168"/>
            </a:xfrm>
            <a:prstGeom prst="rect">
              <a:avLst/>
            </a:prstGeom>
          </p:spPr>
        </p:pic>
      </p:grpSp>
      <p:sp>
        <p:nvSpPr>
          <p:cNvPr id="3" name="Oval 2"/>
          <p:cNvSpPr/>
          <p:nvPr/>
        </p:nvSpPr>
        <p:spPr>
          <a:xfrm>
            <a:off x="1528254" y="1353387"/>
            <a:ext cx="2837330" cy="914400"/>
          </a:xfrm>
          <a:prstGeom prst="ellipse">
            <a:avLst/>
          </a:prstGeom>
          <a:solidFill>
            <a:srgbClr val="00B05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Nhóm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chẵn</a:t>
            </a:r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6417732" y="1752882"/>
            <a:ext cx="5285692" cy="4814047"/>
          </a:xfrm>
          <a:prstGeom prst="roundRect">
            <a:avLst/>
          </a:prstGeom>
          <a:solidFill>
            <a:schemeClr val="bg1"/>
          </a:solidFill>
          <a:ln w="9525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7651148" y="1358152"/>
            <a:ext cx="2837330" cy="914400"/>
          </a:xfrm>
          <a:prstGeom prst="ellipse">
            <a:avLst/>
          </a:prstGeom>
          <a:solidFill>
            <a:srgbClr val="7030A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Nhóm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lẻ</a:t>
            </a:r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76215" y="1196788"/>
            <a:ext cx="1637730" cy="1466955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6511158" y="2669854"/>
            <a:ext cx="5116929" cy="37764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20000"/>
              </a:lnSpc>
              <a:spcAft>
                <a:spcPts val="1200"/>
              </a:spcAft>
              <a:buClr>
                <a:srgbClr val="FF0000"/>
              </a:buClr>
            </a:pPr>
            <a:r>
              <a:rPr lang="en-US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en-US" sz="2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Nam </a:t>
            </a:r>
            <a:r>
              <a:rPr lang="en-US" sz="24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học</a:t>
            </a:r>
            <a:r>
              <a:rPr lang="en-US" sz="2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rất</a:t>
            </a:r>
            <a:r>
              <a:rPr lang="en-US" sz="2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giỏi</a:t>
            </a:r>
            <a:r>
              <a:rPr lang="en-US" sz="2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4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2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người</a:t>
            </a:r>
            <a:r>
              <a:rPr lang="en-US" sz="2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nói</a:t>
            </a:r>
            <a:r>
              <a:rPr lang="en-US" sz="2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“</a:t>
            </a:r>
            <a:r>
              <a:rPr lang="en-US" sz="24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bài</a:t>
            </a:r>
            <a:r>
              <a:rPr lang="en-US" sz="2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toán</a:t>
            </a:r>
            <a:r>
              <a:rPr lang="en-US" sz="2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ấy</a:t>
            </a:r>
            <a:r>
              <a:rPr lang="en-US" sz="2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đối</a:t>
            </a:r>
            <a:r>
              <a:rPr lang="en-US" sz="2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với</a:t>
            </a:r>
            <a:r>
              <a:rPr lang="en-US" sz="2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Nam </a:t>
            </a:r>
            <a:r>
              <a:rPr lang="en-US" sz="24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không</a:t>
            </a:r>
            <a:r>
              <a:rPr lang="en-US" sz="2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cần</a:t>
            </a:r>
            <a:r>
              <a:rPr lang="en-US" sz="2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suy</a:t>
            </a:r>
            <a:r>
              <a:rPr lang="en-US" sz="2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nghĩ</a:t>
            </a:r>
            <a:r>
              <a:rPr lang="en-US" sz="2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cũng</a:t>
            </a:r>
            <a:r>
              <a:rPr lang="en-US" sz="2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làm</a:t>
            </a:r>
            <a:r>
              <a:rPr lang="en-US" sz="2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được</a:t>
            </a:r>
            <a:r>
              <a:rPr lang="en-US" sz="2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”.</a:t>
            </a:r>
            <a:endParaRPr lang="en-US" sz="2400" dirty="0" smtClean="0">
              <a:solidFill>
                <a:srgbClr val="3333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lnSpc>
                <a:spcPct val="120000"/>
              </a:lnSpc>
              <a:spcAft>
                <a:spcPts val="600"/>
              </a:spcAft>
              <a:buClr>
                <a:srgbClr val="FF0000"/>
              </a:buClr>
              <a:buFont typeface="Wingdings" panose="05000000000000000000" pitchFamily="2" charset="2"/>
              <a:buChar char="q"/>
            </a:pPr>
            <a:r>
              <a:rPr lang="en-US" sz="2300" b="1" spc="-15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Theo </a:t>
            </a:r>
            <a:r>
              <a:rPr lang="en-US" sz="2300" b="1" spc="-15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</a:t>
            </a:r>
            <a:r>
              <a:rPr lang="en-US" sz="2300" b="1" spc="-15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="1" spc="-15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câu</a:t>
            </a:r>
            <a:r>
              <a:rPr lang="en-US" sz="2300" b="1" spc="-15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="1" spc="-15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nói</a:t>
            </a:r>
            <a:r>
              <a:rPr lang="en-US" sz="2300" b="1" spc="-15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="1" spc="-15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ấy</a:t>
            </a:r>
            <a:r>
              <a:rPr lang="en-US" sz="2300" b="1" spc="-15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="1" spc="-15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2300" b="1" spc="-15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="1" spc="-15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đúng</a:t>
            </a:r>
            <a:r>
              <a:rPr lang="en-US" sz="2300" b="1" spc="-15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="1" spc="-15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không</a:t>
            </a:r>
            <a:r>
              <a:rPr lang="en-US" sz="2300" b="1" spc="-15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r>
              <a:rPr lang="en-US" sz="2300" b="1" spc="-15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Tại</a:t>
            </a:r>
            <a:r>
              <a:rPr lang="en-US" sz="2300" b="1" spc="-15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="1" spc="-15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sao</a:t>
            </a:r>
            <a:r>
              <a:rPr lang="vi-VN" sz="2300" b="1" spc="-15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en-US" sz="2300" b="1" spc="-150" dirty="0">
              <a:solidFill>
                <a:srgbClr val="3333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lnSpc>
                <a:spcPct val="120000"/>
              </a:lnSpc>
              <a:buClr>
                <a:srgbClr val="FF0000"/>
              </a:buClr>
              <a:buFont typeface="Wingdings" panose="05000000000000000000" pitchFamily="2" charset="2"/>
              <a:buChar char="q"/>
            </a:pPr>
            <a:r>
              <a:rPr lang="en-US" sz="2300" b="1" spc="-15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Hãy</a:t>
            </a:r>
            <a:r>
              <a:rPr lang="en-US" sz="2300" b="1" spc="-15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="1" spc="-15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trao</a:t>
            </a:r>
            <a:r>
              <a:rPr lang="en-US" sz="2300" b="1" spc="-15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="1" spc="-15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đổi</a:t>
            </a:r>
            <a:r>
              <a:rPr lang="en-US" sz="2300" b="1" spc="-15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="1" spc="-15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với</a:t>
            </a:r>
            <a:r>
              <a:rPr lang="en-US" sz="2300" b="1" spc="-15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="1" spc="-15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bạn</a:t>
            </a:r>
            <a:r>
              <a:rPr lang="en-US" sz="2300" b="1" spc="-15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="1" spc="-15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2300" b="1" spc="-15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="1" spc="-15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đưa</a:t>
            </a:r>
            <a:r>
              <a:rPr lang="en-US" sz="2300" b="1" spc="-15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="1" spc="-15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</a:t>
            </a:r>
            <a:r>
              <a:rPr lang="en-US" sz="2300" b="1" spc="-15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="1" spc="-15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một</a:t>
            </a:r>
            <a:r>
              <a:rPr lang="en-US" sz="2300" b="1" spc="-15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="1" spc="-15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ví</a:t>
            </a:r>
            <a:r>
              <a:rPr lang="en-US" sz="2300" b="1" spc="-15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="1" spc="-15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dụ</a:t>
            </a:r>
            <a:r>
              <a:rPr lang="en-US" sz="2300" b="1" spc="-15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="1" spc="-15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về</a:t>
            </a:r>
            <a:r>
              <a:rPr lang="en-US" sz="2300" b="1" spc="-15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="1" spc="-15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bộ</a:t>
            </a:r>
            <a:r>
              <a:rPr lang="en-US" sz="2300" b="1" spc="-15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="1" spc="-15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não</a:t>
            </a:r>
            <a:r>
              <a:rPr lang="en-US" sz="2300" b="1" spc="-15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="1" spc="-15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2300" b="1" spc="-15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con </a:t>
            </a:r>
            <a:r>
              <a:rPr lang="en-US" sz="2300" b="1" spc="-15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người</a:t>
            </a:r>
            <a:r>
              <a:rPr lang="en-US" sz="2300" b="1" spc="-15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="1" spc="-15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2300" b="1" spc="-15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="1" spc="-15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một</a:t>
            </a:r>
            <a:r>
              <a:rPr lang="en-US" sz="2300" b="1" spc="-15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="1" spc="-15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bộ</a:t>
            </a:r>
            <a:r>
              <a:rPr lang="en-US" sz="2300" b="1" spc="-15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="1" spc="-15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phận</a:t>
            </a:r>
            <a:r>
              <a:rPr lang="en-US" sz="2300" b="1" spc="-15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="1" spc="-15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xử</a:t>
            </a:r>
            <a:r>
              <a:rPr lang="en-US" sz="2300" b="1" spc="-15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="1" spc="-15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lý</a:t>
            </a:r>
            <a:r>
              <a:rPr lang="en-US" sz="2300" b="1" spc="-15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="1" spc="-15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thông</a:t>
            </a:r>
            <a:r>
              <a:rPr lang="en-US" sz="2300" b="1" spc="-15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tin</a:t>
            </a:r>
            <a:endParaRPr lang="en-US" sz="2300" b="1" spc="-150" dirty="0" smtClean="0">
              <a:solidFill>
                <a:srgbClr val="3333CC"/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020203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3933487" y="155474"/>
            <a:ext cx="4353220" cy="645358"/>
          </a:xfrm>
          <a:prstGeom prst="roundRect">
            <a:avLst/>
          </a:prstGeom>
          <a:solidFill>
            <a:srgbClr val="FFFF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smtClean="0">
                <a:solidFill>
                  <a:srgbClr val="41719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b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GHI NHỚ</a:t>
            </a:r>
            <a:endParaRPr lang="en-US" sz="32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443959" y="954741"/>
            <a:ext cx="11282289" cy="5526741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Horizontal Scroll 7"/>
          <p:cNvSpPr/>
          <p:nvPr/>
        </p:nvSpPr>
        <p:spPr>
          <a:xfrm>
            <a:off x="2743202" y="1984934"/>
            <a:ext cx="7736114" cy="2926417"/>
          </a:xfrm>
          <a:prstGeom prst="horizontalScroll">
            <a:avLst/>
          </a:prstGeom>
          <a:solidFill>
            <a:srgbClr val="C0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20000"/>
              </a:lnSpc>
            </a:pPr>
            <a:r>
              <a:rPr lang="en-US" sz="2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Bộ</a:t>
            </a:r>
            <a:r>
              <a:rPr lang="en-US" sz="2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não</a:t>
            </a:r>
            <a:r>
              <a:rPr lang="en-US" sz="2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2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con </a:t>
            </a:r>
            <a:r>
              <a:rPr lang="en-US" sz="2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người</a:t>
            </a:r>
            <a:r>
              <a:rPr lang="en-US" sz="2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2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bộ</a:t>
            </a:r>
            <a:r>
              <a:rPr lang="en-US" sz="2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phận</a:t>
            </a:r>
            <a:r>
              <a:rPr lang="en-US" sz="2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xử</a:t>
            </a:r>
            <a:r>
              <a:rPr lang="en-US" sz="2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lý</a:t>
            </a:r>
            <a:r>
              <a:rPr lang="en-US" sz="2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thông</a:t>
            </a:r>
            <a:r>
              <a:rPr lang="en-US" sz="2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tin </a:t>
            </a:r>
            <a:r>
              <a:rPr lang="en-US" sz="2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thu</a:t>
            </a:r>
            <a:r>
              <a:rPr lang="en-US" sz="2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nhận</a:t>
            </a:r>
            <a:r>
              <a:rPr lang="en-US" sz="2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được</a:t>
            </a:r>
            <a:r>
              <a:rPr lang="en-US" sz="2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để</a:t>
            </a:r>
            <a:r>
              <a:rPr lang="en-US" sz="2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đưa</a:t>
            </a:r>
            <a:r>
              <a:rPr lang="en-US" sz="2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</a:t>
            </a:r>
            <a:r>
              <a:rPr lang="en-US" sz="2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quyết</a:t>
            </a:r>
            <a:r>
              <a:rPr lang="en-US" sz="2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định</a:t>
            </a:r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2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9007" y="1796674"/>
            <a:ext cx="1974195" cy="29264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14701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1651378" y="1501253"/>
            <a:ext cx="9021171" cy="4611739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ounded Rectangle 5"/>
          <p:cNvSpPr/>
          <p:nvPr/>
        </p:nvSpPr>
        <p:spPr>
          <a:xfrm>
            <a:off x="3865174" y="334359"/>
            <a:ext cx="4353220" cy="595086"/>
          </a:xfrm>
          <a:prstGeom prst="roundRect">
            <a:avLst/>
          </a:prstGeom>
          <a:solidFill>
            <a:srgbClr val="FFFF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41719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Kiểm</a:t>
            </a:r>
            <a:r>
              <a:rPr lang="en-US" sz="3200" b="1" dirty="0" smtClean="0">
                <a:solidFill>
                  <a:srgbClr val="41719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b="1" dirty="0" err="1" smtClean="0">
                <a:solidFill>
                  <a:srgbClr val="41719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tra</a:t>
            </a:r>
            <a:r>
              <a:rPr lang="en-US" sz="3200" b="1" dirty="0" smtClean="0">
                <a:solidFill>
                  <a:srgbClr val="41719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b="1" dirty="0" err="1" smtClean="0">
                <a:solidFill>
                  <a:srgbClr val="41719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bài</a:t>
            </a:r>
            <a:r>
              <a:rPr lang="en-US" sz="3200" b="1" dirty="0" smtClean="0">
                <a:solidFill>
                  <a:srgbClr val="41719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b="1" dirty="0" err="1" smtClean="0">
                <a:solidFill>
                  <a:srgbClr val="41719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cũ</a:t>
            </a:r>
            <a:endParaRPr lang="en-US" sz="3200" b="1" dirty="0">
              <a:solidFill>
                <a:srgbClr val="41719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8" name="Cloud Callout 1">
            <a:extLst>
              <a:ext uri="{FF2B5EF4-FFF2-40B4-BE49-F238E27FC236}">
                <a16:creationId xmlns:a16="http://schemas.microsoft.com/office/drawing/2014/main" id="{CEF4D80B-0136-DA40-A050-C7F1E816987F}"/>
              </a:ext>
            </a:extLst>
          </p:cNvPr>
          <p:cNvSpPr/>
          <p:nvPr/>
        </p:nvSpPr>
        <p:spPr>
          <a:xfrm>
            <a:off x="2736595" y="2483831"/>
            <a:ext cx="6610377" cy="2347477"/>
          </a:xfrm>
          <a:prstGeom prst="cloudCallout">
            <a:avLst>
              <a:gd name="adj1" fmla="val -36925"/>
              <a:gd name="adj2" fmla="val -1924"/>
            </a:avLst>
          </a:prstGeom>
          <a:solidFill>
            <a:srgbClr val="CC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Em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hãy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nêu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dạng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thông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tin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thường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hay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gặp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cho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ví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dụ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59405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par>
              <p:cTn id="10"/>
            </p:par>
          </p:childTnLst>
        </p:cTn>
      </p:par>
    </p:tnLst>
    <p:bldLst>
      <p:bldP spid="8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/>
          <a:srcRect b="14345"/>
          <a:stretch/>
        </p:blipFill>
        <p:spPr>
          <a:xfrm>
            <a:off x="2356143" y="-7466"/>
            <a:ext cx="7003010" cy="5247769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67635" y="5196761"/>
            <a:ext cx="8162364" cy="170158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9804" b="89216" l="3759" r="89474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088809" y="5437126"/>
            <a:ext cx="1574707" cy="1086378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2944906" y="661180"/>
            <a:ext cx="5983941" cy="3573195"/>
          </a:xfrm>
          <a:prstGeom prst="rect">
            <a:avLst/>
          </a:prstGeom>
          <a:solidFill>
            <a:srgbClr val="FFCCFF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3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en-US" sz="3600" b="1" spc="-70" dirty="0" err="1" smtClean="0">
                <a:ln>
                  <a:solidFill>
                    <a:schemeClr val="bg1"/>
                  </a:solidFill>
                </a:ln>
                <a:solidFill>
                  <a:srgbClr val="3333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Bài</a:t>
            </a:r>
            <a:r>
              <a:rPr lang="en-US" sz="3600" b="1" spc="-70" dirty="0" smtClean="0">
                <a:ln>
                  <a:solidFill>
                    <a:schemeClr val="bg1"/>
                  </a:solidFill>
                </a:ln>
                <a:solidFill>
                  <a:srgbClr val="3333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3 – CON NGƯỜI XỬ LÝ THÔNG TIN</a:t>
            </a:r>
            <a:endParaRPr lang="en-US" sz="3600" b="1" spc="-70" dirty="0">
              <a:ln>
                <a:solidFill>
                  <a:schemeClr val="bg1"/>
                </a:solidFill>
              </a:ln>
              <a:solidFill>
                <a:srgbClr val="3333C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4053884" y="1103438"/>
            <a:ext cx="4842992" cy="81560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700" b="1" cap="none" spc="-300" dirty="0" smtClean="0">
                <a:ln w="2857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MÁY TÍNH VÀ EM</a:t>
            </a:r>
            <a:endParaRPr lang="en-US" sz="4700" b="1" cap="none" spc="-300" dirty="0">
              <a:ln w="28575">
                <a:solidFill>
                  <a:schemeClr val="bg1"/>
                </a:solidFill>
                <a:prstDash val="solid"/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7" name="Oval 16"/>
          <p:cNvSpPr/>
          <p:nvPr/>
        </p:nvSpPr>
        <p:spPr>
          <a:xfrm>
            <a:off x="3039036" y="900952"/>
            <a:ext cx="1096582" cy="1127633"/>
          </a:xfrm>
          <a:prstGeom prst="ellipse">
            <a:avLst/>
          </a:prstGeom>
          <a:blipFill>
            <a:blip r:embed="rId7"/>
            <a:stretch>
              <a:fillRect/>
            </a:stretch>
          </a:blip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11879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3865174" y="334359"/>
            <a:ext cx="4353220" cy="595086"/>
            <a:chOff x="3865174" y="226783"/>
            <a:chExt cx="4353220" cy="595086"/>
          </a:xfrm>
          <a:solidFill>
            <a:srgbClr val="FFFF00"/>
          </a:solidFill>
        </p:grpSpPr>
        <p:sp>
          <p:nvSpPr>
            <p:cNvPr id="6" name="Rounded Rectangle 5"/>
            <p:cNvSpPr/>
            <p:nvPr/>
          </p:nvSpPr>
          <p:spPr>
            <a:xfrm>
              <a:off x="3865174" y="226783"/>
              <a:ext cx="4353220" cy="595086"/>
            </a:xfrm>
            <a:prstGeom prst="roundRect">
              <a:avLst/>
            </a:prstGeom>
            <a:grp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b="1" dirty="0" smtClean="0">
                  <a:solidFill>
                    <a:srgbClr val="41719C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     MỞ ĐẦU</a:t>
              </a:r>
              <a:endParaRPr lang="en-US" sz="3200" b="1" dirty="0">
                <a:solidFill>
                  <a:srgbClr val="41719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753883" y="247862"/>
              <a:ext cx="561975" cy="561975"/>
            </a:xfrm>
            <a:prstGeom prst="rect">
              <a:avLst/>
            </a:prstGeom>
            <a:grpFill/>
          </p:spPr>
        </p:pic>
      </p:grpSp>
      <p:sp>
        <p:nvSpPr>
          <p:cNvPr id="7" name="Rounded Rectangle 6"/>
          <p:cNvSpPr/>
          <p:nvPr/>
        </p:nvSpPr>
        <p:spPr>
          <a:xfrm>
            <a:off x="1694328" y="1290916"/>
            <a:ext cx="8821271" cy="5204359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08717" y="3391084"/>
            <a:ext cx="2276475" cy="2276475"/>
          </a:xfrm>
          <a:prstGeom prst="rect">
            <a:avLst/>
          </a:prstGeom>
        </p:spPr>
      </p:pic>
      <p:grpSp>
        <p:nvGrpSpPr>
          <p:cNvPr id="20" name="Group 19"/>
          <p:cNvGrpSpPr/>
          <p:nvPr/>
        </p:nvGrpSpPr>
        <p:grpSpPr>
          <a:xfrm>
            <a:off x="6318436" y="3826692"/>
            <a:ext cx="2627473" cy="1641744"/>
            <a:chOff x="6556443" y="3210128"/>
            <a:chExt cx="3015574" cy="2012560"/>
          </a:xfrm>
        </p:grpSpPr>
        <p:sp>
          <p:nvSpPr>
            <p:cNvPr id="11" name="Cloud 10"/>
            <p:cNvSpPr/>
            <p:nvPr/>
          </p:nvSpPr>
          <p:spPr>
            <a:xfrm>
              <a:off x="6556443" y="3210128"/>
              <a:ext cx="3015574" cy="1070042"/>
            </a:xfrm>
            <a:prstGeom prst="cloud">
              <a:avLst/>
            </a:prstGeom>
            <a:solidFill>
              <a:schemeClr val="bg2">
                <a:lumMod val="5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Teardrop 11"/>
            <p:cNvSpPr/>
            <p:nvPr/>
          </p:nvSpPr>
          <p:spPr>
            <a:xfrm rot="19114436">
              <a:off x="7221922" y="4384820"/>
              <a:ext cx="218679" cy="210852"/>
            </a:xfrm>
            <a:prstGeom prst="teardrop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Teardrop 12"/>
            <p:cNvSpPr/>
            <p:nvPr/>
          </p:nvSpPr>
          <p:spPr>
            <a:xfrm rot="19114436">
              <a:off x="7365132" y="5060251"/>
              <a:ext cx="147174" cy="158035"/>
            </a:xfrm>
            <a:prstGeom prst="teardrop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Teardrop 13"/>
            <p:cNvSpPr/>
            <p:nvPr/>
          </p:nvSpPr>
          <p:spPr>
            <a:xfrm rot="19114436">
              <a:off x="8284396" y="4513175"/>
              <a:ext cx="200921" cy="226522"/>
            </a:xfrm>
            <a:prstGeom prst="teardrop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Teardrop 14"/>
            <p:cNvSpPr/>
            <p:nvPr/>
          </p:nvSpPr>
          <p:spPr>
            <a:xfrm rot="19114436">
              <a:off x="7839367" y="4816097"/>
              <a:ext cx="194161" cy="172590"/>
            </a:xfrm>
            <a:prstGeom prst="teardrop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Teardrop 15"/>
            <p:cNvSpPr/>
            <p:nvPr/>
          </p:nvSpPr>
          <p:spPr>
            <a:xfrm rot="19114436">
              <a:off x="8261133" y="5055850"/>
              <a:ext cx="137838" cy="166838"/>
            </a:xfrm>
            <a:prstGeom prst="teardrop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Teardrop 16"/>
            <p:cNvSpPr/>
            <p:nvPr/>
          </p:nvSpPr>
          <p:spPr>
            <a:xfrm rot="19114436">
              <a:off x="9058274" y="4218221"/>
              <a:ext cx="218679" cy="210852"/>
            </a:xfrm>
            <a:prstGeom prst="teardrop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Teardrop 17"/>
            <p:cNvSpPr/>
            <p:nvPr/>
          </p:nvSpPr>
          <p:spPr>
            <a:xfrm rot="19114436">
              <a:off x="8727071" y="4819036"/>
              <a:ext cx="192373" cy="144366"/>
            </a:xfrm>
            <a:prstGeom prst="teardrop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1" name="TextBox 20"/>
          <p:cNvSpPr txBox="1"/>
          <p:nvPr/>
        </p:nvSpPr>
        <p:spPr>
          <a:xfrm>
            <a:off x="3375691" y="1895561"/>
            <a:ext cx="5458546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3200" b="1" dirty="0" smtClean="0">
                <a:solidFill>
                  <a:srgbClr val="3333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TRÒ CHƠI: </a:t>
            </a:r>
          </a:p>
          <a:p>
            <a:pPr algn="ctr">
              <a:lnSpc>
                <a:spcPct val="150000"/>
              </a:lnSpc>
            </a:pPr>
            <a:r>
              <a:rPr lang="en-US" sz="3200" b="1" dirty="0" smtClean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TRỜI NẮNG  -  TRỜI MƯA</a:t>
            </a:r>
            <a:endParaRPr lang="en-US" sz="3200" b="1" dirty="0">
              <a:solidFill>
                <a:srgbClr val="FF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419546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ounded Rectangle 21"/>
          <p:cNvSpPr/>
          <p:nvPr/>
        </p:nvSpPr>
        <p:spPr>
          <a:xfrm>
            <a:off x="319314" y="1204686"/>
            <a:ext cx="11582400" cy="532674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7" name="Group 16"/>
          <p:cNvGrpSpPr/>
          <p:nvPr/>
        </p:nvGrpSpPr>
        <p:grpSpPr>
          <a:xfrm>
            <a:off x="3865174" y="334359"/>
            <a:ext cx="4353220" cy="595086"/>
            <a:chOff x="3865174" y="226783"/>
            <a:chExt cx="4353220" cy="595086"/>
          </a:xfrm>
          <a:solidFill>
            <a:srgbClr val="FFFF00"/>
          </a:solidFill>
        </p:grpSpPr>
        <p:sp>
          <p:nvSpPr>
            <p:cNvPr id="18" name="Rounded Rectangle 17"/>
            <p:cNvSpPr/>
            <p:nvPr/>
          </p:nvSpPr>
          <p:spPr>
            <a:xfrm>
              <a:off x="3865174" y="226783"/>
              <a:ext cx="4353220" cy="595086"/>
            </a:xfrm>
            <a:prstGeom prst="roundRect">
              <a:avLst/>
            </a:prstGeom>
            <a:grp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b="1" dirty="0" smtClean="0">
                  <a:solidFill>
                    <a:srgbClr val="41719C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     MỞ ĐẦU</a:t>
              </a:r>
              <a:endParaRPr lang="en-US" sz="3200" b="1" dirty="0">
                <a:solidFill>
                  <a:srgbClr val="41719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pic>
          <p:nvPicPr>
            <p:cNvPr id="20" name="Picture 19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753883" y="247862"/>
              <a:ext cx="561975" cy="561975"/>
            </a:xfrm>
            <a:prstGeom prst="rect">
              <a:avLst/>
            </a:prstGeom>
            <a:grpFill/>
          </p:spPr>
        </p:pic>
      </p:grpSp>
      <p:sp>
        <p:nvSpPr>
          <p:cNvPr id="8" name="TextBox 7"/>
          <p:cNvSpPr txBox="1"/>
          <p:nvPr/>
        </p:nvSpPr>
        <p:spPr>
          <a:xfrm>
            <a:off x="2143035" y="1640542"/>
            <a:ext cx="214033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Tình</a:t>
            </a:r>
            <a:r>
              <a:rPr lang="en-US" sz="28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huống</a:t>
            </a:r>
            <a:endParaRPr lang="en-US" sz="28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54587" y="2333293"/>
            <a:ext cx="5123329" cy="3667337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667870" y="2333293"/>
            <a:ext cx="5193979" cy="2057230"/>
          </a:xfrm>
          <a:prstGeom prst="rect">
            <a:avLst/>
          </a:prstGeom>
          <a:solidFill>
            <a:srgbClr val="FFCCFF"/>
          </a:solidFill>
          <a:ln w="28575">
            <a:noFill/>
          </a:ln>
        </p:spPr>
        <p:txBody>
          <a:bodyPr wrap="square">
            <a:spAutoFit/>
          </a:bodyPr>
          <a:lstStyle/>
          <a:p>
            <a:pPr algn="just">
              <a:lnSpc>
                <a:spcPct val="114000"/>
              </a:lnSpc>
            </a:pPr>
            <a:r>
              <a:rPr lang="en-US" sz="28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Khi</a:t>
            </a:r>
            <a:r>
              <a:rPr lang="en-US" sz="2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nhìn</a:t>
            </a:r>
            <a:r>
              <a:rPr lang="en-US" sz="2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thấy</a:t>
            </a:r>
            <a:r>
              <a:rPr lang="en-US" sz="2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cầu</a:t>
            </a:r>
            <a:r>
              <a:rPr lang="en-US" sz="2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thủ</a:t>
            </a:r>
            <a:r>
              <a:rPr lang="en-US" sz="2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bóng</a:t>
            </a:r>
            <a:r>
              <a:rPr lang="en-US" sz="28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đá</a:t>
            </a:r>
            <a:r>
              <a:rPr lang="en-US" sz="28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phạm</a:t>
            </a:r>
            <a:r>
              <a:rPr lang="en-US" sz="28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lỗi</a:t>
            </a:r>
            <a:r>
              <a:rPr lang="en-US" sz="2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trọng</a:t>
            </a:r>
            <a:r>
              <a:rPr lang="en-US" sz="2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tài</a:t>
            </a:r>
            <a:r>
              <a:rPr lang="en-US" sz="28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phải</a:t>
            </a:r>
            <a:r>
              <a:rPr lang="en-US" sz="28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suy</a:t>
            </a:r>
            <a:r>
              <a:rPr lang="en-US" sz="2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nghĩ</a:t>
            </a:r>
            <a:r>
              <a:rPr lang="en-US" sz="2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lỗi</a:t>
            </a:r>
            <a:r>
              <a:rPr lang="en-US" sz="2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đó</a:t>
            </a:r>
            <a:r>
              <a:rPr lang="en-US" sz="2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chỉ</a:t>
            </a:r>
            <a:r>
              <a:rPr lang="en-US" sz="2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cần</a:t>
            </a:r>
            <a:r>
              <a:rPr lang="en-US" sz="2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nhắc</a:t>
            </a:r>
            <a:r>
              <a:rPr lang="en-US" sz="2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nhở</a:t>
            </a:r>
            <a:r>
              <a:rPr lang="en-US" sz="2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hay </a:t>
            </a:r>
            <a:r>
              <a:rPr lang="en-US" sz="28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phải</a:t>
            </a:r>
            <a:r>
              <a:rPr lang="en-US" sz="2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rút</a:t>
            </a:r>
            <a:r>
              <a:rPr lang="en-US" sz="2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ra</a:t>
            </a:r>
            <a:r>
              <a:rPr lang="en-US" sz="28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loại</a:t>
            </a:r>
            <a:r>
              <a:rPr lang="en-US" sz="28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thẻ</a:t>
            </a:r>
            <a:r>
              <a:rPr lang="en-US" sz="2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nào</a:t>
            </a:r>
            <a:r>
              <a:rPr lang="en-US" sz="2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ra.</a:t>
            </a:r>
            <a:r>
              <a:rPr lang="en-US" sz="2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Horizontal Scroll 9"/>
          <p:cNvSpPr/>
          <p:nvPr/>
        </p:nvSpPr>
        <p:spPr>
          <a:xfrm>
            <a:off x="667870" y="4961966"/>
            <a:ext cx="5193979" cy="1344706"/>
          </a:xfrm>
          <a:prstGeom prst="horizontalScroll">
            <a:avLst/>
          </a:prstGeom>
          <a:solidFill>
            <a:srgbClr val="3333CC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Như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vậy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lỗi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cầu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thủ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được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xử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lý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ở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bộ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não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người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trọng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tài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own Arrow 10"/>
          <p:cNvSpPr/>
          <p:nvPr/>
        </p:nvSpPr>
        <p:spPr>
          <a:xfrm>
            <a:off x="3132518" y="4532061"/>
            <a:ext cx="242694" cy="457201"/>
          </a:xfrm>
          <a:prstGeom prst="downArrow">
            <a:avLst/>
          </a:prstGeom>
          <a:solidFill>
            <a:srgbClr val="C0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47068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unded Rectangle 9"/>
          <p:cNvSpPr/>
          <p:nvPr/>
        </p:nvSpPr>
        <p:spPr>
          <a:xfrm>
            <a:off x="470647" y="1204686"/>
            <a:ext cx="11255188" cy="532674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3" name="Group 2"/>
          <p:cNvGrpSpPr/>
          <p:nvPr/>
        </p:nvGrpSpPr>
        <p:grpSpPr>
          <a:xfrm>
            <a:off x="3865174" y="232761"/>
            <a:ext cx="4353220" cy="595086"/>
            <a:chOff x="3865174" y="232761"/>
            <a:chExt cx="4353220" cy="595086"/>
          </a:xfrm>
        </p:grpSpPr>
        <p:sp>
          <p:nvSpPr>
            <p:cNvPr id="6" name="Rounded Rectangle 5"/>
            <p:cNvSpPr/>
            <p:nvPr/>
          </p:nvSpPr>
          <p:spPr>
            <a:xfrm>
              <a:off x="3865174" y="232761"/>
              <a:ext cx="4353220" cy="595086"/>
            </a:xfrm>
            <a:prstGeom prst="roundRect">
              <a:avLst/>
            </a:prstGeom>
            <a:solidFill>
              <a:srgbClr val="FFFF0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b="1" dirty="0" smtClean="0">
                  <a:solidFill>
                    <a:srgbClr val="41719C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     </a:t>
              </a:r>
              <a:r>
                <a:rPr lang="en-US" sz="3200" b="1" dirty="0" smtClean="0">
                  <a:solidFill>
                    <a:srgbClr val="CC000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KHÁM PHÁ</a:t>
              </a:r>
              <a:endParaRPr lang="en-US" sz="3200" b="1" dirty="0">
                <a:solidFill>
                  <a:srgbClr val="CC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663621" y="254079"/>
              <a:ext cx="571500" cy="552450"/>
            </a:xfrm>
            <a:prstGeom prst="rect">
              <a:avLst/>
            </a:prstGeom>
          </p:spPr>
        </p:pic>
      </p:grpSp>
      <p:sp>
        <p:nvSpPr>
          <p:cNvPr id="19" name="Rectangle 18"/>
          <p:cNvSpPr/>
          <p:nvPr/>
        </p:nvSpPr>
        <p:spPr>
          <a:xfrm>
            <a:off x="902068" y="1973549"/>
            <a:ext cx="5362254" cy="1566006"/>
          </a:xfrm>
          <a:prstGeom prst="rect">
            <a:avLst/>
          </a:prstGeom>
          <a:solidFill>
            <a:srgbClr val="FFCCFF"/>
          </a:solidFill>
          <a:ln w="28575">
            <a:noFill/>
          </a:ln>
        </p:spPr>
        <p:txBody>
          <a:bodyPr wrap="square">
            <a:spAutoFit/>
          </a:bodyPr>
          <a:lstStyle/>
          <a:p>
            <a:pPr algn="just">
              <a:lnSpc>
                <a:spcPct val="114000"/>
              </a:lnSpc>
            </a:pPr>
            <a:r>
              <a:rPr lang="en-US" sz="28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a. </a:t>
            </a:r>
            <a:r>
              <a:rPr lang="en-US" sz="2800" dirty="0" err="1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Khi</a:t>
            </a:r>
            <a:r>
              <a:rPr lang="en-US" sz="28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đi</a:t>
            </a:r>
            <a:r>
              <a:rPr lang="en-US" sz="28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học</a:t>
            </a:r>
            <a:r>
              <a:rPr lang="en-US" sz="28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An </a:t>
            </a:r>
            <a:r>
              <a:rPr lang="en-US" sz="2800" dirty="0" err="1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thấy</a:t>
            </a:r>
            <a:r>
              <a:rPr lang="en-US" sz="28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trời</a:t>
            </a:r>
            <a:r>
              <a:rPr lang="en-US" sz="28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sắp</a:t>
            </a:r>
            <a:r>
              <a:rPr lang="en-US" sz="28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mưa</a:t>
            </a:r>
            <a:r>
              <a:rPr lang="en-US" sz="28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An </a:t>
            </a:r>
            <a:r>
              <a:rPr lang="en-US" sz="2800" dirty="0" err="1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suy</a:t>
            </a:r>
            <a:r>
              <a:rPr lang="en-US" sz="28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nghĩ</a:t>
            </a:r>
            <a:r>
              <a:rPr lang="en-US" sz="28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rồi</a:t>
            </a:r>
            <a:r>
              <a:rPr lang="en-US" sz="28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quay </a:t>
            </a:r>
            <a:r>
              <a:rPr lang="en-US" sz="2800" dirty="0" err="1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vào</a:t>
            </a:r>
            <a:r>
              <a:rPr lang="en-US" sz="28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nhà</a:t>
            </a:r>
            <a:r>
              <a:rPr lang="en-US" sz="28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mang</a:t>
            </a:r>
            <a:r>
              <a:rPr lang="en-US" sz="28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theo</a:t>
            </a:r>
            <a:r>
              <a:rPr lang="en-US" sz="28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ô </a:t>
            </a:r>
            <a:r>
              <a:rPr lang="en-US" sz="2800" dirty="0" err="1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và</a:t>
            </a:r>
            <a:r>
              <a:rPr lang="en-US" sz="28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đi</a:t>
            </a:r>
            <a:r>
              <a:rPr lang="en-US" sz="28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học</a:t>
            </a:r>
            <a:r>
              <a:rPr lang="en-US" sz="28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77669" y="1927613"/>
            <a:ext cx="4531057" cy="2442948"/>
          </a:xfrm>
          <a:prstGeom prst="rect">
            <a:avLst/>
          </a:prstGeom>
          <a:ln w="9525">
            <a:solidFill>
              <a:schemeClr val="tx1"/>
            </a:solidFill>
          </a:ln>
        </p:spPr>
      </p:pic>
      <p:sp>
        <p:nvSpPr>
          <p:cNvPr id="7" name="TextBox 6"/>
          <p:cNvSpPr txBox="1"/>
          <p:nvPr/>
        </p:nvSpPr>
        <p:spPr>
          <a:xfrm>
            <a:off x="7367658" y="4547345"/>
            <a:ext cx="327391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3.1. An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xử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lý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thông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tin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902068" y="4478315"/>
            <a:ext cx="5362254" cy="168661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marL="457200" indent="-457200" algn="just">
              <a:lnSpc>
                <a:spcPct val="120000"/>
              </a:lnSpc>
              <a:spcAft>
                <a:spcPts val="600"/>
              </a:spcAft>
              <a:buClr>
                <a:srgbClr val="FF0000"/>
              </a:buClr>
              <a:buFont typeface="Wingdings" panose="05000000000000000000" pitchFamily="2" charset="2"/>
              <a:buChar char="q"/>
            </a:pPr>
            <a:r>
              <a:rPr lang="en-US" sz="2600" spc="-15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</a:t>
            </a:r>
            <a:r>
              <a:rPr lang="en-US" sz="2600" spc="-15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spc="-15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hãy</a:t>
            </a:r>
            <a:r>
              <a:rPr lang="en-US" sz="2600" spc="-15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spc="-15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trao</a:t>
            </a:r>
            <a:r>
              <a:rPr lang="en-US" sz="2600" spc="-15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spc="-15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đổi</a:t>
            </a:r>
            <a:r>
              <a:rPr lang="en-US" sz="2600" spc="-15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spc="-15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với</a:t>
            </a:r>
            <a:r>
              <a:rPr lang="en-US" sz="2600" spc="-15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spc="-15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bạn</a:t>
            </a:r>
            <a:r>
              <a:rPr lang="en-US" sz="2600" spc="-15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spc="-15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2600" spc="-15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spc="-15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</a:t>
            </a:r>
            <a:r>
              <a:rPr lang="en-US" sz="2600" spc="-15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spc="-15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biết</a:t>
            </a:r>
            <a:r>
              <a:rPr lang="en-US" sz="2600" spc="-15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marL="573088" indent="-285750" algn="just">
              <a:lnSpc>
                <a:spcPct val="120000"/>
              </a:lnSpc>
              <a:spcAft>
                <a:spcPts val="600"/>
              </a:spcAft>
              <a:buClr>
                <a:srgbClr val="FF0000"/>
              </a:buClr>
              <a:buFont typeface="Arial" panose="020B0604020202020204" pitchFamily="34" charset="0"/>
              <a:buChar char="•"/>
            </a:pPr>
            <a:r>
              <a:rPr lang="en-US" sz="2600" spc="-15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Thông</a:t>
            </a:r>
            <a:r>
              <a:rPr lang="en-US" sz="2600" spc="-15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tin An </a:t>
            </a:r>
            <a:r>
              <a:rPr lang="en-US" sz="2600" spc="-15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nhận</a:t>
            </a:r>
            <a:r>
              <a:rPr lang="en-US" sz="2600" spc="-15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spc="-15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được</a:t>
            </a:r>
            <a:r>
              <a:rPr lang="en-US" sz="2600" spc="-15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spc="-15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2600" spc="-15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spc="-15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gì</a:t>
            </a:r>
            <a:r>
              <a:rPr lang="en-US" sz="2600" spc="-15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en-US" sz="2600" spc="-150" dirty="0">
              <a:solidFill>
                <a:srgbClr val="3333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73088" indent="-285750" algn="just">
              <a:lnSpc>
                <a:spcPct val="120000"/>
              </a:lnSpc>
              <a:spcAft>
                <a:spcPts val="600"/>
              </a:spcAft>
              <a:buClr>
                <a:srgbClr val="FF0000"/>
              </a:buClr>
              <a:buFont typeface="Arial" panose="020B0604020202020204" pitchFamily="34" charset="0"/>
              <a:buChar char="•"/>
            </a:pPr>
            <a:r>
              <a:rPr lang="en-US" sz="2600" spc="-15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Thông</a:t>
            </a:r>
            <a:r>
              <a:rPr lang="en-US" sz="2600" spc="-15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tin </a:t>
            </a:r>
            <a:r>
              <a:rPr lang="en-US" sz="2600" spc="-15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đó</a:t>
            </a:r>
            <a:r>
              <a:rPr lang="en-US" sz="2600" spc="-15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spc="-15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được</a:t>
            </a:r>
            <a:r>
              <a:rPr lang="en-US" sz="2600" spc="-15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spc="-15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xử</a:t>
            </a:r>
            <a:r>
              <a:rPr lang="en-US" sz="2600" spc="-15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spc="-15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lý</a:t>
            </a:r>
            <a:r>
              <a:rPr lang="en-US" sz="2600" spc="-15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ở </a:t>
            </a:r>
            <a:r>
              <a:rPr lang="en-US" sz="2600" spc="-15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đâu</a:t>
            </a:r>
            <a:r>
              <a:rPr lang="en-US" sz="2600" spc="-15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pic>
        <p:nvPicPr>
          <p:cNvPr id="21" name="Picture 2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50947" y="3539555"/>
            <a:ext cx="1095090" cy="10077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9751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6721175" y="2026728"/>
            <a:ext cx="5042647" cy="3429017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0" name="Group 19"/>
          <p:cNvGrpSpPr/>
          <p:nvPr/>
        </p:nvGrpSpPr>
        <p:grpSpPr>
          <a:xfrm>
            <a:off x="3865174" y="232761"/>
            <a:ext cx="4353220" cy="595086"/>
            <a:chOff x="3865174" y="232761"/>
            <a:chExt cx="4353220" cy="595086"/>
          </a:xfrm>
        </p:grpSpPr>
        <p:sp>
          <p:nvSpPr>
            <p:cNvPr id="21" name="Rounded Rectangle 20"/>
            <p:cNvSpPr/>
            <p:nvPr/>
          </p:nvSpPr>
          <p:spPr>
            <a:xfrm>
              <a:off x="3865174" y="232761"/>
              <a:ext cx="4353220" cy="595086"/>
            </a:xfrm>
            <a:prstGeom prst="roundRect">
              <a:avLst/>
            </a:prstGeom>
            <a:solidFill>
              <a:srgbClr val="FFFF0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b="1" dirty="0" smtClean="0">
                  <a:solidFill>
                    <a:srgbClr val="41719C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     </a:t>
              </a:r>
              <a:r>
                <a:rPr lang="en-US" sz="3200" b="1" dirty="0" smtClean="0">
                  <a:solidFill>
                    <a:srgbClr val="CC000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KHÁM PHÁ</a:t>
              </a:r>
              <a:endParaRPr lang="en-US" sz="3200" b="1" dirty="0">
                <a:solidFill>
                  <a:srgbClr val="CC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pic>
          <p:nvPicPr>
            <p:cNvPr id="23" name="Picture 22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663621" y="254079"/>
              <a:ext cx="571500" cy="552450"/>
            </a:xfrm>
            <a:prstGeom prst="rect">
              <a:avLst/>
            </a:prstGeom>
          </p:spPr>
        </p:pic>
      </p:grpSp>
      <p:grpSp>
        <p:nvGrpSpPr>
          <p:cNvPr id="5" name="Group 4"/>
          <p:cNvGrpSpPr/>
          <p:nvPr/>
        </p:nvGrpSpPr>
        <p:grpSpPr>
          <a:xfrm>
            <a:off x="6798495" y="2128889"/>
            <a:ext cx="4834219" cy="3298029"/>
            <a:chOff x="5869641" y="3191207"/>
            <a:chExt cx="4834219" cy="3298029"/>
          </a:xfrm>
        </p:grpSpPr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678832" y="3191207"/>
              <a:ext cx="3025028" cy="2417491"/>
            </a:xfrm>
            <a:prstGeom prst="rect">
              <a:avLst/>
            </a:prstGeom>
          </p:spPr>
        </p:pic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5869641" y="4704469"/>
              <a:ext cx="2348753" cy="1784767"/>
            </a:xfrm>
            <a:prstGeom prst="rect">
              <a:avLst/>
            </a:prstGeom>
          </p:spPr>
        </p:pic>
      </p:grpSp>
      <p:sp>
        <p:nvSpPr>
          <p:cNvPr id="17" name="Rounded Rectangle 16"/>
          <p:cNvSpPr/>
          <p:nvPr/>
        </p:nvSpPr>
        <p:spPr>
          <a:xfrm>
            <a:off x="308604" y="1479176"/>
            <a:ext cx="6011514" cy="1855694"/>
          </a:xfrm>
          <a:prstGeom prst="roundRect">
            <a:avLst/>
          </a:prstGeom>
          <a:solidFill>
            <a:srgbClr val="0070C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3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b. </a:t>
            </a:r>
            <a:r>
              <a:rPr lang="en-US" sz="23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Nhìn</a:t>
            </a:r>
            <a:r>
              <a:rPr lang="en-US" sz="23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thấy</a:t>
            </a:r>
            <a:r>
              <a:rPr lang="en-US" sz="23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mẹ</a:t>
            </a:r>
            <a:r>
              <a:rPr lang="en-US" sz="23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mệt</a:t>
            </a:r>
            <a:r>
              <a:rPr lang="en-US" sz="23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mỏi</a:t>
            </a:r>
            <a:r>
              <a:rPr lang="en-US" sz="23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khi</a:t>
            </a:r>
            <a:r>
              <a:rPr lang="en-US" sz="23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đi</a:t>
            </a:r>
            <a:r>
              <a:rPr lang="en-US" sz="23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làm</a:t>
            </a:r>
            <a:r>
              <a:rPr lang="en-US" sz="23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về</a:t>
            </a:r>
            <a:r>
              <a:rPr lang="en-US" sz="23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3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Bình</a:t>
            </a:r>
            <a:r>
              <a:rPr lang="en-US" sz="23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suy</a:t>
            </a:r>
            <a:r>
              <a:rPr lang="en-US" sz="23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nghĩ</a:t>
            </a:r>
            <a:r>
              <a:rPr lang="en-US" sz="23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rồi</a:t>
            </a:r>
            <a:r>
              <a:rPr lang="en-US" sz="23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đi</a:t>
            </a:r>
            <a:r>
              <a:rPr lang="en-US" sz="23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pha</a:t>
            </a:r>
            <a:r>
              <a:rPr lang="en-US" sz="23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cốc</a:t>
            </a:r>
            <a:r>
              <a:rPr lang="en-US" sz="23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nước</a:t>
            </a:r>
            <a:r>
              <a:rPr lang="en-US" sz="23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chanh</a:t>
            </a:r>
            <a:r>
              <a:rPr lang="en-US" sz="23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mời</a:t>
            </a:r>
            <a:r>
              <a:rPr lang="en-US" sz="23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mẹ</a:t>
            </a:r>
            <a:r>
              <a:rPr lang="en-US" sz="23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uống</a:t>
            </a:r>
            <a:r>
              <a:rPr lang="en-US" sz="23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23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Rounded Rectangle 17"/>
          <p:cNvSpPr/>
          <p:nvPr/>
        </p:nvSpPr>
        <p:spPr>
          <a:xfrm>
            <a:off x="308604" y="3845858"/>
            <a:ext cx="6044577" cy="2314424"/>
          </a:xfrm>
          <a:prstGeom prst="roundRect">
            <a:avLst/>
          </a:prstGeom>
          <a:solidFill>
            <a:schemeClr val="accent5">
              <a:lumMod val="7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20000"/>
              </a:lnSpc>
            </a:pPr>
            <a:r>
              <a:rPr lang="en-US" sz="2300" b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</a:t>
            </a:r>
            <a:r>
              <a:rPr lang="en-US" sz="23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hãy</a:t>
            </a:r>
            <a:r>
              <a:rPr lang="en-US" sz="23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2300" b="1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 </a:t>
            </a:r>
            <a:r>
              <a:rPr lang="vi-VN" sz="23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biết</a:t>
            </a:r>
            <a:r>
              <a:rPr lang="en-US" sz="23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marL="457200" indent="-282575" algn="just">
              <a:lnSpc>
                <a:spcPct val="12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3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vi-VN" sz="23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hông tin </a:t>
            </a:r>
            <a:r>
              <a:rPr lang="en-US" sz="23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mà</a:t>
            </a:r>
            <a:r>
              <a:rPr lang="en-US" sz="23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Bình</a:t>
            </a:r>
            <a:r>
              <a:rPr lang="en-US" sz="23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nhận</a:t>
            </a:r>
            <a:r>
              <a:rPr lang="en-US" sz="23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được</a:t>
            </a:r>
            <a:r>
              <a:rPr lang="en-US" sz="23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23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gì</a:t>
            </a:r>
            <a:r>
              <a:rPr lang="en-US" sz="23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en-US" sz="23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282575" algn="just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sz="23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Bình</a:t>
            </a:r>
            <a:r>
              <a:rPr lang="en-US" sz="23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đã</a:t>
            </a:r>
            <a:r>
              <a:rPr lang="en-US" sz="23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xử</a:t>
            </a:r>
            <a:r>
              <a:rPr lang="en-US" sz="23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lý</a:t>
            </a:r>
            <a:r>
              <a:rPr lang="en-US" sz="23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thông</a:t>
            </a:r>
            <a:r>
              <a:rPr lang="en-US" sz="23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tin </a:t>
            </a:r>
            <a:r>
              <a:rPr lang="en-US" sz="23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đó</a:t>
            </a:r>
            <a:r>
              <a:rPr lang="en-US" sz="23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ở </a:t>
            </a:r>
            <a:r>
              <a:rPr lang="en-US" sz="23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đâu</a:t>
            </a:r>
            <a:r>
              <a:rPr lang="en-US" sz="23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en-US" sz="23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33410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ounded Rectangle 12"/>
          <p:cNvSpPr/>
          <p:nvPr/>
        </p:nvSpPr>
        <p:spPr>
          <a:xfrm>
            <a:off x="470647" y="1132363"/>
            <a:ext cx="11228294" cy="5425957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0" name="Group 9"/>
          <p:cNvGrpSpPr/>
          <p:nvPr/>
        </p:nvGrpSpPr>
        <p:grpSpPr>
          <a:xfrm>
            <a:off x="3865174" y="232761"/>
            <a:ext cx="4353220" cy="595086"/>
            <a:chOff x="3865174" y="232761"/>
            <a:chExt cx="4353220" cy="595086"/>
          </a:xfrm>
        </p:grpSpPr>
        <p:sp>
          <p:nvSpPr>
            <p:cNvPr id="11" name="Rounded Rectangle 10"/>
            <p:cNvSpPr/>
            <p:nvPr/>
          </p:nvSpPr>
          <p:spPr>
            <a:xfrm>
              <a:off x="3865174" y="232761"/>
              <a:ext cx="4353220" cy="595086"/>
            </a:xfrm>
            <a:prstGeom prst="roundRect">
              <a:avLst/>
            </a:prstGeom>
            <a:solidFill>
              <a:srgbClr val="FFFF0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b="1" dirty="0" smtClean="0">
                  <a:solidFill>
                    <a:srgbClr val="41719C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     </a:t>
              </a:r>
              <a:r>
                <a:rPr lang="en-US" sz="3200" b="1" dirty="0" smtClean="0">
                  <a:solidFill>
                    <a:srgbClr val="CC000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KHÁM PHÁ</a:t>
              </a:r>
              <a:endParaRPr lang="en-US" sz="3200" b="1" dirty="0">
                <a:solidFill>
                  <a:srgbClr val="CC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pic>
          <p:nvPicPr>
            <p:cNvPr id="12" name="Picture 1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663621" y="254079"/>
              <a:ext cx="571500" cy="552450"/>
            </a:xfrm>
            <a:prstGeom prst="rect">
              <a:avLst/>
            </a:prstGeom>
          </p:spPr>
        </p:pic>
      </p:grpSp>
      <p:sp>
        <p:nvSpPr>
          <p:cNvPr id="14" name="Rectangle 13"/>
          <p:cNvSpPr/>
          <p:nvPr/>
        </p:nvSpPr>
        <p:spPr>
          <a:xfrm>
            <a:off x="740704" y="1597033"/>
            <a:ext cx="5497610" cy="2057230"/>
          </a:xfrm>
          <a:prstGeom prst="rect">
            <a:avLst/>
          </a:prstGeom>
          <a:solidFill>
            <a:srgbClr val="FFCCFF"/>
          </a:solidFill>
          <a:ln w="28575">
            <a:noFill/>
          </a:ln>
        </p:spPr>
        <p:txBody>
          <a:bodyPr wrap="square">
            <a:spAutoFit/>
          </a:bodyPr>
          <a:lstStyle/>
          <a:p>
            <a:pPr algn="just">
              <a:lnSpc>
                <a:spcPct val="114000"/>
              </a:lnSpc>
            </a:pPr>
            <a:r>
              <a:rPr lang="en-US" sz="2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</a:t>
            </a:r>
            <a:r>
              <a:rPr lang="en-US" sz="28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Cô</a:t>
            </a:r>
            <a:r>
              <a:rPr lang="en-US" sz="28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giáo</a:t>
            </a:r>
            <a:r>
              <a:rPr lang="en-US" sz="28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đọc</a:t>
            </a:r>
            <a:r>
              <a:rPr lang="en-US" sz="28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đề</a:t>
            </a:r>
            <a:r>
              <a:rPr lang="en-US" sz="28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toán</a:t>
            </a:r>
            <a:r>
              <a:rPr lang="en-US" sz="28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: “</a:t>
            </a:r>
            <a:r>
              <a:rPr lang="en-US" sz="2800" dirty="0" err="1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Tìm</a:t>
            </a:r>
            <a:r>
              <a:rPr lang="en-US" sz="28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số</a:t>
            </a:r>
            <a:r>
              <a:rPr lang="en-US" sz="28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nhỏ</a:t>
            </a:r>
            <a:r>
              <a:rPr lang="en-US" sz="28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nhất</a:t>
            </a:r>
            <a:r>
              <a:rPr lang="en-US" sz="28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có</a:t>
            </a:r>
            <a:r>
              <a:rPr lang="en-US" sz="28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ba</a:t>
            </a:r>
            <a:r>
              <a:rPr lang="en-US" sz="28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chữ</a:t>
            </a:r>
            <a:r>
              <a:rPr lang="en-US" sz="28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số</a:t>
            </a:r>
            <a:r>
              <a:rPr lang="en-US" sz="2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khác</a:t>
            </a:r>
            <a:r>
              <a:rPr lang="en-US" sz="28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nhau</a:t>
            </a:r>
            <a:r>
              <a:rPr lang="en-US" sz="28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”. </a:t>
            </a:r>
            <a:r>
              <a:rPr lang="en-US" sz="2800" dirty="0" err="1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Bạn</a:t>
            </a:r>
            <a:r>
              <a:rPr lang="en-US" sz="28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Hoa</a:t>
            </a:r>
            <a:r>
              <a:rPr lang="en-US" sz="28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nghĩ</a:t>
            </a:r>
            <a:r>
              <a:rPr lang="en-US" sz="28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rất</a:t>
            </a:r>
            <a:r>
              <a:rPr lang="en-US" sz="28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nhanh</a:t>
            </a:r>
            <a:r>
              <a:rPr lang="en-US" sz="28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và</a:t>
            </a:r>
            <a:r>
              <a:rPr lang="en-US" sz="28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đọc</a:t>
            </a:r>
            <a:r>
              <a:rPr lang="en-US" sz="28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số</a:t>
            </a:r>
            <a:r>
              <a:rPr lang="en-US" sz="28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102.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740703" y="4545550"/>
            <a:ext cx="5497611" cy="168661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marL="457200" indent="-457200" algn="just">
              <a:lnSpc>
                <a:spcPct val="120000"/>
              </a:lnSpc>
              <a:spcAft>
                <a:spcPts val="600"/>
              </a:spcAft>
              <a:buClr>
                <a:srgbClr val="FF0000"/>
              </a:buClr>
              <a:buFont typeface="Wingdings" panose="05000000000000000000" pitchFamily="2" charset="2"/>
              <a:buChar char="q"/>
            </a:pPr>
            <a:r>
              <a:rPr lang="en-US" sz="2600" spc="-15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</a:t>
            </a:r>
            <a:r>
              <a:rPr lang="en-US" sz="2600" spc="-15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spc="-15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hãy</a:t>
            </a:r>
            <a:r>
              <a:rPr lang="en-US" sz="2600" spc="-15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spc="-15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trao</a:t>
            </a:r>
            <a:r>
              <a:rPr lang="en-US" sz="2600" spc="-15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spc="-15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đổi</a:t>
            </a:r>
            <a:r>
              <a:rPr lang="en-US" sz="2600" spc="-15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spc="-15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với</a:t>
            </a:r>
            <a:r>
              <a:rPr lang="en-US" sz="2600" spc="-15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spc="-15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bạn</a:t>
            </a:r>
            <a:r>
              <a:rPr lang="en-US" sz="2600" spc="-15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spc="-15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2600" spc="-15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spc="-15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</a:t>
            </a:r>
            <a:r>
              <a:rPr lang="en-US" sz="2600" spc="-15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spc="-15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biết</a:t>
            </a:r>
            <a:r>
              <a:rPr lang="en-US" sz="2600" spc="-15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marL="573088" indent="-285750" algn="just">
              <a:lnSpc>
                <a:spcPct val="120000"/>
              </a:lnSpc>
              <a:spcAft>
                <a:spcPts val="600"/>
              </a:spcAft>
              <a:buClr>
                <a:srgbClr val="FF0000"/>
              </a:buClr>
              <a:buFont typeface="Arial" panose="020B0604020202020204" pitchFamily="34" charset="0"/>
              <a:buChar char="•"/>
            </a:pPr>
            <a:r>
              <a:rPr lang="en-US" sz="2600" spc="-15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Thông</a:t>
            </a:r>
            <a:r>
              <a:rPr lang="en-US" sz="2600" spc="-15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tin </a:t>
            </a:r>
            <a:r>
              <a:rPr lang="en-US" sz="2600" spc="-15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bạn</a:t>
            </a:r>
            <a:r>
              <a:rPr lang="en-US" sz="2600" spc="-15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spc="-15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Hoa</a:t>
            </a:r>
            <a:r>
              <a:rPr lang="en-US" sz="2600" spc="-15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spc="-15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nhận</a:t>
            </a:r>
            <a:r>
              <a:rPr lang="en-US" sz="2600" spc="-15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spc="-15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được</a:t>
            </a:r>
            <a:r>
              <a:rPr lang="en-US" sz="2600" spc="-15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spc="-15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2600" spc="-15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spc="-15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gì</a:t>
            </a:r>
            <a:r>
              <a:rPr lang="en-US" sz="2600" spc="-15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en-US" sz="2600" spc="-150" dirty="0">
              <a:solidFill>
                <a:srgbClr val="3333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73088" indent="-285750" algn="just">
              <a:lnSpc>
                <a:spcPct val="120000"/>
              </a:lnSpc>
              <a:spcAft>
                <a:spcPts val="600"/>
              </a:spcAft>
              <a:buClr>
                <a:srgbClr val="FF0000"/>
              </a:buClr>
              <a:buFont typeface="Arial" panose="020B0604020202020204" pitchFamily="34" charset="0"/>
              <a:buChar char="•"/>
            </a:pPr>
            <a:r>
              <a:rPr lang="en-US" sz="2600" spc="-15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Bạn</a:t>
            </a:r>
            <a:r>
              <a:rPr lang="en-US" sz="2600" spc="-15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spc="-15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ấy</a:t>
            </a:r>
            <a:r>
              <a:rPr lang="en-US" sz="2600" spc="-15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spc="-15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đã</a:t>
            </a:r>
            <a:r>
              <a:rPr lang="en-US" sz="2600" spc="-15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spc="-15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xử</a:t>
            </a:r>
            <a:r>
              <a:rPr lang="en-US" sz="2600" spc="-15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spc="-15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lý</a:t>
            </a:r>
            <a:r>
              <a:rPr lang="en-US" sz="2600" spc="-15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spc="-15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thông</a:t>
            </a:r>
            <a:r>
              <a:rPr lang="en-US" sz="2600" spc="-15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tin </a:t>
            </a:r>
            <a:r>
              <a:rPr lang="en-US" sz="2600" spc="-15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đó</a:t>
            </a:r>
            <a:r>
              <a:rPr lang="en-US" sz="2600" spc="-15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ở </a:t>
            </a:r>
            <a:r>
              <a:rPr lang="en-US" sz="2600" spc="-15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đâu</a:t>
            </a:r>
            <a:r>
              <a:rPr lang="en-US" sz="2600" spc="-15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grpSp>
        <p:nvGrpSpPr>
          <p:cNvPr id="8" name="Group 7"/>
          <p:cNvGrpSpPr/>
          <p:nvPr/>
        </p:nvGrpSpPr>
        <p:grpSpPr>
          <a:xfrm>
            <a:off x="6399679" y="2097741"/>
            <a:ext cx="5137897" cy="3469342"/>
            <a:chOff x="6372785" y="2097741"/>
            <a:chExt cx="5191686" cy="3469342"/>
          </a:xfrm>
        </p:grpSpPr>
        <p:grpSp>
          <p:nvGrpSpPr>
            <p:cNvPr id="6" name="Group 5"/>
            <p:cNvGrpSpPr/>
            <p:nvPr/>
          </p:nvGrpSpPr>
          <p:grpSpPr>
            <a:xfrm>
              <a:off x="6372785" y="2255767"/>
              <a:ext cx="5191686" cy="3311316"/>
              <a:chOff x="5700432" y="1801904"/>
              <a:chExt cx="5434852" cy="3550025"/>
            </a:xfrm>
          </p:grpSpPr>
          <p:pic>
            <p:nvPicPr>
              <p:cNvPr id="3" name="Picture 2"/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5700432" y="1801904"/>
                <a:ext cx="5434852" cy="3550025"/>
              </a:xfrm>
              <a:prstGeom prst="rect">
                <a:avLst/>
              </a:prstGeom>
            </p:spPr>
          </p:pic>
          <p:pic>
            <p:nvPicPr>
              <p:cNvPr id="5" name="Picture 4"/>
              <p:cNvPicPr>
                <a:picLocks noChangeAspect="1"/>
              </p:cNvPicPr>
              <p:nvPr/>
            </p:nvPicPr>
            <p:blipFill>
              <a:blip r:embed="rId5">
                <a:extLst>
                  <a:ext uri="{BEBA8EAE-BF5A-486C-A8C5-ECC9F3942E4B}">
                    <a14:imgProps xmlns:a14="http://schemas.microsoft.com/office/drawing/2010/main">
                      <a14:imgLayer r:embed="rId6">
                        <a14:imgEffect>
                          <a14:backgroundRemoval t="8824" b="100000" l="0" r="92381"/>
                        </a14:imgEffect>
                      </a14:imgLayer>
                    </a14:imgProps>
                  </a:ext>
                </a:extLst>
              </a:blip>
              <a:stretch>
                <a:fillRect/>
              </a:stretch>
            </p:blipFill>
            <p:spPr>
              <a:xfrm>
                <a:off x="9090212" y="3183229"/>
                <a:ext cx="779930" cy="537365"/>
              </a:xfrm>
              <a:prstGeom prst="rect">
                <a:avLst/>
              </a:prstGeom>
            </p:spPr>
          </p:pic>
        </p:grpSp>
        <p:sp>
          <p:nvSpPr>
            <p:cNvPr id="7" name="Oval Callout 6"/>
            <p:cNvSpPr/>
            <p:nvPr/>
          </p:nvSpPr>
          <p:spPr>
            <a:xfrm>
              <a:off x="10112190" y="3200400"/>
              <a:ext cx="954740" cy="343810"/>
            </a:xfrm>
            <a:prstGeom prst="wedgeEllipseCallout">
              <a:avLst>
                <a:gd name="adj1" fmla="val -33820"/>
                <a:gd name="adj2" fmla="val 62500"/>
              </a:avLst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b="1" dirty="0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102 ạ</a:t>
              </a:r>
              <a:endParaRPr lang="en-US" sz="1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1" name="Oval Callout 20"/>
            <p:cNvSpPr/>
            <p:nvPr/>
          </p:nvSpPr>
          <p:spPr>
            <a:xfrm>
              <a:off x="6844553" y="2097741"/>
              <a:ext cx="2124075" cy="699417"/>
            </a:xfrm>
            <a:prstGeom prst="wedgeEllipseCallout">
              <a:avLst>
                <a:gd name="adj1" fmla="val 55347"/>
                <a:gd name="adj2" fmla="val 37352"/>
              </a:avLst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b="1" dirty="0" err="1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Tìm</a:t>
              </a:r>
              <a:r>
                <a:rPr lang="en-US" sz="1400" b="1" dirty="0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400" b="1" dirty="0" err="1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số</a:t>
              </a:r>
              <a:r>
                <a:rPr lang="en-US" sz="1400" b="1" dirty="0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400" b="1" dirty="0" err="1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nhỏ</a:t>
              </a:r>
              <a:r>
                <a:rPr lang="en-US" sz="1400" b="1" dirty="0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400" b="1" dirty="0" err="1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nhất</a:t>
              </a:r>
              <a:r>
                <a:rPr lang="en-US" sz="1400" b="1" dirty="0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400" b="1" dirty="0" err="1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có</a:t>
              </a:r>
              <a:r>
                <a:rPr lang="en-US" sz="1400" b="1" dirty="0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400" b="1" dirty="0" err="1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ba</a:t>
              </a:r>
              <a:r>
                <a:rPr lang="en-US" sz="1400" b="1" dirty="0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400" b="1" dirty="0" err="1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chữ</a:t>
              </a:r>
              <a:r>
                <a:rPr lang="en-US" sz="1400" b="1" dirty="0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400" b="1" dirty="0" err="1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số</a:t>
              </a:r>
              <a:r>
                <a:rPr lang="en-US" sz="1400" b="1" dirty="0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400" b="1" dirty="0" err="1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khác</a:t>
              </a:r>
              <a:r>
                <a:rPr lang="en-US" sz="1400" b="1" dirty="0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400" b="1" dirty="0" err="1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nhau</a:t>
              </a:r>
              <a:endParaRPr lang="en-US" sz="1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22" name="Picture 2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50947" y="3633684"/>
            <a:ext cx="1095090" cy="10077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78105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ounded Rectangle 18"/>
          <p:cNvSpPr/>
          <p:nvPr/>
        </p:nvSpPr>
        <p:spPr>
          <a:xfrm>
            <a:off x="346609" y="1132762"/>
            <a:ext cx="11582400" cy="5425957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Horizontal Scroll 12"/>
          <p:cNvSpPr/>
          <p:nvPr/>
        </p:nvSpPr>
        <p:spPr>
          <a:xfrm>
            <a:off x="2033516" y="2333766"/>
            <a:ext cx="8379726" cy="2659545"/>
          </a:xfrm>
          <a:prstGeom prst="horizontalScroll">
            <a:avLst/>
          </a:prstGeom>
          <a:solidFill>
            <a:srgbClr val="CC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Bộ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não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con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người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bộ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phận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xử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lý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thông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tin</a:t>
            </a:r>
          </a:p>
        </p:txBody>
      </p:sp>
      <p:grpSp>
        <p:nvGrpSpPr>
          <p:cNvPr id="20" name="Group 19"/>
          <p:cNvGrpSpPr/>
          <p:nvPr/>
        </p:nvGrpSpPr>
        <p:grpSpPr>
          <a:xfrm>
            <a:off x="3865174" y="232761"/>
            <a:ext cx="4353220" cy="595086"/>
            <a:chOff x="3865174" y="232761"/>
            <a:chExt cx="4353220" cy="595086"/>
          </a:xfrm>
        </p:grpSpPr>
        <p:sp>
          <p:nvSpPr>
            <p:cNvPr id="21" name="Rounded Rectangle 20"/>
            <p:cNvSpPr/>
            <p:nvPr/>
          </p:nvSpPr>
          <p:spPr>
            <a:xfrm>
              <a:off x="3865174" y="232761"/>
              <a:ext cx="4353220" cy="595086"/>
            </a:xfrm>
            <a:prstGeom prst="roundRect">
              <a:avLst/>
            </a:prstGeom>
            <a:solidFill>
              <a:srgbClr val="FFFF0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b="1" dirty="0" smtClean="0">
                  <a:solidFill>
                    <a:srgbClr val="41719C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     </a:t>
              </a:r>
              <a:r>
                <a:rPr lang="en-US" sz="3200" b="1" dirty="0" smtClean="0">
                  <a:solidFill>
                    <a:srgbClr val="CC000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KHÁM PHÁ</a:t>
              </a:r>
              <a:endParaRPr lang="en-US" sz="3200" b="1" dirty="0">
                <a:solidFill>
                  <a:srgbClr val="CC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pic>
          <p:nvPicPr>
            <p:cNvPr id="23" name="Picture 22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663621" y="254079"/>
              <a:ext cx="571500" cy="55245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6421740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1101</TotalTime>
  <Words>511</Words>
  <Application>Microsoft Office PowerPoint</Application>
  <PresentationFormat>Widescreen</PresentationFormat>
  <Paragraphs>51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8" baseType="lpstr">
      <vt:lpstr>Arial</vt:lpstr>
      <vt:lpstr>Calibri</vt:lpstr>
      <vt:lpstr>Calibri Light</vt:lpstr>
      <vt:lpstr>Tahoma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Admin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MrHong</cp:lastModifiedBy>
  <cp:revision>136</cp:revision>
  <dcterms:created xsi:type="dcterms:W3CDTF">2022-01-16T07:26:14Z</dcterms:created>
  <dcterms:modified xsi:type="dcterms:W3CDTF">2022-05-18T04:50:40Z</dcterms:modified>
</cp:coreProperties>
</file>