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  <p:sldMasterId id="2147483682" r:id="rId3"/>
    <p:sldMasterId id="2147483694" r:id="rId4"/>
    <p:sldMasterId id="2147483707" r:id="rId5"/>
    <p:sldMasterId id="2147483719" r:id="rId6"/>
    <p:sldMasterId id="2147483723" r:id="rId7"/>
    <p:sldMasterId id="2147483737" r:id="rId8"/>
    <p:sldMasterId id="2147483742" r:id="rId9"/>
  </p:sldMasterIdLst>
  <p:notesMasterIdLst>
    <p:notesMasterId r:id="rId46"/>
  </p:notesMasterIdLst>
  <p:sldIdLst>
    <p:sldId id="11088417" r:id="rId10"/>
    <p:sldId id="3401" r:id="rId11"/>
    <p:sldId id="263" r:id="rId12"/>
    <p:sldId id="267" r:id="rId13"/>
    <p:sldId id="268" r:id="rId14"/>
    <p:sldId id="269" r:id="rId15"/>
    <p:sldId id="270" r:id="rId16"/>
    <p:sldId id="287" r:id="rId17"/>
    <p:sldId id="274" r:id="rId18"/>
    <p:sldId id="271" r:id="rId19"/>
    <p:sldId id="288" r:id="rId20"/>
    <p:sldId id="276" r:id="rId21"/>
    <p:sldId id="277" r:id="rId22"/>
    <p:sldId id="289" r:id="rId23"/>
    <p:sldId id="279" r:id="rId24"/>
    <p:sldId id="280" r:id="rId25"/>
    <p:sldId id="290" r:id="rId26"/>
    <p:sldId id="282" r:id="rId27"/>
    <p:sldId id="284" r:id="rId28"/>
    <p:sldId id="291" r:id="rId29"/>
    <p:sldId id="286" r:id="rId30"/>
    <p:sldId id="292" r:id="rId31"/>
    <p:sldId id="293" r:id="rId32"/>
    <p:sldId id="294" r:id="rId33"/>
    <p:sldId id="295" r:id="rId34"/>
    <p:sldId id="296" r:id="rId35"/>
    <p:sldId id="297" r:id="rId36"/>
    <p:sldId id="283" r:id="rId37"/>
    <p:sldId id="3399" r:id="rId38"/>
    <p:sldId id="11088419" r:id="rId39"/>
    <p:sldId id="496" r:id="rId40"/>
    <p:sldId id="265" r:id="rId41"/>
    <p:sldId id="300" r:id="rId42"/>
    <p:sldId id="3402" r:id="rId43"/>
    <p:sldId id="3398" r:id="rId44"/>
    <p:sldId id="514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/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/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/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/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-1" fmla="*/ 162302 w 8290700"/>
              <a:gd name="connsiteY0-2" fmla="*/ 2423774 h 4757900"/>
              <a:gd name="connsiteX1-3" fmla="*/ 1139129 w 8290700"/>
              <a:gd name="connsiteY1-4" fmla="*/ 669643 h 4757900"/>
              <a:gd name="connsiteX2-5" fmla="*/ 4226501 w 8290700"/>
              <a:gd name="connsiteY2-6" fmla="*/ 89648 h 4757900"/>
              <a:gd name="connsiteX3-7" fmla="*/ 8290700 w 8290700"/>
              <a:gd name="connsiteY3-8" fmla="*/ 2423774 h 4757900"/>
              <a:gd name="connsiteX4-9" fmla="*/ 4226501 w 8290700"/>
              <a:gd name="connsiteY4-10" fmla="*/ 4757900 h 4757900"/>
              <a:gd name="connsiteX5" fmla="*/ 162302 w 8290700"/>
              <a:gd name="connsiteY5" fmla="*/ 2423774 h 4757900"/>
              <a:gd name="connsiteX0-11" fmla="*/ 162302 w 8453932"/>
              <a:gd name="connsiteY0-12" fmla="*/ 2334994 h 4669120"/>
              <a:gd name="connsiteX1-13" fmla="*/ 1139129 w 8453932"/>
              <a:gd name="connsiteY1-14" fmla="*/ 580863 h 4669120"/>
              <a:gd name="connsiteX2-15" fmla="*/ 4226501 w 8453932"/>
              <a:gd name="connsiteY2-16" fmla="*/ 868 h 4669120"/>
              <a:gd name="connsiteX3-17" fmla="*/ 7472553 w 8453932"/>
              <a:gd name="connsiteY3-18" fmla="*/ 677116 h 4669120"/>
              <a:gd name="connsiteX4-19" fmla="*/ 8290700 w 8453932"/>
              <a:gd name="connsiteY4-20" fmla="*/ 2334994 h 4669120"/>
              <a:gd name="connsiteX5-21" fmla="*/ 4226501 w 8453932"/>
              <a:gd name="connsiteY5-22" fmla="*/ 4669120 h 4669120"/>
              <a:gd name="connsiteX6" fmla="*/ 162302 w 8453932"/>
              <a:gd name="connsiteY6" fmla="*/ 2334994 h 4669120"/>
              <a:gd name="connsiteX0-23" fmla="*/ 380 w 8292010"/>
              <a:gd name="connsiteY0-24" fmla="*/ 2334994 h 4737634"/>
              <a:gd name="connsiteX1-25" fmla="*/ 977207 w 8292010"/>
              <a:gd name="connsiteY1-26" fmla="*/ 580863 h 4737634"/>
              <a:gd name="connsiteX2-27" fmla="*/ 4064579 w 8292010"/>
              <a:gd name="connsiteY2-28" fmla="*/ 868 h 4737634"/>
              <a:gd name="connsiteX3-29" fmla="*/ 7310631 w 8292010"/>
              <a:gd name="connsiteY3-30" fmla="*/ 677116 h 4737634"/>
              <a:gd name="connsiteX4-31" fmla="*/ 8128778 w 8292010"/>
              <a:gd name="connsiteY4-32" fmla="*/ 2334994 h 4737634"/>
              <a:gd name="connsiteX5-33" fmla="*/ 4064579 w 8292010"/>
              <a:gd name="connsiteY5-34" fmla="*/ 4669120 h 4737634"/>
              <a:gd name="connsiteX6-35" fmla="*/ 1054209 w 8292010"/>
              <a:gd name="connsiteY6-36" fmla="*/ 3958572 h 4737634"/>
              <a:gd name="connsiteX7" fmla="*/ 380 w 8292010"/>
              <a:gd name="connsiteY7" fmla="*/ 2334994 h 4737634"/>
              <a:gd name="connsiteX0-37" fmla="*/ 380 w 8160907"/>
              <a:gd name="connsiteY0-38" fmla="*/ 2334994 h 4676413"/>
              <a:gd name="connsiteX1-39" fmla="*/ 977207 w 8160907"/>
              <a:gd name="connsiteY1-40" fmla="*/ 580863 h 4676413"/>
              <a:gd name="connsiteX2-41" fmla="*/ 4064579 w 8160907"/>
              <a:gd name="connsiteY2-42" fmla="*/ 868 h 4676413"/>
              <a:gd name="connsiteX3-43" fmla="*/ 7310631 w 8160907"/>
              <a:gd name="connsiteY3-44" fmla="*/ 677116 h 4676413"/>
              <a:gd name="connsiteX4-45" fmla="*/ 8128778 w 8160907"/>
              <a:gd name="connsiteY4-46" fmla="*/ 2334994 h 4676413"/>
              <a:gd name="connsiteX5-47" fmla="*/ 7031498 w 8160907"/>
              <a:gd name="connsiteY5-48" fmla="*/ 4199203 h 4676413"/>
              <a:gd name="connsiteX6-49" fmla="*/ 4064579 w 8160907"/>
              <a:gd name="connsiteY6-50" fmla="*/ 4669120 h 4676413"/>
              <a:gd name="connsiteX7-51" fmla="*/ 1054209 w 8160907"/>
              <a:gd name="connsiteY7-52" fmla="*/ 3958572 h 4676413"/>
              <a:gd name="connsiteX8" fmla="*/ 380 w 8160907"/>
              <a:gd name="connsiteY8" fmla="*/ 2334994 h 4676413"/>
              <a:gd name="connsiteX0-53" fmla="*/ 62 w 8160589"/>
              <a:gd name="connsiteY0-54" fmla="*/ 2334994 h 4670006"/>
              <a:gd name="connsiteX1-55" fmla="*/ 976889 w 8160589"/>
              <a:gd name="connsiteY1-56" fmla="*/ 580863 h 4670006"/>
              <a:gd name="connsiteX2-57" fmla="*/ 4064261 w 8160589"/>
              <a:gd name="connsiteY2-58" fmla="*/ 868 h 4670006"/>
              <a:gd name="connsiteX3-59" fmla="*/ 7310313 w 8160589"/>
              <a:gd name="connsiteY3-60" fmla="*/ 677116 h 4670006"/>
              <a:gd name="connsiteX4-61" fmla="*/ 8128460 w 8160589"/>
              <a:gd name="connsiteY4-62" fmla="*/ 2334994 h 4670006"/>
              <a:gd name="connsiteX5-63" fmla="*/ 7031180 w 8160589"/>
              <a:gd name="connsiteY5-64" fmla="*/ 4199203 h 4670006"/>
              <a:gd name="connsiteX6-65" fmla="*/ 4064261 w 8160589"/>
              <a:gd name="connsiteY6-66" fmla="*/ 4669120 h 4670006"/>
              <a:gd name="connsiteX7-67" fmla="*/ 948013 w 8160589"/>
              <a:gd name="connsiteY7-68" fmla="*/ 4131826 h 4670006"/>
              <a:gd name="connsiteX8-69" fmla="*/ 62 w 8160589"/>
              <a:gd name="connsiteY8-70" fmla="*/ 2334994 h 4670006"/>
              <a:gd name="connsiteX0-71" fmla="*/ 3056 w 8163583"/>
              <a:gd name="connsiteY0-72" fmla="*/ 2353191 h 4688203"/>
              <a:gd name="connsiteX1-73" fmla="*/ 791407 w 8163583"/>
              <a:gd name="connsiteY1-74" fmla="*/ 387304 h 4688203"/>
              <a:gd name="connsiteX2-75" fmla="*/ 4067255 w 8163583"/>
              <a:gd name="connsiteY2-76" fmla="*/ 19065 h 4688203"/>
              <a:gd name="connsiteX3-77" fmla="*/ 7313307 w 8163583"/>
              <a:gd name="connsiteY3-78" fmla="*/ 695313 h 4688203"/>
              <a:gd name="connsiteX4-79" fmla="*/ 8131454 w 8163583"/>
              <a:gd name="connsiteY4-80" fmla="*/ 2353191 h 4688203"/>
              <a:gd name="connsiteX5-81" fmla="*/ 7034174 w 8163583"/>
              <a:gd name="connsiteY5-82" fmla="*/ 4217400 h 4688203"/>
              <a:gd name="connsiteX6-83" fmla="*/ 4067255 w 8163583"/>
              <a:gd name="connsiteY6-84" fmla="*/ 4687317 h 4688203"/>
              <a:gd name="connsiteX7-85" fmla="*/ 951007 w 8163583"/>
              <a:gd name="connsiteY7-86" fmla="*/ 4150023 h 4688203"/>
              <a:gd name="connsiteX8-87" fmla="*/ 3056 w 8163583"/>
              <a:gd name="connsiteY8-88" fmla="*/ 2353191 h 4688203"/>
              <a:gd name="connsiteX0-89" fmla="*/ 38786 w 8199313"/>
              <a:gd name="connsiteY0-90" fmla="*/ 2353191 h 4794578"/>
              <a:gd name="connsiteX1-91" fmla="*/ 827137 w 8199313"/>
              <a:gd name="connsiteY1-92" fmla="*/ 387304 h 4794578"/>
              <a:gd name="connsiteX2-93" fmla="*/ 4102985 w 8199313"/>
              <a:gd name="connsiteY2-94" fmla="*/ 19065 h 4794578"/>
              <a:gd name="connsiteX3-95" fmla="*/ 7349037 w 8199313"/>
              <a:gd name="connsiteY3-96" fmla="*/ 695313 h 4794578"/>
              <a:gd name="connsiteX4-97" fmla="*/ 8167184 w 8199313"/>
              <a:gd name="connsiteY4-98" fmla="*/ 2353191 h 4794578"/>
              <a:gd name="connsiteX5-99" fmla="*/ 7069904 w 8199313"/>
              <a:gd name="connsiteY5-100" fmla="*/ 4217400 h 4794578"/>
              <a:gd name="connsiteX6-101" fmla="*/ 4102985 w 8199313"/>
              <a:gd name="connsiteY6-102" fmla="*/ 4687317 h 4794578"/>
              <a:gd name="connsiteX7-103" fmla="*/ 549204 w 8199313"/>
              <a:gd name="connsiteY7-104" fmla="*/ 4563909 h 4794578"/>
              <a:gd name="connsiteX8-105" fmla="*/ 38786 w 8199313"/>
              <a:gd name="connsiteY8-106" fmla="*/ 2353191 h 4794578"/>
              <a:gd name="connsiteX0-107" fmla="*/ 38786 w 8199313"/>
              <a:gd name="connsiteY0-108" fmla="*/ 2353191 h 4802240"/>
              <a:gd name="connsiteX1-109" fmla="*/ 827137 w 8199313"/>
              <a:gd name="connsiteY1-110" fmla="*/ 387304 h 4802240"/>
              <a:gd name="connsiteX2-111" fmla="*/ 4102985 w 8199313"/>
              <a:gd name="connsiteY2-112" fmla="*/ 19065 h 4802240"/>
              <a:gd name="connsiteX3-113" fmla="*/ 7349037 w 8199313"/>
              <a:gd name="connsiteY3-114" fmla="*/ 695313 h 4802240"/>
              <a:gd name="connsiteX4-115" fmla="*/ 8167184 w 8199313"/>
              <a:gd name="connsiteY4-116" fmla="*/ 2353191 h 4802240"/>
              <a:gd name="connsiteX5-117" fmla="*/ 7460318 w 8199313"/>
              <a:gd name="connsiteY5-118" fmla="*/ 4602411 h 4802240"/>
              <a:gd name="connsiteX6-119" fmla="*/ 4102985 w 8199313"/>
              <a:gd name="connsiteY6-120" fmla="*/ 4687317 h 4802240"/>
              <a:gd name="connsiteX7-121" fmla="*/ 549204 w 8199313"/>
              <a:gd name="connsiteY7-122" fmla="*/ 4563909 h 4802240"/>
              <a:gd name="connsiteX8-123" fmla="*/ 38786 w 8199313"/>
              <a:gd name="connsiteY8-124" fmla="*/ 2353191 h 4802240"/>
              <a:gd name="connsiteX0-125" fmla="*/ 38786 w 8234668"/>
              <a:gd name="connsiteY0-126" fmla="*/ 2415359 h 4864408"/>
              <a:gd name="connsiteX1-127" fmla="*/ 827137 w 8234668"/>
              <a:gd name="connsiteY1-128" fmla="*/ 449472 h 4864408"/>
              <a:gd name="connsiteX2-129" fmla="*/ 4102985 w 8234668"/>
              <a:gd name="connsiteY2-130" fmla="*/ 81233 h 4864408"/>
              <a:gd name="connsiteX3-131" fmla="*/ 7618288 w 8234668"/>
              <a:gd name="connsiteY3-132" fmla="*/ 237716 h 4864408"/>
              <a:gd name="connsiteX4-133" fmla="*/ 8167184 w 8234668"/>
              <a:gd name="connsiteY4-134" fmla="*/ 2415359 h 4864408"/>
              <a:gd name="connsiteX5-135" fmla="*/ 7460318 w 8234668"/>
              <a:gd name="connsiteY5-136" fmla="*/ 4664579 h 4864408"/>
              <a:gd name="connsiteX6-137" fmla="*/ 4102985 w 8234668"/>
              <a:gd name="connsiteY6-138" fmla="*/ 4749485 h 4864408"/>
              <a:gd name="connsiteX7-139" fmla="*/ 549204 w 8234668"/>
              <a:gd name="connsiteY7-140" fmla="*/ 4626077 h 4864408"/>
              <a:gd name="connsiteX8-141" fmla="*/ 38786 w 8234668"/>
              <a:gd name="connsiteY8-142" fmla="*/ 2415359 h 4864408"/>
              <a:gd name="connsiteX0-143" fmla="*/ 38786 w 8234668"/>
              <a:gd name="connsiteY0-144" fmla="*/ 2415359 h 4864408"/>
              <a:gd name="connsiteX1-145" fmla="*/ 827137 w 8234668"/>
              <a:gd name="connsiteY1-146" fmla="*/ 449472 h 4864408"/>
              <a:gd name="connsiteX2-147" fmla="*/ 4102985 w 8234668"/>
              <a:gd name="connsiteY2-148" fmla="*/ 81233 h 4864408"/>
              <a:gd name="connsiteX3-149" fmla="*/ 7618288 w 8234668"/>
              <a:gd name="connsiteY3-150" fmla="*/ 237716 h 4864408"/>
              <a:gd name="connsiteX4-151" fmla="*/ 8167184 w 8234668"/>
              <a:gd name="connsiteY4-152" fmla="*/ 2444235 h 4864408"/>
              <a:gd name="connsiteX5-153" fmla="*/ 7460318 w 8234668"/>
              <a:gd name="connsiteY5-154" fmla="*/ 4664579 h 4864408"/>
              <a:gd name="connsiteX6-155" fmla="*/ 4102985 w 8234668"/>
              <a:gd name="connsiteY6-156" fmla="*/ 4749485 h 4864408"/>
              <a:gd name="connsiteX7-157" fmla="*/ 549204 w 8234668"/>
              <a:gd name="connsiteY7-158" fmla="*/ 4626077 h 4864408"/>
              <a:gd name="connsiteX8-159" fmla="*/ 38786 w 8234668"/>
              <a:gd name="connsiteY8-160" fmla="*/ 2415359 h 48644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 cstate="screen"/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 userDrawn="1"/>
        </p:nvPicPr>
        <p:blipFill rotWithShape="1">
          <a:blip r:embed="rId4" cstate="screen"/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/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/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/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ea"/>
              <a:sym typeface="+mn-lt"/>
            </a:endParaRPr>
          </a:p>
        </p:txBody>
      </p:sp>
      <p:pic>
        <p:nvPicPr>
          <p:cNvPr id="8" name="图片 8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/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/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  <a:ea typeface="Arial-Rounded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</p:grpSp>
      <p:sp>
        <p:nvSpPr>
          <p:cNvPr id="17" name="Rectangle 17"/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14" name="Rectangle 16"/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  <a:ea typeface="Arial-Rounded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</p:grpSp>
      <p:sp>
        <p:nvSpPr>
          <p:cNvPr id="27" name="TextBox 26"/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4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42.jpe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t>2023/3/3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3.xml"/><Relationship Id="rId6" Type="http://schemas.openxmlformats.org/officeDocument/2006/relationships/slide" Target="slide11.xml"/><Relationship Id="rId11" Type="http://schemas.microsoft.com/office/2007/relationships/hdphoto" Target="../media/hdphoto1.wdp"/><Relationship Id="rId5" Type="http://schemas.openxmlformats.org/officeDocument/2006/relationships/image" Target="../media/image58.png"/><Relationship Id="rId10" Type="http://schemas.openxmlformats.org/officeDocument/2006/relationships/image" Target="../media/image60.png"/><Relationship Id="rId4" Type="http://schemas.openxmlformats.org/officeDocument/2006/relationships/image" Target="../media/image57.png"/><Relationship Id="rId9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10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slide" Target="slide14.xml"/><Relationship Id="rId12" Type="http://schemas.openxmlformats.org/officeDocument/2006/relationships/image" Target="../media/image6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8.png"/><Relationship Id="rId11" Type="http://schemas.openxmlformats.org/officeDocument/2006/relationships/slide" Target="slide11.xml"/><Relationship Id="rId5" Type="http://schemas.openxmlformats.org/officeDocument/2006/relationships/image" Target="../media/image57.png"/><Relationship Id="rId15" Type="http://schemas.openxmlformats.org/officeDocument/2006/relationships/image" Target="../media/image61.png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slide" Target="slide15.xml"/><Relationship Id="rId1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1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1.wav"/><Relationship Id="rId7" Type="http://schemas.openxmlformats.org/officeDocument/2006/relationships/slide" Target="slide17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slide" Target="slide18.xml"/><Relationship Id="rId1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1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1.wav"/><Relationship Id="rId7" Type="http://schemas.openxmlformats.org/officeDocument/2006/relationships/slide" Target="slide21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5" Type="http://schemas.openxmlformats.org/officeDocument/2006/relationships/slide" Target="slide5.xml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slide" Target="slide20.xml"/><Relationship Id="rId1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1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2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1.wav"/><Relationship Id="rId7" Type="http://schemas.openxmlformats.org/officeDocument/2006/relationships/slide" Target="slide24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slide" Target="slide23.xml"/><Relationship Id="rId1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2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2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1.wav"/><Relationship Id="rId7" Type="http://schemas.openxmlformats.org/officeDocument/2006/relationships/slide" Target="slide27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slide" Target="slide26.xml"/><Relationship Id="rId1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2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93.xml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openxmlformats.org/officeDocument/2006/relationships/image" Target="../media/image79.png"/><Relationship Id="rId5" Type="http://schemas.openxmlformats.org/officeDocument/2006/relationships/image" Target="../media/image74.jpeg"/><Relationship Id="rId10" Type="http://schemas.openxmlformats.org/officeDocument/2006/relationships/image" Target="../media/image78.png"/><Relationship Id="rId4" Type="http://schemas.openxmlformats.org/officeDocument/2006/relationships/audio" Target="../media/audio3.wav"/><Relationship Id="rId9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84.emf"/><Relationship Id="rId4" Type="http://schemas.openxmlformats.org/officeDocument/2006/relationships/image" Target="../media/image8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93.xml"/><Relationship Id="rId7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10" Type="http://schemas.openxmlformats.org/officeDocument/2006/relationships/image" Target="../media/image55.png"/><Relationship Id="rId4" Type="http://schemas.openxmlformats.org/officeDocument/2006/relationships/audio" Target="../media/audio1.wav"/><Relationship Id="rId9" Type="http://schemas.openxmlformats.org/officeDocument/2006/relationships/image" Target="../media/image5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7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3.xml"/><Relationship Id="rId7" Type="http://schemas.microsoft.com/office/2007/relationships/hdphoto" Target="../media/hdphoto5.wdp"/><Relationship Id="rId2" Type="http://schemas.openxmlformats.org/officeDocument/2006/relationships/slideLayout" Target="../slideLayouts/slideLayout69.xml"/><Relationship Id="rId1" Type="http://schemas.openxmlformats.org/officeDocument/2006/relationships/tags" Target="../tags/tag5.xml"/><Relationship Id="rId6" Type="http://schemas.openxmlformats.org/officeDocument/2006/relationships/image" Target="../media/image89.png"/><Relationship Id="rId5" Type="http://schemas.microsoft.com/office/2007/relationships/hdphoto" Target="../media/hdphoto4.wdp"/><Relationship Id="rId4" Type="http://schemas.openxmlformats.org/officeDocument/2006/relationships/image" Target="../media/image88.png"/><Relationship Id="rId9" Type="http://schemas.microsoft.com/office/2007/relationships/hdphoto" Target="../media/hdphoto6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microsoft.com/office/2007/relationships/hdphoto" Target="../media/hdphoto11.wdp"/><Relationship Id="rId18" Type="http://schemas.microsoft.com/office/2007/relationships/hdphoto" Target="../media/hdphoto14.wdp"/><Relationship Id="rId3" Type="http://schemas.openxmlformats.org/officeDocument/2006/relationships/image" Target="../media/image92.png"/><Relationship Id="rId7" Type="http://schemas.microsoft.com/office/2007/relationships/hdphoto" Target="../media/hdphoto8.wdp"/><Relationship Id="rId12" Type="http://schemas.openxmlformats.org/officeDocument/2006/relationships/image" Target="../media/image98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4.xml"/><Relationship Id="rId16" Type="http://schemas.microsoft.com/office/2007/relationships/hdphoto" Target="../media/hdphoto13.wdp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95.png"/><Relationship Id="rId11" Type="http://schemas.microsoft.com/office/2007/relationships/hdphoto" Target="../media/hdphoto10.wdp"/><Relationship Id="rId5" Type="http://schemas.openxmlformats.org/officeDocument/2006/relationships/image" Target="../media/image94.png"/><Relationship Id="rId15" Type="http://schemas.microsoft.com/office/2007/relationships/hdphoto" Target="../media/hdphoto12.wdp"/><Relationship Id="rId10" Type="http://schemas.openxmlformats.org/officeDocument/2006/relationships/image" Target="../media/image97.png"/><Relationship Id="rId4" Type="http://schemas.openxmlformats.org/officeDocument/2006/relationships/image" Target="../media/image93.png"/><Relationship Id="rId9" Type="http://schemas.microsoft.com/office/2007/relationships/hdphoto" Target="../media/hdphoto9.wdp"/><Relationship Id="rId1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93.xml"/><Relationship Id="rId7" Type="http://schemas.openxmlformats.org/officeDocument/2006/relationships/image" Target="../media/image57.png"/><Relationship Id="rId12" Type="http://schemas.openxmlformats.org/officeDocument/2006/relationships/image" Target="../media/image60.png"/><Relationship Id="rId17" Type="http://schemas.openxmlformats.org/officeDocument/2006/relationships/image" Target="../media/image28.png"/><Relationship Id="rId2" Type="http://schemas.openxmlformats.org/officeDocument/2006/relationships/audio" Target="../media/media3.mp3"/><Relationship Id="rId16" Type="http://schemas.openxmlformats.org/officeDocument/2006/relationships/image" Target="../media/image63.png"/><Relationship Id="rId1" Type="http://schemas.microsoft.com/office/2007/relationships/media" Target="../media/media3.mp3"/><Relationship Id="rId6" Type="http://schemas.openxmlformats.org/officeDocument/2006/relationships/image" Target="../media/image56.jpeg"/><Relationship Id="rId11" Type="http://schemas.openxmlformats.org/officeDocument/2006/relationships/slide" Target="slide5.xml"/><Relationship Id="rId5" Type="http://schemas.openxmlformats.org/officeDocument/2006/relationships/audio" Target="../media/audio1.wav"/><Relationship Id="rId15" Type="http://schemas.openxmlformats.org/officeDocument/2006/relationships/image" Target="../media/image62.png"/><Relationship Id="rId10" Type="http://schemas.openxmlformats.org/officeDocument/2006/relationships/image" Target="../media/image59.png"/><Relationship Id="rId4" Type="http://schemas.openxmlformats.org/officeDocument/2006/relationships/audio" Target="../media/audio2.wav"/><Relationship Id="rId9" Type="http://schemas.openxmlformats.org/officeDocument/2006/relationships/slide" Target="slide6.xml"/><Relationship Id="rId1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0.png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12" Type="http://schemas.openxmlformats.org/officeDocument/2006/relationships/image" Target="../media/image6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8.png"/><Relationship Id="rId11" Type="http://schemas.openxmlformats.org/officeDocument/2006/relationships/image" Target="../media/image59.png"/><Relationship Id="rId5" Type="http://schemas.openxmlformats.org/officeDocument/2006/relationships/image" Target="../media/image57.png"/><Relationship Id="rId10" Type="http://schemas.openxmlformats.org/officeDocument/2006/relationships/slide" Target="slide8.xml"/><Relationship Id="rId4" Type="http://schemas.openxmlformats.org/officeDocument/2006/relationships/image" Target="../media/image56.jpeg"/><Relationship Id="rId9" Type="http://schemas.openxmlformats.org/officeDocument/2006/relationships/image" Target="../media/image63.pn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3" Type="http://schemas.microsoft.com/office/2007/relationships/media" Target="../media/media5.mp3"/><Relationship Id="rId7" Type="http://schemas.openxmlformats.org/officeDocument/2006/relationships/image" Target="../media/image64.jpeg"/><Relationship Id="rId12" Type="http://schemas.openxmlformats.org/officeDocument/2006/relationships/slide" Target="slide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microsoft.com/office/2007/relationships/media" Target="../media/media7.mp3"/><Relationship Id="rId7" Type="http://schemas.openxmlformats.org/officeDocument/2006/relationships/image" Target="../media/image64.jpeg"/><Relationship Id="rId12" Type="http://schemas.openxmlformats.org/officeDocument/2006/relationships/slide" Target="slide10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audio" Target="../media/media7.mp3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Sử dụng trong bài: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02966"/>
          </a:xfrm>
        </p:spPr>
        <p:txBody>
          <a:bodyPr/>
          <a:lstStyle/>
          <a:p>
            <a:r>
              <a:rPr lang="en-US"/>
              <a:t>Classkick: </a:t>
            </a:r>
          </a:p>
          <a:p>
            <a:r>
              <a:rPr lang="en-US"/>
              <a:t>Bài 1: Điền</a:t>
            </a:r>
          </a:p>
          <a:p>
            <a:r>
              <a:rPr lang="en-US"/>
              <a:t>Bài 2: Điền</a:t>
            </a:r>
          </a:p>
          <a:p>
            <a:r>
              <a:rPr lang="en-US"/>
              <a:t>Bài 3: Điền</a:t>
            </a:r>
          </a:p>
          <a:p>
            <a:r>
              <a:rPr lang="en-US"/>
              <a:t>Bài 4: Điền</a:t>
            </a:r>
          </a:p>
          <a:p>
            <a:r>
              <a:rPr lang="en-US"/>
              <a:t>Bài 5: Nối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800 + ? + 8 = 818</a:t>
            </a:r>
          </a:p>
        </p:txBody>
      </p:sp>
      <p:pic>
        <p:nvPicPr>
          <p:cNvPr id="23" name="Picture 2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6010" cy="1531482"/>
            <a:chOff x="3985437" y="2941753"/>
            <a:chExt cx="1006010" cy="1531482"/>
          </a:xfrm>
        </p:grpSpPr>
        <p:pic>
          <p:nvPicPr>
            <p:cNvPr id="15" name="Picture 1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6" action="ppaction://hlinksldjump"/>
            </p:cNvPr>
            <p:cNvSpPr txBox="1"/>
            <p:nvPr/>
          </p:nvSpPr>
          <p:spPr>
            <a:xfrm>
              <a:off x="4396412" y="2941753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6" action="ppaction://hlinksldjump"/>
            </p:cNvPr>
            <p:cNvSpPr txBox="1"/>
            <p:nvPr/>
          </p:nvSpPr>
          <p:spPr>
            <a:xfrm>
              <a:off x="4475871" y="4683256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6" action="ppaction://hlinksldjump"/>
            </p:cNvPr>
            <p:cNvSpPr txBox="1"/>
            <p:nvPr/>
          </p:nvSpPr>
          <p:spPr>
            <a:xfrm>
              <a:off x="6986612" y="296445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8771147" y="5425033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10</a:t>
            </a:r>
          </a:p>
        </p:txBody>
      </p:sp>
      <p:sp>
        <p:nvSpPr>
          <p:cNvPr id="32" name="TextBox 31">
            <a:hlinkClick r:id="rId6" action="ppaction://hlinksldjump"/>
          </p:cNvPr>
          <p:cNvSpPr txBox="1"/>
          <p:nvPr/>
        </p:nvSpPr>
        <p:spPr>
          <a:xfrm>
            <a:off x="2145174" y="5414141"/>
            <a:ext cx="771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11</a:t>
            </a:r>
          </a:p>
        </p:txBody>
      </p:sp>
      <p:sp>
        <p:nvSpPr>
          <p:cNvPr id="33" name="TextBox 32">
            <a:hlinkClick r:id="rId6" action="ppaction://hlinksldjump"/>
          </p:cNvPr>
          <p:cNvSpPr txBox="1"/>
          <p:nvPr/>
        </p:nvSpPr>
        <p:spPr>
          <a:xfrm>
            <a:off x="8972547" y="3710536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80</a:t>
            </a:r>
          </a:p>
        </p:txBody>
      </p:sp>
      <p:sp>
        <p:nvSpPr>
          <p:cNvPr id="34" name="TextBox 33">
            <a:hlinkClick r:id="rId6" action="ppaction://hlinksldjump"/>
          </p:cNvPr>
          <p:cNvSpPr txBox="1"/>
          <p:nvPr/>
        </p:nvSpPr>
        <p:spPr>
          <a:xfrm>
            <a:off x="2145173" y="3710536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128927" y="5207669"/>
            <a:ext cx="1752296" cy="16503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721242" y="635672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500 + 20 + ? = 527</a:t>
            </a: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876670" y="5392794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7</a:t>
            </a: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11215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700</a:t>
            </a: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8972547" y="3710536"/>
            <a:ext cx="8074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70</a:t>
            </a: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85635" y="-48871"/>
            <a:ext cx="10265420" cy="2461871"/>
            <a:chOff x="885635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991055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635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974" y="3203374"/>
            <a:ext cx="3384258" cy="142243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500 + 20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+ 5 = ?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89" y="5098536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 flipH="1">
            <a:off x="6836631" y="3126366"/>
            <a:ext cx="1019066" cy="1478979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256412" y="4683256"/>
              <a:ext cx="734344" cy="10446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 flipH="1">
            <a:off x="3966319" y="4732281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7033099" y="2964459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8459664" y="3497632"/>
            <a:ext cx="1124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525</a:t>
            </a: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1124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552</a:t>
            </a: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2328857" y="5425034"/>
            <a:ext cx="11244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252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255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900 + 80 + 7 = 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6010" cy="1531482"/>
            <a:chOff x="3985437" y="2941753"/>
            <a:chExt cx="1006010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5" action="ppaction://hlinksldjump"/>
            </p:cNvPr>
            <p:cNvSpPr txBox="1"/>
            <p:nvPr/>
          </p:nvSpPr>
          <p:spPr>
            <a:xfrm>
              <a:off x="6986612" y="296445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1993505" y="3591229"/>
            <a:ext cx="11215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987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11300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798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72547" y="3710536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789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978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2201" y="1565038"/>
            <a:ext cx="760622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6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Tớ tên là Toán</a:t>
            </a:r>
            <a:endParaRPr kumimoji="0" lang="en-US" sz="6600" b="1" i="0" u="none" strike="noStrike" kern="1200" cap="none" spc="0" normalizeH="0" baseline="0" noProof="0" dirty="0" err="1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 b="1" kern="0" spc="5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400 ? 406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6010" cy="1531482"/>
            <a:chOff x="3985437" y="2941753"/>
            <a:chExt cx="1006010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986612" y="296445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1993505" y="3591229"/>
            <a:ext cx="5148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&lt;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148561" y="5194313"/>
            <a:ext cx="2965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Không</a:t>
            </a:r>
            <a:r>
              <a:rPr lang="en-US" sz="36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 </a:t>
            </a:r>
            <a:r>
              <a:rPr lang="en-US" sz="36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có</a:t>
            </a:r>
            <a:r>
              <a:rPr lang="en-US" sz="36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 </a:t>
            </a:r>
            <a:r>
              <a:rPr lang="en-US" sz="36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đáp</a:t>
            </a:r>
            <a:r>
              <a:rPr lang="en-US" sz="36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 </a:t>
            </a:r>
            <a:r>
              <a:rPr lang="en-US" sz="36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án</a:t>
            </a:r>
            <a:r>
              <a:rPr lang="en-US" sz="36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 </a:t>
            </a:r>
            <a:r>
              <a:rPr lang="en-US" sz="36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+mj-lt"/>
              </a:rPr>
              <a:t>đúng</a:t>
            </a:r>
            <a:endParaRPr kumimoji="0" lang="en-US" sz="36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8972547" y="3710536"/>
            <a:ext cx="5148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5148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&gt;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2389" y="-94286"/>
            <a:ext cx="11079011" cy="2461871"/>
            <a:chOff x="122389" y="-94286"/>
            <a:chExt cx="11079011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389" y="-94286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11" y="3134410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0" cap="none" spc="50" normalizeH="0" baseline="0" noProof="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4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0" cap="none" spc="50" normalizeH="0" noProof="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kumimoji="0" lang="en-US" sz="4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0" cap="none" spc="50" normalizeH="0" noProof="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nhất</a:t>
            </a:r>
            <a:r>
              <a:rPr kumimoji="0" lang="en-US" sz="4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0" cap="none" spc="50" normalizeH="0" noProof="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4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4400" b="1" i="0" u="none" strike="noStrike" kern="0" cap="none" spc="50" normalizeH="0" noProof="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kumimoji="0" lang="en-US" sz="4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1" i="0" u="none" strike="noStrike" kern="0" cap="none" spc="50" normalizeH="0" noProof="0" dirty="0" err="1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4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4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3" y="3239685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835280" y="3004308"/>
            <a:ext cx="1001611" cy="1414304"/>
            <a:chOff x="4375090" y="3060699"/>
            <a:chExt cx="1001611" cy="1414304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4317229" y="3415530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425676" y="306069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064037" y="3004309"/>
            <a:ext cx="1006869" cy="1438333"/>
            <a:chOff x="6250629" y="3037489"/>
            <a:chExt cx="1006869" cy="1438333"/>
          </a:xfrm>
        </p:grpSpPr>
        <p:pic>
          <p:nvPicPr>
            <p:cNvPr id="26" name="Picture 2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6192768" y="3416349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9" action="ppaction://hlinksldjump"/>
            </p:cNvPr>
            <p:cNvSpPr txBox="1"/>
            <p:nvPr/>
          </p:nvSpPr>
          <p:spPr>
            <a:xfrm>
              <a:off x="6662463" y="303748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9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7" action="ppaction://hlinksldjump"/>
          </p:cNvPr>
          <p:cNvSpPr txBox="1"/>
          <p:nvPr/>
        </p:nvSpPr>
        <p:spPr>
          <a:xfrm>
            <a:off x="8609036" y="3341601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99</a:t>
            </a:r>
          </a:p>
        </p:txBody>
      </p:sp>
      <p:sp>
        <p:nvSpPr>
          <p:cNvPr id="32" name="TextBox 31">
            <a:hlinkClick r:id="rId9" action="ppaction://hlinksldjump"/>
          </p:cNvPr>
          <p:cNvSpPr txBox="1"/>
          <p:nvPr/>
        </p:nvSpPr>
        <p:spPr>
          <a:xfrm>
            <a:off x="8965736" y="5387678"/>
            <a:ext cx="8074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10</a:t>
            </a:r>
          </a:p>
        </p:txBody>
      </p:sp>
      <p:sp>
        <p:nvSpPr>
          <p:cNvPr id="33" name="TextBox 32">
            <a:hlinkClick r:id="rId9" action="ppaction://hlinksldjump"/>
          </p:cNvPr>
          <p:cNvSpPr txBox="1"/>
          <p:nvPr/>
        </p:nvSpPr>
        <p:spPr>
          <a:xfrm>
            <a:off x="2408731" y="3566183"/>
            <a:ext cx="8074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89</a:t>
            </a:r>
          </a:p>
        </p:txBody>
      </p:sp>
      <p:sp>
        <p:nvSpPr>
          <p:cNvPr id="34" name="TextBox 33">
            <a:hlinkClick r:id="rId9" action="ppaction://hlinksldjump"/>
          </p:cNvPr>
          <p:cNvSpPr txBox="1"/>
          <p:nvPr/>
        </p:nvSpPr>
        <p:spPr>
          <a:xfrm>
            <a:off x="2189154" y="5414141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9742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84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8" y="1771650"/>
            <a:ext cx="4882895" cy="508635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NO BỤNG RỒI!!!</a:t>
            </a:r>
          </a:p>
        </p:txBody>
      </p:sp>
      <p:pic>
        <p:nvPicPr>
          <p:cNvPr id="24" name="581c6ee138d9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"/>
                            </p:stCondLst>
                            <p:childTnLst>
                              <p:par>
                                <p:cTn id="45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952459" y="2095459"/>
            <a:ext cx="7443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2: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Luyện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tập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>
            <a:fillRect/>
          </a:stretch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195054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3395" y="1878305"/>
            <a:ext cx="6441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54: 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(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2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4056" y="2561767"/>
            <a:ext cx="3365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1 –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63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4"/>
          <p:cNvSpPr/>
          <p:nvPr/>
        </p:nvSpPr>
        <p:spPr>
          <a:xfrm>
            <a:off x="3507186" y="519789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3" name="Group 2"/>
          <p:cNvGrpSpPr/>
          <p:nvPr/>
        </p:nvGrpSpPr>
        <p:grpSpPr>
          <a:xfrm>
            <a:off x="2889231" y="464925"/>
            <a:ext cx="1905202" cy="570588"/>
            <a:chOff x="1183343" y="1464304"/>
            <a:chExt cx="1905202" cy="570588"/>
          </a:xfrm>
        </p:grpSpPr>
        <p:sp>
          <p:nvSpPr>
            <p:cNvPr id="33" name="TextBox 2"/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err="1"/>
                <a:t>Số</a:t>
              </a:r>
              <a:r>
                <a:rPr lang="en-US" sz="2800" dirty="0"/>
                <a:t> ?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235141" y="1053441"/>
            <a:ext cx="7764248" cy="5297104"/>
            <a:chOff x="2213876" y="1025490"/>
            <a:chExt cx="7764248" cy="5297104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3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3876" y="1025490"/>
              <a:ext cx="7764248" cy="5297104"/>
            </a:xfrm>
            <a:prstGeom prst="rect">
              <a:avLst/>
            </a:prstGeom>
          </p:spPr>
        </p:pic>
        <p:sp>
          <p:nvSpPr>
            <p:cNvPr id="28" name="Rounded Rectangle 6"/>
            <p:cNvSpPr/>
            <p:nvPr/>
          </p:nvSpPr>
          <p:spPr>
            <a:xfrm>
              <a:off x="3711388" y="1470212"/>
              <a:ext cx="5701553" cy="609600"/>
            </a:xfrm>
            <a:prstGeom prst="roundRect">
              <a:avLst/>
            </a:prstGeom>
            <a:solidFill>
              <a:srgbClr val="BB5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29" name="Rounded Rectangle 14"/>
            <p:cNvSpPr/>
            <p:nvPr/>
          </p:nvSpPr>
          <p:spPr>
            <a:xfrm>
              <a:off x="3783104" y="2452817"/>
              <a:ext cx="5701553" cy="609600"/>
            </a:xfrm>
            <a:prstGeom prst="roundRect">
              <a:avLst/>
            </a:prstGeom>
            <a:solidFill>
              <a:srgbClr val="F39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30" name="Rounded Rectangle 15"/>
            <p:cNvSpPr/>
            <p:nvPr/>
          </p:nvSpPr>
          <p:spPr>
            <a:xfrm>
              <a:off x="3783104" y="3435422"/>
              <a:ext cx="5701553" cy="609600"/>
            </a:xfrm>
            <a:prstGeom prst="roundRect">
              <a:avLst/>
            </a:prstGeom>
            <a:solidFill>
              <a:srgbClr val="43B3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31" name="Rounded Rectangle 16"/>
            <p:cNvSpPr/>
            <p:nvPr/>
          </p:nvSpPr>
          <p:spPr>
            <a:xfrm>
              <a:off x="3801033" y="4448434"/>
              <a:ext cx="5701553" cy="609600"/>
            </a:xfrm>
            <a:prstGeom prst="roundRect">
              <a:avLst/>
            </a:prstGeom>
            <a:solidFill>
              <a:srgbClr val="ED3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  <p:sp>
          <p:nvSpPr>
            <p:cNvPr id="32" name="Rounded Rectangle 17"/>
            <p:cNvSpPr/>
            <p:nvPr/>
          </p:nvSpPr>
          <p:spPr>
            <a:xfrm>
              <a:off x="3711387" y="5431039"/>
              <a:ext cx="5701553" cy="609600"/>
            </a:xfrm>
            <a:prstGeom prst="roundRect">
              <a:avLst/>
            </a:prstGeom>
            <a:solidFill>
              <a:srgbClr val="80AE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x-none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172494" y="1492834"/>
            <a:ext cx="5342967" cy="620655"/>
            <a:chOff x="3801032" y="1464883"/>
            <a:chExt cx="5342967" cy="620655"/>
          </a:xfrm>
        </p:grpSpPr>
        <p:sp>
          <p:nvSpPr>
            <p:cNvPr id="24" name="TextBox 10"/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400" dirty="0">
                  <a:solidFill>
                    <a:schemeClr val="bg1"/>
                  </a:solidFill>
                </a:rPr>
                <a:t>363 = 300 +          +  </a:t>
              </a:r>
            </a:p>
          </p:txBody>
        </p:sp>
        <p:sp>
          <p:nvSpPr>
            <p:cNvPr id="25" name="Rounded Rectangle 22"/>
            <p:cNvSpPr/>
            <p:nvPr/>
          </p:nvSpPr>
          <p:spPr>
            <a:xfrm>
              <a:off x="6326493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4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6" name="Rounded Rectangle 23"/>
            <p:cNvSpPr/>
            <p:nvPr/>
          </p:nvSpPr>
          <p:spPr>
            <a:xfrm>
              <a:off x="7843116" y="1481504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154269" y="2468134"/>
            <a:ext cx="5342967" cy="615553"/>
            <a:chOff x="3801032" y="1469985"/>
            <a:chExt cx="5342967" cy="615553"/>
          </a:xfrm>
        </p:grpSpPr>
        <p:sp>
          <p:nvSpPr>
            <p:cNvPr id="22" name="TextBox 28"/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400" dirty="0">
                  <a:solidFill>
                    <a:schemeClr val="bg1"/>
                  </a:solidFill>
                </a:rPr>
                <a:t>408 =           + 8</a:t>
              </a:r>
            </a:p>
          </p:txBody>
        </p:sp>
        <p:sp>
          <p:nvSpPr>
            <p:cNvPr id="23" name="Rounded Rectangle 29"/>
            <p:cNvSpPr/>
            <p:nvPr/>
          </p:nvSpPr>
          <p:spPr>
            <a:xfrm>
              <a:off x="5072770" y="1484338"/>
              <a:ext cx="1044956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149391" y="3473448"/>
            <a:ext cx="5342967" cy="620655"/>
            <a:chOff x="3801032" y="1464883"/>
            <a:chExt cx="5342967" cy="620655"/>
          </a:xfrm>
        </p:grpSpPr>
        <p:sp>
          <p:nvSpPr>
            <p:cNvPr id="20" name="TextBox 35"/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400" dirty="0">
                  <a:solidFill>
                    <a:schemeClr val="bg1"/>
                  </a:solidFill>
                </a:rPr>
                <a:t>830 = 800 +           </a:t>
              </a:r>
            </a:p>
          </p:txBody>
        </p:sp>
        <p:sp>
          <p:nvSpPr>
            <p:cNvPr id="21" name="Rounded Rectangle 36"/>
            <p:cNvSpPr/>
            <p:nvPr/>
          </p:nvSpPr>
          <p:spPr>
            <a:xfrm>
              <a:off x="6326493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162955" y="4461611"/>
            <a:ext cx="5342967" cy="620655"/>
            <a:chOff x="3801032" y="1464883"/>
            <a:chExt cx="5342967" cy="620655"/>
          </a:xfrm>
        </p:grpSpPr>
        <p:sp>
          <p:nvSpPr>
            <p:cNvPr id="18" name="TextBox 40"/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400" dirty="0">
                  <a:solidFill>
                    <a:schemeClr val="bg1"/>
                  </a:solidFill>
                </a:rPr>
                <a:t>308 = 300 +           </a:t>
              </a:r>
            </a:p>
          </p:txBody>
        </p:sp>
        <p:sp>
          <p:nvSpPr>
            <p:cNvPr id="19" name="Rounded Rectangle 41"/>
            <p:cNvSpPr/>
            <p:nvPr/>
          </p:nvSpPr>
          <p:spPr>
            <a:xfrm>
              <a:off x="6326493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09187" y="5460033"/>
            <a:ext cx="5342967" cy="620655"/>
            <a:chOff x="3801032" y="1464883"/>
            <a:chExt cx="5342967" cy="620655"/>
          </a:xfrm>
        </p:grpSpPr>
        <p:sp>
          <p:nvSpPr>
            <p:cNvPr id="16" name="TextBox 43"/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3400" dirty="0">
                  <a:solidFill>
                    <a:schemeClr val="bg1"/>
                  </a:solidFill>
                </a:rPr>
                <a:t>239 = 200 +          + 9 </a:t>
              </a:r>
            </a:p>
          </p:txBody>
        </p:sp>
        <p:sp>
          <p:nvSpPr>
            <p:cNvPr id="17" name="Rounded Rectangle 45"/>
            <p:cNvSpPr/>
            <p:nvPr/>
          </p:nvSpPr>
          <p:spPr>
            <a:xfrm>
              <a:off x="6307038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x-none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0" name="TextBox 47"/>
          <p:cNvSpPr txBox="1"/>
          <p:nvPr/>
        </p:nvSpPr>
        <p:spPr>
          <a:xfrm>
            <a:off x="6863432" y="1512054"/>
            <a:ext cx="639919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1" name="TextBox 48"/>
          <p:cNvSpPr txBox="1"/>
          <p:nvPr/>
        </p:nvSpPr>
        <p:spPr>
          <a:xfrm>
            <a:off x="8495127" y="1530990"/>
            <a:ext cx="412292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TextBox 49"/>
          <p:cNvSpPr txBox="1"/>
          <p:nvPr/>
        </p:nvSpPr>
        <p:spPr>
          <a:xfrm>
            <a:off x="5524618" y="2516625"/>
            <a:ext cx="867545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13" name="TextBox 50"/>
          <p:cNvSpPr txBox="1"/>
          <p:nvPr/>
        </p:nvSpPr>
        <p:spPr>
          <a:xfrm>
            <a:off x="6832954" y="3499843"/>
            <a:ext cx="639919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" name="TextBox 51"/>
          <p:cNvSpPr txBox="1"/>
          <p:nvPr/>
        </p:nvSpPr>
        <p:spPr>
          <a:xfrm>
            <a:off x="6947887" y="4489460"/>
            <a:ext cx="412292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TextBox 52"/>
          <p:cNvSpPr txBox="1"/>
          <p:nvPr/>
        </p:nvSpPr>
        <p:spPr>
          <a:xfrm>
            <a:off x="6861578" y="5485546"/>
            <a:ext cx="639919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30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00"/>
          <p:cNvSpPr/>
          <p:nvPr/>
        </p:nvSpPr>
        <p:spPr>
          <a:xfrm>
            <a:off x="1479821" y="403385"/>
            <a:ext cx="1762735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48417" y="350459"/>
            <a:ext cx="2426408" cy="576146"/>
            <a:chOff x="1183343" y="1464304"/>
            <a:chExt cx="2426408" cy="576146"/>
          </a:xfrm>
        </p:grpSpPr>
        <p:sp>
          <p:nvSpPr>
            <p:cNvPr id="26" name="TextBox 203"/>
            <p:cNvSpPr txBox="1"/>
            <p:nvPr/>
          </p:nvSpPr>
          <p:spPr>
            <a:xfrm>
              <a:off x="1847017" y="1517230"/>
              <a:ext cx="1762734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&gt;; &lt;;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= ?</a:t>
              </a:r>
            </a:p>
          </p:txBody>
        </p:sp>
        <p:sp>
          <p:nvSpPr>
            <p:cNvPr id="27" name="Oval 26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88818" y="1215971"/>
            <a:ext cx="11014364" cy="4918364"/>
            <a:chOff x="588818" y="1244138"/>
            <a:chExt cx="11014364" cy="491836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200000"/>
                      </a14:imgEffect>
                      <a14:imgEffect>
                        <a14:sharpenSoften amoun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8" y="1244138"/>
              <a:ext cx="11014364" cy="4918364"/>
            </a:xfrm>
            <a:prstGeom prst="rect">
              <a:avLst/>
            </a:prstGeom>
          </p:spPr>
        </p:pic>
        <p:sp>
          <p:nvSpPr>
            <p:cNvPr id="23" name="Rounded Rectangle 33"/>
            <p:cNvSpPr/>
            <p:nvPr/>
          </p:nvSpPr>
          <p:spPr>
            <a:xfrm>
              <a:off x="8483689" y="2992488"/>
              <a:ext cx="589850" cy="58985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4" name="Rounded Rectangle 34"/>
            <p:cNvSpPr/>
            <p:nvPr/>
          </p:nvSpPr>
          <p:spPr>
            <a:xfrm>
              <a:off x="3172093" y="5318937"/>
              <a:ext cx="589850" cy="58985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5" name="Rounded Rectangle 35"/>
            <p:cNvSpPr/>
            <p:nvPr/>
          </p:nvSpPr>
          <p:spPr>
            <a:xfrm>
              <a:off x="7872867" y="5318937"/>
              <a:ext cx="589850" cy="58985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8" name="TextBox 37"/>
          <p:cNvSpPr txBox="1"/>
          <p:nvPr/>
        </p:nvSpPr>
        <p:spPr>
          <a:xfrm>
            <a:off x="8574071" y="2982247"/>
            <a:ext cx="409086" cy="553998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&gt;</a:t>
            </a:r>
          </a:p>
        </p:txBody>
      </p:sp>
      <p:sp>
        <p:nvSpPr>
          <p:cNvPr id="19" name="TextBox 38"/>
          <p:cNvSpPr txBox="1"/>
          <p:nvPr/>
        </p:nvSpPr>
        <p:spPr>
          <a:xfrm>
            <a:off x="3274825" y="5318502"/>
            <a:ext cx="409086" cy="553998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</a:p>
        </p:txBody>
      </p:sp>
      <p:sp>
        <p:nvSpPr>
          <p:cNvPr id="20" name="TextBox 39"/>
          <p:cNvSpPr txBox="1"/>
          <p:nvPr/>
        </p:nvSpPr>
        <p:spPr>
          <a:xfrm>
            <a:off x="9320011" y="5955481"/>
            <a:ext cx="8242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989</a:t>
            </a:r>
          </a:p>
        </p:txBody>
      </p:sp>
      <p:sp>
        <p:nvSpPr>
          <p:cNvPr id="21" name="TextBox 40"/>
          <p:cNvSpPr txBox="1"/>
          <p:nvPr/>
        </p:nvSpPr>
        <p:spPr>
          <a:xfrm>
            <a:off x="7971875" y="5326622"/>
            <a:ext cx="409086" cy="553998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-1" y="355323"/>
            <a:ext cx="935665" cy="630971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62019" y="1945706"/>
            <a:ext cx="6320471" cy="1154543"/>
            <a:chOff x="830413" y="1940926"/>
            <a:chExt cx="6320471" cy="1154543"/>
          </a:xfrm>
        </p:grpSpPr>
        <p:grpSp>
          <p:nvGrpSpPr>
            <p:cNvPr id="5" name="Group 4"/>
            <p:cNvGrpSpPr/>
            <p:nvPr/>
          </p:nvGrpSpPr>
          <p:grpSpPr>
            <a:xfrm>
              <a:off x="830413" y="1940926"/>
              <a:ext cx="6320471" cy="1154543"/>
              <a:chOff x="830413" y="1940926"/>
              <a:chExt cx="6320471" cy="1154543"/>
            </a:xfrm>
          </p:grpSpPr>
          <p:sp>
            <p:nvSpPr>
              <p:cNvPr id="7" name="Rounded Rectangle 3"/>
              <p:cNvSpPr/>
              <p:nvPr/>
            </p:nvSpPr>
            <p:spPr>
              <a:xfrm>
                <a:off x="830413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x-none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8" name="Rounded Rectangle 29"/>
              <p:cNvSpPr/>
              <p:nvPr/>
            </p:nvSpPr>
            <p:spPr>
              <a:xfrm>
                <a:off x="1829757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x-none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6</a:t>
                </a:r>
              </a:p>
            </p:txBody>
          </p:sp>
          <p:sp>
            <p:nvSpPr>
              <p:cNvPr id="9" name="Rounded Rectangle 30"/>
              <p:cNvSpPr/>
              <p:nvPr/>
            </p:nvSpPr>
            <p:spPr>
              <a:xfrm>
                <a:off x="2836596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x-none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10" name="Rounded Rectangle 31"/>
              <p:cNvSpPr/>
              <p:nvPr/>
            </p:nvSpPr>
            <p:spPr>
              <a:xfrm>
                <a:off x="4285948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x-none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11" name="Rounded Rectangle 32"/>
              <p:cNvSpPr/>
              <p:nvPr/>
            </p:nvSpPr>
            <p:spPr>
              <a:xfrm>
                <a:off x="5295360" y="1940926"/>
                <a:ext cx="858753" cy="114501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x-none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?</a:t>
                </a:r>
              </a:p>
            </p:txBody>
          </p:sp>
          <p:sp>
            <p:nvSpPr>
              <p:cNvPr id="12" name="Rounded Rectangle 33"/>
              <p:cNvSpPr/>
              <p:nvPr/>
            </p:nvSpPr>
            <p:spPr>
              <a:xfrm>
                <a:off x="6292131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x-none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727936" y="2018545"/>
              <a:ext cx="58862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x-none" sz="5400" dirty="0"/>
                <a:t>&lt;</a:t>
              </a:r>
            </a:p>
          </p:txBody>
        </p:sp>
      </p:grpSp>
      <p:sp>
        <p:nvSpPr>
          <p:cNvPr id="13" name="Oval 12"/>
          <p:cNvSpPr/>
          <p:nvPr/>
        </p:nvSpPr>
        <p:spPr>
          <a:xfrm>
            <a:off x="300243" y="415706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14" name="TextBox 24"/>
          <p:cNvSpPr txBox="1"/>
          <p:nvPr/>
        </p:nvSpPr>
        <p:spPr>
          <a:xfrm>
            <a:off x="1443760" y="355323"/>
            <a:ext cx="1006522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800" err="1">
                <a:solidFill>
                  <a:prstClr val="black"/>
                </a:solidFill>
              </a:rPr>
              <a:t>Việt</a:t>
            </a:r>
            <a:r>
              <a:rPr lang="en-US" sz="2800">
                <a:solidFill>
                  <a:prstClr val="black"/>
                </a:solidFill>
              </a:rPr>
              <a:t> cần xếp </a:t>
            </a:r>
            <a:r>
              <a:rPr lang="en-US" sz="2800" err="1">
                <a:solidFill>
                  <a:prstClr val="black"/>
                </a:solidFill>
              </a:rPr>
              <a:t>thẻ</a:t>
            </a:r>
            <a:r>
              <a:rPr lang="en-US" sz="2800">
                <a:solidFill>
                  <a:prstClr val="black"/>
                </a:solidFill>
              </a:rPr>
              <a:t> số nào </a:t>
            </a:r>
            <a:r>
              <a:rPr lang="en-US" sz="2800" dirty="0" err="1">
                <a:solidFill>
                  <a:prstClr val="black"/>
                </a:solidFill>
              </a:rPr>
              <a:t>vào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dấu</a:t>
            </a:r>
            <a:r>
              <a:rPr lang="en-US" sz="2800" dirty="0">
                <a:solidFill>
                  <a:prstClr val="black"/>
                </a:solidFill>
              </a:rPr>
              <a:t> “?” </a:t>
            </a:r>
            <a:r>
              <a:rPr lang="en-US" sz="2800" dirty="0" err="1">
                <a:solidFill>
                  <a:prstClr val="black"/>
                </a:solidFill>
              </a:rPr>
              <a:t>để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nhận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được</a:t>
            </a:r>
            <a:r>
              <a:rPr lang="en-US" sz="2800" dirty="0">
                <a:solidFill>
                  <a:prstClr val="black"/>
                </a:solidFill>
              </a:rPr>
              <a:t> so </a:t>
            </a:r>
            <a:r>
              <a:rPr lang="en-US" sz="2800" err="1">
                <a:solidFill>
                  <a:prstClr val="black"/>
                </a:solidFill>
              </a:rPr>
              <a:t>sánh</a:t>
            </a:r>
            <a:r>
              <a:rPr lang="en-US" sz="2800">
                <a:solidFill>
                  <a:prstClr val="black"/>
                </a:solidFill>
              </a:rPr>
              <a:t> đúng</a:t>
            </a:r>
            <a:r>
              <a:rPr lang="en-US" sz="2800" dirty="0">
                <a:solidFill>
                  <a:prstClr val="black"/>
                </a:solidFill>
              </a:rPr>
              <a:t>?</a:t>
            </a:r>
            <a:r>
              <a:rPr lang="en-US" sz="280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Việt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có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thể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xếp</a:t>
            </a:r>
            <a:r>
              <a:rPr lang="en-US" sz="2800" dirty="0">
                <a:solidFill>
                  <a:prstClr val="black"/>
                </a:solidFill>
              </a:rPr>
              <a:t> bao </a:t>
            </a:r>
            <a:r>
              <a:rPr lang="en-US" sz="2800" dirty="0" err="1">
                <a:solidFill>
                  <a:prstClr val="black"/>
                </a:solidFill>
              </a:rPr>
              <a:t>nhiêu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cách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khác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nhau</a:t>
            </a:r>
            <a:r>
              <a:rPr lang="en-US" sz="2800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15" name="Rounded Rectangle 37"/>
          <p:cNvSpPr/>
          <p:nvPr/>
        </p:nvSpPr>
        <p:spPr>
          <a:xfrm>
            <a:off x="585537" y="3898426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0</a:t>
            </a:r>
          </a:p>
        </p:txBody>
      </p:sp>
      <p:sp>
        <p:nvSpPr>
          <p:cNvPr id="16" name="Rounded Rectangle 38"/>
          <p:cNvSpPr/>
          <p:nvPr/>
        </p:nvSpPr>
        <p:spPr>
          <a:xfrm>
            <a:off x="1603266" y="3898426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17" name="Rounded Rectangle 39"/>
          <p:cNvSpPr/>
          <p:nvPr/>
        </p:nvSpPr>
        <p:spPr>
          <a:xfrm>
            <a:off x="2612352" y="3898426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19" name="Rounded Rectangle 40"/>
          <p:cNvSpPr/>
          <p:nvPr/>
        </p:nvSpPr>
        <p:spPr>
          <a:xfrm>
            <a:off x="3630081" y="3898426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20" name="Rounded Rectangle 42"/>
          <p:cNvSpPr/>
          <p:nvPr/>
        </p:nvSpPr>
        <p:spPr>
          <a:xfrm>
            <a:off x="4648894" y="3898426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21" name="Rounded Rectangle 44"/>
          <p:cNvSpPr/>
          <p:nvPr/>
        </p:nvSpPr>
        <p:spPr>
          <a:xfrm>
            <a:off x="5666623" y="3898426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22" name="Rounded Rectangle 48"/>
          <p:cNvSpPr/>
          <p:nvPr/>
        </p:nvSpPr>
        <p:spPr>
          <a:xfrm>
            <a:off x="1624791" y="5226924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23" name="Rounded Rectangle 49"/>
          <p:cNvSpPr/>
          <p:nvPr/>
        </p:nvSpPr>
        <p:spPr>
          <a:xfrm>
            <a:off x="2634900" y="5226924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24" name="Rounded Rectangle 50"/>
          <p:cNvSpPr/>
          <p:nvPr/>
        </p:nvSpPr>
        <p:spPr>
          <a:xfrm>
            <a:off x="3651606" y="5226924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8</a:t>
            </a:r>
          </a:p>
        </p:txBody>
      </p:sp>
      <p:sp>
        <p:nvSpPr>
          <p:cNvPr id="25" name="Rounded Rectangle 51"/>
          <p:cNvSpPr/>
          <p:nvPr/>
        </p:nvSpPr>
        <p:spPr>
          <a:xfrm>
            <a:off x="4668700" y="5226924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9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12" b="3724"/>
          <a:stretch>
            <a:fillRect/>
          </a:stretch>
        </p:blipFill>
        <p:spPr>
          <a:xfrm>
            <a:off x="7540703" y="3245914"/>
            <a:ext cx="3833178" cy="3134591"/>
          </a:xfrm>
          <a:prstGeom prst="rect">
            <a:avLst/>
          </a:prstGeom>
        </p:spPr>
      </p:pic>
      <p:pic>
        <p:nvPicPr>
          <p:cNvPr id="27" name="Picture 26" descr="Green Check Mark In - Cartoon Check Mark Png, Transparent Png - kind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037" y="1664115"/>
            <a:ext cx="2079551" cy="164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gree/disagree | English - Quizizz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6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00" b="11851"/>
          <a:stretch>
            <a:fillRect/>
          </a:stretch>
        </p:blipFill>
        <p:spPr bwMode="auto">
          <a:xfrm>
            <a:off x="9391806" y="1414505"/>
            <a:ext cx="1788782" cy="214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25 -0.471019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66562 -0.475463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-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85677 -0.4725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5"/>
          <p:cNvSpPr/>
          <p:nvPr/>
        </p:nvSpPr>
        <p:spPr>
          <a:xfrm>
            <a:off x="1517921" y="628627"/>
            <a:ext cx="1149079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grpSp>
        <p:nvGrpSpPr>
          <p:cNvPr id="3" name="Group 2"/>
          <p:cNvGrpSpPr/>
          <p:nvPr/>
        </p:nvGrpSpPr>
        <p:grpSpPr>
          <a:xfrm>
            <a:off x="899967" y="573763"/>
            <a:ext cx="1767033" cy="576146"/>
            <a:chOff x="1183343" y="1464304"/>
            <a:chExt cx="1767033" cy="576146"/>
          </a:xfrm>
        </p:grpSpPr>
        <p:sp>
          <p:nvSpPr>
            <p:cNvPr id="8" name="TextBox 17"/>
            <p:cNvSpPr txBox="1"/>
            <p:nvPr/>
          </p:nvSpPr>
          <p:spPr>
            <a:xfrm>
              <a:off x="1847017" y="1517230"/>
              <a:ext cx="1103359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 err="1"/>
                <a:t>Số</a:t>
              </a:r>
              <a:r>
                <a:rPr lang="en-US" sz="2800" dirty="0"/>
                <a:t>?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4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62"/>
          <a:stretch>
            <a:fillRect/>
          </a:stretch>
        </p:blipFill>
        <p:spPr>
          <a:xfrm>
            <a:off x="779318" y="1310811"/>
            <a:ext cx="10633364" cy="497342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039100" y="1568675"/>
            <a:ext cx="86754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6" name="TextBox 19"/>
          <p:cNvSpPr txBox="1"/>
          <p:nvPr/>
        </p:nvSpPr>
        <p:spPr>
          <a:xfrm>
            <a:off x="3162300" y="4045175"/>
            <a:ext cx="86754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987</a:t>
            </a:r>
          </a:p>
        </p:txBody>
      </p:sp>
      <p:sp>
        <p:nvSpPr>
          <p:cNvPr id="7" name="TextBox 20"/>
          <p:cNvSpPr txBox="1"/>
          <p:nvPr/>
        </p:nvSpPr>
        <p:spPr>
          <a:xfrm>
            <a:off x="8210552" y="4045175"/>
            <a:ext cx="86754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3200" dirty="0">
                <a:solidFill>
                  <a:srgbClr val="FF0000"/>
                </a:solidFill>
              </a:rPr>
              <a:t>102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549348" y="185455"/>
            <a:ext cx="9863283" cy="1007033"/>
            <a:chOff x="1183343" y="1464304"/>
            <a:chExt cx="9863283" cy="1007033"/>
          </a:xfrm>
        </p:grpSpPr>
        <p:sp>
          <p:nvSpPr>
            <p:cNvPr id="66" name="TextBox 2"/>
            <p:cNvSpPr txBox="1"/>
            <p:nvPr/>
          </p:nvSpPr>
          <p:spPr>
            <a:xfrm>
              <a:off x="1847017" y="1517230"/>
              <a:ext cx="9199609" cy="95410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Mai </a:t>
              </a:r>
              <a:r>
                <a:rPr lang="en-US" sz="2800" err="1"/>
                <a:t>về</a:t>
              </a:r>
              <a:r>
                <a:rPr lang="en-US" sz="2800"/>
                <a:t> nhà mình </a:t>
              </a:r>
              <a:r>
                <a:rPr lang="en-US" sz="2800" dirty="0" err="1"/>
                <a:t>bằng</a:t>
              </a:r>
              <a:r>
                <a:rPr lang="en-US" sz="2800" dirty="0"/>
                <a:t> </a:t>
              </a:r>
              <a:r>
                <a:rPr lang="en-US" sz="2800" dirty="0" err="1"/>
                <a:t>cách</a:t>
              </a:r>
              <a:r>
                <a:rPr lang="en-US" sz="2800" dirty="0"/>
                <a:t> </a:t>
              </a:r>
              <a:r>
                <a:rPr lang="en-US" sz="2800" dirty="0" err="1"/>
                <a:t>đi</a:t>
              </a:r>
              <a:r>
                <a:rPr lang="en-US" sz="2800" dirty="0"/>
                <a:t> </a:t>
              </a:r>
              <a:r>
                <a:rPr lang="en-US" sz="2800" dirty="0" err="1"/>
                <a:t>theo</a:t>
              </a:r>
              <a:r>
                <a:rPr lang="en-US" sz="2800" dirty="0"/>
                <a:t> con </a:t>
              </a:r>
              <a:r>
                <a:rPr lang="en-US" sz="2800" dirty="0" err="1"/>
                <a:t>đường</a:t>
              </a:r>
              <a:r>
                <a:rPr lang="en-US" sz="2800" dirty="0"/>
                <a:t> </a:t>
              </a:r>
              <a:r>
                <a:rPr lang="en-US" sz="2800" dirty="0" err="1"/>
                <a:t>ghi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lớn</a:t>
              </a:r>
              <a:r>
                <a:rPr lang="en-US" sz="2800" dirty="0"/>
                <a:t> </a:t>
              </a:r>
              <a:r>
                <a:rPr lang="en-US" sz="2800" dirty="0" err="1"/>
                <a:t>hơn</a:t>
              </a:r>
              <a:r>
                <a:rPr lang="en-US" sz="2800" dirty="0"/>
                <a:t> </a:t>
              </a:r>
              <a:r>
                <a:rPr lang="en-US" sz="2800" dirty="0" err="1"/>
                <a:t>tại</a:t>
              </a:r>
              <a:r>
                <a:rPr lang="en-US" sz="2800" dirty="0"/>
                <a:t> </a:t>
              </a:r>
              <a:r>
                <a:rPr lang="en-US" sz="2800" dirty="0" err="1"/>
                <a:t>mỗi</a:t>
              </a:r>
              <a:r>
                <a:rPr lang="en-US" sz="2800" dirty="0"/>
                <a:t> </a:t>
              </a:r>
              <a:r>
                <a:rPr lang="en-US" sz="2800" dirty="0" err="1"/>
                <a:t>ngã</a:t>
              </a:r>
              <a:r>
                <a:rPr lang="en-US" sz="2800" dirty="0"/>
                <a:t> </a:t>
              </a:r>
              <a:r>
                <a:rPr lang="en-US" sz="2800" dirty="0" err="1"/>
                <a:t>rẽ</a:t>
              </a:r>
              <a:r>
                <a:rPr lang="en-US" sz="2800" dirty="0"/>
                <a:t>. </a:t>
              </a:r>
              <a:r>
                <a:rPr lang="en-US" sz="2800" dirty="0" err="1"/>
                <a:t>Tìm</a:t>
              </a:r>
              <a:r>
                <a:rPr lang="en-US" sz="2800" dirty="0"/>
                <a:t> </a:t>
              </a:r>
              <a:r>
                <a:rPr lang="en-US" sz="2800" dirty="0" err="1"/>
                <a:t>nhà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Mai.</a:t>
              </a:r>
            </a:p>
          </p:txBody>
        </p:sp>
        <p:sp>
          <p:nvSpPr>
            <p:cNvPr id="67" name="Oval 66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4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78144" y="954768"/>
            <a:ext cx="10135318" cy="5780187"/>
            <a:chOff x="1218531" y="890525"/>
            <a:chExt cx="10135318" cy="5780187"/>
          </a:xfrm>
        </p:grpSpPr>
        <p:grpSp>
          <p:nvGrpSpPr>
            <p:cNvPr id="49" name="Group 48"/>
            <p:cNvGrpSpPr/>
            <p:nvPr/>
          </p:nvGrpSpPr>
          <p:grpSpPr>
            <a:xfrm>
              <a:off x="1218531" y="1835575"/>
              <a:ext cx="9089527" cy="4835137"/>
              <a:chOff x="1218531" y="1835575"/>
              <a:chExt cx="9089527" cy="4835137"/>
            </a:xfrm>
          </p:grpSpPr>
          <p:sp>
            <p:nvSpPr>
              <p:cNvPr id="55" name="Freeform 21"/>
              <p:cNvSpPr/>
              <p:nvPr/>
            </p:nvSpPr>
            <p:spPr>
              <a:xfrm rot="21305985">
                <a:off x="1218531" y="1886628"/>
                <a:ext cx="9089527" cy="4784084"/>
              </a:xfrm>
              <a:custGeom>
                <a:avLst/>
                <a:gdLst>
                  <a:gd name="connsiteX0" fmla="*/ 4346558 w 9089527"/>
                  <a:gd name="connsiteY0" fmla="*/ 1721639 h 4784084"/>
                  <a:gd name="connsiteX1" fmla="*/ 3059056 w 9089527"/>
                  <a:gd name="connsiteY1" fmla="*/ 2322903 h 4784084"/>
                  <a:gd name="connsiteX2" fmla="*/ 4045337 w 9089527"/>
                  <a:gd name="connsiteY2" fmla="*/ 2969748 h 4784084"/>
                  <a:gd name="connsiteX3" fmla="*/ 4080375 w 9089527"/>
                  <a:gd name="connsiteY3" fmla="*/ 3004388 h 4784084"/>
                  <a:gd name="connsiteX4" fmla="*/ 4108328 w 9089527"/>
                  <a:gd name="connsiteY4" fmla="*/ 2993921 h 4784084"/>
                  <a:gd name="connsiteX5" fmla="*/ 4147972 w 9089527"/>
                  <a:gd name="connsiteY5" fmla="*/ 2987614 h 4784084"/>
                  <a:gd name="connsiteX6" fmla="*/ 5590458 w 9089527"/>
                  <a:gd name="connsiteY6" fmla="*/ 2904872 h 4784084"/>
                  <a:gd name="connsiteX7" fmla="*/ 6120717 w 9089527"/>
                  <a:gd name="connsiteY7" fmla="*/ 2548059 h 4784084"/>
                  <a:gd name="connsiteX8" fmla="*/ 7742644 w 9089527"/>
                  <a:gd name="connsiteY8" fmla="*/ 990 h 4784084"/>
                  <a:gd name="connsiteX9" fmla="*/ 7910629 w 9089527"/>
                  <a:gd name="connsiteY9" fmla="*/ 169801 h 4784084"/>
                  <a:gd name="connsiteX10" fmla="*/ 7910628 w 9089527"/>
                  <a:gd name="connsiteY10" fmla="*/ 169801 h 4784084"/>
                  <a:gd name="connsiteX11" fmla="*/ 7741766 w 9089527"/>
                  <a:gd name="connsiteY11" fmla="*/ 375955 h 4784084"/>
                  <a:gd name="connsiteX12" fmla="*/ 5772770 w 9089527"/>
                  <a:gd name="connsiteY12" fmla="*/ 571749 h 4784084"/>
                  <a:gd name="connsiteX13" fmla="*/ 7578985 w 9089527"/>
                  <a:gd name="connsiteY13" fmla="*/ 1179372 h 4784084"/>
                  <a:gd name="connsiteX14" fmla="*/ 7722389 w 9089527"/>
                  <a:gd name="connsiteY14" fmla="*/ 1468174 h 4784084"/>
                  <a:gd name="connsiteX15" fmla="*/ 7722388 w 9089527"/>
                  <a:gd name="connsiteY15" fmla="*/ 1468174 h 4784084"/>
                  <a:gd name="connsiteX16" fmla="*/ 7433586 w 9089527"/>
                  <a:gd name="connsiteY16" fmla="*/ 1611579 h 4784084"/>
                  <a:gd name="connsiteX17" fmla="*/ 4938179 w 9089527"/>
                  <a:gd name="connsiteY17" fmla="*/ 772105 h 4784084"/>
                  <a:gd name="connsiteX18" fmla="*/ 4640146 w 9089527"/>
                  <a:gd name="connsiteY18" fmla="*/ 1355344 h 4784084"/>
                  <a:gd name="connsiteX19" fmla="*/ 6603077 w 9089527"/>
                  <a:gd name="connsiteY19" fmla="*/ 2269694 h 4784084"/>
                  <a:gd name="connsiteX20" fmla="*/ 6642774 w 9089527"/>
                  <a:gd name="connsiteY20" fmla="*/ 2293296 h 4784084"/>
                  <a:gd name="connsiteX21" fmla="*/ 6643163 w 9089527"/>
                  <a:gd name="connsiteY21" fmla="*/ 2293649 h 4784084"/>
                  <a:gd name="connsiteX22" fmla="*/ 8891344 w 9089527"/>
                  <a:gd name="connsiteY22" fmla="*/ 2293649 h 4784084"/>
                  <a:gd name="connsiteX23" fmla="*/ 9089527 w 9089527"/>
                  <a:gd name="connsiteY23" fmla="*/ 2491832 h 4784084"/>
                  <a:gd name="connsiteX24" fmla="*/ 8891344 w 9089527"/>
                  <a:gd name="connsiteY24" fmla="*/ 2690015 h 4784084"/>
                  <a:gd name="connsiteX25" fmla="*/ 6619737 w 9089527"/>
                  <a:gd name="connsiteY25" fmla="*/ 2690015 h 4784084"/>
                  <a:gd name="connsiteX26" fmla="*/ 6127177 w 9089527"/>
                  <a:gd name="connsiteY26" fmla="*/ 3021460 h 4784084"/>
                  <a:gd name="connsiteX27" fmla="*/ 8016363 w 9089527"/>
                  <a:gd name="connsiteY27" fmla="*/ 3446581 h 4784084"/>
                  <a:gd name="connsiteX28" fmla="*/ 8166202 w 9089527"/>
                  <a:gd name="connsiteY28" fmla="*/ 3683438 h 4784084"/>
                  <a:gd name="connsiteX29" fmla="*/ 7929344 w 9089527"/>
                  <a:gd name="connsiteY29" fmla="*/ 3833277 h 4784084"/>
                  <a:gd name="connsiteX30" fmla="*/ 5648518 w 9089527"/>
                  <a:gd name="connsiteY30" fmla="*/ 3320026 h 4784084"/>
                  <a:gd name="connsiteX31" fmla="*/ 5579598 w 9089527"/>
                  <a:gd name="connsiteY31" fmla="*/ 3319963 h 4784084"/>
                  <a:gd name="connsiteX32" fmla="*/ 5541899 w 9089527"/>
                  <a:gd name="connsiteY32" fmla="*/ 3304674 h 4784084"/>
                  <a:gd name="connsiteX33" fmla="*/ 4450992 w 9089527"/>
                  <a:gd name="connsiteY33" fmla="*/ 3367250 h 4784084"/>
                  <a:gd name="connsiteX34" fmla="*/ 5159496 w 9089527"/>
                  <a:gd name="connsiteY34" fmla="*/ 4088073 h 4784084"/>
                  <a:gd name="connsiteX35" fmla="*/ 5188778 w 9089527"/>
                  <a:gd name="connsiteY35" fmla="*/ 4087636 h 4784084"/>
                  <a:gd name="connsiteX36" fmla="*/ 8235730 w 9089527"/>
                  <a:gd name="connsiteY36" fmla="*/ 4348865 h 4784084"/>
                  <a:gd name="connsiteX37" fmla="*/ 8434313 w 9089527"/>
                  <a:gd name="connsiteY37" fmla="*/ 4584692 h 4784084"/>
                  <a:gd name="connsiteX38" fmla="*/ 8434312 w 9089527"/>
                  <a:gd name="connsiteY38" fmla="*/ 4584692 h 4784084"/>
                  <a:gd name="connsiteX39" fmla="*/ 8198485 w 9089527"/>
                  <a:gd name="connsiteY39" fmla="*/ 4783275 h 4784084"/>
                  <a:gd name="connsiteX40" fmla="*/ 5151534 w 9089527"/>
                  <a:gd name="connsiteY40" fmla="*/ 4522045 h 4784084"/>
                  <a:gd name="connsiteX41" fmla="*/ 5068451 w 9089527"/>
                  <a:gd name="connsiteY41" fmla="*/ 4497728 h 4784084"/>
                  <a:gd name="connsiteX42" fmla="*/ 5039617 w 9089527"/>
                  <a:gd name="connsiteY42" fmla="*/ 4474470 h 4784084"/>
                  <a:gd name="connsiteX43" fmla="*/ 4996779 w 9089527"/>
                  <a:gd name="connsiteY43" fmla="*/ 4465751 h 4784084"/>
                  <a:gd name="connsiteX44" fmla="*/ 4931597 w 9089527"/>
                  <a:gd name="connsiteY44" fmla="*/ 4421653 h 4784084"/>
                  <a:gd name="connsiteX45" fmla="*/ 3868378 w 9089527"/>
                  <a:gd name="connsiteY45" fmla="*/ 3339946 h 4784084"/>
                  <a:gd name="connsiteX46" fmla="*/ 3850905 w 9089527"/>
                  <a:gd name="connsiteY46" fmla="*/ 3313135 h 4784084"/>
                  <a:gd name="connsiteX47" fmla="*/ 3827963 w 9089527"/>
                  <a:gd name="connsiteY47" fmla="*/ 3301191 h 4784084"/>
                  <a:gd name="connsiteX48" fmla="*/ 2559654 w 9089527"/>
                  <a:gd name="connsiteY48" fmla="*/ 2469379 h 4784084"/>
                  <a:gd name="connsiteX49" fmla="*/ 2542078 w 9089527"/>
                  <a:gd name="connsiteY49" fmla="*/ 2452003 h 4784084"/>
                  <a:gd name="connsiteX50" fmla="*/ 2530157 w 9089527"/>
                  <a:gd name="connsiteY50" fmla="*/ 2454612 h 4784084"/>
                  <a:gd name="connsiteX51" fmla="*/ 2493667 w 9089527"/>
                  <a:gd name="connsiteY51" fmla="*/ 2455157 h 4784084"/>
                  <a:gd name="connsiteX52" fmla="*/ 940754 w 9089527"/>
                  <a:gd name="connsiteY52" fmla="*/ 2322018 h 4784084"/>
                  <a:gd name="connsiteX53" fmla="*/ 936408 w 9089527"/>
                  <a:gd name="connsiteY53" fmla="*/ 2327257 h 4784084"/>
                  <a:gd name="connsiteX54" fmla="*/ 488166 w 9089527"/>
                  <a:gd name="connsiteY54" fmla="*/ 2470067 h 4784084"/>
                  <a:gd name="connsiteX55" fmla="*/ 1191 w 9089527"/>
                  <a:gd name="connsiteY55" fmla="*/ 2017239 h 4784084"/>
                  <a:gd name="connsiteX56" fmla="*/ 558138 w 9089527"/>
                  <a:gd name="connsiteY56" fmla="*/ 1653911 h 4784084"/>
                  <a:gd name="connsiteX57" fmla="*/ 1017713 w 9089527"/>
                  <a:gd name="connsiteY57" fmla="*/ 1944380 h 4784084"/>
                  <a:gd name="connsiteX58" fmla="*/ 1021579 w 9089527"/>
                  <a:gd name="connsiteY58" fmla="*/ 1967292 h 4784084"/>
                  <a:gd name="connsiteX59" fmla="*/ 2524448 w 9089527"/>
                  <a:gd name="connsiteY59" fmla="*/ 2096140 h 4784084"/>
                  <a:gd name="connsiteX60" fmla="*/ 2560312 w 9089527"/>
                  <a:gd name="connsiteY60" fmla="*/ 2102889 h 4784084"/>
                  <a:gd name="connsiteX61" fmla="*/ 2580428 w 9089527"/>
                  <a:gd name="connsiteY61" fmla="*/ 2111076 h 4784084"/>
                  <a:gd name="connsiteX62" fmla="*/ 2588203 w 9089527"/>
                  <a:gd name="connsiteY62" fmla="*/ 2105334 h 4784084"/>
                  <a:gd name="connsiteX63" fmla="*/ 4162573 w 9089527"/>
                  <a:gd name="connsiteY63" fmla="*/ 1370102 h 4784084"/>
                  <a:gd name="connsiteX64" fmla="*/ 4208439 w 9089527"/>
                  <a:gd name="connsiteY64" fmla="*/ 1307871 h 4784084"/>
                  <a:gd name="connsiteX65" fmla="*/ 4225898 w 9089527"/>
                  <a:gd name="connsiteY65" fmla="*/ 1294937 h 4784084"/>
                  <a:gd name="connsiteX66" fmla="*/ 4658669 w 9089527"/>
                  <a:gd name="connsiteY66" fmla="*/ 448021 h 4784084"/>
                  <a:gd name="connsiteX67" fmla="*/ 4661566 w 9089527"/>
                  <a:gd name="connsiteY67" fmla="*/ 419175 h 4784084"/>
                  <a:gd name="connsiteX68" fmla="*/ 4822951 w 9089527"/>
                  <a:gd name="connsiteY68" fmla="*/ 287474 h 4784084"/>
                  <a:gd name="connsiteX69" fmla="*/ 7704476 w 9089527"/>
                  <a:gd name="connsiteY69" fmla="*/ 939 h 4784084"/>
                  <a:gd name="connsiteX70" fmla="*/ 7742644 w 9089527"/>
                  <a:gd name="connsiteY70" fmla="*/ 990 h 478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9089527" h="4784084">
                    <a:moveTo>
                      <a:pt x="4346558" y="1721639"/>
                    </a:moveTo>
                    <a:lnTo>
                      <a:pt x="3059056" y="2322903"/>
                    </a:lnTo>
                    <a:lnTo>
                      <a:pt x="4045337" y="2969748"/>
                    </a:lnTo>
                    <a:lnTo>
                      <a:pt x="4080375" y="3004388"/>
                    </a:lnTo>
                    <a:lnTo>
                      <a:pt x="4108328" y="2993921"/>
                    </a:lnTo>
                    <a:cubicBezTo>
                      <a:pt x="4121057" y="2990547"/>
                      <a:pt x="4134313" y="2988398"/>
                      <a:pt x="4147972" y="2987614"/>
                    </a:cubicBezTo>
                    <a:lnTo>
                      <a:pt x="5590458" y="2904872"/>
                    </a:lnTo>
                    <a:lnTo>
                      <a:pt x="6120717" y="2548059"/>
                    </a:lnTo>
                    <a:close/>
                    <a:moveTo>
                      <a:pt x="7742644" y="990"/>
                    </a:moveTo>
                    <a:cubicBezTo>
                      <a:pt x="7829827" y="9978"/>
                      <a:pt x="7901618" y="79188"/>
                      <a:pt x="7910629" y="169801"/>
                    </a:cubicBezTo>
                    <a:lnTo>
                      <a:pt x="7910628" y="169801"/>
                    </a:lnTo>
                    <a:cubicBezTo>
                      <a:pt x="7920926" y="273360"/>
                      <a:pt x="7845324" y="365658"/>
                      <a:pt x="7741766" y="375955"/>
                    </a:cubicBezTo>
                    <a:lnTo>
                      <a:pt x="5772770" y="571749"/>
                    </a:lnTo>
                    <a:lnTo>
                      <a:pt x="7578985" y="1179372"/>
                    </a:lnTo>
                    <a:cubicBezTo>
                      <a:pt x="7698335" y="1219523"/>
                      <a:pt x="7762540" y="1348824"/>
                      <a:pt x="7722389" y="1468174"/>
                    </a:cubicBezTo>
                    <a:lnTo>
                      <a:pt x="7722388" y="1468174"/>
                    </a:lnTo>
                    <a:cubicBezTo>
                      <a:pt x="7682238" y="1587525"/>
                      <a:pt x="7552936" y="1651729"/>
                      <a:pt x="7433586" y="1611579"/>
                    </a:cubicBezTo>
                    <a:lnTo>
                      <a:pt x="4938179" y="772105"/>
                    </a:lnTo>
                    <a:lnTo>
                      <a:pt x="4640146" y="1355344"/>
                    </a:lnTo>
                    <a:lnTo>
                      <a:pt x="6603077" y="2269694"/>
                    </a:lnTo>
                    <a:cubicBezTo>
                      <a:pt x="6617345" y="2276340"/>
                      <a:pt x="6630602" y="2284275"/>
                      <a:pt x="6642774" y="2293296"/>
                    </a:cubicBezTo>
                    <a:lnTo>
                      <a:pt x="6643163" y="2293649"/>
                    </a:lnTo>
                    <a:lnTo>
                      <a:pt x="8891344" y="2293649"/>
                    </a:lnTo>
                    <a:cubicBezTo>
                      <a:pt x="9000797" y="2293649"/>
                      <a:pt x="9089527" y="2382379"/>
                      <a:pt x="9089527" y="2491832"/>
                    </a:cubicBezTo>
                    <a:cubicBezTo>
                      <a:pt x="9089527" y="2601285"/>
                      <a:pt x="9000797" y="2690015"/>
                      <a:pt x="8891344" y="2690015"/>
                    </a:cubicBezTo>
                    <a:lnTo>
                      <a:pt x="6619737" y="2690015"/>
                    </a:lnTo>
                    <a:lnTo>
                      <a:pt x="6127177" y="3021460"/>
                    </a:lnTo>
                    <a:lnTo>
                      <a:pt x="8016363" y="3446581"/>
                    </a:lnTo>
                    <a:cubicBezTo>
                      <a:pt x="8123145" y="3470610"/>
                      <a:pt x="8190231" y="3576655"/>
                      <a:pt x="8166202" y="3683438"/>
                    </a:cubicBezTo>
                    <a:cubicBezTo>
                      <a:pt x="8142172" y="3790221"/>
                      <a:pt x="8036127" y="3857306"/>
                      <a:pt x="7929344" y="3833277"/>
                    </a:cubicBezTo>
                    <a:lnTo>
                      <a:pt x="5648518" y="3320026"/>
                    </a:lnTo>
                    <a:lnTo>
                      <a:pt x="5579598" y="3319963"/>
                    </a:lnTo>
                    <a:lnTo>
                      <a:pt x="5541899" y="3304674"/>
                    </a:lnTo>
                    <a:lnTo>
                      <a:pt x="4450992" y="3367250"/>
                    </a:lnTo>
                    <a:lnTo>
                      <a:pt x="5159496" y="4088073"/>
                    </a:lnTo>
                    <a:lnTo>
                      <a:pt x="5188778" y="4087636"/>
                    </a:lnTo>
                    <a:lnTo>
                      <a:pt x="8235730" y="4348865"/>
                    </a:lnTo>
                    <a:cubicBezTo>
                      <a:pt x="8355689" y="4359150"/>
                      <a:pt x="8444598" y="4464733"/>
                      <a:pt x="8434313" y="4584692"/>
                    </a:cubicBezTo>
                    <a:lnTo>
                      <a:pt x="8434312" y="4584692"/>
                    </a:lnTo>
                    <a:cubicBezTo>
                      <a:pt x="8424028" y="4704651"/>
                      <a:pt x="8318444" y="4793560"/>
                      <a:pt x="8198485" y="4783275"/>
                    </a:cubicBezTo>
                    <a:lnTo>
                      <a:pt x="5151534" y="4522045"/>
                    </a:lnTo>
                    <a:cubicBezTo>
                      <a:pt x="5121544" y="4519474"/>
                      <a:pt x="5093495" y="4510947"/>
                      <a:pt x="5068451" y="4497728"/>
                    </a:cubicBezTo>
                    <a:lnTo>
                      <a:pt x="5039617" y="4474470"/>
                    </a:lnTo>
                    <a:lnTo>
                      <a:pt x="4996779" y="4465751"/>
                    </a:lnTo>
                    <a:cubicBezTo>
                      <a:pt x="4973006" y="4455871"/>
                      <a:pt x="4950778" y="4441168"/>
                      <a:pt x="4931597" y="4421653"/>
                    </a:cubicBezTo>
                    <a:lnTo>
                      <a:pt x="3868378" y="3339946"/>
                    </a:lnTo>
                    <a:lnTo>
                      <a:pt x="3850905" y="3313135"/>
                    </a:lnTo>
                    <a:lnTo>
                      <a:pt x="3827963" y="3301191"/>
                    </a:lnTo>
                    <a:lnTo>
                      <a:pt x="2559654" y="2469379"/>
                    </a:lnTo>
                    <a:lnTo>
                      <a:pt x="2542078" y="2452003"/>
                    </a:lnTo>
                    <a:lnTo>
                      <a:pt x="2530157" y="2454612"/>
                    </a:lnTo>
                    <a:cubicBezTo>
                      <a:pt x="2518267" y="2456001"/>
                      <a:pt x="2506060" y="2456219"/>
                      <a:pt x="2493667" y="2455157"/>
                    </a:cubicBezTo>
                    <a:lnTo>
                      <a:pt x="940754" y="2322018"/>
                    </a:lnTo>
                    <a:lnTo>
                      <a:pt x="936408" y="2327257"/>
                    </a:lnTo>
                    <a:cubicBezTo>
                      <a:pt x="833301" y="2427764"/>
                      <a:pt x="668334" y="2485514"/>
                      <a:pt x="488166" y="2470067"/>
                    </a:cubicBezTo>
                    <a:cubicBezTo>
                      <a:pt x="199895" y="2445352"/>
                      <a:pt x="-18131" y="2242614"/>
                      <a:pt x="1191" y="2017239"/>
                    </a:cubicBezTo>
                    <a:cubicBezTo>
                      <a:pt x="20514" y="1791864"/>
                      <a:pt x="269868" y="1629196"/>
                      <a:pt x="558138" y="1653911"/>
                    </a:cubicBezTo>
                    <a:cubicBezTo>
                      <a:pt x="774341" y="1672447"/>
                      <a:pt x="951032" y="1791121"/>
                      <a:pt x="1017713" y="1944380"/>
                    </a:cubicBezTo>
                    <a:lnTo>
                      <a:pt x="1021579" y="1967292"/>
                    </a:lnTo>
                    <a:lnTo>
                      <a:pt x="2524448" y="2096140"/>
                    </a:lnTo>
                    <a:cubicBezTo>
                      <a:pt x="2536841" y="2097203"/>
                      <a:pt x="2548832" y="2099496"/>
                      <a:pt x="2560312" y="2102889"/>
                    </a:cubicBezTo>
                    <a:lnTo>
                      <a:pt x="2580428" y="2111076"/>
                    </a:lnTo>
                    <a:lnTo>
                      <a:pt x="2588203" y="2105334"/>
                    </a:lnTo>
                    <a:lnTo>
                      <a:pt x="4162573" y="1370102"/>
                    </a:lnTo>
                    <a:lnTo>
                      <a:pt x="4208439" y="1307871"/>
                    </a:lnTo>
                    <a:lnTo>
                      <a:pt x="4225898" y="1294937"/>
                    </a:lnTo>
                    <a:lnTo>
                      <a:pt x="4658669" y="448021"/>
                    </a:lnTo>
                    <a:lnTo>
                      <a:pt x="4661566" y="419175"/>
                    </a:lnTo>
                    <a:cubicBezTo>
                      <a:pt x="4683339" y="349045"/>
                      <a:pt x="4745282" y="295197"/>
                      <a:pt x="4822951" y="287474"/>
                    </a:cubicBezTo>
                    <a:lnTo>
                      <a:pt x="7704476" y="939"/>
                    </a:lnTo>
                    <a:cubicBezTo>
                      <a:pt x="7717421" y="-348"/>
                      <a:pt x="7730189" y="-294"/>
                      <a:pt x="7742644" y="990"/>
                    </a:cubicBezTo>
                    <a:close/>
                  </a:path>
                </a:pathLst>
              </a:custGeom>
              <a:solidFill>
                <a:srgbClr val="8EC73C"/>
              </a:solidFill>
              <a:ln>
                <a:solidFill>
                  <a:srgbClr val="8EC7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x-none"/>
              </a:p>
            </p:txBody>
          </p:sp>
          <p:sp>
            <p:nvSpPr>
              <p:cNvPr id="56" name="TextBox 23"/>
              <p:cNvSpPr txBox="1"/>
              <p:nvPr/>
            </p:nvSpPr>
            <p:spPr>
              <a:xfrm rot="19850172">
                <a:off x="4274318" y="3656995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139</a:t>
                </a:r>
              </a:p>
            </p:txBody>
          </p:sp>
          <p:sp>
            <p:nvSpPr>
              <p:cNvPr id="57" name="TextBox 24"/>
              <p:cNvSpPr txBox="1"/>
              <p:nvPr/>
            </p:nvSpPr>
            <p:spPr>
              <a:xfrm rot="1736603">
                <a:off x="4267545" y="4524233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410</a:t>
                </a:r>
              </a:p>
            </p:txBody>
          </p:sp>
          <p:sp>
            <p:nvSpPr>
              <p:cNvPr id="58" name="TextBox 25"/>
              <p:cNvSpPr txBox="1"/>
              <p:nvPr/>
            </p:nvSpPr>
            <p:spPr>
              <a:xfrm rot="21093536">
                <a:off x="5853326" y="4768021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583</a:t>
                </a:r>
              </a:p>
            </p:txBody>
          </p:sp>
          <p:sp>
            <p:nvSpPr>
              <p:cNvPr id="59" name="TextBox 26"/>
              <p:cNvSpPr txBox="1"/>
              <p:nvPr/>
            </p:nvSpPr>
            <p:spPr>
              <a:xfrm rot="436306">
                <a:off x="7786223" y="4837163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641</a:t>
                </a:r>
              </a:p>
            </p:txBody>
          </p:sp>
          <p:sp>
            <p:nvSpPr>
              <p:cNvPr id="60" name="TextBox 27"/>
              <p:cNvSpPr txBox="1"/>
              <p:nvPr/>
            </p:nvSpPr>
            <p:spPr>
              <a:xfrm rot="19198678">
                <a:off x="6993681" y="4327187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600</a:t>
                </a:r>
              </a:p>
            </p:txBody>
          </p:sp>
          <p:sp>
            <p:nvSpPr>
              <p:cNvPr id="61" name="TextBox 28"/>
              <p:cNvSpPr txBox="1"/>
              <p:nvPr/>
            </p:nvSpPr>
            <p:spPr>
              <a:xfrm rot="1128357">
                <a:off x="6366131" y="3546991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14</a:t>
                </a:r>
              </a:p>
            </p:txBody>
          </p:sp>
          <p:sp>
            <p:nvSpPr>
              <p:cNvPr id="62" name="TextBox 29"/>
              <p:cNvSpPr txBox="1"/>
              <p:nvPr/>
            </p:nvSpPr>
            <p:spPr>
              <a:xfrm rot="17432497">
                <a:off x="5371137" y="2606532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100</a:t>
                </a:r>
              </a:p>
            </p:txBody>
          </p:sp>
          <p:sp>
            <p:nvSpPr>
              <p:cNvPr id="63" name="TextBox 30"/>
              <p:cNvSpPr txBox="1"/>
              <p:nvPr/>
            </p:nvSpPr>
            <p:spPr>
              <a:xfrm rot="20875383">
                <a:off x="6889163" y="1835575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319</a:t>
                </a:r>
              </a:p>
            </p:txBody>
          </p:sp>
          <p:sp>
            <p:nvSpPr>
              <p:cNvPr id="64" name="TextBox 31"/>
              <p:cNvSpPr txBox="1"/>
              <p:nvPr/>
            </p:nvSpPr>
            <p:spPr>
              <a:xfrm rot="860904">
                <a:off x="6967676" y="2499837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941</a:t>
                </a:r>
              </a:p>
            </p:txBody>
          </p:sp>
          <p:sp>
            <p:nvSpPr>
              <p:cNvPr id="65" name="TextBox 32"/>
              <p:cNvSpPr txBox="1"/>
              <p:nvPr/>
            </p:nvSpPr>
            <p:spPr>
              <a:xfrm rot="2380249">
                <a:off x="5567410" y="5431094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x-none" sz="2400" dirty="0"/>
                  <a:t>412</a:t>
                </a:r>
              </a:p>
            </p:txBody>
          </p:sp>
        </p:grpSp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6" r="67771" b="83256"/>
            <a:stretch>
              <a:fillRect/>
            </a:stretch>
          </p:blipFill>
          <p:spPr>
            <a:xfrm>
              <a:off x="7713205" y="890525"/>
              <a:ext cx="2370542" cy="114826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4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" r="77213" b="83257"/>
            <a:stretch>
              <a:fillRect/>
            </a:stretch>
          </p:blipFill>
          <p:spPr>
            <a:xfrm>
              <a:off x="8055030" y="1949023"/>
              <a:ext cx="1658653" cy="114826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  <a14:imgEffect>
                        <a14:sharpenSoften amoun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899" b="71580"/>
            <a:stretch>
              <a:fillRect/>
            </a:stretch>
          </p:blipFill>
          <p:spPr>
            <a:xfrm>
              <a:off x="9392759" y="2651397"/>
              <a:ext cx="1738015" cy="1771839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348" b="93913" l="1064" r="89894">
                          <a14:foregroundMark x1="32447" y1="5217" x2="32447" y2="5217"/>
                          <a14:foregroundMark x1="51596" y1="93913" x2="1064" y2="90435"/>
                        </a14:backgroundRemoval>
                      </a14:imgEffect>
                      <a14:imgEffect>
                        <a14:sharpenSoften amount="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0626" y="5249211"/>
              <a:ext cx="1973223" cy="1127734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353" b="94245" l="0" r="92248">
                          <a14:foregroundMark x1="7752" y1="82014" x2="8527" y2="69784"/>
                          <a14:foregroundMark x1="11628" y1="48201" x2="11628" y2="48201"/>
                          <a14:foregroundMark x1="0" y1="77698" x2="0" y2="79137"/>
                          <a14:foregroundMark x1="11628" y1="91367" x2="11628" y2="91367"/>
                          <a14:foregroundMark x1="31783" y1="94245" x2="31783" y2="94245"/>
                          <a14:foregroundMark x1="89147" y1="87770" x2="89147" y2="87770"/>
                          <a14:foregroundMark x1="92248" y1="43885" x2="92248" y2="43885"/>
                          <a14:foregroundMark x1="30233" y1="13669" x2="30233" y2="13669"/>
                          <a14:foregroundMark x1="27132" y1="22302" x2="27907" y2="47482"/>
                        </a14:backgroundRemoval>
                      </a14:imgEffect>
                      <a14:imgEffect>
                        <a14:sharpenSoften amount="5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6638" y="4309587"/>
              <a:ext cx="1059181" cy="1141288"/>
            </a:xfrm>
            <a:prstGeom prst="rect">
              <a:avLst/>
            </a:prstGeom>
          </p:spPr>
        </p:pic>
      </p:grpSp>
      <p:sp>
        <p:nvSpPr>
          <p:cNvPr id="40" name="Oval 39"/>
          <p:cNvSpPr/>
          <p:nvPr/>
        </p:nvSpPr>
        <p:spPr>
          <a:xfrm>
            <a:off x="3171278" y="4237795"/>
            <a:ext cx="342695" cy="34269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sp>
        <p:nvSpPr>
          <p:cNvPr id="41" name="Oval 40"/>
          <p:cNvSpPr/>
          <p:nvPr/>
        </p:nvSpPr>
        <p:spPr>
          <a:xfrm>
            <a:off x="4786714" y="5061102"/>
            <a:ext cx="342695" cy="34269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cxnSp>
        <p:nvCxnSpPr>
          <p:cNvPr id="42" name="Straight Connector 41"/>
          <p:cNvCxnSpPr>
            <a:endCxn id="40" idx="2"/>
          </p:cNvCxnSpPr>
          <p:nvPr/>
        </p:nvCxnSpPr>
        <p:spPr>
          <a:xfrm>
            <a:off x="1589891" y="4373830"/>
            <a:ext cx="1581387" cy="3531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555419" y="4478221"/>
            <a:ext cx="1207708" cy="63851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5114432" y="5023865"/>
            <a:ext cx="1203602" cy="1666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6315023" y="4794283"/>
            <a:ext cx="342695" cy="34269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/>
          </a:p>
        </p:txBody>
      </p:sp>
      <p:cxnSp>
        <p:nvCxnSpPr>
          <p:cNvPr id="46" name="Straight Connector 45"/>
          <p:cNvCxnSpPr/>
          <p:nvPr/>
        </p:nvCxnSpPr>
        <p:spPr>
          <a:xfrm>
            <a:off x="6695105" y="4954508"/>
            <a:ext cx="1748864" cy="26830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353" b="94245" l="0" r="92248">
                        <a14:foregroundMark x1="7752" y1="82014" x2="8527" y2="69784"/>
                        <a14:foregroundMark x1="11628" y1="48201" x2="11628" y2="48201"/>
                        <a14:foregroundMark x1="0" y1="77698" x2="0" y2="79137"/>
                        <a14:foregroundMark x1="11628" y1="91367" x2="11628" y2="91367"/>
                        <a14:foregroundMark x1="31783" y1="94245" x2="31783" y2="94245"/>
                        <a14:foregroundMark x1="89147" y1="87770" x2="89147" y2="87770"/>
                        <a14:foregroundMark x1="92248" y1="43885" x2="92248" y2="43885"/>
                        <a14:foregroundMark x1="30233" y1="13669" x2="30233" y2="13669"/>
                        <a14:foregroundMark x1="27132" y1="22302" x2="27907" y2="47482"/>
                      </a14:backgroundRemoval>
                    </a14:imgEffect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793" y="4376561"/>
            <a:ext cx="1059181" cy="114128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94" b="98969" l="9449" r="89764">
                        <a14:foregroundMark x1="86614" y1="66495" x2="86614" y2="66495"/>
                        <a14:foregroundMark x1="49606" y1="93814" x2="49606" y2="93814"/>
                        <a14:foregroundMark x1="57639" y1="98454" x2="59055" y2="98969"/>
                        <a14:foregroundMark x1="51969" y1="96392" x2="57639" y2="98454"/>
                        <a14:foregroundMark x1="37008" y1="46907" x2="37008" y2="46907"/>
                        <a14:foregroundMark x1="45729" y1="42784" x2="27559" y2="61340"/>
                        <a14:foregroundMark x1="46234" y1="42268" x2="45729" y2="42784"/>
                        <a14:foregroundMark x1="46739" y1="41753" x2="46234" y2="42268"/>
                        <a14:foregroundMark x1="47244" y1="41237" x2="46739" y2="41753"/>
                        <a14:foregroundMark x1="29921" y1="54639" x2="29921" y2="54639"/>
                        <a14:foregroundMark x1="51969" y1="45361" x2="51969" y2="45361"/>
                        <a14:foregroundMark x1="45669" y1="42784" x2="45669" y2="42784"/>
                        <a14:foregroundMark x1="48031" y1="42784" x2="48031" y2="42784"/>
                        <a14:foregroundMark x1="48031" y1="42268" x2="48031" y2="42268"/>
                        <a14:foregroundMark x1="46457" y1="43299" x2="46457" y2="43299"/>
                        <a14:foregroundMark x1="46457" y1="42784" x2="46457" y2="42784"/>
                        <a14:foregroundMark x1="41732" y1="44330" x2="41732" y2="44330"/>
                        <a14:foregroundMark x1="48031" y1="90722" x2="48031" y2="90722"/>
                        <a14:foregroundMark x1="48031" y1="97938" x2="48031" y2="97938"/>
                        <a14:backgroundMark x1="43307" y1="42784" x2="43307" y2="42784"/>
                        <a14:backgroundMark x1="45669" y1="42268" x2="45669" y2="42268"/>
                        <a14:backgroundMark x1="47244" y1="41753" x2="47244" y2="41753"/>
                        <a14:backgroundMark x1="46457" y1="41237" x2="46457" y2="41237"/>
                        <a14:backgroundMark x1="49606" y1="99485" x2="49606" y2="99485"/>
                        <a14:backgroundMark x1="52756" y1="99485" x2="52756" y2="99485"/>
                        <a14:backgroundMark x1="58268" y1="99485" x2="58268" y2="99485"/>
                        <a14:backgroundMark x1="45669" y1="98454" x2="45669" y2="98454"/>
                      </a14:backgroundRemoval>
                    </a14:imgEffect>
                    <a14:imgEffect>
                      <a14:saturation sat="200000"/>
                    </a14:imgEffect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74" y="2142385"/>
            <a:ext cx="1612900" cy="2463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300 + 60 + 6 = ?</a:t>
            </a: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6010" cy="1531482"/>
            <a:chOff x="3985437" y="2941753"/>
            <a:chExt cx="1006010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2004407" y="3710536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366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2145174" y="5414141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663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972547" y="3710536"/>
            <a:ext cx="112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636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972546" y="5414140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633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?+ 60 +</a:t>
            </a:r>
            <a:r>
              <a:rPr kumimoji="0" lang="en-US" sz="5400" b="1" i="0" u="none" strike="noStrike" kern="0" cap="none" spc="50" normalizeH="0" noProof="0" dirty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5 = 465</a:t>
            </a: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771147" y="5425033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400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62869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2145174" y="5414141"/>
              <a:ext cx="81304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40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9503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972547" y="3710536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600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5467" cy="1864724"/>
            <a:chOff x="935980" y="2941753"/>
            <a:chExt cx="4055467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6010" cy="1531482"/>
              <a:chOff x="3985437" y="2941753"/>
              <a:chExt cx="1006010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9503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2145173" y="3710536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500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>
            <a:fillRect/>
          </a:stretch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390</Words>
  <Application>Microsoft Office PowerPoint</Application>
  <PresentationFormat>Widescreen</PresentationFormat>
  <Paragraphs>178</Paragraphs>
  <Slides>36</Slides>
  <Notes>4</Notes>
  <HiddenSlides>0</HiddenSlides>
  <MMClips>35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36</vt:i4>
      </vt:variant>
    </vt:vector>
  </HeadingPairs>
  <TitlesOfParts>
    <vt:vector size="58" baseType="lpstr">
      <vt:lpstr>Microsoft YaHei</vt:lpstr>
      <vt:lpstr>SimSun</vt:lpstr>
      <vt:lpstr>Arial</vt:lpstr>
      <vt:lpstr>Arial-Rounded</vt:lpstr>
      <vt:lpstr>Calibri</vt:lpstr>
      <vt:lpstr>等线</vt:lpstr>
      <vt:lpstr>HP001 5 hàng</vt:lpstr>
      <vt:lpstr>iCiel Cadena</vt:lpstr>
      <vt:lpstr>ITC Avant Garde Std Bk</vt:lpstr>
      <vt:lpstr>Tahoma</vt:lpstr>
      <vt:lpstr>仓耳羽辰体-谷力 W05</vt:lpstr>
      <vt:lpstr>字魂59号-创粗黑</vt:lpstr>
      <vt:lpstr>方正静蕾简体</vt:lpstr>
      <vt:lpstr>Office Theme</vt:lpstr>
      <vt:lpstr>1_Office 主题</vt:lpstr>
      <vt:lpstr>2_Office 主题</vt:lpstr>
      <vt:lpstr>Office 主题​​</vt:lpstr>
      <vt:lpstr>https://www.freeppt7.com</vt:lpstr>
      <vt:lpstr>2_Office 主题​​</vt:lpstr>
      <vt:lpstr>1_Office Theme</vt:lpstr>
      <vt:lpstr>3_Office 主题​​</vt:lpstr>
      <vt:lpstr>2_Office Theme</vt:lpstr>
      <vt:lpstr>Sử dụng trong bài: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53</cp:revision>
  <dcterms:created xsi:type="dcterms:W3CDTF">2021-07-20T01:55:00Z</dcterms:created>
  <dcterms:modified xsi:type="dcterms:W3CDTF">2023-03-03T02:27:10Z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F84802FC6BD24F2FBF93436E4650B1F3</vt:lpwstr>
  </property>
  <property fmtid="{D5CDD505-2E9C-101B-9397-08002B2CF9AE}" pid="3" name="KSOProductBuildVer">
    <vt:lpwstr>1033-11.2.0.11029</vt:lpwstr>
  </property>
</Properties>
</file>