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6" r:id="rId2"/>
    <p:sldMasterId id="2147483705" r:id="rId3"/>
    <p:sldMasterId id="2147483717" r:id="rId4"/>
    <p:sldMasterId id="2147483729" r:id="rId5"/>
    <p:sldMasterId id="2147483741" r:id="rId6"/>
    <p:sldMasterId id="2147483767" r:id="rId7"/>
  </p:sldMasterIdLst>
  <p:notesMasterIdLst>
    <p:notesMasterId r:id="rId26"/>
  </p:notesMasterIdLst>
  <p:sldIdLst>
    <p:sldId id="257" r:id="rId8"/>
    <p:sldId id="256" r:id="rId9"/>
    <p:sldId id="2007577123" r:id="rId10"/>
    <p:sldId id="262" r:id="rId11"/>
    <p:sldId id="261" r:id="rId12"/>
    <p:sldId id="258" r:id="rId13"/>
    <p:sldId id="260" r:id="rId14"/>
    <p:sldId id="259" r:id="rId15"/>
    <p:sldId id="2884" r:id="rId16"/>
    <p:sldId id="2007577127" r:id="rId17"/>
    <p:sldId id="2007577096" r:id="rId18"/>
    <p:sldId id="2886" r:id="rId19"/>
    <p:sldId id="2007577120" r:id="rId20"/>
    <p:sldId id="290" r:id="rId21"/>
    <p:sldId id="2007577122" r:id="rId22"/>
    <p:sldId id="2896" r:id="rId23"/>
    <p:sldId id="2901" r:id="rId24"/>
    <p:sldId id="289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58" autoAdjust="0"/>
    <p:restoredTop sz="94660"/>
  </p:normalViewPr>
  <p:slideViewPr>
    <p:cSldViewPr snapToGrid="0">
      <p:cViewPr varScale="1">
        <p:scale>
          <a:sx n="72" d="100"/>
          <a:sy n="72" d="100"/>
        </p:scale>
        <p:origin x="63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832752-8E42-4221-A246-A7002E894990}" type="datetimeFigureOut">
              <a:rPr lang="en-US" smtClean="0"/>
              <a:t>20/3/2022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5B9811-9642-44C8-BC50-8BEF0CD30B1F}" type="slidenum">
              <a:rPr lang="en-US" smtClean="0"/>
              <a:t>‹#›</a:t>
            </a:fld>
            <a:endParaRPr lang="en-US"/>
          </a:p>
        </p:txBody>
      </p:sp>
    </p:spTree>
    <p:extLst>
      <p:ext uri="{BB962C8B-B14F-4D97-AF65-F5344CB8AC3E}">
        <p14:creationId xmlns:p14="http://schemas.microsoft.com/office/powerpoint/2010/main" val="3462399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4C689-0797-4A8F-B2C6-5687E1566F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A70F956-FC7D-4434-9D9E-CC985997F4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4184680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Tree>
    <p:extLst>
      <p:ext uri="{BB962C8B-B14F-4D97-AF65-F5344CB8AC3E}">
        <p14:creationId xmlns:p14="http://schemas.microsoft.com/office/powerpoint/2010/main" val="234099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A70F956-FC7D-4434-9D9E-CC985997F4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546865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2022/3/20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2063596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FEF83B-0EA5-44BA-9824-F0CD83C60D1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5276493-8949-47D2-A31E-3697CEF21ED1}"/>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4" name="页脚占位符 3">
            <a:extLst>
              <a:ext uri="{FF2B5EF4-FFF2-40B4-BE49-F238E27FC236}">
                <a16:creationId xmlns:a16="http://schemas.microsoft.com/office/drawing/2014/main" id="{5069DD12-9FA1-45D2-B798-8B1996D6545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F972593E-3FD8-4528-9339-AF8B4BCDABE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3561007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7E2CB0-1E5C-4D6D-8111-447F5484230F}"/>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3" name="页脚占位符 2">
            <a:extLst>
              <a:ext uri="{FF2B5EF4-FFF2-40B4-BE49-F238E27FC236}">
                <a16:creationId xmlns:a16="http://schemas.microsoft.com/office/drawing/2014/main" id="{7CD0671E-0D48-4AD2-B6F8-A60BEC6A6644}"/>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A83C7DF-BD4D-4BD1-A6E5-33605320F75C}"/>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469216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FA292-E5C1-4436-8CB5-FF9B523539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76F139C-6E8C-48D5-9B1D-F837030FAD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6395EF-8A55-4F9D-9A62-6326B2CB47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E67B5ECA-415D-4C02-B62A-EEE0C0B32E66}"/>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6" name="页脚占位符 5">
            <a:extLst>
              <a:ext uri="{FF2B5EF4-FFF2-40B4-BE49-F238E27FC236}">
                <a16:creationId xmlns:a16="http://schemas.microsoft.com/office/drawing/2014/main" id="{8EB24AC3-FF5A-4D6A-B3E3-E0E8DB81BC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86ECFD3-2BFB-4F9D-A971-22CBC6F39743}"/>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510170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359480-BF99-455B-8924-27B75A8422D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CA4AF-F2C7-48AF-BDEB-57BD3FC394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E2D3FEF-98B1-46F2-AD44-1B510962D7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F8C2AF9-1C3B-4D55-97BD-2BB1383D6710}"/>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6" name="页脚占位符 5">
            <a:extLst>
              <a:ext uri="{FF2B5EF4-FFF2-40B4-BE49-F238E27FC236}">
                <a16:creationId xmlns:a16="http://schemas.microsoft.com/office/drawing/2014/main" id="{144BE4BD-6DB2-4DF4-981D-42B25252CAA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CE029D5-AEBD-4748-A5C9-0D123DDD842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3690138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988ED7-2FAC-4121-96E5-A1EA6984F3E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17EA459-805A-404B-BAE6-CC8ABD2A08A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91E2DCD-6EF3-47CA-939F-0E285CE594CC}"/>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5" name="页脚占位符 4">
            <a:extLst>
              <a:ext uri="{FF2B5EF4-FFF2-40B4-BE49-F238E27FC236}">
                <a16:creationId xmlns:a16="http://schemas.microsoft.com/office/drawing/2014/main" id="{E4265381-C04B-4041-BE83-838879FF6C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F0E4938-3DA9-4A01-BE41-ED1A6BC9EA19}"/>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030619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6A4BD1E-BF89-43F2-8863-4388E88DA70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6059926-E9D8-4839-90D7-677D8533BAFA}"/>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4942A72-9BD4-4F4F-9B99-39C3A0CEEC6A}"/>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5" name="页脚占位符 4">
            <a:extLst>
              <a:ext uri="{FF2B5EF4-FFF2-40B4-BE49-F238E27FC236}">
                <a16:creationId xmlns:a16="http://schemas.microsoft.com/office/drawing/2014/main" id="{1E7E3195-430C-4F02-B143-7B4DB1CAD0A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C027511-DB12-4B6E-A7F3-400C42BF840D}"/>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449301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44508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686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9935077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30081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t>2022/3/20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27561407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902937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717875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7775082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820068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963168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9127172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34460838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22616370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t>2022/3/20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t>‹#›</a:t>
            </a:fld>
            <a:endParaRPr lang="zh-CN" altLang="en-US"/>
          </a:p>
        </p:txBody>
      </p:sp>
    </p:spTree>
    <p:extLst>
      <p:ext uri="{BB962C8B-B14F-4D97-AF65-F5344CB8AC3E}">
        <p14:creationId xmlns:p14="http://schemas.microsoft.com/office/powerpoint/2010/main" val="916227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35C661-2F9E-4D47-AA12-CA27E6F2246B}"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372749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B2931F4-194C-4DD9-9505-42FC048612EF}" type="datetimeFigureOut">
              <a:rPr lang="zh-CN" altLang="en-US" smtClean="0"/>
              <a:t>2022/3/20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AB2A2D-5054-49A2-BEE4-C9F6B6DAB1ED}" type="slidenum">
              <a:rPr lang="zh-CN" altLang="en-US" smtClean="0"/>
              <a:t>‹#›</a:t>
            </a:fld>
            <a:endParaRPr lang="zh-CN" altLang="en-US"/>
          </a:p>
        </p:txBody>
      </p:sp>
    </p:spTree>
    <p:extLst>
      <p:ext uri="{BB962C8B-B14F-4D97-AF65-F5344CB8AC3E}">
        <p14:creationId xmlns:p14="http://schemas.microsoft.com/office/powerpoint/2010/main" val="1098431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6753130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35C661-2F9E-4D47-AA12-CA27E6F2246B}"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73803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35C661-2F9E-4D47-AA12-CA27E6F2246B}" type="datetimeFigureOut">
              <a:rPr lang="en-US" smtClean="0"/>
              <a:t>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9019184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35C661-2F9E-4D47-AA12-CA27E6F2246B}" type="datetimeFigureOut">
              <a:rPr lang="en-US" smtClean="0"/>
              <a:t>20/3/2022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8335993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35C661-2F9E-4D47-AA12-CA27E6F2246B}" type="datetimeFigureOut">
              <a:rPr lang="en-US" smtClean="0"/>
              <a:t>20/3/2022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3610841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35C661-2F9E-4D47-AA12-CA27E6F2246B}" type="datetimeFigureOut">
              <a:rPr lang="en-US" smtClean="0"/>
              <a:t>20/3/2022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0404023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6340427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2511227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6042558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336441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a:xfrm>
            <a:off x="838200" y="6356350"/>
            <a:ext cx="2743200" cy="365125"/>
          </a:xfrm>
          <a:prstGeom prst="rect">
            <a:avLst/>
          </a:prstGeom>
        </p:spPr>
        <p:txBody>
          <a:bodyPr/>
          <a:lstStyle/>
          <a:p>
            <a:fld id="{84B79D43-DAE6-0F47-A9C1-04982654FBFB}" type="datetimeFigureOut">
              <a:rPr kumimoji="1" lang="zh-CN" altLang="en-US" smtClean="0"/>
              <a:t>2022/3/20</a:t>
            </a:fld>
            <a:endParaRPr kumimoji="1" lang="zh-CN" altLang="en-US"/>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a:xfrm>
            <a:off x="8610600" y="6356350"/>
            <a:ext cx="2743200" cy="365125"/>
          </a:xfrm>
          <a:prstGeom prst="rect">
            <a:avLst/>
          </a:prstGeom>
        </p:spPr>
        <p:txBody>
          <a:bodyPr/>
          <a:lstStyle/>
          <a:p>
            <a:fld id="{EEF17B97-31AA-F046-A2B1-CB7B8C901C9E}" type="slidenum">
              <a:rPr kumimoji="1" lang="zh-CN" altLang="en-US" smtClean="0"/>
              <a:t>‹#›</a:t>
            </a:fld>
            <a:endParaRPr kumimoji="1" lang="zh-CN" altLang="en-US"/>
          </a:p>
        </p:txBody>
      </p:sp>
      <p:pic>
        <p:nvPicPr>
          <p:cNvPr id="8" name="bkgr 2">
            <a:extLst>
              <a:ext uri="{FF2B5EF4-FFF2-40B4-BE49-F238E27FC236}">
                <a16:creationId xmlns:a16="http://schemas.microsoft.com/office/drawing/2014/main" id="{38AC285F-500F-4823-9925-F5126EFF53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18D8E4D1-5BEA-47FB-B6B1-77140B0ACF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350" y="1616715"/>
            <a:ext cx="12191999" cy="3967171"/>
          </a:xfrm>
          <a:prstGeom prst="rect">
            <a:avLst/>
          </a:prstGeom>
        </p:spPr>
      </p:pic>
      <p:pic>
        <p:nvPicPr>
          <p:cNvPr id="10" name="Mây 3">
            <a:extLst>
              <a:ext uri="{FF2B5EF4-FFF2-40B4-BE49-F238E27FC236}">
                <a16:creationId xmlns:a16="http://schemas.microsoft.com/office/drawing/2014/main" id="{CF296135-D4DF-40CF-91AE-3DDE6EC7F549}"/>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11" name="Mặt trời">
            <a:extLst>
              <a:ext uri="{FF2B5EF4-FFF2-40B4-BE49-F238E27FC236}">
                <a16:creationId xmlns:a16="http://schemas.microsoft.com/office/drawing/2014/main" id="{C82272DC-9AE7-4F8A-9DBC-18B437E63E7E}"/>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12" name="Bảng">
            <a:extLst>
              <a:ext uri="{FF2B5EF4-FFF2-40B4-BE49-F238E27FC236}">
                <a16:creationId xmlns:a16="http://schemas.microsoft.com/office/drawing/2014/main" id="{AE27FC4A-F65E-4234-B487-16E04BB5CC3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8"/>
            <a:ext cx="7924136" cy="4570649"/>
          </a:xfrm>
          <a:prstGeom prst="rect">
            <a:avLst/>
          </a:prstGeom>
        </p:spPr>
      </p:pic>
      <p:pic>
        <p:nvPicPr>
          <p:cNvPr id="13" name="bkgr 1">
            <a:extLst>
              <a:ext uri="{FF2B5EF4-FFF2-40B4-BE49-F238E27FC236}">
                <a16:creationId xmlns:a16="http://schemas.microsoft.com/office/drawing/2014/main" id="{7E0198F7-54A5-4EEC-BF47-E179621E7BC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4" name="bóng bay 1">
            <a:extLst>
              <a:ext uri="{FF2B5EF4-FFF2-40B4-BE49-F238E27FC236}">
                <a16:creationId xmlns:a16="http://schemas.microsoft.com/office/drawing/2014/main" id="{8F885F34-4254-40BD-92C3-F7D80F1CB338}"/>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5" name="bóng bay 2">
            <a:extLst>
              <a:ext uri="{FF2B5EF4-FFF2-40B4-BE49-F238E27FC236}">
                <a16:creationId xmlns:a16="http://schemas.microsoft.com/office/drawing/2014/main" id="{F2C01B6A-0FD4-4BBC-85EC-F4BAAEE6ED72}"/>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6" name="bóng bay 3">
            <a:extLst>
              <a:ext uri="{FF2B5EF4-FFF2-40B4-BE49-F238E27FC236}">
                <a16:creationId xmlns:a16="http://schemas.microsoft.com/office/drawing/2014/main" id="{B9E1856F-AF55-4383-B3EA-76E97E7507B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0D410B0F-A90E-4663-98EB-8ABEA4FE8C72}"/>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18" name="Mây 1">
            <a:extLst>
              <a:ext uri="{FF2B5EF4-FFF2-40B4-BE49-F238E27FC236}">
                <a16:creationId xmlns:a16="http://schemas.microsoft.com/office/drawing/2014/main" id="{5A1E536F-40A7-4C4A-B8A2-B0B8687C6FD4}"/>
              </a:ext>
            </a:extLst>
          </p:cNvPr>
          <p:cNvPicPr>
            <a:picLocks noChangeAspect="1"/>
          </p:cNvPicPr>
          <p:nvPr userDrawn="1"/>
        </p:nvPicPr>
        <p:blipFill>
          <a:blip r:embed="rId12" cstate="hq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828C202E-19A0-4E74-A687-352B4AF94DCB}"/>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0" name="Mây 4">
            <a:extLst>
              <a:ext uri="{FF2B5EF4-FFF2-40B4-BE49-F238E27FC236}">
                <a16:creationId xmlns:a16="http://schemas.microsoft.com/office/drawing/2014/main" id="{39F10DAD-11CB-4B17-AB39-528CA599F5E3}"/>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1" name="TextBox 20">
            <a:extLst>
              <a:ext uri="{FF2B5EF4-FFF2-40B4-BE49-F238E27FC236}">
                <a16:creationId xmlns:a16="http://schemas.microsoft.com/office/drawing/2014/main" id="{B56D77B1-C2AC-4E51-885D-2E687FD792DE}"/>
              </a:ext>
            </a:extLst>
          </p:cNvPr>
          <p:cNvSpPr txBox="1"/>
          <p:nvPr userDrawn="1"/>
        </p:nvSpPr>
        <p:spPr>
          <a:xfrm>
            <a:off x="9201992" y="-18115"/>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31442211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1E9A5C-35A2-4C87-9D5B-FD128F0C16A1}"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33962769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1E9A5C-35A2-4C87-9D5B-FD128F0C16A1}"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967943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1E9A5C-35A2-4C87-9D5B-FD128F0C16A1}"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1547413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1E9A5C-35A2-4C87-9D5B-FD128F0C16A1}" type="datetimeFigureOut">
              <a:rPr lang="en-US" smtClean="0"/>
              <a:t>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9428601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1E9A5C-35A2-4C87-9D5B-FD128F0C16A1}" type="datetimeFigureOut">
              <a:rPr lang="en-US" smtClean="0"/>
              <a:t>20/3/2022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41317190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1E9A5C-35A2-4C87-9D5B-FD128F0C16A1}" type="datetimeFigureOut">
              <a:rPr lang="en-US" smtClean="0"/>
              <a:t>20/3/2022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26471938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E9A5C-35A2-4C87-9D5B-FD128F0C16A1}" type="datetimeFigureOut">
              <a:rPr lang="en-US" smtClean="0"/>
              <a:t>20/3/2022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2603725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1E9A5C-35A2-4C87-9D5B-FD128F0C16A1}" type="datetimeFigureOut">
              <a:rPr lang="en-US" smtClean="0"/>
              <a:t>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31524457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1E9A5C-35A2-4C87-9D5B-FD128F0C16A1}" type="datetimeFigureOut">
              <a:rPr lang="en-US" smtClean="0"/>
              <a:t>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34894440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1E9A5C-35A2-4C87-9D5B-FD128F0C16A1}"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106448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722F30-70BE-4597-A895-59AEB4C92B8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6FEE731-1190-4992-B751-DB49E6C1D1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2FD284B-B6B1-48C0-8F32-41776A48D154}"/>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5" name="页脚占位符 4">
            <a:extLst>
              <a:ext uri="{FF2B5EF4-FFF2-40B4-BE49-F238E27FC236}">
                <a16:creationId xmlns:a16="http://schemas.microsoft.com/office/drawing/2014/main" id="{22B0B980-E977-472A-8868-0AC1864A13C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43110A-A836-4098-93F2-E5780AD269BB}"/>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pic>
        <p:nvPicPr>
          <p:cNvPr id="7" name="图片 6">
            <a:extLst>
              <a:ext uri="{FF2B5EF4-FFF2-40B4-BE49-F238E27FC236}">
                <a16:creationId xmlns:a16="http://schemas.microsoft.com/office/drawing/2014/main" id="{FE64915A-A193-411A-A123-3E4512421B6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251679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1E9A5C-35A2-4C87-9D5B-FD128F0C16A1}" type="datetimeFigureOut">
              <a:rPr lang="en-US" smtClean="0"/>
              <a:t>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BA874-1D26-4199-B4C1-394EEF75C4B1}" type="slidenum">
              <a:rPr lang="en-US" smtClean="0"/>
              <a:t>‹#›</a:t>
            </a:fld>
            <a:endParaRPr lang="en-US"/>
          </a:p>
        </p:txBody>
      </p:sp>
    </p:spTree>
    <p:extLst>
      <p:ext uri="{BB962C8B-B14F-4D97-AF65-F5344CB8AC3E}">
        <p14:creationId xmlns:p14="http://schemas.microsoft.com/office/powerpoint/2010/main" val="29361470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45675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53018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38650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53458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02495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9551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9011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04292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657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EEAB96-CF87-4C6B-9D06-7EE1D08E931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DED4BC-F33A-453C-A1D8-00EC72012DCC}"/>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BA66174-3328-40E4-AADF-655C79A2A8DD}"/>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5" name="页脚占位符 4">
            <a:extLst>
              <a:ext uri="{FF2B5EF4-FFF2-40B4-BE49-F238E27FC236}">
                <a16:creationId xmlns:a16="http://schemas.microsoft.com/office/drawing/2014/main" id="{050B7521-C9F1-465B-9A65-1E05966CF87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D2B5226-FFCF-47FD-8A07-DAABD31F1B8A}"/>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1200598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4517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72232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818A2A-893A-4C16-A8E0-E72037513C1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8CBCCE0-2CC1-4047-8176-9A3A8D8958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A9C105B-CD1A-4A78-B45D-34F81E6AAA46}"/>
              </a:ext>
            </a:extLst>
          </p:cNvPr>
          <p:cNvSpPr>
            <a:spLocks noGrp="1"/>
          </p:cNvSpPr>
          <p:nvPr>
            <p:ph type="dt" sz="half" idx="10"/>
          </p:nvPr>
        </p:nvSpPr>
        <p:spPr/>
        <p:txBody>
          <a:bodyPr/>
          <a:lstStyle/>
          <a:p>
            <a:fld id="{78DC1D54-5805-4D40-B801-1A331E8BC5DA}" type="datetimeFigureOut">
              <a:rPr lang="zh-CN" altLang="en-US" smtClean="0"/>
              <a:t>2022/3/20</a:t>
            </a:fld>
            <a:endParaRPr lang="zh-CN" altLang="en-US"/>
          </a:p>
        </p:txBody>
      </p:sp>
      <p:sp>
        <p:nvSpPr>
          <p:cNvPr id="5" name="页脚占位符 4">
            <a:extLst>
              <a:ext uri="{FF2B5EF4-FFF2-40B4-BE49-F238E27FC236}">
                <a16:creationId xmlns:a16="http://schemas.microsoft.com/office/drawing/2014/main" id="{F0FE523F-8926-4B6B-8D41-1B83EAAF21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1E42499-61AB-49F3-B461-00914A8E7C67}"/>
              </a:ext>
            </a:extLst>
          </p:cNvPr>
          <p:cNvSpPr>
            <a:spLocks noGrp="1"/>
          </p:cNvSpPr>
          <p:nvPr>
            <p:ph type="sldNum" sz="quarter" idx="12"/>
          </p:nvPr>
        </p:nvSpPr>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21513092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250B69D-E236-4F2F-9CF0-7D7ECB2EAB24}"/>
              </a:ext>
            </a:extLst>
          </p:cNvPr>
          <p:cNvSpPr>
            <a:spLocks noGrp="1"/>
          </p:cNvSpPr>
          <p:nvPr>
            <p:ph type="dt" sz="half" idx="10"/>
          </p:nvPr>
        </p:nvSpPr>
        <p:spPr/>
        <p:txBody>
          <a:bodyPr/>
          <a:lstStyle/>
          <a:p>
            <a:fld id="{78DC1D54-5805-4D40-B801-1A331E8BC5DA}" type="datetimeFigureOut">
              <a:rPr lang="zh-CN" altLang="en-US" smtClean="0"/>
              <a:t>2022/3/20</a:t>
            </a:fld>
            <a:endParaRPr lang="zh-CN" altLang="en-US"/>
          </a:p>
        </p:txBody>
      </p:sp>
      <p:sp>
        <p:nvSpPr>
          <p:cNvPr id="3" name="页脚占位符 2">
            <a:extLst>
              <a:ext uri="{FF2B5EF4-FFF2-40B4-BE49-F238E27FC236}">
                <a16:creationId xmlns:a16="http://schemas.microsoft.com/office/drawing/2014/main" id="{D35DC152-1957-4A19-BCB0-C496DCCB51B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2AFCBCC-BCCF-4988-99B4-413E066132ED}"/>
              </a:ext>
            </a:extLst>
          </p:cNvPr>
          <p:cNvSpPr>
            <a:spLocks noGrp="1"/>
          </p:cNvSpPr>
          <p:nvPr>
            <p:ph type="sldNum" sz="quarter" idx="12"/>
          </p:nvPr>
        </p:nvSpPr>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4491481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39898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4ADCB6-9944-487D-9339-D429E54F5A0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30CC48A-4DB0-4747-87C6-E3CD40A6AB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B2325A1-5419-4E2B-9422-B4F96BE32499}"/>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5" name="页脚占位符 4">
            <a:extLst>
              <a:ext uri="{FF2B5EF4-FFF2-40B4-BE49-F238E27FC236}">
                <a16:creationId xmlns:a16="http://schemas.microsoft.com/office/drawing/2014/main" id="{845C473B-7264-4ACF-B508-9761DA12798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5E3F195-0716-4886-9A07-BFC1B0CD194F}"/>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1102981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4D0605-B108-46D7-8369-6571864D1BF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612184A-C5D1-4BC3-AEB2-F4095F6ED606}"/>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DC8794A-BBDE-4DD3-84CE-2B9CE10FD349}"/>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4EBFD6E4-B295-43C9-AC11-8D2495366D49}"/>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6" name="页脚占位符 5">
            <a:extLst>
              <a:ext uri="{FF2B5EF4-FFF2-40B4-BE49-F238E27FC236}">
                <a16:creationId xmlns:a16="http://schemas.microsoft.com/office/drawing/2014/main" id="{E4026BDD-5B50-41BE-834C-03AB1437D20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F5A523A-D7AA-4E6B-9B52-4758EF8D07EC}"/>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3288483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910AE6-1F57-4A31-9008-4D642F755F6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B168356-DBF6-4A4D-91C7-182CC85AC3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688A8EBA-0DAD-42EA-99C2-D23C5D7148AB}"/>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524EC4D-F1E5-42BF-AFD6-2E141A5BDB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188FE428-6272-4BC6-8559-9529B37B820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5287C14-A4B0-4F1B-8E5A-89FD29364D21}"/>
              </a:ext>
            </a:extLst>
          </p:cNvPr>
          <p:cNvSpPr>
            <a:spLocks noGrp="1"/>
          </p:cNvSpPr>
          <p:nvPr>
            <p:ph type="dt" sz="half" idx="10"/>
          </p:nvPr>
        </p:nvSpPr>
        <p:spPr/>
        <p:txBody>
          <a:bodyPr/>
          <a:lstStyle/>
          <a:p>
            <a:fld id="{71105ECC-05DB-4A25-8E6A-E61FCA6F5619}" type="datetimeFigureOut">
              <a:rPr lang="zh-CN" altLang="en-US" smtClean="0"/>
              <a:t>2022/3/20</a:t>
            </a:fld>
            <a:endParaRPr lang="zh-CN" altLang="en-US"/>
          </a:p>
        </p:txBody>
      </p:sp>
      <p:sp>
        <p:nvSpPr>
          <p:cNvPr id="8" name="页脚占位符 7">
            <a:extLst>
              <a:ext uri="{FF2B5EF4-FFF2-40B4-BE49-F238E27FC236}">
                <a16:creationId xmlns:a16="http://schemas.microsoft.com/office/drawing/2014/main" id="{9352E029-3449-4023-9BA3-A4E0A645022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4F19327-B133-498A-A50A-1F9E489265B3}"/>
              </a:ext>
            </a:extLst>
          </p:cNvPr>
          <p:cNvSpPr>
            <a:spLocks noGrp="1"/>
          </p:cNvSpPr>
          <p:nvPr>
            <p:ph type="sldNum" sz="quarter" idx="12"/>
          </p:nvPr>
        </p:nvSpPr>
        <p:spPr/>
        <p:txBody>
          <a:bodyPr/>
          <a:lstStyle/>
          <a:p>
            <a:fld id="{35A56C03-FDBE-437B-B3E2-8C9625E28270}" type="slidenum">
              <a:rPr lang="zh-CN" altLang="en-US" smtClean="0"/>
              <a:t>‹#›</a:t>
            </a:fld>
            <a:endParaRPr lang="zh-CN" altLang="en-US"/>
          </a:p>
        </p:txBody>
      </p:sp>
    </p:spTree>
    <p:extLst>
      <p:ext uri="{BB962C8B-B14F-4D97-AF65-F5344CB8AC3E}">
        <p14:creationId xmlns:p14="http://schemas.microsoft.com/office/powerpoint/2010/main" val="2976040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image" Target="../media/image14.jpg"/><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6.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openxmlformats.org/officeDocument/2006/relationships/slideLayout" Target="../slideLayouts/slideLayout63.xml"/><Relationship Id="rId1" Type="http://schemas.openxmlformats.org/officeDocument/2006/relationships/slideLayout" Target="../slideLayouts/slideLayout62.xml"/><Relationship Id="rId5" Type="http://schemas.openxmlformats.org/officeDocument/2006/relationships/image" Target="../media/image17.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t>2022/3/20</a:t>
            </a:fld>
            <a:endParaRPr lang="zh-CN" altLang="en-US"/>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t>‹#›</a:t>
            </a:fld>
            <a:endParaRPr lang="zh-CN" altLang="en-US"/>
          </a:p>
        </p:txBody>
      </p:sp>
      <p:sp>
        <p:nvSpPr>
          <p:cNvPr id="7" name="TextBox 6">
            <a:extLst>
              <a:ext uri="{FF2B5EF4-FFF2-40B4-BE49-F238E27FC236}">
                <a16:creationId xmlns:a16="http://schemas.microsoft.com/office/drawing/2014/main" id="{F05BA3E3-81DB-4B0F-8F02-7366E730191D}"/>
              </a:ext>
            </a:extLst>
          </p:cNvPr>
          <p:cNvSpPr txBox="1"/>
          <p:nvPr userDrawn="1"/>
        </p:nvSpPr>
        <p:spPr>
          <a:xfrm>
            <a:off x="8854310" y="56442"/>
            <a:ext cx="3337690" cy="276999"/>
          </a:xfrm>
          <a:prstGeom prst="rect">
            <a:avLst/>
          </a:prstGeom>
          <a:noFill/>
        </p:spPr>
        <p:txBody>
          <a:bodyPr wrap="square" rtlCol="0">
            <a:spAutoFit/>
          </a:bodyPr>
          <a:lstStyle/>
          <a:p>
            <a:r>
              <a:rPr lang="en-US" sz="1200" dirty="0" err="1"/>
              <a:t>Hương</a:t>
            </a:r>
            <a:r>
              <a:rPr lang="en-US" sz="1200" dirty="0"/>
              <a:t> </a:t>
            </a:r>
            <a:r>
              <a:rPr lang="en-US" sz="1200" dirty="0" err="1"/>
              <a:t>Thảo</a:t>
            </a:r>
            <a:r>
              <a:rPr lang="en-US" sz="1200" dirty="0"/>
              <a:t>: tranthao121004@gmail.com</a:t>
            </a:r>
          </a:p>
        </p:txBody>
      </p:sp>
    </p:spTree>
    <p:extLst>
      <p:ext uri="{BB962C8B-B14F-4D97-AF65-F5344CB8AC3E}">
        <p14:creationId xmlns:p14="http://schemas.microsoft.com/office/powerpoint/2010/main" val="15559205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753" r:id="rId4"/>
  </p:sldLayoutIdLs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矩形 9"/>
          <p:cNvSpPr/>
          <p:nvPr userDrawn="1"/>
        </p:nvSpPr>
        <p:spPr>
          <a:xfrm>
            <a:off x="8325228" y="6545425"/>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
        <p:nvSpPr>
          <p:cNvPr id="2" name="标题占位符 1">
            <a:extLst>
              <a:ext uri="{FF2B5EF4-FFF2-40B4-BE49-F238E27FC236}">
                <a16:creationId xmlns:a16="http://schemas.microsoft.com/office/drawing/2014/main" id="{57DF5B34-9C77-45C5-85E9-3A015F81C8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A83B889-F396-45DA-B161-724BF9F2F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24E844D-DE4F-4FAF-BFDE-BA985070E1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05ECC-05DB-4A25-8E6A-E61FCA6F5619}" type="datetimeFigureOut">
              <a:rPr lang="zh-CN" altLang="en-US" smtClean="0"/>
              <a:t>2022/3/20</a:t>
            </a:fld>
            <a:endParaRPr lang="zh-CN" altLang="en-US"/>
          </a:p>
        </p:txBody>
      </p:sp>
      <p:sp>
        <p:nvSpPr>
          <p:cNvPr id="5" name="页脚占位符 4">
            <a:extLst>
              <a:ext uri="{FF2B5EF4-FFF2-40B4-BE49-F238E27FC236}">
                <a16:creationId xmlns:a16="http://schemas.microsoft.com/office/drawing/2014/main" id="{DC921ED0-E56D-4194-9FFA-E75DFB455F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4ACCD2A-BB2D-4007-B138-721B1B1A3C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A56C03-FDBE-437B-B3E2-8C9625E28270}" type="slidenum">
              <a:rPr lang="zh-CN" altLang="en-US" smtClean="0"/>
              <a:t>‹#›</a:t>
            </a:fld>
            <a:endParaRPr lang="zh-CN" altLang="en-US"/>
          </a:p>
        </p:txBody>
      </p:sp>
      <p:pic>
        <p:nvPicPr>
          <p:cNvPr id="7" name="图片 6">
            <a:extLst>
              <a:ext uri="{FF2B5EF4-FFF2-40B4-BE49-F238E27FC236}">
                <a16:creationId xmlns:a16="http://schemas.microsoft.com/office/drawing/2014/main" id="{886C911A-9196-4F09-87BE-8803B4E812A0}"/>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2E8FB4BF-33B8-43C6-9F82-8C279FED7E46}"/>
              </a:ext>
            </a:extLst>
          </p:cNvPr>
          <p:cNvSpPr/>
          <p:nvPr userDrawn="1"/>
        </p:nvSpPr>
        <p:spPr>
          <a:xfrm>
            <a:off x="435426" y="551544"/>
            <a:ext cx="11306629" cy="5775778"/>
          </a:xfrm>
          <a:prstGeom prst="roundRect">
            <a:avLst>
              <a:gd name="adj" fmla="val 936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a:extLst>
              <a:ext uri="{FF2B5EF4-FFF2-40B4-BE49-F238E27FC236}">
                <a16:creationId xmlns:a16="http://schemas.microsoft.com/office/drawing/2014/main" id="{2FCE2831-91B0-4649-8FD8-B98AAAD8E19D}"/>
              </a:ext>
            </a:extLst>
          </p:cNvPr>
          <p:cNvSpPr txBox="1"/>
          <p:nvPr userDrawn="1"/>
        </p:nvSpPr>
        <p:spPr>
          <a:xfrm>
            <a:off x="8854310" y="56442"/>
            <a:ext cx="3337690" cy="276999"/>
          </a:xfrm>
          <a:prstGeom prst="rect">
            <a:avLst/>
          </a:prstGeom>
          <a:noFill/>
        </p:spPr>
        <p:txBody>
          <a:bodyPr wrap="square" rtlCol="0">
            <a:spAutoFit/>
          </a:bodyPr>
          <a:lstStyle/>
          <a:p>
            <a:r>
              <a:rPr lang="en-US" sz="1200" dirty="0" err="1"/>
              <a:t>Hương</a:t>
            </a:r>
            <a:r>
              <a:rPr lang="en-US" sz="1200" dirty="0"/>
              <a:t> </a:t>
            </a:r>
            <a:r>
              <a:rPr lang="en-US" sz="1200" dirty="0" err="1"/>
              <a:t>Thảo</a:t>
            </a:r>
            <a:r>
              <a:rPr lang="en-US" sz="1200" dirty="0"/>
              <a:t>: tranthao121004@gmail.com</a:t>
            </a:r>
          </a:p>
        </p:txBody>
      </p:sp>
    </p:spTree>
    <p:extLst>
      <p:ext uri="{BB962C8B-B14F-4D97-AF65-F5344CB8AC3E}">
        <p14:creationId xmlns:p14="http://schemas.microsoft.com/office/powerpoint/2010/main" val="402359121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DED92B-7180-4E8E-9FA1-47FFA8006457}" type="datetimeFigureOut">
              <a:rPr lang="zh-CN" altLang="en-US" smtClean="0"/>
              <a:t>2022/3/20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1227F-0E14-47DF-A00B-C9B5FCB87C35}" type="slidenum">
              <a:rPr lang="zh-CN" altLang="en-US" smtClean="0"/>
              <a:t>‹#›</a:t>
            </a:fld>
            <a:endParaRPr lang="zh-CN" altLang="en-US"/>
          </a:p>
        </p:txBody>
      </p:sp>
      <p:sp>
        <p:nvSpPr>
          <p:cNvPr id="7" name="TextBox 6">
            <a:extLst>
              <a:ext uri="{FF2B5EF4-FFF2-40B4-BE49-F238E27FC236}">
                <a16:creationId xmlns:a16="http://schemas.microsoft.com/office/drawing/2014/main" id="{6192C333-92C6-4CE0-B924-C922744FD273}"/>
              </a:ext>
            </a:extLst>
          </p:cNvPr>
          <p:cNvSpPr txBox="1"/>
          <p:nvPr userDrawn="1"/>
        </p:nvSpPr>
        <p:spPr>
          <a:xfrm>
            <a:off x="8854310" y="56442"/>
            <a:ext cx="3337690" cy="276999"/>
          </a:xfrm>
          <a:prstGeom prst="rect">
            <a:avLst/>
          </a:prstGeom>
          <a:noFill/>
        </p:spPr>
        <p:txBody>
          <a:bodyPr wrap="square" rtlCol="0">
            <a:spAutoFit/>
          </a:bodyPr>
          <a:lstStyle/>
          <a:p>
            <a:r>
              <a:rPr lang="en-US" sz="1200" dirty="0" err="1"/>
              <a:t>Hương</a:t>
            </a:r>
            <a:r>
              <a:rPr lang="en-US" sz="1200" dirty="0"/>
              <a:t> </a:t>
            </a:r>
            <a:r>
              <a:rPr lang="en-US" sz="1200" dirty="0" err="1"/>
              <a:t>Thảo</a:t>
            </a:r>
            <a:r>
              <a:rPr lang="en-US" sz="1200" dirty="0"/>
              <a:t>: tranthao121004@gmail.com</a:t>
            </a:r>
          </a:p>
        </p:txBody>
      </p:sp>
    </p:spTree>
    <p:extLst>
      <p:ext uri="{BB962C8B-B14F-4D97-AF65-F5344CB8AC3E}">
        <p14:creationId xmlns:p14="http://schemas.microsoft.com/office/powerpoint/2010/main" val="296354205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5C661-2F9E-4D47-AA12-CA27E6F2246B}" type="datetimeFigureOut">
              <a:rPr lang="en-US" smtClean="0"/>
              <a:t>20/3/2022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FEAEA-29A9-4D5C-8B29-01AA654CAA98}" type="slidenum">
              <a:rPr lang="en-US" smtClean="0"/>
              <a:t>‹#›</a:t>
            </a:fld>
            <a:endParaRPr lang="en-US"/>
          </a:p>
        </p:txBody>
      </p:sp>
      <p:sp>
        <p:nvSpPr>
          <p:cNvPr id="7" name="TextBox 6">
            <a:extLst>
              <a:ext uri="{FF2B5EF4-FFF2-40B4-BE49-F238E27FC236}">
                <a16:creationId xmlns:a16="http://schemas.microsoft.com/office/drawing/2014/main" id="{5E42A2BF-4949-4757-AE6E-9B0488EECD81}"/>
              </a:ext>
            </a:extLst>
          </p:cNvPr>
          <p:cNvSpPr txBox="1"/>
          <p:nvPr userDrawn="1"/>
        </p:nvSpPr>
        <p:spPr>
          <a:xfrm>
            <a:off x="8854310" y="56442"/>
            <a:ext cx="3337690" cy="276999"/>
          </a:xfrm>
          <a:prstGeom prst="rect">
            <a:avLst/>
          </a:prstGeom>
          <a:noFill/>
        </p:spPr>
        <p:txBody>
          <a:bodyPr wrap="square" rtlCol="0">
            <a:spAutoFit/>
          </a:bodyPr>
          <a:lstStyle/>
          <a:p>
            <a:r>
              <a:rPr lang="en-US" sz="1200" dirty="0" err="1"/>
              <a:t>Hương</a:t>
            </a:r>
            <a:r>
              <a:rPr lang="en-US" sz="1200" dirty="0"/>
              <a:t> </a:t>
            </a:r>
            <a:r>
              <a:rPr lang="en-US" sz="1200" dirty="0" err="1"/>
              <a:t>Thảo</a:t>
            </a:r>
            <a:r>
              <a:rPr lang="en-US" sz="1200" dirty="0"/>
              <a:t>: tranthao121004@gmail.com</a:t>
            </a:r>
          </a:p>
        </p:txBody>
      </p:sp>
    </p:spTree>
    <p:extLst>
      <p:ext uri="{BB962C8B-B14F-4D97-AF65-F5344CB8AC3E}">
        <p14:creationId xmlns:p14="http://schemas.microsoft.com/office/powerpoint/2010/main" val="281759108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E9A5C-35A2-4C87-9D5B-FD128F0C16A1}" type="datetimeFigureOut">
              <a:rPr lang="en-US" smtClean="0"/>
              <a:t>20/3/2022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BA874-1D26-4199-B4C1-394EEF75C4B1}" type="slidenum">
              <a:rPr lang="en-US" smtClean="0"/>
              <a:t>‹#›</a:t>
            </a:fld>
            <a:endParaRPr lang="en-US"/>
          </a:p>
        </p:txBody>
      </p:sp>
    </p:spTree>
    <p:extLst>
      <p:ext uri="{BB962C8B-B14F-4D97-AF65-F5344CB8AC3E}">
        <p14:creationId xmlns:p14="http://schemas.microsoft.com/office/powerpoint/2010/main" val="3601324857"/>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E9A5C-35A2-4C87-9D5B-FD128F0C16A1}" type="datetimeFigureOut">
              <a:rPr lang="en-US">
                <a:solidFill>
                  <a:prstClr val="black">
                    <a:tint val="75000"/>
                  </a:prstClr>
                </a:solidFill>
              </a:rPr>
              <a:pPr/>
              <a:t>20/3/2022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BA874-1D26-4199-B4C1-394EEF75C4B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71327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4290C14-100E-46C7-9AC0-C7114E79C8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3112AAE-55C5-4135-B689-6C95749C41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0602591-AA23-489E-8931-23E4EC1118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C1D54-5805-4D40-B801-1A331E8BC5DA}" type="datetimeFigureOut">
              <a:rPr lang="zh-CN" altLang="en-US" smtClean="0"/>
              <a:t>2022/3/20</a:t>
            </a:fld>
            <a:endParaRPr lang="zh-CN" altLang="en-US"/>
          </a:p>
        </p:txBody>
      </p:sp>
      <p:sp>
        <p:nvSpPr>
          <p:cNvPr id="5" name="页脚占位符 4">
            <a:extLst>
              <a:ext uri="{FF2B5EF4-FFF2-40B4-BE49-F238E27FC236}">
                <a16:creationId xmlns:a16="http://schemas.microsoft.com/office/drawing/2014/main" id="{CF242E47-99D2-42FF-8784-4927BFE005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2920818-F7F4-4740-A700-853441E3B4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9C62F9-7AAC-4EC2-8551-F74B0C7AC04A}" type="slidenum">
              <a:rPr lang="zh-CN" altLang="en-US" smtClean="0"/>
              <a:t>‹#›</a:t>
            </a:fld>
            <a:endParaRPr lang="zh-CN" altLang="en-US"/>
          </a:p>
        </p:txBody>
      </p:sp>
      <p:pic>
        <p:nvPicPr>
          <p:cNvPr id="8" name="图片 7">
            <a:extLst>
              <a:ext uri="{FF2B5EF4-FFF2-40B4-BE49-F238E27FC236}">
                <a16:creationId xmlns:a16="http://schemas.microsoft.com/office/drawing/2014/main" id="{BDA00C37-2CE3-43AB-BEE6-7DF7BAFCC96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6200000">
            <a:off x="2655967" y="-2678035"/>
            <a:ext cx="6880067" cy="12192001"/>
          </a:xfrm>
          <a:prstGeom prst="rect">
            <a:avLst/>
          </a:prstGeom>
        </p:spPr>
      </p:pic>
    </p:spTree>
    <p:extLst>
      <p:ext uri="{BB962C8B-B14F-4D97-AF65-F5344CB8AC3E}">
        <p14:creationId xmlns:p14="http://schemas.microsoft.com/office/powerpoint/2010/main" val="213812870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1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2.png"/><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46.png"/><Relationship Id="rId2" Type="http://schemas.openxmlformats.org/officeDocument/2006/relationships/slideLayout" Target="../slideLayouts/slideLayout62.xml"/><Relationship Id="rId1" Type="http://schemas.openxmlformats.org/officeDocument/2006/relationships/tags" Target="../tags/tag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7.png"/><Relationship Id="rId1" Type="http://schemas.openxmlformats.org/officeDocument/2006/relationships/slideLayout" Target="../slideLayouts/slideLayout6.xml"/><Relationship Id="rId6" Type="http://schemas.microsoft.com/office/2007/relationships/hdphoto" Target="../media/hdphoto9.wdp"/><Relationship Id="rId5" Type="http://schemas.openxmlformats.org/officeDocument/2006/relationships/image" Target="../media/image48.png"/><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7.png"/><Relationship Id="rId1" Type="http://schemas.openxmlformats.org/officeDocument/2006/relationships/slideLayout" Target="../slideLayouts/slideLayout6.xml"/><Relationship Id="rId4" Type="http://schemas.microsoft.com/office/2007/relationships/hdphoto" Target="../media/hdphoto10.wdp"/></Relationships>
</file>

<file path=ppt/slides/_rels/slide1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40.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5" Type="http://schemas.openxmlformats.org/officeDocument/2006/relationships/slide" Target="slide3.xml"/><Relationship Id="rId4" Type="http://schemas.openxmlformats.org/officeDocument/2006/relationships/image" Target="../media/image25.jpg"/></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3.png"/><Relationship Id="rId18" Type="http://schemas.microsoft.com/office/2007/relationships/hdphoto" Target="../media/hdphoto5.wdp"/><Relationship Id="rId3" Type="http://schemas.microsoft.com/office/2007/relationships/media" Target="../media/media3.mp3"/><Relationship Id="rId7" Type="http://schemas.openxmlformats.org/officeDocument/2006/relationships/image" Target="../media/image29.jpg"/><Relationship Id="rId12" Type="http://schemas.openxmlformats.org/officeDocument/2006/relationships/image" Target="../media/image32.jpeg"/><Relationship Id="rId17" Type="http://schemas.openxmlformats.org/officeDocument/2006/relationships/image" Target="../media/image35.png"/><Relationship Id="rId2" Type="http://schemas.openxmlformats.org/officeDocument/2006/relationships/audio" Target="../media/media2.mp3"/><Relationship Id="rId16" Type="http://schemas.microsoft.com/office/2007/relationships/hdphoto" Target="../media/hdphoto4.wdp"/><Relationship Id="rId20" Type="http://schemas.microsoft.com/office/2007/relationships/hdphoto" Target="../media/hdphoto6.wdp"/><Relationship Id="rId1" Type="http://schemas.microsoft.com/office/2007/relationships/media" Target="../media/media2.mp3"/><Relationship Id="rId6" Type="http://schemas.openxmlformats.org/officeDocument/2006/relationships/image" Target="../media/image28.jpeg"/><Relationship Id="rId11" Type="http://schemas.openxmlformats.org/officeDocument/2006/relationships/image" Target="../media/image27.png"/><Relationship Id="rId5" Type="http://schemas.openxmlformats.org/officeDocument/2006/relationships/slideLayout" Target="../slideLayouts/slideLayout46.xml"/><Relationship Id="rId15" Type="http://schemas.openxmlformats.org/officeDocument/2006/relationships/image" Target="../media/image34.png"/><Relationship Id="rId10" Type="http://schemas.openxmlformats.org/officeDocument/2006/relationships/image" Target="../media/image31.png"/><Relationship Id="rId19" Type="http://schemas.openxmlformats.org/officeDocument/2006/relationships/image" Target="../media/image36.png"/><Relationship Id="rId4" Type="http://schemas.openxmlformats.org/officeDocument/2006/relationships/audio" Target="../media/media3.mp3"/><Relationship Id="rId9" Type="http://schemas.microsoft.com/office/2007/relationships/hdphoto" Target="../media/hdphoto2.wdp"/><Relationship Id="rId14"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7.png"/><Relationship Id="rId3" Type="http://schemas.microsoft.com/office/2007/relationships/media" Target="../media/media3.mp3"/><Relationship Id="rId7" Type="http://schemas.openxmlformats.org/officeDocument/2006/relationships/image" Target="../media/image29.jpg"/><Relationship Id="rId12" Type="http://schemas.openxmlformats.org/officeDocument/2006/relationships/image" Target="../media/image3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7.jpg"/><Relationship Id="rId11" Type="http://schemas.microsoft.com/office/2007/relationships/hdphoto" Target="../media/hdphoto2.wdp"/><Relationship Id="rId5" Type="http://schemas.openxmlformats.org/officeDocument/2006/relationships/slideLayout" Target="../slideLayouts/slideLayout57.xml"/><Relationship Id="rId10" Type="http://schemas.openxmlformats.org/officeDocument/2006/relationships/image" Target="../media/image30.png"/><Relationship Id="rId4" Type="http://schemas.openxmlformats.org/officeDocument/2006/relationships/audio" Target="../media/media3.mp3"/><Relationship Id="rId9" Type="http://schemas.microsoft.com/office/2007/relationships/hdphoto" Target="../media/hdphoto6.wdp"/></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7.png"/><Relationship Id="rId3" Type="http://schemas.microsoft.com/office/2007/relationships/media" Target="../media/media3.mp3"/><Relationship Id="rId7" Type="http://schemas.openxmlformats.org/officeDocument/2006/relationships/image" Target="../media/image29.jpg"/><Relationship Id="rId12" Type="http://schemas.openxmlformats.org/officeDocument/2006/relationships/image" Target="../media/image3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8.jpeg"/><Relationship Id="rId11" Type="http://schemas.microsoft.com/office/2007/relationships/hdphoto" Target="../media/hdphoto2.wdp"/><Relationship Id="rId5" Type="http://schemas.openxmlformats.org/officeDocument/2006/relationships/slideLayout" Target="../slideLayouts/slideLayout57.xml"/><Relationship Id="rId10" Type="http://schemas.openxmlformats.org/officeDocument/2006/relationships/image" Target="../media/image30.png"/><Relationship Id="rId4" Type="http://schemas.openxmlformats.org/officeDocument/2006/relationships/audio" Target="../media/media3.mp3"/><Relationship Id="rId9" Type="http://schemas.microsoft.com/office/2007/relationships/hdphoto" Target="../media/hdphoto6.wdp"/></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7.png"/><Relationship Id="rId3" Type="http://schemas.microsoft.com/office/2007/relationships/media" Target="../media/media3.mp3"/><Relationship Id="rId7" Type="http://schemas.openxmlformats.org/officeDocument/2006/relationships/image" Target="../media/image29.jpg"/><Relationship Id="rId12" Type="http://schemas.openxmlformats.org/officeDocument/2006/relationships/image" Target="../media/image3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8.jpeg"/><Relationship Id="rId11" Type="http://schemas.microsoft.com/office/2007/relationships/hdphoto" Target="../media/hdphoto2.wdp"/><Relationship Id="rId5" Type="http://schemas.openxmlformats.org/officeDocument/2006/relationships/slideLayout" Target="../slideLayouts/slideLayout57.xml"/><Relationship Id="rId10" Type="http://schemas.openxmlformats.org/officeDocument/2006/relationships/image" Target="../media/image30.png"/><Relationship Id="rId4" Type="http://schemas.openxmlformats.org/officeDocument/2006/relationships/audio" Target="../media/media3.mp3"/><Relationship Id="rId9" Type="http://schemas.microsoft.com/office/2007/relationships/hdphoto" Target="../media/hdphoto6.wdp"/></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7.png"/><Relationship Id="rId3" Type="http://schemas.microsoft.com/office/2007/relationships/media" Target="../media/media3.mp3"/><Relationship Id="rId7" Type="http://schemas.openxmlformats.org/officeDocument/2006/relationships/image" Target="../media/image29.jpg"/><Relationship Id="rId12" Type="http://schemas.openxmlformats.org/officeDocument/2006/relationships/image" Target="../media/image3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8.jpeg"/><Relationship Id="rId11" Type="http://schemas.microsoft.com/office/2007/relationships/hdphoto" Target="../media/hdphoto2.wdp"/><Relationship Id="rId5" Type="http://schemas.openxmlformats.org/officeDocument/2006/relationships/slideLayout" Target="../slideLayouts/slideLayout57.xml"/><Relationship Id="rId10" Type="http://schemas.openxmlformats.org/officeDocument/2006/relationships/image" Target="../media/image30.png"/><Relationship Id="rId4" Type="http://schemas.openxmlformats.org/officeDocument/2006/relationships/audio" Target="../media/media3.mp3"/><Relationship Id="rId9"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7.png"/><Relationship Id="rId3" Type="http://schemas.microsoft.com/office/2007/relationships/media" Target="../media/media3.mp3"/><Relationship Id="rId7" Type="http://schemas.openxmlformats.org/officeDocument/2006/relationships/image" Target="../media/image29.jpg"/><Relationship Id="rId12" Type="http://schemas.openxmlformats.org/officeDocument/2006/relationships/image" Target="../media/image3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7.jpg"/><Relationship Id="rId11" Type="http://schemas.microsoft.com/office/2007/relationships/hdphoto" Target="../media/hdphoto2.wdp"/><Relationship Id="rId5" Type="http://schemas.openxmlformats.org/officeDocument/2006/relationships/slideLayout" Target="../slideLayouts/slideLayout57.xml"/><Relationship Id="rId10" Type="http://schemas.openxmlformats.org/officeDocument/2006/relationships/image" Target="../media/image30.png"/><Relationship Id="rId4" Type="http://schemas.openxmlformats.org/officeDocument/2006/relationships/audio" Target="../media/media3.mp3"/><Relationship Id="rId9" Type="http://schemas.microsoft.com/office/2007/relationships/hdphoto" Target="../media/hdphoto6.wdp"/></Relationships>
</file>

<file path=ppt/slides/_rels/slide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stretch>
            <a:fillRect/>
          </a:stretch>
        </p:blipFill>
        <p:spPr>
          <a:xfrm>
            <a:off x="-17444" y="3178647"/>
            <a:ext cx="12209444" cy="3679353"/>
          </a:xfrm>
          <a:prstGeom prst="rect">
            <a:avLst/>
          </a:prstGeom>
        </p:spPr>
      </p:pic>
      <p:pic>
        <p:nvPicPr>
          <p:cNvPr id="3" name="1"/>
          <p:cNvPicPr>
            <a:picLocks noChangeAspect="1"/>
          </p:cNvPicPr>
          <p:nvPr/>
        </p:nvPicPr>
        <p:blipFill>
          <a:blip r:embed="rId4" cstate="screen"/>
          <a:stretch>
            <a:fillRect/>
          </a:stretch>
        </p:blipFill>
        <p:spPr>
          <a:xfrm>
            <a:off x="2038979" y="2601144"/>
            <a:ext cx="4906376" cy="3980824"/>
          </a:xfrm>
          <a:prstGeom prst="rect">
            <a:avLst/>
          </a:prstGeom>
        </p:spPr>
      </p:pic>
      <p:pic>
        <p:nvPicPr>
          <p:cNvPr id="4" name="19"/>
          <p:cNvPicPr>
            <a:picLocks noChangeAspect="1"/>
          </p:cNvPicPr>
          <p:nvPr/>
        </p:nvPicPr>
        <p:blipFill>
          <a:blip r:embed="rId5" cstate="screen"/>
          <a:stretch>
            <a:fillRect/>
          </a:stretch>
        </p:blipFill>
        <p:spPr>
          <a:xfrm flipH="1">
            <a:off x="8559037" y="4084497"/>
            <a:ext cx="3773430" cy="2705180"/>
          </a:xfrm>
          <a:prstGeom prst="rect">
            <a:avLst/>
          </a:prstGeom>
        </p:spPr>
      </p:pic>
      <p:pic>
        <p:nvPicPr>
          <p:cNvPr id="5" name="55"/>
          <p:cNvPicPr>
            <a:picLocks noChangeAspect="1"/>
          </p:cNvPicPr>
          <p:nvPr/>
        </p:nvPicPr>
        <p:blipFill rotWithShape="1">
          <a:blip r:embed="rId6" cstate="screen"/>
          <a:srcRect/>
          <a:stretch>
            <a:fillRect/>
          </a:stretch>
        </p:blipFill>
        <p:spPr>
          <a:xfrm>
            <a:off x="923993" y="-250353"/>
            <a:ext cx="9803219" cy="3679353"/>
          </a:xfrm>
          <a:prstGeom prst="rect">
            <a:avLst/>
          </a:prstGeom>
        </p:spPr>
      </p:pic>
      <p:grpSp>
        <p:nvGrpSpPr>
          <p:cNvPr id="7" name="57"/>
          <p:cNvGrpSpPr/>
          <p:nvPr/>
        </p:nvGrpSpPr>
        <p:grpSpPr>
          <a:xfrm>
            <a:off x="6756819" y="3169720"/>
            <a:ext cx="804180" cy="374559"/>
            <a:chOff x="217691" y="6414967"/>
            <a:chExt cx="804180" cy="374559"/>
          </a:xfrm>
        </p:grpSpPr>
        <p:grpSp>
          <p:nvGrpSpPr>
            <p:cNvPr id="8" name="Group 4"/>
            <p:cNvGrpSpPr>
              <a:grpSpLocks noChangeAspect="1"/>
            </p:cNvGrpSpPr>
            <p:nvPr/>
          </p:nvGrpSpPr>
          <p:grpSpPr bwMode="auto">
            <a:xfrm>
              <a:off x="217691" y="6414967"/>
              <a:ext cx="443922" cy="374559"/>
              <a:chOff x="3746" y="2079"/>
              <a:chExt cx="192" cy="162"/>
            </a:xfrm>
            <a:solidFill>
              <a:srgbClr val="A5CB01"/>
            </a:solidFill>
          </p:grpSpPr>
          <p:sp>
            <p:nvSpPr>
              <p:cNvPr id="14" name="Freeform 5"/>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5" name="Freeform 6"/>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6" name="Freeform 7"/>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7" name="Freeform 8"/>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nvGrpSpPr>
            <p:cNvPr id="9" name="Group 4"/>
            <p:cNvGrpSpPr>
              <a:grpSpLocks noChangeAspect="1"/>
            </p:cNvGrpSpPr>
            <p:nvPr/>
          </p:nvGrpSpPr>
          <p:grpSpPr bwMode="auto">
            <a:xfrm>
              <a:off x="657417" y="6421203"/>
              <a:ext cx="364454" cy="307508"/>
              <a:chOff x="3746" y="2079"/>
              <a:chExt cx="192" cy="162"/>
            </a:xfrm>
            <a:solidFill>
              <a:srgbClr val="A5CB01"/>
            </a:solidFill>
          </p:grpSpPr>
          <p:sp>
            <p:nvSpPr>
              <p:cNvPr id="10" name="Freeform 5"/>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1" name="Freeform 6"/>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2" name="Freeform 7"/>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3" name="Freeform 8"/>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pic>
        <p:nvPicPr>
          <p:cNvPr id="19" name="69"/>
          <p:cNvPicPr>
            <a:picLocks noChangeAspect="1"/>
          </p:cNvPicPr>
          <p:nvPr/>
        </p:nvPicPr>
        <p:blipFill>
          <a:blip r:embed="rId7" cstate="screen"/>
          <a:stretch>
            <a:fillRect/>
          </a:stretch>
        </p:blipFill>
        <p:spPr>
          <a:xfrm>
            <a:off x="7222131" y="450639"/>
            <a:ext cx="4465329" cy="2328677"/>
          </a:xfrm>
          <a:prstGeom prst="rect">
            <a:avLst/>
          </a:prstGeom>
        </p:spPr>
      </p:pic>
      <p:sp>
        <p:nvSpPr>
          <p:cNvPr id="6" name="Rectangle 5"/>
          <p:cNvSpPr/>
          <p:nvPr/>
        </p:nvSpPr>
        <p:spPr>
          <a:xfrm>
            <a:off x="1935999" y="1050116"/>
            <a:ext cx="7329805" cy="15684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Môn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Toán</a:t>
            </a:r>
            <a:endPar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endParaRPr>
          </a:p>
        </p:txBody>
      </p:sp>
      <p:sp>
        <p:nvSpPr>
          <p:cNvPr id="22" name="TextBox 21"/>
          <p:cNvSpPr txBox="1"/>
          <p:nvPr/>
        </p:nvSpPr>
        <p:spPr>
          <a:xfrm>
            <a:off x="857532" y="6463016"/>
            <a:ext cx="948674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Bản</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quyền</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thuộc</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về</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FB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Hương</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Thảo</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 https://www.facebook.com/huongthaoGADT/</a:t>
            </a:r>
          </a:p>
        </p:txBody>
      </p:sp>
      <p:pic>
        <p:nvPicPr>
          <p:cNvPr id="18" name="Picture 17" descr="logothao"/>
          <p:cNvPicPr>
            <a:picLocks noChangeAspect="1"/>
          </p:cNvPicPr>
          <p:nvPr/>
        </p:nvPicPr>
        <p:blipFill>
          <a:blip r:embed="rId8"/>
          <a:stretch>
            <a:fillRect/>
          </a:stretch>
        </p:blipFill>
        <p:spPr>
          <a:xfrm>
            <a:off x="10389423" y="-90774"/>
            <a:ext cx="2015267" cy="2015267"/>
          </a:xfrm>
          <a:prstGeom prst="rect">
            <a:avLst/>
          </a:prstGeom>
        </p:spPr>
      </p:pic>
      <p:pic>
        <p:nvPicPr>
          <p:cNvPr id="24" name="Picture 9" descr="E:\0000000我图PPT\00001PNG素材\儿童卡通\tr.png">
            <a:extLst>
              <a:ext uri="{FF2B5EF4-FFF2-40B4-BE49-F238E27FC236}">
                <a16:creationId xmlns:a16="http://schemas.microsoft.com/office/drawing/2014/main" id="{ACA0DB5F-4724-4F2B-B654-4FC1D4BD76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300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par>
                                <p:cTn id="39" presetID="2" presetClass="entr" presetSubtype="8" fill="hold" nodeType="withEffect">
                                  <p:stCondLst>
                                    <p:cond delay="50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750" fill="hold"/>
                                        <p:tgtEl>
                                          <p:spTgt spid="24"/>
                                        </p:tgtEl>
                                        <p:attrNameLst>
                                          <p:attrName>ppt_x</p:attrName>
                                        </p:attrNameLst>
                                      </p:cBhvr>
                                      <p:tavLst>
                                        <p:tav tm="0">
                                          <p:val>
                                            <p:strVal val="0-#ppt_w/2"/>
                                          </p:val>
                                        </p:tav>
                                        <p:tav tm="100000">
                                          <p:val>
                                            <p:strVal val="#ppt_x"/>
                                          </p:val>
                                        </p:tav>
                                      </p:tavLst>
                                    </p:anim>
                                    <p:anim calcmode="lin" valueType="num">
                                      <p:cBhvr additive="base">
                                        <p:cTn id="42" dur="75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05" y="-28135"/>
            <a:ext cx="12187592" cy="6925065"/>
          </a:xfrm>
          <a:prstGeom prst="rect">
            <a:avLst/>
          </a:prstGeom>
        </p:spPr>
      </p:pic>
      <p:sp>
        <p:nvSpPr>
          <p:cNvPr id="5" name="TextBox 4"/>
          <p:cNvSpPr txBox="1"/>
          <p:nvPr/>
        </p:nvSpPr>
        <p:spPr>
          <a:xfrm>
            <a:off x="2668241" y="484782"/>
            <a:ext cx="8233657" cy="584564"/>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3199" b="1" i="0" u="none" strike="noStrike" kern="1200" cap="none" spc="0" normalizeH="0" baseline="0" noProof="0" err="1">
                <a:ln>
                  <a:noFill/>
                </a:ln>
                <a:solidFill>
                  <a:prstClr val="black"/>
                </a:solidFill>
                <a:effectLst/>
                <a:uLnTx/>
                <a:uFillTx/>
                <a:latin typeface="HP001 5 hàng" panose="020B0603050302020204" pitchFamily="34" charset="0"/>
                <a:cs typeface="+mn-cs"/>
              </a:rPr>
              <a:t>Thứ</a:t>
            </a:r>
            <a:r>
              <a:rPr kumimoji="0" lang="en-US" sz="3199" b="1" i="0" u="none" strike="noStrike" kern="1200" cap="none" spc="0" normalizeH="0" baseline="0" noProof="0">
                <a:ln>
                  <a:noFill/>
                </a:ln>
                <a:solidFill>
                  <a:prstClr val="black"/>
                </a:solidFill>
                <a:effectLst/>
                <a:uLnTx/>
                <a:uFillTx/>
                <a:latin typeface="HP001 5 hàng" panose="020B0603050302020204" pitchFamily="34" charset="0"/>
                <a:cs typeface="+mn-cs"/>
              </a:rPr>
              <a:t> </a:t>
            </a:r>
            <a:r>
              <a:rPr lang="en-US" sz="3199" b="1">
                <a:solidFill>
                  <a:prstClr val="black"/>
                </a:solidFill>
                <a:latin typeface="HP001 5 hàng" panose="020B0603050302020204" pitchFamily="34" charset="0"/>
              </a:rPr>
              <a:t>…..</a:t>
            </a:r>
            <a:r>
              <a:rPr kumimoji="0" lang="en-US" sz="3199" b="1" i="0" u="none" strike="noStrike" kern="1200" cap="none" spc="0" normalizeH="0" baseline="0" noProof="0">
                <a:ln>
                  <a:noFill/>
                </a:ln>
                <a:solidFill>
                  <a:prstClr val="black"/>
                </a:solidFill>
                <a:effectLst/>
                <a:uLnTx/>
                <a:uFillTx/>
                <a:latin typeface="HP001 5 hàng" panose="020B0603050302020204" pitchFamily="34" charset="0"/>
                <a:cs typeface="+mn-cs"/>
              </a:rPr>
              <a:t> </a:t>
            </a:r>
            <a:r>
              <a:rPr kumimoji="0" lang="en-US" sz="3199" b="1" i="0" u="none" strike="noStrike" kern="1200" cap="none" spc="0" normalizeH="0" baseline="0" noProof="0" err="1">
                <a:ln>
                  <a:noFill/>
                </a:ln>
                <a:solidFill>
                  <a:prstClr val="black"/>
                </a:solidFill>
                <a:effectLst/>
                <a:uLnTx/>
                <a:uFillTx/>
                <a:latin typeface="HP001 5 hàng" panose="020B0603050302020204" pitchFamily="34" charset="0"/>
                <a:cs typeface="+mn-cs"/>
              </a:rPr>
              <a:t>ngày</a:t>
            </a:r>
            <a:r>
              <a:rPr kumimoji="0" lang="en-US" sz="3199" b="1" i="0" u="none" strike="noStrike" kern="1200" cap="none" spc="0" normalizeH="0" baseline="0" noProof="0">
                <a:ln>
                  <a:noFill/>
                </a:ln>
                <a:solidFill>
                  <a:prstClr val="black"/>
                </a:solidFill>
                <a:effectLst/>
                <a:uLnTx/>
                <a:uFillTx/>
                <a:latin typeface="HP001 5 hàng" panose="020B0603050302020204" pitchFamily="34" charset="0"/>
                <a:cs typeface="+mn-cs"/>
              </a:rPr>
              <a:t> </a:t>
            </a:r>
            <a:r>
              <a:rPr lang="en-US" sz="3199" b="1">
                <a:solidFill>
                  <a:prstClr val="black"/>
                </a:solidFill>
                <a:latin typeface="HP001 5 hàng" panose="020B0603050302020204" pitchFamily="34" charset="0"/>
              </a:rPr>
              <a:t>….</a:t>
            </a:r>
            <a:r>
              <a:rPr kumimoji="0" lang="en-US" sz="3199" b="1" i="0" u="none" strike="noStrike" kern="1200" cap="none" spc="0" normalizeH="0" baseline="0" noProof="0">
                <a:ln>
                  <a:noFill/>
                </a:ln>
                <a:solidFill>
                  <a:prstClr val="black"/>
                </a:solidFill>
                <a:effectLst/>
                <a:uLnTx/>
                <a:uFillTx/>
                <a:latin typeface="HP001 5 hàng" panose="020B0603050302020204" pitchFamily="34" charset="0"/>
                <a:cs typeface="+mn-cs"/>
              </a:rPr>
              <a:t> tháng 03 </a:t>
            </a:r>
            <a:r>
              <a:rPr kumimoji="0" lang="en-US" sz="3199" b="1" i="0" u="none" strike="noStrike" kern="1200" cap="none" spc="0" normalizeH="0" baseline="0" noProof="0" dirty="0" err="1">
                <a:ln>
                  <a:noFill/>
                </a:ln>
                <a:solidFill>
                  <a:prstClr val="black"/>
                </a:solidFill>
                <a:effectLst/>
                <a:uLnTx/>
                <a:uFillTx/>
                <a:latin typeface="HP001 5 hàng" panose="020B0603050302020204" pitchFamily="34" charset="0"/>
                <a:cs typeface="+mn-cs"/>
              </a:rPr>
              <a:t>năm</a:t>
            </a:r>
            <a:r>
              <a:rPr kumimoji="0" lang="en-US" sz="3199" b="1" i="0" u="none" strike="noStrike" kern="1200" cap="none" spc="0" normalizeH="0" baseline="0" noProof="0" dirty="0">
                <a:ln>
                  <a:noFill/>
                </a:ln>
                <a:solidFill>
                  <a:prstClr val="black"/>
                </a:solidFill>
                <a:effectLst/>
                <a:uLnTx/>
                <a:uFillTx/>
                <a:latin typeface="HP001 5 hàng" panose="020B0603050302020204" pitchFamily="34" charset="0"/>
                <a:cs typeface="+mn-cs"/>
              </a:rPr>
              <a:t> 2022</a:t>
            </a:r>
          </a:p>
        </p:txBody>
      </p:sp>
      <p:sp>
        <p:nvSpPr>
          <p:cNvPr id="6" name="TextBox 5"/>
          <p:cNvSpPr txBox="1"/>
          <p:nvPr/>
        </p:nvSpPr>
        <p:spPr>
          <a:xfrm>
            <a:off x="5360393" y="1141734"/>
            <a:ext cx="1349339" cy="584564"/>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3199" b="1" i="0" u="none" strike="noStrike" kern="1200" cap="none" spc="0" normalizeH="0" baseline="0" noProof="0" dirty="0" err="1">
                <a:ln>
                  <a:noFill/>
                </a:ln>
                <a:solidFill>
                  <a:prstClr val="black"/>
                </a:solidFill>
                <a:effectLst/>
                <a:uLnTx/>
                <a:uFillTx/>
                <a:latin typeface="HP001 5 hàng" panose="020B0603050302020204" pitchFamily="34" charset="0"/>
                <a:cs typeface="+mn-cs"/>
              </a:rPr>
              <a:t>Toán</a:t>
            </a:r>
            <a:endParaRPr kumimoji="0" lang="en-US" sz="3199" b="1" i="0" u="none" strike="noStrike" kern="1200" cap="none" spc="0" normalizeH="0" baseline="0" noProof="0" dirty="0">
              <a:ln>
                <a:noFill/>
              </a:ln>
              <a:solidFill>
                <a:prstClr val="black"/>
              </a:solidFill>
              <a:effectLst/>
              <a:uLnTx/>
              <a:uFillTx/>
              <a:latin typeface="HP001 5 hàng" panose="020B0603050302020204" pitchFamily="34" charset="0"/>
              <a:cs typeface="+mn-cs"/>
            </a:endParaRPr>
          </a:p>
        </p:txBody>
      </p:sp>
      <p:sp>
        <p:nvSpPr>
          <p:cNvPr id="7" name="TextBox 6"/>
          <p:cNvSpPr txBox="1"/>
          <p:nvPr/>
        </p:nvSpPr>
        <p:spPr>
          <a:xfrm>
            <a:off x="2398220" y="1798686"/>
            <a:ext cx="9791575" cy="584647"/>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3199" b="1" i="0" u="none" strike="noStrike" kern="1200" cap="none" spc="0" normalizeH="0" baseline="0" noProof="0" err="1">
                <a:ln>
                  <a:noFill/>
                </a:ln>
                <a:solidFill>
                  <a:srgbClr val="FF0000"/>
                </a:solidFill>
                <a:effectLst/>
                <a:uLnTx/>
                <a:uFillTx/>
                <a:latin typeface="HP001 5 hàng" panose="020B0603050302020204" pitchFamily="34" charset="0"/>
                <a:cs typeface="+mn-cs"/>
              </a:rPr>
              <a:t>Bài</a:t>
            </a:r>
            <a:r>
              <a:rPr kumimoji="0" lang="en-US" sz="3199" b="1" i="0" u="none" strike="noStrike" kern="1200" cap="none" spc="0" normalizeH="0" baseline="0" noProof="0">
                <a:ln>
                  <a:noFill/>
                </a:ln>
                <a:solidFill>
                  <a:srgbClr val="FF0000"/>
                </a:solidFill>
                <a:effectLst/>
                <a:uLnTx/>
                <a:uFillTx/>
                <a:latin typeface="HP001 5 hàng" panose="020B0603050302020204" pitchFamily="34" charset="0"/>
                <a:cs typeface="+mn-cs"/>
              </a:rPr>
              <a:t> 57</a:t>
            </a:r>
            <a:r>
              <a:rPr kumimoji="0" lang="vi-VN" sz="3199" b="1" i="0" u="none" strike="noStrike" kern="1200" cap="none" spc="0" normalizeH="0" baseline="0" noProof="0">
                <a:ln>
                  <a:noFill/>
                </a:ln>
                <a:solidFill>
                  <a:srgbClr val="FF0000"/>
                </a:solidFill>
                <a:effectLst/>
                <a:uLnTx/>
                <a:uFillTx/>
                <a:latin typeface="HP001 5 hàng" panose="020B0603050302020204" pitchFamily="34" charset="0"/>
                <a:cs typeface="+mn-cs"/>
              </a:rPr>
              <a:t>:</a:t>
            </a:r>
            <a:r>
              <a:rPr kumimoji="0" lang="en-US" sz="3199" b="1" i="0" u="none" strike="noStrike" kern="1200" cap="none" spc="0" normalizeH="0" baseline="0" noProof="0">
                <a:ln>
                  <a:noFill/>
                </a:ln>
                <a:solidFill>
                  <a:srgbClr val="FF0000"/>
                </a:solidFill>
                <a:effectLst/>
                <a:uLnTx/>
                <a:uFillTx/>
                <a:latin typeface="HP001 5 hàng" panose="020B0603050302020204" pitchFamily="34" charset="0"/>
                <a:cs typeface="+mn-cs"/>
              </a:rPr>
              <a:t> Thực hành và trải nghiệm đo độ dài (tiết </a:t>
            </a:r>
            <a:r>
              <a:rPr lang="en-US" sz="3199" b="1">
                <a:solidFill>
                  <a:srgbClr val="FF0000"/>
                </a:solidFill>
                <a:latin typeface="HP001 5 hàng" panose="020B0603050302020204" pitchFamily="34" charset="0"/>
              </a:rPr>
              <a:t>1</a:t>
            </a:r>
            <a:r>
              <a:rPr kumimoji="0" lang="en-US" sz="3199" b="1" i="0" u="none" strike="noStrike" kern="1200" cap="none" spc="0" normalizeH="0" baseline="0" noProof="0">
                <a:ln>
                  <a:noFill/>
                </a:ln>
                <a:solidFill>
                  <a:srgbClr val="FF0000"/>
                </a:solidFill>
                <a:effectLst/>
                <a:uLnTx/>
                <a:uFillTx/>
                <a:latin typeface="HP001 5 hàng" panose="020B0603050302020204" pitchFamily="34" charset="0"/>
                <a:cs typeface="+mn-cs"/>
              </a:rPr>
              <a:t>)</a:t>
            </a:r>
            <a:endParaRPr kumimoji="0" lang="en-US" sz="3199" b="1" i="0" u="none" strike="noStrike" kern="1200" cap="none" spc="0" normalizeH="0" baseline="0" noProof="0" dirty="0">
              <a:ln>
                <a:noFill/>
              </a:ln>
              <a:solidFill>
                <a:srgbClr val="FF0000"/>
              </a:solidFill>
              <a:effectLst/>
              <a:uLnTx/>
              <a:uFillTx/>
              <a:latin typeface="HP001 5 hàng" panose="020B0603050302020204" pitchFamily="34" charset="0"/>
              <a:cs typeface="+mn-cs"/>
            </a:endParaRPr>
          </a:p>
        </p:txBody>
      </p:sp>
    </p:spTree>
    <p:extLst>
      <p:ext uri="{BB962C8B-B14F-4D97-AF65-F5344CB8AC3E}">
        <p14:creationId xmlns:p14="http://schemas.microsoft.com/office/powerpoint/2010/main" val="176647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6FC1E2-E192-4684-8AC0-52155A0925FB}"/>
              </a:ext>
            </a:extLst>
          </p:cNvPr>
          <p:cNvSpPr txBox="1"/>
          <p:nvPr/>
        </p:nvSpPr>
        <p:spPr>
          <a:xfrm>
            <a:off x="4373697" y="2555913"/>
            <a:ext cx="4979624" cy="1569660"/>
          </a:xfrm>
          <a:prstGeom prst="rect">
            <a:avLst/>
          </a:prstGeom>
          <a:noFill/>
        </p:spPr>
        <p:txBody>
          <a:bodyPr wrap="square" rtlCol="0">
            <a:spAutoFit/>
          </a:bodyPr>
          <a:lstStyle/>
          <a:p>
            <a:r>
              <a:rPr lang="en-US" sz="9600" b="1" dirty="0">
                <a:solidFill>
                  <a:schemeClr val="bg1"/>
                </a:solidFill>
              </a:rPr>
              <a:t>TIẾT 1</a:t>
            </a:r>
          </a:p>
        </p:txBody>
      </p:sp>
    </p:spTree>
    <p:extLst>
      <p:ext uri="{BB962C8B-B14F-4D97-AF65-F5344CB8AC3E}">
        <p14:creationId xmlns:p14="http://schemas.microsoft.com/office/powerpoint/2010/main" val="3303118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70D20E-AAE0-4C2C-A9BB-A5BD0CBC375E}"/>
              </a:ext>
            </a:extLst>
          </p:cNvPr>
          <p:cNvSpPr/>
          <p:nvPr/>
        </p:nvSpPr>
        <p:spPr>
          <a:xfrm rot="219724">
            <a:off x="1955608" y="1098287"/>
            <a:ext cx="6008783" cy="4661425"/>
          </a:xfrm>
          <a:prstGeom prst="rect">
            <a:avLst/>
          </a:prstGeom>
          <a:solidFill>
            <a:schemeClr val="accent6">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0745A5AC-FE6A-401D-BA97-ADB216B5DE3C}"/>
              </a:ext>
            </a:extLst>
          </p:cNvPr>
          <p:cNvSpPr/>
          <p:nvPr/>
        </p:nvSpPr>
        <p:spPr>
          <a:xfrm rot="2471267">
            <a:off x="6509281" y="1418426"/>
            <a:ext cx="2211022" cy="4953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4A1F0C35-EC40-47AC-B2C3-34A92A19C798}"/>
              </a:ext>
            </a:extLst>
          </p:cNvPr>
          <p:cNvSpPr/>
          <p:nvPr/>
        </p:nvSpPr>
        <p:spPr>
          <a:xfrm rot="20410169">
            <a:off x="1494476" y="1004851"/>
            <a:ext cx="239750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FB3550D0-0447-45CD-ADC3-2C08F2B74980}"/>
              </a:ext>
            </a:extLst>
          </p:cNvPr>
          <p:cNvSpPr txBox="1"/>
          <p:nvPr/>
        </p:nvSpPr>
        <p:spPr>
          <a:xfrm>
            <a:off x="3087194" y="2028615"/>
            <a:ext cx="3745610"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rgbClr val="00B050"/>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HOẠT ĐỘNG</a:t>
            </a:r>
          </a:p>
        </p:txBody>
      </p:sp>
      <p:pic>
        <p:nvPicPr>
          <p:cNvPr id="7" name="Picture 6" descr="A picture containing text, indoor&#10;&#10;Description automatically generated">
            <a:extLst>
              <a:ext uri="{FF2B5EF4-FFF2-40B4-BE49-F238E27FC236}">
                <a16:creationId xmlns:a16="http://schemas.microsoft.com/office/drawing/2014/main" id="{478031F1-F543-4DDC-83AB-1738409F5E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7516" y="1892129"/>
            <a:ext cx="1712935" cy="5709783"/>
          </a:xfrm>
          <a:prstGeom prst="rect">
            <a:avLst/>
          </a:prstGeom>
        </p:spPr>
      </p:pic>
    </p:spTree>
    <p:extLst>
      <p:ext uri="{BB962C8B-B14F-4D97-AF65-F5344CB8AC3E}">
        <p14:creationId xmlns:p14="http://schemas.microsoft.com/office/powerpoint/2010/main" val="2277648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4E6356-234E-48AB-87C3-1A86339E5385}"/>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45000"/>
                    </a14:imgEffect>
                  </a14:imgLayer>
                </a14:imgProps>
              </a:ext>
              <a:ext uri="{28A0092B-C50C-407E-A947-70E740481C1C}">
                <a14:useLocalDpi xmlns:a14="http://schemas.microsoft.com/office/drawing/2010/main" val="0"/>
              </a:ext>
            </a:extLst>
          </a:blip>
          <a:stretch>
            <a:fillRect/>
          </a:stretch>
        </p:blipFill>
        <p:spPr>
          <a:xfrm>
            <a:off x="533435" y="630589"/>
            <a:ext cx="2325467" cy="1162735"/>
          </a:xfrm>
          <a:prstGeom prst="rect">
            <a:avLst/>
          </a:prstGeom>
        </p:spPr>
      </p:pic>
      <p:sp>
        <p:nvSpPr>
          <p:cNvPr id="6" name="TextBox 5">
            <a:extLst>
              <a:ext uri="{FF2B5EF4-FFF2-40B4-BE49-F238E27FC236}">
                <a16:creationId xmlns:a16="http://schemas.microsoft.com/office/drawing/2014/main" id="{4C000581-12D5-4C94-AFD1-DCE461D170D3}"/>
              </a:ext>
            </a:extLst>
          </p:cNvPr>
          <p:cNvSpPr txBox="1"/>
          <p:nvPr/>
        </p:nvSpPr>
        <p:spPr>
          <a:xfrm>
            <a:off x="4168706" y="1123766"/>
            <a:ext cx="5308820" cy="461665"/>
          </a:xfrm>
          <a:prstGeom prst="rect">
            <a:avLst/>
          </a:prstGeom>
          <a:noFill/>
          <a:ln w="38100">
            <a:noFill/>
          </a:ln>
        </p:spPr>
        <p:txBody>
          <a:bodyPr wrap="square" rtlCol="0">
            <a:spAutoFit/>
          </a:bodyPr>
          <a:lstStyle/>
          <a:p>
            <a:r>
              <a:rPr lang="en-US" sz="2400" dirty="0" err="1"/>
              <a:t>Làm</a:t>
            </a:r>
            <a:r>
              <a:rPr lang="en-US" sz="2400" dirty="0"/>
              <a:t> </a:t>
            </a:r>
            <a:r>
              <a:rPr lang="en-US" sz="2400" dirty="0" err="1"/>
              <a:t>thước</a:t>
            </a:r>
            <a:r>
              <a:rPr lang="en-US" sz="2400" dirty="0"/>
              <a:t> </a:t>
            </a:r>
            <a:r>
              <a:rPr lang="en-US" sz="2400" dirty="0" err="1"/>
              <a:t>dây</a:t>
            </a:r>
            <a:r>
              <a:rPr lang="en-US" sz="2400" dirty="0"/>
              <a:t>:</a:t>
            </a:r>
          </a:p>
        </p:txBody>
      </p:sp>
      <p:pic>
        <p:nvPicPr>
          <p:cNvPr id="8" name="Picture 7">
            <a:extLst>
              <a:ext uri="{FF2B5EF4-FFF2-40B4-BE49-F238E27FC236}">
                <a16:creationId xmlns:a16="http://schemas.microsoft.com/office/drawing/2014/main" id="{6E40A333-7998-419B-A004-B37C6773940C}"/>
              </a:ext>
            </a:extLst>
          </p:cNvPr>
          <p:cNvPicPr>
            <a:picLocks noChangeAspect="1"/>
          </p:cNvPicPr>
          <p:nvPr/>
        </p:nvPicPr>
        <p:blipFill rotWithShape="1">
          <a:blip r:embed="rId4">
            <a:extLst>
              <a:ext uri="{28A0092B-C50C-407E-A947-70E740481C1C}">
                <a14:useLocalDpi xmlns:a14="http://schemas.microsoft.com/office/drawing/2010/main" val="0"/>
              </a:ext>
            </a:extLst>
          </a:blip>
          <a:srcRect l="2377"/>
          <a:stretch/>
        </p:blipFill>
        <p:spPr>
          <a:xfrm>
            <a:off x="6645683" y="2624897"/>
            <a:ext cx="4966270" cy="2246157"/>
          </a:xfrm>
          <a:prstGeom prst="rect">
            <a:avLst/>
          </a:prstGeom>
        </p:spPr>
      </p:pic>
      <p:sp>
        <p:nvSpPr>
          <p:cNvPr id="9" name="TextBox 8">
            <a:extLst>
              <a:ext uri="{FF2B5EF4-FFF2-40B4-BE49-F238E27FC236}">
                <a16:creationId xmlns:a16="http://schemas.microsoft.com/office/drawing/2014/main" id="{36DB698A-E58C-4331-8FA7-289DB4A36D78}"/>
              </a:ext>
            </a:extLst>
          </p:cNvPr>
          <p:cNvSpPr txBox="1"/>
          <p:nvPr/>
        </p:nvSpPr>
        <p:spPr>
          <a:xfrm>
            <a:off x="1041990" y="2212359"/>
            <a:ext cx="5448948" cy="3337837"/>
          </a:xfrm>
          <a:prstGeom prst="rect">
            <a:avLst/>
          </a:prstGeom>
          <a:noFill/>
          <a:ln w="38100">
            <a:noFill/>
          </a:ln>
        </p:spPr>
        <p:txBody>
          <a:bodyPr wrap="square" rtlCol="0">
            <a:spAutoFit/>
          </a:bodyPr>
          <a:lstStyle/>
          <a:p>
            <a:pPr algn="just">
              <a:lnSpc>
                <a:spcPct val="150000"/>
              </a:lnSpc>
            </a:pPr>
            <a:r>
              <a:rPr lang="vi-VN" sz="2400" dirty="0"/>
              <a:t>- Dùng thước 1 m. từ đầu dây, cứ 1 m em hãy vạch một vạch đỏ</a:t>
            </a:r>
          </a:p>
          <a:p>
            <a:pPr algn="just">
              <a:lnSpc>
                <a:spcPct val="150000"/>
              </a:lnSpc>
            </a:pPr>
            <a:r>
              <a:rPr lang="vi-VN" sz="2400" dirty="0"/>
              <a:t>- Dùng thước kẻ có vạch chia đề-xi-mét. Từ đầu dây cứ 1 dm em hãy vạch một vạch xanh (trừ chỗ đã có vạch đỏ)</a:t>
            </a:r>
          </a:p>
        </p:txBody>
      </p:sp>
      <p:sp>
        <p:nvSpPr>
          <p:cNvPr id="10" name="Rectangle 9">
            <a:extLst>
              <a:ext uri="{FF2B5EF4-FFF2-40B4-BE49-F238E27FC236}">
                <a16:creationId xmlns:a16="http://schemas.microsoft.com/office/drawing/2014/main" id="{29A83D6B-2ACE-4F3E-A903-48221F7AA3CE}"/>
              </a:ext>
            </a:extLst>
          </p:cNvPr>
          <p:cNvSpPr/>
          <p:nvPr/>
        </p:nvSpPr>
        <p:spPr>
          <a:xfrm>
            <a:off x="1053231" y="1778090"/>
            <a:ext cx="5437707" cy="567848"/>
          </a:xfrm>
          <a:prstGeom prst="rect">
            <a:avLst/>
          </a:prstGeom>
        </p:spPr>
        <p:txBody>
          <a:bodyPr wrap="none">
            <a:spAutoFit/>
          </a:bodyPr>
          <a:lstStyle/>
          <a:p>
            <a:pPr lvl="0" algn="just">
              <a:lnSpc>
                <a:spcPct val="150000"/>
              </a:lnSpc>
            </a:pPr>
            <a:r>
              <a:rPr lang="vi-VN" sz="2400" dirty="0">
                <a:solidFill>
                  <a:prstClr val="black"/>
                </a:solidFill>
              </a:rPr>
              <a:t>- Chuẩn bị một dải dây dài hơn 3m</a:t>
            </a:r>
          </a:p>
        </p:txBody>
      </p:sp>
      <p:sp>
        <p:nvSpPr>
          <p:cNvPr id="12" name="Oval 11">
            <a:extLst>
              <a:ext uri="{FF2B5EF4-FFF2-40B4-BE49-F238E27FC236}">
                <a16:creationId xmlns:a16="http://schemas.microsoft.com/office/drawing/2014/main" id="{B7E903FB-5B27-4B03-A749-09378C87A4E5}"/>
              </a:ext>
            </a:extLst>
          </p:cNvPr>
          <p:cNvSpPr/>
          <p:nvPr/>
        </p:nvSpPr>
        <p:spPr>
          <a:xfrm>
            <a:off x="3598118" y="1069305"/>
            <a:ext cx="570588" cy="570588"/>
          </a:xfrm>
          <a:prstGeom prst="ellipse">
            <a:avLst/>
          </a:prstGeom>
          <a:solidFill>
            <a:srgbClr val="8064A2"/>
          </a:soli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latin typeface="Arial"/>
                <a:ea typeface="+mn-ea"/>
                <a:cs typeface="+mn-cs"/>
              </a:rPr>
              <a:t>1</a:t>
            </a:r>
          </a:p>
        </p:txBody>
      </p:sp>
    </p:spTree>
    <p:extLst>
      <p:ext uri="{BB962C8B-B14F-4D97-AF65-F5344CB8AC3E}">
        <p14:creationId xmlns:p14="http://schemas.microsoft.com/office/powerpoint/2010/main" val="3883988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29D7753-73C2-46B3-BEA8-873474623E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667000" y="-2667002"/>
            <a:ext cx="6858001" cy="12192001"/>
          </a:xfrm>
          <a:prstGeom prst="rect">
            <a:avLst/>
          </a:prstGeom>
        </p:spPr>
      </p:pic>
      <p:pic>
        <p:nvPicPr>
          <p:cNvPr id="6" name="图片 5">
            <a:extLst>
              <a:ext uri="{FF2B5EF4-FFF2-40B4-BE49-F238E27FC236}">
                <a16:creationId xmlns:a16="http://schemas.microsoft.com/office/drawing/2014/main" id="{75386B91-93C7-4B5E-B70E-3FDC07B6551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663" y="-663482"/>
            <a:ext cx="8127679" cy="6161855"/>
          </a:xfrm>
          <a:prstGeom prst="rect">
            <a:avLst/>
          </a:prstGeom>
        </p:spPr>
      </p:pic>
      <p:pic>
        <p:nvPicPr>
          <p:cNvPr id="10" name="图片 9">
            <a:extLst>
              <a:ext uri="{FF2B5EF4-FFF2-40B4-BE49-F238E27FC236}">
                <a16:creationId xmlns:a16="http://schemas.microsoft.com/office/drawing/2014/main" id="{4A457F7C-43A0-47EB-A1FE-E8B0401743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5097868" y="-225286"/>
            <a:ext cx="1996261" cy="12192002"/>
          </a:xfrm>
          <a:prstGeom prst="rect">
            <a:avLst/>
          </a:prstGeom>
        </p:spPr>
      </p:pic>
      <p:pic>
        <p:nvPicPr>
          <p:cNvPr id="8" name="图片 7">
            <a:extLst>
              <a:ext uri="{FF2B5EF4-FFF2-40B4-BE49-F238E27FC236}">
                <a16:creationId xmlns:a16="http://schemas.microsoft.com/office/drawing/2014/main" id="{4C79CB8D-7814-4C46-881C-AB72EA9F2D7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604857" y="1831995"/>
            <a:ext cx="3920858" cy="5689483"/>
          </a:xfrm>
          <a:prstGeom prst="rect">
            <a:avLst/>
          </a:prstGeom>
        </p:spPr>
      </p:pic>
      <p:sp>
        <p:nvSpPr>
          <p:cNvPr id="3" name="TextBox 2">
            <a:extLst>
              <a:ext uri="{FF2B5EF4-FFF2-40B4-BE49-F238E27FC236}">
                <a16:creationId xmlns:a16="http://schemas.microsoft.com/office/drawing/2014/main" id="{7702822B-0F44-418A-9475-2E3DEBEAD448}"/>
              </a:ext>
            </a:extLst>
          </p:cNvPr>
          <p:cNvSpPr txBox="1"/>
          <p:nvPr/>
        </p:nvSpPr>
        <p:spPr>
          <a:xfrm>
            <a:off x="1822817" y="1985416"/>
            <a:ext cx="4348717" cy="1754326"/>
          </a:xfrm>
          <a:prstGeom prst="rect">
            <a:avLst/>
          </a:prstGeom>
          <a:noFill/>
        </p:spPr>
        <p:txBody>
          <a:bodyPr wrap="square" rtlCol="0">
            <a:spAutoFit/>
          </a:bodyPr>
          <a:lstStyle/>
          <a:p>
            <a:pPr algn="ctr"/>
            <a:r>
              <a:rPr lang="en-US" sz="5400" dirty="0" err="1"/>
              <a:t>Làm</a:t>
            </a:r>
            <a:r>
              <a:rPr lang="en-US" sz="5400" dirty="0"/>
              <a:t> </a:t>
            </a:r>
            <a:r>
              <a:rPr lang="en-US" sz="5400" dirty="0" err="1"/>
              <a:t>việc</a:t>
            </a:r>
            <a:r>
              <a:rPr lang="en-US" sz="5400" dirty="0"/>
              <a:t> </a:t>
            </a:r>
            <a:r>
              <a:rPr lang="en-US" sz="5400" dirty="0" err="1"/>
              <a:t>theo</a:t>
            </a:r>
            <a:r>
              <a:rPr lang="en-US" sz="5400" dirty="0"/>
              <a:t> </a:t>
            </a:r>
            <a:r>
              <a:rPr lang="en-US" sz="5400" dirty="0" err="1"/>
              <a:t>nhóm</a:t>
            </a:r>
            <a:r>
              <a:rPr lang="en-US" sz="5400" dirty="0"/>
              <a:t> 4</a:t>
            </a:r>
          </a:p>
        </p:txBody>
      </p:sp>
    </p:spTree>
    <p:custDataLst>
      <p:tags r:id="rId1"/>
    </p:custDataLst>
    <p:extLst>
      <p:ext uri="{BB962C8B-B14F-4D97-AF65-F5344CB8AC3E}">
        <p14:creationId xmlns:p14="http://schemas.microsoft.com/office/powerpoint/2010/main" val="128879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95EFE73-4FE9-4000-AF2D-C15FF847DD0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897508" y="283804"/>
            <a:ext cx="614199" cy="614199"/>
          </a:xfrm>
          <a:prstGeom prst="rect">
            <a:avLst/>
          </a:prstGeom>
        </p:spPr>
      </p:pic>
      <p:pic>
        <p:nvPicPr>
          <p:cNvPr id="6" name="Picture 5" descr="Icon&#10;&#10;Description automatically generated">
            <a:extLst>
              <a:ext uri="{FF2B5EF4-FFF2-40B4-BE49-F238E27FC236}">
                <a16:creationId xmlns:a16="http://schemas.microsoft.com/office/drawing/2014/main" id="{713BAE6A-01FD-4B98-87B3-A98CE93D8FA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813838" y="283804"/>
            <a:ext cx="614199" cy="614199"/>
          </a:xfrm>
          <a:prstGeom prst="rect">
            <a:avLst/>
          </a:prstGeom>
        </p:spPr>
      </p:pic>
      <p:pic>
        <p:nvPicPr>
          <p:cNvPr id="7" name="Picture 6" descr="Icon&#10;&#10;Description automatically generated">
            <a:extLst>
              <a:ext uri="{FF2B5EF4-FFF2-40B4-BE49-F238E27FC236}">
                <a16:creationId xmlns:a16="http://schemas.microsoft.com/office/drawing/2014/main" id="{5E18538A-4F25-4F35-B112-C6B2FD99395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30168" y="283804"/>
            <a:ext cx="614199" cy="614199"/>
          </a:xfrm>
          <a:prstGeom prst="rect">
            <a:avLst/>
          </a:prstGeom>
        </p:spPr>
      </p:pic>
      <p:pic>
        <p:nvPicPr>
          <p:cNvPr id="8" name="Picture 7" descr="Icon&#10;&#10;Description automatically generated">
            <a:extLst>
              <a:ext uri="{FF2B5EF4-FFF2-40B4-BE49-F238E27FC236}">
                <a16:creationId xmlns:a16="http://schemas.microsoft.com/office/drawing/2014/main" id="{459C17E8-4803-4877-86C7-72F6C8829D7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646498" y="283804"/>
            <a:ext cx="614199" cy="614199"/>
          </a:xfrm>
          <a:prstGeom prst="rect">
            <a:avLst/>
          </a:prstGeom>
        </p:spPr>
      </p:pic>
      <p:pic>
        <p:nvPicPr>
          <p:cNvPr id="9" name="Picture 8" descr="Icon&#10;&#10;Description automatically generated">
            <a:extLst>
              <a:ext uri="{FF2B5EF4-FFF2-40B4-BE49-F238E27FC236}">
                <a16:creationId xmlns:a16="http://schemas.microsoft.com/office/drawing/2014/main" id="{49016FE6-8E9F-426C-979F-4BFCD844957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562828" y="283804"/>
            <a:ext cx="614199" cy="614199"/>
          </a:xfrm>
          <a:prstGeom prst="rect">
            <a:avLst/>
          </a:prstGeom>
        </p:spPr>
      </p:pic>
      <p:pic>
        <p:nvPicPr>
          <p:cNvPr id="10" name="Picture 9" descr="Icon&#10;&#10;Description automatically generated">
            <a:extLst>
              <a:ext uri="{FF2B5EF4-FFF2-40B4-BE49-F238E27FC236}">
                <a16:creationId xmlns:a16="http://schemas.microsoft.com/office/drawing/2014/main" id="{EA522F28-9813-459A-AC94-1EAB3C1C313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479158" y="283804"/>
            <a:ext cx="614199" cy="614199"/>
          </a:xfrm>
          <a:prstGeom prst="rect">
            <a:avLst/>
          </a:prstGeom>
        </p:spPr>
      </p:pic>
      <p:pic>
        <p:nvPicPr>
          <p:cNvPr id="11" name="Picture 10" descr="Icon&#10;&#10;Description automatically generated">
            <a:extLst>
              <a:ext uri="{FF2B5EF4-FFF2-40B4-BE49-F238E27FC236}">
                <a16:creationId xmlns:a16="http://schemas.microsoft.com/office/drawing/2014/main" id="{FE64F19B-8F87-47EE-81DA-AFDF463DDE5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95488" y="283804"/>
            <a:ext cx="614199" cy="614199"/>
          </a:xfrm>
          <a:prstGeom prst="rect">
            <a:avLst/>
          </a:prstGeom>
        </p:spPr>
      </p:pic>
      <p:pic>
        <p:nvPicPr>
          <p:cNvPr id="12" name="Picture 11" descr="Icon&#10;&#10;Description automatically generated">
            <a:extLst>
              <a:ext uri="{FF2B5EF4-FFF2-40B4-BE49-F238E27FC236}">
                <a16:creationId xmlns:a16="http://schemas.microsoft.com/office/drawing/2014/main" id="{A0713397-33B9-4CFE-849F-E14167CBE10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311818" y="283804"/>
            <a:ext cx="614199" cy="614199"/>
          </a:xfrm>
          <a:prstGeom prst="rect">
            <a:avLst/>
          </a:prstGeom>
        </p:spPr>
      </p:pic>
      <p:pic>
        <p:nvPicPr>
          <p:cNvPr id="13" name="Picture 12" descr="Icon&#10;&#10;Description automatically generated">
            <a:extLst>
              <a:ext uri="{FF2B5EF4-FFF2-40B4-BE49-F238E27FC236}">
                <a16:creationId xmlns:a16="http://schemas.microsoft.com/office/drawing/2014/main" id="{96DBD243-BE86-421B-87B2-31516005733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228148" y="283804"/>
            <a:ext cx="614199" cy="614199"/>
          </a:xfrm>
          <a:prstGeom prst="rect">
            <a:avLst/>
          </a:prstGeom>
        </p:spPr>
      </p:pic>
      <p:pic>
        <p:nvPicPr>
          <p:cNvPr id="14" name="Picture 13" descr="Icon&#10;&#10;Description automatically generated">
            <a:extLst>
              <a:ext uri="{FF2B5EF4-FFF2-40B4-BE49-F238E27FC236}">
                <a16:creationId xmlns:a16="http://schemas.microsoft.com/office/drawing/2014/main" id="{3E7CD36D-F70F-4283-AD9F-75C31006EE6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44478" y="283804"/>
            <a:ext cx="614199" cy="614199"/>
          </a:xfrm>
          <a:prstGeom prst="rect">
            <a:avLst/>
          </a:prstGeom>
        </p:spPr>
      </p:pic>
      <p:pic>
        <p:nvPicPr>
          <p:cNvPr id="15" name="Picture 14">
            <a:extLst>
              <a:ext uri="{FF2B5EF4-FFF2-40B4-BE49-F238E27FC236}">
                <a16:creationId xmlns:a16="http://schemas.microsoft.com/office/drawing/2014/main" id="{CF00B648-28F9-4B56-9338-82E6B4B221ED}"/>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45000"/>
                    </a14:imgEffect>
                  </a14:imgLayer>
                </a14:imgProps>
              </a:ext>
              <a:ext uri="{28A0092B-C50C-407E-A947-70E740481C1C}">
                <a14:useLocalDpi xmlns:a14="http://schemas.microsoft.com/office/drawing/2010/main" val="0"/>
              </a:ext>
            </a:extLst>
          </a:blip>
          <a:stretch>
            <a:fillRect/>
          </a:stretch>
        </p:blipFill>
        <p:spPr>
          <a:xfrm>
            <a:off x="488371" y="659567"/>
            <a:ext cx="2325467" cy="1162735"/>
          </a:xfrm>
          <a:prstGeom prst="rect">
            <a:avLst/>
          </a:prstGeom>
        </p:spPr>
      </p:pic>
      <p:grpSp>
        <p:nvGrpSpPr>
          <p:cNvPr id="16" name="Group 15">
            <a:extLst>
              <a:ext uri="{FF2B5EF4-FFF2-40B4-BE49-F238E27FC236}">
                <a16:creationId xmlns:a16="http://schemas.microsoft.com/office/drawing/2014/main" id="{276037B0-6694-4D7B-A550-3B2B4A66E699}"/>
              </a:ext>
            </a:extLst>
          </p:cNvPr>
          <p:cNvGrpSpPr/>
          <p:nvPr/>
        </p:nvGrpSpPr>
        <p:grpSpPr>
          <a:xfrm>
            <a:off x="622061" y="1835331"/>
            <a:ext cx="6216214" cy="754156"/>
            <a:chOff x="-1095332" y="2038470"/>
            <a:chExt cx="6216214" cy="754156"/>
          </a:xfrm>
        </p:grpSpPr>
        <p:sp>
          <p:nvSpPr>
            <p:cNvPr id="17" name="TextBox 16">
              <a:extLst>
                <a:ext uri="{FF2B5EF4-FFF2-40B4-BE49-F238E27FC236}">
                  <a16:creationId xmlns:a16="http://schemas.microsoft.com/office/drawing/2014/main" id="{70D504B3-C07E-43A0-ACF1-B0B5DA4DBB36}"/>
                </a:ext>
              </a:extLst>
            </p:cNvPr>
            <p:cNvSpPr txBox="1"/>
            <p:nvPr/>
          </p:nvSpPr>
          <p:spPr>
            <a:xfrm>
              <a:off x="-187938" y="2118909"/>
              <a:ext cx="5308820" cy="523220"/>
            </a:xfrm>
            <a:prstGeom prst="rect">
              <a:avLst/>
            </a:prstGeom>
            <a:noFill/>
            <a:ln w="38100">
              <a:noFill/>
            </a:ln>
          </p:spPr>
          <p:txBody>
            <a:bodyPr wrap="square" rtlCol="0">
              <a:spAutoFit/>
            </a:bodyPr>
            <a:lstStyle/>
            <a:p>
              <a:r>
                <a:rPr lang="en-US" sz="2800" dirty="0" err="1"/>
                <a:t>Thực</a:t>
              </a:r>
              <a:r>
                <a:rPr lang="en-US" sz="2800" dirty="0"/>
                <a:t> </a:t>
              </a:r>
              <a:r>
                <a:rPr lang="en-US" sz="2800" dirty="0" err="1"/>
                <a:t>hành</a:t>
              </a:r>
              <a:r>
                <a:rPr lang="en-US" sz="2800" dirty="0"/>
                <a:t> </a:t>
              </a:r>
              <a:r>
                <a:rPr lang="en-US" sz="2800" dirty="0" err="1"/>
                <a:t>đo</a:t>
              </a:r>
              <a:r>
                <a:rPr lang="en-US" sz="2800" dirty="0"/>
                <a:t>:</a:t>
              </a:r>
            </a:p>
          </p:txBody>
        </p:sp>
        <p:sp>
          <p:nvSpPr>
            <p:cNvPr id="18" name="Oval 17">
              <a:extLst>
                <a:ext uri="{FF2B5EF4-FFF2-40B4-BE49-F238E27FC236}">
                  <a16:creationId xmlns:a16="http://schemas.microsoft.com/office/drawing/2014/main" id="{3DECC472-B46F-4C5B-BE39-1A3D7D86CDA8}"/>
                </a:ext>
              </a:extLst>
            </p:cNvPr>
            <p:cNvSpPr/>
            <p:nvPr/>
          </p:nvSpPr>
          <p:spPr>
            <a:xfrm>
              <a:off x="-1095332" y="2038470"/>
              <a:ext cx="772347" cy="754156"/>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2</a:t>
              </a:r>
            </a:p>
          </p:txBody>
        </p:sp>
      </p:grpSp>
      <p:pic>
        <p:nvPicPr>
          <p:cNvPr id="19" name="Picture 18">
            <a:extLst>
              <a:ext uri="{FF2B5EF4-FFF2-40B4-BE49-F238E27FC236}">
                <a16:creationId xmlns:a16="http://schemas.microsoft.com/office/drawing/2014/main" id="{CE6A3116-E2D0-4601-9CC5-922F0B433712}"/>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7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953597" y="2532458"/>
            <a:ext cx="6378818" cy="2813810"/>
          </a:xfrm>
          <a:prstGeom prst="rect">
            <a:avLst/>
          </a:prstGeom>
        </p:spPr>
      </p:pic>
      <p:sp>
        <p:nvSpPr>
          <p:cNvPr id="20" name="TextBox 19">
            <a:extLst>
              <a:ext uri="{FF2B5EF4-FFF2-40B4-BE49-F238E27FC236}">
                <a16:creationId xmlns:a16="http://schemas.microsoft.com/office/drawing/2014/main" id="{52FA7E25-616A-4DD9-9221-DBBF3F461509}"/>
              </a:ext>
            </a:extLst>
          </p:cNvPr>
          <p:cNvSpPr txBox="1"/>
          <p:nvPr/>
        </p:nvSpPr>
        <p:spPr>
          <a:xfrm>
            <a:off x="812020" y="2706129"/>
            <a:ext cx="4141577" cy="3398303"/>
          </a:xfrm>
          <a:prstGeom prst="rect">
            <a:avLst/>
          </a:prstGeom>
          <a:noFill/>
          <a:ln w="38100">
            <a:noFill/>
          </a:ln>
        </p:spPr>
        <p:txBody>
          <a:bodyPr wrap="square" rtlCol="0">
            <a:spAutoFit/>
          </a:bodyPr>
          <a:lstStyle/>
          <a:p>
            <a:pPr algn="just">
              <a:lnSpc>
                <a:spcPct val="120000"/>
              </a:lnSpc>
            </a:pPr>
            <a:r>
              <a:rPr lang="vi-VN" sz="2600" dirty="0"/>
              <a:t>Em hãy ước lượng độ dài của một số đồ vật trong lớp theo yêu cầu, rồi dùng thước dây đã làm đo lại. Sau đó ghi kết quả vào phiếu thực hành.</a:t>
            </a:r>
            <a:endParaRPr lang="en-US" sz="2600" dirty="0"/>
          </a:p>
        </p:txBody>
      </p:sp>
    </p:spTree>
    <p:extLst>
      <p:ext uri="{BB962C8B-B14F-4D97-AF65-F5344CB8AC3E}">
        <p14:creationId xmlns:p14="http://schemas.microsoft.com/office/powerpoint/2010/main" val="93865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F1136C3-9091-4277-8309-DFC5CA57DE8E}"/>
              </a:ext>
            </a:extLst>
          </p:cNvPr>
          <p:cNvGraphicFramePr>
            <a:graphicFrameLocks noGrp="1"/>
          </p:cNvGraphicFramePr>
          <p:nvPr>
            <p:extLst>
              <p:ext uri="{D42A27DB-BD31-4B8C-83A1-F6EECF244321}">
                <p14:modId xmlns:p14="http://schemas.microsoft.com/office/powerpoint/2010/main" val="689374086"/>
              </p:ext>
            </p:extLst>
          </p:nvPr>
        </p:nvGraphicFramePr>
        <p:xfrm>
          <a:off x="968415" y="1798040"/>
          <a:ext cx="10255170" cy="4263415"/>
        </p:xfrm>
        <a:graphic>
          <a:graphicData uri="http://schemas.openxmlformats.org/drawingml/2006/table">
            <a:tbl>
              <a:tblPr firstRow="1" bandRow="1">
                <a:tableStyleId>{5C22544A-7EE6-4342-B048-85BDC9FD1C3A}</a:tableStyleId>
              </a:tblPr>
              <a:tblGrid>
                <a:gridCol w="4463821">
                  <a:extLst>
                    <a:ext uri="{9D8B030D-6E8A-4147-A177-3AD203B41FA5}">
                      <a16:colId xmlns:a16="http://schemas.microsoft.com/office/drawing/2014/main" val="1352220353"/>
                    </a:ext>
                  </a:extLst>
                </a:gridCol>
                <a:gridCol w="3194417">
                  <a:extLst>
                    <a:ext uri="{9D8B030D-6E8A-4147-A177-3AD203B41FA5}">
                      <a16:colId xmlns:a16="http://schemas.microsoft.com/office/drawing/2014/main" val="615207603"/>
                    </a:ext>
                  </a:extLst>
                </a:gridCol>
                <a:gridCol w="2596932">
                  <a:extLst>
                    <a:ext uri="{9D8B030D-6E8A-4147-A177-3AD203B41FA5}">
                      <a16:colId xmlns:a16="http://schemas.microsoft.com/office/drawing/2014/main" val="2832020917"/>
                    </a:ext>
                  </a:extLst>
                </a:gridCol>
              </a:tblGrid>
              <a:tr h="1018182">
                <a:tc>
                  <a:txBody>
                    <a:bodyPr/>
                    <a:lstStyle/>
                    <a:p>
                      <a:pPr algn="ctr"/>
                      <a:r>
                        <a:rPr lang="en-VN" sz="2400" dirty="0">
                          <a:solidFill>
                            <a:schemeClr val="tx1"/>
                          </a:solidFill>
                        </a:rPr>
                        <a:t>Yêu cầu</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tc>
                  <a:txBody>
                    <a:bodyPr/>
                    <a:lstStyle/>
                    <a:p>
                      <a:pPr algn="ctr"/>
                      <a:r>
                        <a:rPr lang="en-VN" sz="2400" dirty="0">
                          <a:solidFill>
                            <a:schemeClr val="tx1"/>
                          </a:solidFill>
                        </a:rPr>
                        <a:t>Ước lượng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tc>
                  <a:txBody>
                    <a:bodyPr/>
                    <a:lstStyle/>
                    <a:p>
                      <a:pPr algn="ctr"/>
                      <a:r>
                        <a:rPr lang="en-VN" sz="2400">
                          <a:solidFill>
                            <a:schemeClr val="tx1"/>
                          </a:solidFill>
                        </a:rPr>
                        <a:t>Đo bằng thước</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extLst>
                  <a:ext uri="{0D108BD9-81ED-4DB2-BD59-A6C34878D82A}">
                    <a16:rowId xmlns:a16="http://schemas.microsoft.com/office/drawing/2014/main" val="2280287678"/>
                  </a:ext>
                </a:extLst>
              </a:tr>
              <a:tr h="1025550">
                <a:tc>
                  <a:txBody>
                    <a:bodyPr/>
                    <a:lstStyle/>
                    <a:p>
                      <a:pPr marL="317500" indent="0" algn="l">
                        <a:tabLst/>
                      </a:pPr>
                      <a:r>
                        <a:rPr lang="en-VN" sz="2400" dirty="0">
                          <a:solidFill>
                            <a:schemeClr val="tx1"/>
                          </a:solidFill>
                        </a:rPr>
                        <a:t>Đo độ dài bảng lớp</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VN" sz="2400" dirty="0">
                          <a:solidFill>
                            <a:schemeClr val="tx1"/>
                          </a:solidFill>
                        </a:rPr>
                        <a:t> Khoảng         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476375" indent="0" algn="l">
                        <a:tabLst/>
                      </a:pPr>
                      <a:r>
                        <a:rPr lang="en-VN" sz="2400" dirty="0">
                          <a:solidFill>
                            <a:schemeClr val="tx1"/>
                          </a:solidFill>
                        </a:rPr>
                        <a:t>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56773739"/>
                  </a:ext>
                </a:extLst>
              </a:tr>
              <a:tr h="1065791">
                <a:tc>
                  <a:txBody>
                    <a:bodyPr/>
                    <a:lstStyle/>
                    <a:p>
                      <a:pPr marL="317500" indent="0" algn="l">
                        <a:tabLst/>
                      </a:pPr>
                      <a:r>
                        <a:rPr lang="en-VN" sz="2400" dirty="0">
                          <a:solidFill>
                            <a:schemeClr val="tx1"/>
                          </a:solidFill>
                        </a:rPr>
                        <a:t>Đo chiều rộng cửa lớp</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VN" sz="2400">
                          <a:solidFill>
                            <a:schemeClr val="tx1"/>
                          </a:solidFill>
                        </a:rPr>
                        <a:t> Khoảng         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476375" indent="0" algn="l">
                        <a:tabLst/>
                      </a:pPr>
                      <a:r>
                        <a:rPr lang="en-VN" sz="2400">
                          <a:solidFill>
                            <a:schemeClr val="tx1"/>
                          </a:solidFill>
                        </a:rPr>
                        <a:t>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07764560"/>
                  </a:ext>
                </a:extLst>
              </a:tr>
              <a:tr h="1153892">
                <a:tc>
                  <a:txBody>
                    <a:bodyPr/>
                    <a:lstStyle/>
                    <a:p>
                      <a:pPr marL="317500" indent="0" algn="l">
                        <a:tabLst/>
                      </a:pPr>
                      <a:r>
                        <a:rPr lang="en-VN" sz="2400" dirty="0">
                          <a:solidFill>
                            <a:schemeClr val="tx1"/>
                          </a:solidFill>
                        </a:rPr>
                        <a:t>Đo chiều cao bàn học</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VN" sz="2400">
                          <a:solidFill>
                            <a:schemeClr val="tx1"/>
                          </a:solidFill>
                        </a:rPr>
                        <a:t> Khoảng         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476375" indent="0" algn="l">
                        <a:tabLst/>
                      </a:pPr>
                      <a:r>
                        <a:rPr lang="en-VN" sz="2400" dirty="0">
                          <a:solidFill>
                            <a:schemeClr val="tx1"/>
                          </a:solidFill>
                        </a:rPr>
                        <a:t>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8710582"/>
                  </a:ext>
                </a:extLst>
              </a:tr>
            </a:tbl>
          </a:graphicData>
        </a:graphic>
      </p:graphicFrame>
      <p:sp>
        <p:nvSpPr>
          <p:cNvPr id="4" name="Rounded Rectangle 10">
            <a:extLst>
              <a:ext uri="{FF2B5EF4-FFF2-40B4-BE49-F238E27FC236}">
                <a16:creationId xmlns:a16="http://schemas.microsoft.com/office/drawing/2014/main" id="{9E606AF4-C9B7-45E3-A637-CA7F8FBC6C6D}"/>
              </a:ext>
            </a:extLst>
          </p:cNvPr>
          <p:cNvSpPr/>
          <p:nvPr/>
        </p:nvSpPr>
        <p:spPr>
          <a:xfrm>
            <a:off x="6806105" y="2956602"/>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rgbClr val="000000"/>
                </a:solidFill>
              </a:rPr>
              <a:t>?</a:t>
            </a:r>
          </a:p>
        </p:txBody>
      </p:sp>
      <p:sp>
        <p:nvSpPr>
          <p:cNvPr id="6" name="Rounded Rectangle 11">
            <a:extLst>
              <a:ext uri="{FF2B5EF4-FFF2-40B4-BE49-F238E27FC236}">
                <a16:creationId xmlns:a16="http://schemas.microsoft.com/office/drawing/2014/main" id="{719289AE-ACA1-4A71-92AD-9E8791B5DA22}"/>
              </a:ext>
            </a:extLst>
          </p:cNvPr>
          <p:cNvSpPr/>
          <p:nvPr/>
        </p:nvSpPr>
        <p:spPr>
          <a:xfrm>
            <a:off x="6806105" y="3911618"/>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a:solidFill>
                  <a:srgbClr val="000000"/>
                </a:solidFill>
              </a:rPr>
              <a:t>?</a:t>
            </a:r>
          </a:p>
        </p:txBody>
      </p:sp>
      <p:sp>
        <p:nvSpPr>
          <p:cNvPr id="7" name="Rounded Rectangle 12">
            <a:extLst>
              <a:ext uri="{FF2B5EF4-FFF2-40B4-BE49-F238E27FC236}">
                <a16:creationId xmlns:a16="http://schemas.microsoft.com/office/drawing/2014/main" id="{18C07F88-3644-48E4-AEBB-BA7BF15A1F88}"/>
              </a:ext>
            </a:extLst>
          </p:cNvPr>
          <p:cNvSpPr/>
          <p:nvPr/>
        </p:nvSpPr>
        <p:spPr>
          <a:xfrm>
            <a:off x="6806106" y="4990877"/>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a:solidFill>
                  <a:srgbClr val="000000"/>
                </a:solidFill>
              </a:rPr>
              <a:t>?</a:t>
            </a:r>
          </a:p>
        </p:txBody>
      </p:sp>
      <p:sp>
        <p:nvSpPr>
          <p:cNvPr id="8" name="Rounded Rectangle 13">
            <a:extLst>
              <a:ext uri="{FF2B5EF4-FFF2-40B4-BE49-F238E27FC236}">
                <a16:creationId xmlns:a16="http://schemas.microsoft.com/office/drawing/2014/main" id="{4F7CE28D-1579-4BEF-ABF8-82FF0E6ACE10}"/>
              </a:ext>
            </a:extLst>
          </p:cNvPr>
          <p:cNvSpPr/>
          <p:nvPr/>
        </p:nvSpPr>
        <p:spPr>
          <a:xfrm>
            <a:off x="9352027" y="2868617"/>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a:solidFill>
                  <a:srgbClr val="000000"/>
                </a:solidFill>
              </a:rPr>
              <a:t>?</a:t>
            </a:r>
          </a:p>
        </p:txBody>
      </p:sp>
      <p:sp>
        <p:nvSpPr>
          <p:cNvPr id="9" name="Rounded Rectangle 14">
            <a:extLst>
              <a:ext uri="{FF2B5EF4-FFF2-40B4-BE49-F238E27FC236}">
                <a16:creationId xmlns:a16="http://schemas.microsoft.com/office/drawing/2014/main" id="{098AFC1B-6E7F-4067-9EE4-12EA21CE4CFB}"/>
              </a:ext>
            </a:extLst>
          </p:cNvPr>
          <p:cNvSpPr/>
          <p:nvPr/>
        </p:nvSpPr>
        <p:spPr>
          <a:xfrm>
            <a:off x="9352027" y="3929747"/>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rgbClr val="000000"/>
                </a:solidFill>
              </a:rPr>
              <a:t>?</a:t>
            </a:r>
          </a:p>
        </p:txBody>
      </p:sp>
      <p:sp>
        <p:nvSpPr>
          <p:cNvPr id="10" name="Rounded Rectangle 15">
            <a:extLst>
              <a:ext uri="{FF2B5EF4-FFF2-40B4-BE49-F238E27FC236}">
                <a16:creationId xmlns:a16="http://schemas.microsoft.com/office/drawing/2014/main" id="{85AA6818-0425-41B4-9532-7F764F63311E}"/>
              </a:ext>
            </a:extLst>
          </p:cNvPr>
          <p:cNvSpPr/>
          <p:nvPr/>
        </p:nvSpPr>
        <p:spPr>
          <a:xfrm>
            <a:off x="9352027" y="4990877"/>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a:solidFill>
                  <a:srgbClr val="000000"/>
                </a:solidFill>
              </a:rPr>
              <a:t>?</a:t>
            </a:r>
          </a:p>
        </p:txBody>
      </p:sp>
      <p:sp>
        <p:nvSpPr>
          <p:cNvPr id="11" name="TextBox 10">
            <a:extLst>
              <a:ext uri="{FF2B5EF4-FFF2-40B4-BE49-F238E27FC236}">
                <a16:creationId xmlns:a16="http://schemas.microsoft.com/office/drawing/2014/main" id="{EB95E7F8-F72D-4639-9FA8-A94DDF997B93}"/>
              </a:ext>
            </a:extLst>
          </p:cNvPr>
          <p:cNvSpPr txBox="1"/>
          <p:nvPr/>
        </p:nvSpPr>
        <p:spPr>
          <a:xfrm>
            <a:off x="3983105" y="1033523"/>
            <a:ext cx="4017446" cy="523220"/>
          </a:xfrm>
          <a:prstGeom prst="rect">
            <a:avLst/>
          </a:prstGeom>
          <a:noFill/>
        </p:spPr>
        <p:txBody>
          <a:bodyPr wrap="none" rtlCol="0">
            <a:spAutoFit/>
          </a:bodyPr>
          <a:lstStyle/>
          <a:p>
            <a:pPr algn="ctr"/>
            <a:r>
              <a:rPr lang="en-VN" sz="2800" dirty="0">
                <a:latin typeface="UTM Cooper Black" panose="02040603050506020204" pitchFamily="18" charset="0"/>
              </a:rPr>
              <a:t>PHIẾU THỰC HÀNH </a:t>
            </a:r>
          </a:p>
        </p:txBody>
      </p:sp>
    </p:spTree>
    <p:extLst>
      <p:ext uri="{BB962C8B-B14F-4D97-AF65-F5344CB8AC3E}">
        <p14:creationId xmlns:p14="http://schemas.microsoft.com/office/powerpoint/2010/main" val="2081955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895EFE73-4FE9-4000-AF2D-C15FF847DD0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897508" y="283804"/>
            <a:ext cx="614199" cy="614199"/>
          </a:xfrm>
          <a:prstGeom prst="rect">
            <a:avLst/>
          </a:prstGeom>
        </p:spPr>
      </p:pic>
      <p:pic>
        <p:nvPicPr>
          <p:cNvPr id="6" name="Picture 5" descr="Icon&#10;&#10;Description automatically generated">
            <a:extLst>
              <a:ext uri="{FF2B5EF4-FFF2-40B4-BE49-F238E27FC236}">
                <a16:creationId xmlns:a16="http://schemas.microsoft.com/office/drawing/2014/main" id="{713BAE6A-01FD-4B98-87B3-A98CE93D8FA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813838" y="283804"/>
            <a:ext cx="614199" cy="614199"/>
          </a:xfrm>
          <a:prstGeom prst="rect">
            <a:avLst/>
          </a:prstGeom>
        </p:spPr>
      </p:pic>
      <p:pic>
        <p:nvPicPr>
          <p:cNvPr id="7" name="Picture 6" descr="Icon&#10;&#10;Description automatically generated">
            <a:extLst>
              <a:ext uri="{FF2B5EF4-FFF2-40B4-BE49-F238E27FC236}">
                <a16:creationId xmlns:a16="http://schemas.microsoft.com/office/drawing/2014/main" id="{5E18538A-4F25-4F35-B112-C6B2FD99395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30168" y="283804"/>
            <a:ext cx="614199" cy="614199"/>
          </a:xfrm>
          <a:prstGeom prst="rect">
            <a:avLst/>
          </a:prstGeom>
        </p:spPr>
      </p:pic>
      <p:pic>
        <p:nvPicPr>
          <p:cNvPr id="8" name="Picture 7" descr="Icon&#10;&#10;Description automatically generated">
            <a:extLst>
              <a:ext uri="{FF2B5EF4-FFF2-40B4-BE49-F238E27FC236}">
                <a16:creationId xmlns:a16="http://schemas.microsoft.com/office/drawing/2014/main" id="{459C17E8-4803-4877-86C7-72F6C8829D7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646498" y="283804"/>
            <a:ext cx="614199" cy="614199"/>
          </a:xfrm>
          <a:prstGeom prst="rect">
            <a:avLst/>
          </a:prstGeom>
        </p:spPr>
      </p:pic>
      <p:pic>
        <p:nvPicPr>
          <p:cNvPr id="9" name="Picture 8" descr="Icon&#10;&#10;Description automatically generated">
            <a:extLst>
              <a:ext uri="{FF2B5EF4-FFF2-40B4-BE49-F238E27FC236}">
                <a16:creationId xmlns:a16="http://schemas.microsoft.com/office/drawing/2014/main" id="{49016FE6-8E9F-426C-979F-4BFCD844957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562828" y="283804"/>
            <a:ext cx="614199" cy="614199"/>
          </a:xfrm>
          <a:prstGeom prst="rect">
            <a:avLst/>
          </a:prstGeom>
        </p:spPr>
      </p:pic>
      <p:pic>
        <p:nvPicPr>
          <p:cNvPr id="10" name="Picture 9" descr="Icon&#10;&#10;Description automatically generated">
            <a:extLst>
              <a:ext uri="{FF2B5EF4-FFF2-40B4-BE49-F238E27FC236}">
                <a16:creationId xmlns:a16="http://schemas.microsoft.com/office/drawing/2014/main" id="{EA522F28-9813-459A-AC94-1EAB3C1C313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479158" y="283804"/>
            <a:ext cx="614199" cy="614199"/>
          </a:xfrm>
          <a:prstGeom prst="rect">
            <a:avLst/>
          </a:prstGeom>
        </p:spPr>
      </p:pic>
      <p:pic>
        <p:nvPicPr>
          <p:cNvPr id="11" name="Picture 10" descr="Icon&#10;&#10;Description automatically generated">
            <a:extLst>
              <a:ext uri="{FF2B5EF4-FFF2-40B4-BE49-F238E27FC236}">
                <a16:creationId xmlns:a16="http://schemas.microsoft.com/office/drawing/2014/main" id="{FE64F19B-8F87-47EE-81DA-AFDF463DDE5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95488" y="283804"/>
            <a:ext cx="614199" cy="614199"/>
          </a:xfrm>
          <a:prstGeom prst="rect">
            <a:avLst/>
          </a:prstGeom>
        </p:spPr>
      </p:pic>
      <p:pic>
        <p:nvPicPr>
          <p:cNvPr id="12" name="Picture 11" descr="Icon&#10;&#10;Description automatically generated">
            <a:extLst>
              <a:ext uri="{FF2B5EF4-FFF2-40B4-BE49-F238E27FC236}">
                <a16:creationId xmlns:a16="http://schemas.microsoft.com/office/drawing/2014/main" id="{A0713397-33B9-4CFE-849F-E14167CBE10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311818" y="283804"/>
            <a:ext cx="614199" cy="614199"/>
          </a:xfrm>
          <a:prstGeom prst="rect">
            <a:avLst/>
          </a:prstGeom>
        </p:spPr>
      </p:pic>
      <p:pic>
        <p:nvPicPr>
          <p:cNvPr id="13" name="Picture 12" descr="Icon&#10;&#10;Description automatically generated">
            <a:extLst>
              <a:ext uri="{FF2B5EF4-FFF2-40B4-BE49-F238E27FC236}">
                <a16:creationId xmlns:a16="http://schemas.microsoft.com/office/drawing/2014/main" id="{96DBD243-BE86-421B-87B2-31516005733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228148" y="283804"/>
            <a:ext cx="614199" cy="614199"/>
          </a:xfrm>
          <a:prstGeom prst="rect">
            <a:avLst/>
          </a:prstGeom>
        </p:spPr>
      </p:pic>
      <p:pic>
        <p:nvPicPr>
          <p:cNvPr id="14" name="Picture 13" descr="Icon&#10;&#10;Description automatically generated">
            <a:extLst>
              <a:ext uri="{FF2B5EF4-FFF2-40B4-BE49-F238E27FC236}">
                <a16:creationId xmlns:a16="http://schemas.microsoft.com/office/drawing/2014/main" id="{3E7CD36D-F70F-4283-AD9F-75C31006EE6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44478" y="283804"/>
            <a:ext cx="614199" cy="614199"/>
          </a:xfrm>
          <a:prstGeom prst="rect">
            <a:avLst/>
          </a:prstGeom>
        </p:spPr>
      </p:pic>
      <p:sp>
        <p:nvSpPr>
          <p:cNvPr id="15" name="Rounded Rectangle 11">
            <a:extLst>
              <a:ext uri="{FF2B5EF4-FFF2-40B4-BE49-F238E27FC236}">
                <a16:creationId xmlns:a16="http://schemas.microsoft.com/office/drawing/2014/main" id="{6017985B-C7D6-496D-93E9-2086DE3CB25D}"/>
              </a:ext>
            </a:extLst>
          </p:cNvPr>
          <p:cNvSpPr/>
          <p:nvPr/>
        </p:nvSpPr>
        <p:spPr>
          <a:xfrm>
            <a:off x="3584531" y="607865"/>
            <a:ext cx="1018235" cy="523220"/>
          </a:xfrm>
          <a:prstGeom prst="roundRect">
            <a:avLst/>
          </a:prstGeom>
          <a:solidFill>
            <a:srgbClr val="FFC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600"/>
          </a:p>
        </p:txBody>
      </p:sp>
      <p:pic>
        <p:nvPicPr>
          <p:cNvPr id="16" name="Picture 15">
            <a:extLst>
              <a:ext uri="{FF2B5EF4-FFF2-40B4-BE49-F238E27FC236}">
                <a16:creationId xmlns:a16="http://schemas.microsoft.com/office/drawing/2014/main" id="{90D5A109-D68B-48B1-A4BB-1F91D5241862}"/>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45000"/>
                    </a14:imgEffect>
                  </a14:imgLayer>
                </a14:imgProps>
              </a:ext>
              <a:ext uri="{28A0092B-C50C-407E-A947-70E740481C1C}">
                <a14:useLocalDpi xmlns:a14="http://schemas.microsoft.com/office/drawing/2010/main" val="0"/>
              </a:ext>
            </a:extLst>
          </a:blip>
          <a:stretch>
            <a:fillRect/>
          </a:stretch>
        </p:blipFill>
        <p:spPr>
          <a:xfrm>
            <a:off x="542031" y="616803"/>
            <a:ext cx="2564571" cy="1162735"/>
          </a:xfrm>
          <a:prstGeom prst="rect">
            <a:avLst/>
          </a:prstGeom>
        </p:spPr>
      </p:pic>
      <p:grpSp>
        <p:nvGrpSpPr>
          <p:cNvPr id="17" name="Group 16">
            <a:extLst>
              <a:ext uri="{FF2B5EF4-FFF2-40B4-BE49-F238E27FC236}">
                <a16:creationId xmlns:a16="http://schemas.microsoft.com/office/drawing/2014/main" id="{3FA0C262-E2A4-4C41-8F88-EF1E22AC1FBF}"/>
              </a:ext>
            </a:extLst>
          </p:cNvPr>
          <p:cNvGrpSpPr/>
          <p:nvPr/>
        </p:nvGrpSpPr>
        <p:grpSpPr>
          <a:xfrm>
            <a:off x="1231134" y="1595320"/>
            <a:ext cx="6556866" cy="570588"/>
            <a:chOff x="1183343" y="1464304"/>
            <a:chExt cx="5945546" cy="570588"/>
          </a:xfrm>
        </p:grpSpPr>
        <p:sp>
          <p:nvSpPr>
            <p:cNvPr id="18" name="TextBox 17">
              <a:extLst>
                <a:ext uri="{FF2B5EF4-FFF2-40B4-BE49-F238E27FC236}">
                  <a16:creationId xmlns:a16="http://schemas.microsoft.com/office/drawing/2014/main" id="{419708A9-E7C0-4437-B35F-79DEF2B75DB9}"/>
                </a:ext>
              </a:extLst>
            </p:cNvPr>
            <p:cNvSpPr txBox="1"/>
            <p:nvPr/>
          </p:nvSpPr>
          <p:spPr>
            <a:xfrm>
              <a:off x="1820069" y="1474175"/>
              <a:ext cx="5308820" cy="461665"/>
            </a:xfrm>
            <a:prstGeom prst="rect">
              <a:avLst/>
            </a:prstGeom>
            <a:noFill/>
            <a:ln w="38100">
              <a:noFill/>
            </a:ln>
          </p:spPr>
          <p:txBody>
            <a:bodyPr wrap="square" rtlCol="0">
              <a:spAutoFit/>
            </a:bodyPr>
            <a:lstStyle/>
            <a:p>
              <a:r>
                <a:rPr lang="en-US" sz="2400" dirty="0" err="1"/>
                <a:t>Số</a:t>
              </a:r>
              <a:r>
                <a:rPr lang="en-US" sz="2400" dirty="0"/>
                <a:t> ?</a:t>
              </a:r>
            </a:p>
          </p:txBody>
        </p:sp>
        <p:sp>
          <p:nvSpPr>
            <p:cNvPr id="19" name="Oval 18">
              <a:extLst>
                <a:ext uri="{FF2B5EF4-FFF2-40B4-BE49-F238E27FC236}">
                  <a16:creationId xmlns:a16="http://schemas.microsoft.com/office/drawing/2014/main" id="{01DF23D1-6CFE-4CAE-823F-D67314ADE9BD}"/>
                </a:ext>
              </a:extLst>
            </p:cNvPr>
            <p:cNvSpPr/>
            <p:nvPr/>
          </p:nvSpPr>
          <p:spPr>
            <a:xfrm>
              <a:off x="1183343" y="1464304"/>
              <a:ext cx="570588" cy="570588"/>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p>
          </p:txBody>
        </p:sp>
      </p:grpSp>
      <p:grpSp>
        <p:nvGrpSpPr>
          <p:cNvPr id="20" name="Group 19">
            <a:extLst>
              <a:ext uri="{FF2B5EF4-FFF2-40B4-BE49-F238E27FC236}">
                <a16:creationId xmlns:a16="http://schemas.microsoft.com/office/drawing/2014/main" id="{0110617A-7F20-4487-B189-05FE7C9D2FD8}"/>
              </a:ext>
            </a:extLst>
          </p:cNvPr>
          <p:cNvGrpSpPr/>
          <p:nvPr/>
        </p:nvGrpSpPr>
        <p:grpSpPr>
          <a:xfrm>
            <a:off x="1933328" y="1917352"/>
            <a:ext cx="9323449" cy="4940648"/>
            <a:chOff x="1859270" y="1759821"/>
            <a:chExt cx="8454190" cy="4940648"/>
          </a:xfrm>
        </p:grpSpPr>
        <p:sp>
          <p:nvSpPr>
            <p:cNvPr id="21" name="TextBox 20">
              <a:extLst>
                <a:ext uri="{FF2B5EF4-FFF2-40B4-BE49-F238E27FC236}">
                  <a16:creationId xmlns:a16="http://schemas.microsoft.com/office/drawing/2014/main" id="{889AE215-B20C-4AAA-81CF-CDB46F6B57E0}"/>
                </a:ext>
              </a:extLst>
            </p:cNvPr>
            <p:cNvSpPr txBox="1"/>
            <p:nvPr/>
          </p:nvSpPr>
          <p:spPr>
            <a:xfrm>
              <a:off x="1859270" y="1759821"/>
              <a:ext cx="8454190" cy="4940648"/>
            </a:xfrm>
            <a:prstGeom prst="rect">
              <a:avLst/>
            </a:prstGeom>
            <a:noFill/>
          </p:spPr>
          <p:txBody>
            <a:bodyPr wrap="square" rtlCol="0">
              <a:spAutoFit/>
            </a:bodyPr>
            <a:lstStyle/>
            <a:p>
              <a:pPr>
                <a:lnSpc>
                  <a:spcPct val="150000"/>
                </a:lnSpc>
              </a:pPr>
              <a:r>
                <a:rPr lang="en-US" sz="2800" dirty="0"/>
                <a:t>a) </a:t>
              </a:r>
              <a:r>
                <a:rPr lang="en-US" sz="2800" dirty="0" err="1"/>
                <a:t>Em</a:t>
              </a:r>
              <a:r>
                <a:rPr lang="en-US" sz="2800" dirty="0"/>
                <a:t> </a:t>
              </a:r>
              <a:r>
                <a:rPr lang="en-US" sz="2800" dirty="0" err="1"/>
                <a:t>hã</a:t>
              </a:r>
              <a:r>
                <a:rPr lang="vi-VN" sz="2800" dirty="0"/>
                <a:t>y</a:t>
              </a:r>
              <a:r>
                <a:rPr lang="en-US" sz="2800" dirty="0"/>
                <a:t> </a:t>
              </a:r>
              <a:r>
                <a:rPr lang="en-US" sz="2800" dirty="0" err="1"/>
                <a:t>quan</a:t>
              </a:r>
              <a:r>
                <a:rPr lang="en-US" sz="2800" dirty="0"/>
                <a:t> </a:t>
              </a:r>
              <a:r>
                <a:rPr lang="en-US" sz="2800" dirty="0" err="1"/>
                <a:t>sát</a:t>
              </a:r>
              <a:r>
                <a:rPr lang="en-US" sz="2800" dirty="0"/>
                <a:t> </a:t>
              </a:r>
              <a:r>
                <a:rPr lang="en-US" sz="2800" dirty="0" err="1"/>
                <a:t>rồi</a:t>
              </a:r>
              <a:r>
                <a:rPr lang="en-US" sz="2800" dirty="0"/>
                <a:t> </a:t>
              </a:r>
              <a:r>
                <a:rPr lang="en-US" sz="2800" dirty="0" err="1"/>
                <a:t>ước</a:t>
              </a:r>
              <a:r>
                <a:rPr lang="en-US" sz="2800" dirty="0"/>
                <a:t> </a:t>
              </a:r>
              <a:r>
                <a:rPr lang="en-US" sz="2800" dirty="0" err="1"/>
                <a:t>lượng</a:t>
              </a:r>
              <a:r>
                <a:rPr lang="en-US" sz="2800" dirty="0"/>
                <a:t>:</a:t>
              </a:r>
              <a:endParaRPr lang="en-VN" sz="2800" dirty="0"/>
            </a:p>
            <a:p>
              <a:pPr>
                <a:lnSpc>
                  <a:spcPct val="150000"/>
                </a:lnSpc>
              </a:pPr>
              <a:r>
                <a:rPr lang="en-US" sz="2800" dirty="0"/>
                <a:t>- </a:t>
              </a:r>
              <a:r>
                <a:rPr lang="en-US" sz="2800" dirty="0" err="1"/>
                <a:t>Cổng</a:t>
              </a:r>
              <a:r>
                <a:rPr lang="en-US" sz="2800" dirty="0"/>
                <a:t> </a:t>
              </a:r>
              <a:r>
                <a:rPr lang="en-US" sz="2800" dirty="0" err="1"/>
                <a:t>trường</a:t>
              </a:r>
              <a:r>
                <a:rPr lang="en-US" sz="2800" dirty="0"/>
                <a:t> </a:t>
              </a:r>
              <a:r>
                <a:rPr lang="en-US" sz="2800" dirty="0" err="1"/>
                <a:t>em</a:t>
              </a:r>
              <a:r>
                <a:rPr lang="en-US" sz="2800" dirty="0"/>
                <a:t> </a:t>
              </a:r>
              <a:r>
                <a:rPr lang="en-US" sz="2800" dirty="0" err="1"/>
                <a:t>rộng</a:t>
              </a:r>
              <a:r>
                <a:rPr lang="en-US" sz="2800" dirty="0"/>
                <a:t> </a:t>
              </a:r>
              <a:r>
                <a:rPr lang="en-US" sz="2800" dirty="0" err="1"/>
                <a:t>khoảng</a:t>
              </a:r>
              <a:r>
                <a:rPr lang="en-US" sz="2800" dirty="0"/>
                <a:t>           m.</a:t>
              </a:r>
              <a:endParaRPr lang="en-VN" sz="2800" dirty="0"/>
            </a:p>
            <a:p>
              <a:pPr>
                <a:lnSpc>
                  <a:spcPct val="150000"/>
                </a:lnSpc>
              </a:pPr>
              <a:r>
                <a:rPr lang="en-US" sz="2800" dirty="0"/>
                <a:t>- </a:t>
              </a:r>
              <a:r>
                <a:rPr lang="en-US" sz="2800" dirty="0" err="1"/>
                <a:t>Tòa</a:t>
              </a:r>
              <a:r>
                <a:rPr lang="en-US" sz="2800" dirty="0"/>
                <a:t> </a:t>
              </a:r>
              <a:r>
                <a:rPr lang="en-US" sz="2800" dirty="0" err="1"/>
                <a:t>nhà</a:t>
              </a:r>
              <a:r>
                <a:rPr lang="en-US" sz="2800" dirty="0"/>
                <a:t> </a:t>
              </a:r>
              <a:r>
                <a:rPr lang="en-US" sz="2800" dirty="0" err="1"/>
                <a:t>em</a:t>
              </a:r>
              <a:r>
                <a:rPr lang="en-US" sz="2800" dirty="0"/>
                <a:t> </a:t>
              </a:r>
              <a:r>
                <a:rPr lang="en-US" sz="2800" dirty="0" err="1"/>
                <a:t>học</a:t>
              </a:r>
              <a:r>
                <a:rPr lang="en-US" sz="2800" dirty="0"/>
                <a:t> </a:t>
              </a:r>
              <a:r>
                <a:rPr lang="en-US" sz="2800" dirty="0" err="1"/>
                <a:t>cao</a:t>
              </a:r>
              <a:r>
                <a:rPr lang="en-US" sz="2800" dirty="0"/>
                <a:t> </a:t>
              </a:r>
              <a:r>
                <a:rPr lang="en-US" sz="2800" dirty="0" err="1"/>
                <a:t>khoảng</a:t>
              </a:r>
              <a:r>
                <a:rPr lang="en-US" sz="2800" dirty="0"/>
                <a:t>             m.</a:t>
              </a:r>
            </a:p>
            <a:p>
              <a:pPr>
                <a:lnSpc>
                  <a:spcPct val="150000"/>
                </a:lnSpc>
              </a:pPr>
              <a:endParaRPr lang="en-VN" dirty="0"/>
            </a:p>
            <a:p>
              <a:pPr>
                <a:lnSpc>
                  <a:spcPct val="150000"/>
                </a:lnSpc>
              </a:pPr>
              <a:r>
                <a:rPr lang="en-US" sz="2800" dirty="0"/>
                <a:t>b) </a:t>
              </a:r>
              <a:r>
                <a:rPr lang="en-US" sz="2800" dirty="0" err="1"/>
                <a:t>Em</a:t>
              </a:r>
              <a:r>
                <a:rPr lang="en-US" sz="2800" dirty="0"/>
                <a:t> </a:t>
              </a:r>
              <a:r>
                <a:rPr lang="en-US" sz="2800" dirty="0" err="1"/>
                <a:t>hãy</a:t>
              </a:r>
              <a:r>
                <a:rPr lang="en-US" sz="2800" dirty="0"/>
                <a:t> </a:t>
              </a:r>
              <a:r>
                <a:rPr lang="en-US" sz="2800" dirty="0" err="1"/>
                <a:t>đo</a:t>
              </a:r>
              <a:r>
                <a:rPr lang="en-US" sz="2800" dirty="0"/>
                <a:t> </a:t>
              </a:r>
              <a:r>
                <a:rPr lang="en-US" sz="2800" dirty="0" err="1"/>
                <a:t>rồi</a:t>
              </a:r>
              <a:r>
                <a:rPr lang="en-US" sz="2800" dirty="0"/>
                <a:t> </a:t>
              </a:r>
              <a:r>
                <a:rPr lang="en-US" sz="2800" dirty="0" err="1"/>
                <a:t>ghi</a:t>
              </a:r>
              <a:r>
                <a:rPr lang="en-US" sz="2800" dirty="0"/>
                <a:t> </a:t>
              </a:r>
              <a:r>
                <a:rPr lang="en-US" sz="2800" dirty="0" err="1"/>
                <a:t>lại</a:t>
              </a:r>
              <a:r>
                <a:rPr lang="en-US" sz="2800" dirty="0"/>
                <a:t>:</a:t>
              </a:r>
              <a:endParaRPr lang="en-VN" sz="2800" dirty="0"/>
            </a:p>
            <a:p>
              <a:pPr>
                <a:lnSpc>
                  <a:spcPct val="150000"/>
                </a:lnSpc>
              </a:pPr>
              <a:r>
                <a:rPr lang="en-US" sz="2800" dirty="0"/>
                <a:t>- </a:t>
              </a:r>
              <a:r>
                <a:rPr lang="en-US" sz="2800" dirty="0" err="1"/>
                <a:t>Cổng</a:t>
              </a:r>
              <a:r>
                <a:rPr lang="en-US" sz="2800" dirty="0"/>
                <a:t> </a:t>
              </a:r>
              <a:r>
                <a:rPr lang="en-US" sz="2800" dirty="0" err="1"/>
                <a:t>trường</a:t>
              </a:r>
              <a:r>
                <a:rPr lang="en-US" sz="2800" dirty="0"/>
                <a:t> </a:t>
              </a:r>
              <a:r>
                <a:rPr lang="en-US" sz="2800" dirty="0" err="1"/>
                <a:t>em</a:t>
              </a:r>
              <a:r>
                <a:rPr lang="en-US" sz="2800" dirty="0"/>
                <a:t> </a:t>
              </a:r>
              <a:r>
                <a:rPr lang="en-US" sz="2800" dirty="0" err="1"/>
                <a:t>rộng</a:t>
              </a:r>
              <a:r>
                <a:rPr lang="en-US" sz="2800" dirty="0"/>
                <a:t>              m.</a:t>
              </a:r>
              <a:endParaRPr lang="en-VN" sz="2800" dirty="0"/>
            </a:p>
            <a:p>
              <a:pPr>
                <a:lnSpc>
                  <a:spcPct val="150000"/>
                </a:lnSpc>
              </a:pPr>
              <a:r>
                <a:rPr lang="en-US" sz="2800" dirty="0"/>
                <a:t>- Hai </a:t>
              </a:r>
              <a:r>
                <a:rPr lang="en-US" sz="2800" dirty="0" err="1"/>
                <a:t>cây</a:t>
              </a:r>
              <a:r>
                <a:rPr lang="en-US" sz="2800" dirty="0"/>
                <a:t> </a:t>
              </a:r>
              <a:r>
                <a:rPr lang="en-US" sz="2800" dirty="0" err="1"/>
                <a:t>ở</a:t>
              </a:r>
              <a:r>
                <a:rPr lang="en-US" sz="2800" dirty="0"/>
                <a:t> </a:t>
              </a:r>
              <a:r>
                <a:rPr lang="en-US" sz="2800" dirty="0" err="1"/>
                <a:t>sân</a:t>
              </a:r>
              <a:r>
                <a:rPr lang="en-US" sz="2800" dirty="0"/>
                <a:t> </a:t>
              </a:r>
              <a:r>
                <a:rPr lang="en-US" sz="2800" dirty="0" err="1"/>
                <a:t>trường</a:t>
              </a:r>
              <a:r>
                <a:rPr lang="en-US" sz="2800" dirty="0"/>
                <a:t> </a:t>
              </a:r>
              <a:r>
                <a:rPr lang="en-US" sz="2800" dirty="0" err="1"/>
                <a:t>cách</a:t>
              </a:r>
              <a:r>
                <a:rPr lang="en-US" sz="2800" dirty="0"/>
                <a:t> </a:t>
              </a:r>
              <a:r>
                <a:rPr lang="en-US" sz="2800" dirty="0" err="1"/>
                <a:t>nhau</a:t>
              </a:r>
              <a:r>
                <a:rPr lang="en-US" sz="2800" dirty="0"/>
                <a:t>           m.</a:t>
              </a:r>
              <a:endParaRPr lang="en-VN" sz="2800" dirty="0"/>
            </a:p>
            <a:p>
              <a:pPr>
                <a:lnSpc>
                  <a:spcPct val="150000"/>
                </a:lnSpc>
              </a:pPr>
              <a:endParaRPr lang="en-VN" sz="2800" dirty="0"/>
            </a:p>
          </p:txBody>
        </p:sp>
        <p:sp>
          <p:nvSpPr>
            <p:cNvPr id="22" name="Rounded Rectangle 13">
              <a:extLst>
                <a:ext uri="{FF2B5EF4-FFF2-40B4-BE49-F238E27FC236}">
                  <a16:creationId xmlns:a16="http://schemas.microsoft.com/office/drawing/2014/main" id="{2ACE8AFE-511A-4205-9DE8-5ADFFACE4086}"/>
                </a:ext>
              </a:extLst>
            </p:cNvPr>
            <p:cNvSpPr/>
            <p:nvPr/>
          </p:nvSpPr>
          <p:spPr>
            <a:xfrm>
              <a:off x="6862625" y="2385076"/>
              <a:ext cx="949960"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a:solidFill>
                    <a:srgbClr val="000000"/>
                  </a:solidFill>
                </a:rPr>
                <a:t>?</a:t>
              </a:r>
            </a:p>
          </p:txBody>
        </p:sp>
        <p:sp>
          <p:nvSpPr>
            <p:cNvPr id="23" name="Rounded Rectangle 14">
              <a:extLst>
                <a:ext uri="{FF2B5EF4-FFF2-40B4-BE49-F238E27FC236}">
                  <a16:creationId xmlns:a16="http://schemas.microsoft.com/office/drawing/2014/main" id="{DD94936E-46E3-4570-ADB1-528526F4DF10}"/>
                </a:ext>
              </a:extLst>
            </p:cNvPr>
            <p:cNvSpPr/>
            <p:nvPr/>
          </p:nvSpPr>
          <p:spPr>
            <a:xfrm>
              <a:off x="6862625" y="3146378"/>
              <a:ext cx="949960"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a:solidFill>
                    <a:srgbClr val="000000"/>
                  </a:solidFill>
                </a:rPr>
                <a:t>?</a:t>
              </a:r>
            </a:p>
          </p:txBody>
        </p:sp>
        <p:sp>
          <p:nvSpPr>
            <p:cNvPr id="24" name="Rounded Rectangle 15">
              <a:extLst>
                <a:ext uri="{FF2B5EF4-FFF2-40B4-BE49-F238E27FC236}">
                  <a16:creationId xmlns:a16="http://schemas.microsoft.com/office/drawing/2014/main" id="{19AFB4BC-AD8E-419E-A93D-356ADA8221E3}"/>
                </a:ext>
              </a:extLst>
            </p:cNvPr>
            <p:cNvSpPr/>
            <p:nvPr/>
          </p:nvSpPr>
          <p:spPr>
            <a:xfrm>
              <a:off x="5707314" y="4773128"/>
              <a:ext cx="949960"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a:solidFill>
                    <a:srgbClr val="000000"/>
                  </a:solidFill>
                </a:rPr>
                <a:t>?</a:t>
              </a:r>
            </a:p>
          </p:txBody>
        </p:sp>
        <p:sp>
          <p:nvSpPr>
            <p:cNvPr id="25" name="Rounded Rectangle 16">
              <a:extLst>
                <a:ext uri="{FF2B5EF4-FFF2-40B4-BE49-F238E27FC236}">
                  <a16:creationId xmlns:a16="http://schemas.microsoft.com/office/drawing/2014/main" id="{3A9281D7-02FE-4C17-A523-2F44CF49365E}"/>
                </a:ext>
              </a:extLst>
            </p:cNvPr>
            <p:cNvSpPr/>
            <p:nvPr/>
          </p:nvSpPr>
          <p:spPr>
            <a:xfrm>
              <a:off x="7168090" y="5359155"/>
              <a:ext cx="949960"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a:solidFill>
                    <a:srgbClr val="000000"/>
                  </a:solidFill>
                </a:rPr>
                <a:t>?</a:t>
              </a:r>
            </a:p>
          </p:txBody>
        </p:sp>
      </p:grpSp>
    </p:spTree>
    <p:extLst>
      <p:ext uri="{BB962C8B-B14F-4D97-AF65-F5344CB8AC3E}">
        <p14:creationId xmlns:p14="http://schemas.microsoft.com/office/powerpoint/2010/main" val="392103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pic>
        <p:nvPicPr>
          <p:cNvPr id="28" name="图片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03157"/>
          </a:xfrm>
          <a:prstGeom prst="rect">
            <a:avLst/>
          </a:prstGeom>
        </p:spPr>
      </p:pic>
      <p:sp>
        <p:nvSpPr>
          <p:cNvPr id="15" name="TextBox 14">
            <a:extLst>
              <a:ext uri="{FF2B5EF4-FFF2-40B4-BE49-F238E27FC236}">
                <a16:creationId xmlns:a16="http://schemas.microsoft.com/office/drawing/2014/main" id="{C4F8E5F2-4792-4415-B6B7-F49CEAC375A5}"/>
              </a:ext>
            </a:extLst>
          </p:cNvPr>
          <p:cNvSpPr txBox="1"/>
          <p:nvPr/>
        </p:nvSpPr>
        <p:spPr>
          <a:xfrm>
            <a:off x="2462829" y="1431697"/>
            <a:ext cx="6968575" cy="1080617"/>
          </a:xfrm>
          <a:prstGeom prst="rect">
            <a:avLst/>
          </a:prstGeom>
          <a:noFill/>
          <a:ln>
            <a:noFill/>
          </a:ln>
        </p:spPr>
        <p:txBody>
          <a:bodyPr wrap="non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6000" b="0" i="0" u="none" strike="noStrike" kern="1200" cap="none" spc="0" normalizeH="0" baseline="0" noProof="0" dirty="0">
                <a:ln>
                  <a:solidFill>
                    <a:srgbClr val="00B050"/>
                  </a:solid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rPr>
              <a:t>CỦNG CỐ KIẾN THỨC</a:t>
            </a:r>
            <a:endParaRPr kumimoji="0" lang="vi-VN" sz="8000" b="0" i="0" u="none" strike="noStrike" kern="1200" cap="none" spc="0" normalizeH="0" baseline="0" noProof="0" dirty="0">
              <a:ln>
                <a:solidFill>
                  <a:srgbClr val="00B050"/>
                </a:solid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70674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124200" y="2985656"/>
            <a:ext cx="6400800" cy="2062103"/>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sz="3200">
                <a:solidFill>
                  <a:prstClr val="white"/>
                </a:solidFill>
                <a:latin typeface="Times New Roman" pitchFamily="18" charset="0"/>
                <a:cs typeface="Times New Roman" pitchFamily="18" charset="0"/>
              </a:rPr>
              <a:t>Chú Sóc nâu đang cố gắng nhặt những hạt dẻ để mang về tổ. Các em hãy giúp đỡ chú Sóc bằng cách trả lời đúng các câu hỏi nhé.</a:t>
            </a:r>
          </a:p>
        </p:txBody>
      </p:sp>
      <p:pic>
        <p:nvPicPr>
          <p:cNvPr id="5" name="Picture 5" descr="C:\Users\ADMIN\Desktop\Tai nguyen thiet ke tro choi\Bảng gỗ\choi.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25193" y1="73818" x2="14065" y2="92727"/>
                      </a14:backgroundRemoval>
                    </a14:imgEffect>
                  </a14:imgLayer>
                </a14:imgProps>
              </a:ext>
              <a:ext uri="{28A0092B-C50C-407E-A947-70E740481C1C}">
                <a14:useLocalDpi xmlns:a14="http://schemas.microsoft.com/office/drawing/2010/main" val="0"/>
              </a:ext>
            </a:extLst>
          </a:blip>
          <a:srcRect/>
          <a:stretch>
            <a:fillRect/>
          </a:stretch>
        </p:blipFill>
        <p:spPr bwMode="auto">
          <a:xfrm>
            <a:off x="8763000" y="38426"/>
            <a:ext cx="1747960" cy="668655"/>
          </a:xfrm>
          <a:prstGeom prst="rect">
            <a:avLst/>
          </a:prstGeom>
          <a:noFill/>
          <a:extLst>
            <a:ext uri="{909E8E84-426E-40DD-AFC4-6F175D3DCCD1}">
              <a14:hiddenFill xmlns:a14="http://schemas.microsoft.com/office/drawing/2010/main">
                <a:solidFill>
                  <a:srgbClr val="FFFFFF"/>
                </a:solidFill>
              </a14:hiddenFill>
            </a:ext>
          </a:extLst>
        </p:spPr>
      </p:pic>
      <p:pic>
        <p:nvPicPr>
          <p:cNvPr id="6" name="PartOfYourWorld-V.A-356548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676400" y="-42884"/>
            <a:ext cx="609600" cy="609600"/>
          </a:xfrm>
          <a:prstGeom prst="rect">
            <a:avLst/>
          </a:prstGeom>
        </p:spPr>
      </p:pic>
    </p:spTree>
    <p:extLst>
      <p:ext uri="{BB962C8B-B14F-4D97-AF65-F5344CB8AC3E}">
        <p14:creationId xmlns:p14="http://schemas.microsoft.com/office/powerpoint/2010/main" val="366192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3"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4000" r="-4000"/>
          </a:stretch>
        </a:blipFill>
        <a:effectLst/>
      </p:bgPr>
    </p:bg>
    <p:spTree>
      <p:nvGrpSpPr>
        <p:cNvPr id="1" name=""/>
        <p:cNvGrpSpPr/>
        <p:nvPr/>
      </p:nvGrpSpPr>
      <p:grpSpPr>
        <a:xfrm>
          <a:off x="0" y="0"/>
          <a:ext cx="0" cy="0"/>
          <a:chOff x="0" y="0"/>
          <a:chExt cx="0" cy="0"/>
        </a:xfrm>
      </p:grpSpPr>
      <p:sp>
        <p:nvSpPr>
          <p:cNvPr id="2" name="Rounded Rectangle 1"/>
          <p:cNvSpPr/>
          <p:nvPr/>
        </p:nvSpPr>
        <p:spPr>
          <a:xfrm>
            <a:off x="1818167" y="152400"/>
            <a:ext cx="8506047" cy="20574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latin typeface="Calibri"/>
            </a:endParaRPr>
          </a:p>
        </p:txBody>
      </p:sp>
      <p:sp>
        <p:nvSpPr>
          <p:cNvPr id="3" name="TextBox 2"/>
          <p:cNvSpPr txBox="1"/>
          <p:nvPr/>
        </p:nvSpPr>
        <p:spPr>
          <a:xfrm>
            <a:off x="2700670" y="302330"/>
            <a:ext cx="6953693" cy="1569660"/>
          </a:xfrm>
          <a:prstGeom prst="rect">
            <a:avLst/>
          </a:prstGeom>
          <a:noFill/>
        </p:spPr>
        <p:txBody>
          <a:bodyPr wrap="square" rtlCol="0">
            <a:spAutoFit/>
          </a:bodyPr>
          <a:lstStyle/>
          <a:p>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Quỳnh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mua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kem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hết</a:t>
            </a:r>
            <a:r>
              <a:rPr lang="en-US" sz="3200" dirty="0">
                <a:solidFill>
                  <a:prstClr val="black"/>
                </a:solidFill>
                <a:latin typeface="Times New Roman" pitchFamily="18" charset="0"/>
                <a:cs typeface="Times New Roman" pitchFamily="18" charset="0"/>
              </a:rPr>
              <a:t> 5000 </a:t>
            </a:r>
            <a:r>
              <a:rPr lang="en-US" sz="3200" dirty="0" err="1">
                <a:solidFill>
                  <a:prstClr val="black"/>
                </a:solidFill>
                <a:latin typeface="Times New Roman" pitchFamily="18" charset="0"/>
                <a:cs typeface="Times New Roman" pitchFamily="18" charset="0"/>
              </a:rPr>
              <a:t>đồng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Hỏi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Quỳnh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phải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chọn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tờ</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nào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để</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trả</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cô</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bán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hàng</a:t>
            </a:r>
            <a:r>
              <a:rPr lang="en-US" sz="3200" dirty="0">
                <a:solidFill>
                  <a:prstClr val="black"/>
                </a:solidFill>
                <a:latin typeface="Times New Roman" pitchFamily="18" charset="0"/>
                <a:cs typeface="Times New Roman" pitchFamily="18" charset="0"/>
              </a:rPr>
              <a:t>?</a:t>
            </a:r>
          </a:p>
        </p:txBody>
      </p:sp>
      <p:sp>
        <p:nvSpPr>
          <p:cNvPr id="7" name="TextBox 6"/>
          <p:cNvSpPr txBox="1"/>
          <p:nvPr/>
        </p:nvSpPr>
        <p:spPr>
          <a:xfrm>
            <a:off x="969336" y="3174607"/>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 </a:t>
            </a:r>
          </a:p>
        </p:txBody>
      </p:sp>
      <p:sp>
        <p:nvSpPr>
          <p:cNvPr id="8" name="TextBox 7"/>
          <p:cNvSpPr txBox="1"/>
          <p:nvPr/>
        </p:nvSpPr>
        <p:spPr>
          <a:xfrm>
            <a:off x="969336" y="4550803"/>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a:t>
            </a:r>
          </a:p>
        </p:txBody>
      </p:sp>
      <p:sp>
        <p:nvSpPr>
          <p:cNvPr id="9" name="TextBox 8"/>
          <p:cNvSpPr txBox="1"/>
          <p:nvPr/>
        </p:nvSpPr>
        <p:spPr>
          <a:xfrm>
            <a:off x="7086600" y="4572001"/>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a:t>
            </a:r>
          </a:p>
        </p:txBody>
      </p:sp>
      <p:sp>
        <p:nvSpPr>
          <p:cNvPr id="10" name="TextBox 9"/>
          <p:cNvSpPr txBox="1"/>
          <p:nvPr/>
        </p:nvSpPr>
        <p:spPr>
          <a:xfrm>
            <a:off x="7086600" y="3312679"/>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a:t>
            </a: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8430490" y="4864388"/>
            <a:ext cx="2202874" cy="1927869"/>
          </a:xfrm>
          <a:prstGeom prst="rect">
            <a:avLst/>
          </a:prstGeom>
        </p:spPr>
      </p:pic>
      <p:pic>
        <p:nvPicPr>
          <p:cNvPr id="13" name="B"/>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456710" y="2130997"/>
            <a:ext cx="4800601" cy="4826694"/>
          </a:xfrm>
          <a:prstGeom prst="rect">
            <a:avLst/>
          </a:prstGeom>
        </p:spPr>
      </p:pic>
      <p:pic>
        <p:nvPicPr>
          <p:cNvPr id="16" name="C"/>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609110" y="2283397"/>
            <a:ext cx="4800601" cy="4826694"/>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20600" y="216767"/>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60514" y="1168687"/>
            <a:ext cx="609600" cy="6096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56885" y="2283397"/>
            <a:ext cx="609600" cy="6096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20600" y="3504490"/>
            <a:ext cx="609600" cy="609600"/>
          </a:xfrm>
          <a:prstGeom prst="rect">
            <a:avLst/>
          </a:prstGeom>
        </p:spPr>
      </p:pic>
      <p:pic>
        <p:nvPicPr>
          <p:cNvPr id="23" name="Picture 22" descr="5000 đồng (tiền Việt) – Wikipedia tiếng Việt">
            <a:extLst>
              <a:ext uri="{FF2B5EF4-FFF2-40B4-BE49-F238E27FC236}">
                <a16:creationId xmlns:a16="http://schemas.microsoft.com/office/drawing/2014/main" id="{ED52C060-CC80-D445-B4E5-F4B6DCD660D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79114" y="2526210"/>
            <a:ext cx="3412372" cy="169335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FF61B768-80F6-7B4B-BB89-7E77E0534803}"/>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sharpenSoften amount="46000"/>
                    </a14:imgEffect>
                  </a14:imgLayer>
                </a14:imgProps>
              </a:ext>
              <a:ext uri="{28A0092B-C50C-407E-A947-70E740481C1C}">
                <a14:useLocalDpi xmlns:a14="http://schemas.microsoft.com/office/drawing/2010/main" val="0"/>
              </a:ext>
            </a:extLst>
          </a:blip>
          <a:srcRect/>
          <a:stretch>
            <a:fillRect/>
          </a:stretch>
        </p:blipFill>
        <p:spPr bwMode="auto">
          <a:xfrm>
            <a:off x="1779114" y="4490310"/>
            <a:ext cx="3186727" cy="163676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Tiền 1 nghìn - Tư liệu Tiểu học - Đinh Hữu - Luyện chữ đẹp Thầy Đinh Văn Hữu">
            <a:extLst>
              <a:ext uri="{FF2B5EF4-FFF2-40B4-BE49-F238E27FC236}">
                <a16:creationId xmlns:a16="http://schemas.microsoft.com/office/drawing/2014/main" id="{C4D0EBA0-331F-EF4C-AD6F-07D0119443DE}"/>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sharpenSoften amount="19000"/>
                    </a14:imgEffect>
                    <a14:imgEffect>
                      <a14:brightnessContrast bright="6000"/>
                    </a14:imgEffect>
                  </a14:imgLayer>
                </a14:imgProps>
              </a:ext>
              <a:ext uri="{28A0092B-C50C-407E-A947-70E740481C1C}">
                <a14:useLocalDpi xmlns:a14="http://schemas.microsoft.com/office/drawing/2010/main" val="0"/>
              </a:ext>
            </a:extLst>
          </a:blip>
          <a:srcRect b="50000"/>
          <a:stretch/>
        </p:blipFill>
        <p:spPr bwMode="auto">
          <a:xfrm>
            <a:off x="7821708" y="4490310"/>
            <a:ext cx="3432476" cy="169335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200 đồng (tiền Việt) – Wikipedia tiếng Việt">
            <a:extLst>
              <a:ext uri="{FF2B5EF4-FFF2-40B4-BE49-F238E27FC236}">
                <a16:creationId xmlns:a16="http://schemas.microsoft.com/office/drawing/2014/main" id="{D3EC506E-B8FC-C049-BA37-2973C274267F}"/>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sharpenSoften amount="37000"/>
                    </a14:imgEffect>
                  </a14:imgLayer>
                </a14:imgProps>
              </a:ext>
              <a:ext uri="{28A0092B-C50C-407E-A947-70E740481C1C}">
                <a14:useLocalDpi xmlns:a14="http://schemas.microsoft.com/office/drawing/2010/main" val="0"/>
              </a:ext>
            </a:extLst>
          </a:blip>
          <a:srcRect/>
          <a:stretch>
            <a:fillRect/>
          </a:stretch>
        </p:blipFill>
        <p:spPr bwMode="auto">
          <a:xfrm>
            <a:off x="7835954" y="2582077"/>
            <a:ext cx="3386710" cy="1693356"/>
          </a:xfrm>
          <a:prstGeom prst="rect">
            <a:avLst/>
          </a:prstGeom>
          <a:noFill/>
          <a:extLst>
            <a:ext uri="{909E8E84-426E-40DD-AFC4-6F175D3DCCD1}">
              <a14:hiddenFill xmlns:a14="http://schemas.microsoft.com/office/drawing/2010/main">
                <a:solidFill>
                  <a:srgbClr val="FFFFFF"/>
                </a:solidFill>
              </a14:hiddenFill>
            </a:ext>
          </a:extLst>
        </p:spPr>
      </p:pic>
      <p:pic>
        <p:nvPicPr>
          <p:cNvPr id="12" name="Đ"/>
          <p:cNvPicPr>
            <a:picLocks noChangeAspect="1"/>
          </p:cNvPicPr>
          <p:nvPr/>
        </p:nvPicPr>
        <p:blipFill rotWithShape="1">
          <a:blip r:embed="rId19">
            <a:extLst>
              <a:ext uri="{BEBA8EAE-BF5A-486C-A8C5-ECC9F3942E4B}">
                <a14:imgProps xmlns:a14="http://schemas.microsoft.com/office/drawing/2010/main">
                  <a14:imgLayer r:embed="rId20">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4017819" y="1370180"/>
            <a:ext cx="4468090" cy="5487820"/>
          </a:xfrm>
          <a:prstGeom prst="rect">
            <a:avLst/>
          </a:prstGeom>
        </p:spPr>
      </p:pic>
      <p:pic>
        <p:nvPicPr>
          <p:cNvPr id="17" name="D"/>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404756" y="2089608"/>
            <a:ext cx="4800601" cy="4826694"/>
          </a:xfrm>
          <a:prstGeom prst="rect">
            <a:avLst/>
          </a:prstGeom>
        </p:spPr>
      </p:pic>
    </p:spTree>
    <p:extLst>
      <p:ext uri="{BB962C8B-B14F-4D97-AF65-F5344CB8AC3E}">
        <p14:creationId xmlns:p14="http://schemas.microsoft.com/office/powerpoint/2010/main" val="120662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4" presetClass="entr" presetSubtype="1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randombar(horizontal)">
                                      <p:cBhvr>
                                        <p:cTn id="28" dur="500"/>
                                        <p:tgtEl>
                                          <p:spTgt spid="26"/>
                                        </p:tgtEl>
                                      </p:cBhvr>
                                    </p:animEffect>
                                  </p:childTnLst>
                                </p:cTn>
                              </p:par>
                              <p:par>
                                <p:cTn id="29" presetID="14" presetClass="entr" presetSubtype="1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randombar(horizontal)">
                                      <p:cBhvr>
                                        <p:cTn id="31" dur="500"/>
                                        <p:tgtEl>
                                          <p:spTgt spid="25"/>
                                        </p:tgtEl>
                                      </p:cBhvr>
                                    </p:animEffect>
                                  </p:childTnLst>
                                </p:cTn>
                              </p:par>
                              <p:par>
                                <p:cTn id="32" presetID="14" presetClass="entr" presetSubtype="10"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randombar(horizontal)">
                                      <p:cBhvr>
                                        <p:cTn id="3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par>
                                <p:cTn id="40" presetID="1" presetClass="mediacall" presetSubtype="0" fill="hold" nodeType="withEffect">
                                  <p:stCondLst>
                                    <p:cond delay="0"/>
                                  </p:stCondLst>
                                  <p:childTnLst>
                                    <p:cmd type="call" cmd="playFrom(0.0)">
                                      <p:cBhvr>
                                        <p:cTn id="41" dur="8091" fill="hold"/>
                                        <p:tgtEl>
                                          <p:spTgt spid="18"/>
                                        </p:tgtEl>
                                      </p:cBhvr>
                                    </p:cmd>
                                  </p:childTnLst>
                                </p:cTn>
                              </p:par>
                            </p:childTnLst>
                          </p:cTn>
                        </p:par>
                      </p:childTnLst>
                    </p:cTn>
                  </p:par>
                </p:childTnLst>
              </p:cTn>
              <p:nextCondLst>
                <p:cond evt="onClick" delay="0">
                  <p:tgtEl>
                    <p:spTgt spid="7"/>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8" restart="whenNotActive" fill="hold" evtFilter="cancelBubble" nodeType="interactiveSeq">
                <p:stCondLst>
                  <p:cond evt="onClick" delay="0">
                    <p:tgtEl>
                      <p:spTgt spid="10"/>
                    </p:tgtEl>
                  </p:cond>
                </p:stCondLst>
                <p:endSync evt="end" delay="0">
                  <p:rtn val="all"/>
                </p:endSync>
                <p:childTnLst>
                  <p:par>
                    <p:cTn id="49" fill="hold">
                      <p:stCondLst>
                        <p:cond delay="0"/>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par>
                                <p:cTn id="54" presetID="1" presetClass="mediacall" presetSubtype="0" fill="hold" nodeType="withEffect">
                                  <p:stCondLst>
                                    <p:cond delay="0"/>
                                  </p:stCondLst>
                                  <p:childTnLst>
                                    <p:cmd type="call" cmd="playFrom(0.0)">
                                      <p:cBhvr>
                                        <p:cTn id="55" dur="8158" fill="hold"/>
                                        <p:tgtEl>
                                          <p:spTgt spid="19"/>
                                        </p:tgtEl>
                                      </p:cBhvr>
                                    </p:cmd>
                                  </p:childTnLst>
                                </p:cTn>
                              </p:par>
                            </p:childTnLst>
                          </p:cTn>
                        </p:par>
                      </p:childTnLst>
                    </p:cTn>
                  </p:par>
                </p:childTnLst>
              </p:cTn>
              <p:nextCondLst>
                <p:cond evt="onClick" delay="0">
                  <p:tgtEl>
                    <p:spTgt spid="10"/>
                  </p:tgtEl>
                </p:cond>
              </p:nextCondLst>
            </p:seq>
            <p:seq concurrent="1" nextAc="seek">
              <p:cTn id="56" restart="whenNotActive" fill="hold" evtFilter="cancelBubble" nodeType="interactiveSeq">
                <p:stCondLst>
                  <p:cond evt="onClick" delay="0">
                    <p:tgtEl>
                      <p:spTgt spid="13"/>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3"/>
                                        </p:tgtEl>
                                      </p:cBhvr>
                                    </p:animEffect>
                                    <p:set>
                                      <p:cBhvr>
                                        <p:cTn id="6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62" restart="whenNotActive" fill="hold" evtFilter="cancelBubble" nodeType="interactiveSeq">
                <p:stCondLst>
                  <p:cond evt="onClick" delay="0">
                    <p:tgtEl>
                      <p:spTgt spid="8"/>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par>
                                <p:cTn id="68" presetID="1" presetClass="mediacall" presetSubtype="0" fill="hold" nodeType="withEffect">
                                  <p:stCondLst>
                                    <p:cond delay="0"/>
                                  </p:stCondLst>
                                  <p:childTnLst>
                                    <p:cmd type="call" cmd="playFrom(0.0)">
                                      <p:cBhvr>
                                        <p:cTn id="69" dur="8158" fill="hold"/>
                                        <p:tgtEl>
                                          <p:spTgt spid="21"/>
                                        </p:tgtEl>
                                      </p:cBhvr>
                                    </p:cmd>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16"/>
                    </p:tgtEl>
                  </p:cond>
                </p:stCondLst>
                <p:endSync evt="end" delay="0">
                  <p:rtn val="all"/>
                </p:endSync>
                <p:childTnLst>
                  <p:par>
                    <p:cTn id="71" fill="hold">
                      <p:stCondLst>
                        <p:cond delay="0"/>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500"/>
                                        <p:tgtEl>
                                          <p:spTgt spid="16"/>
                                        </p:tgtEl>
                                      </p:cBhvr>
                                    </p:animEffect>
                                    <p:set>
                                      <p:cBhvr>
                                        <p:cTn id="7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6" restart="whenNotActive" fill="hold" evtFilter="cancelBubble" nodeType="interactiveSeq">
                <p:stCondLst>
                  <p:cond evt="onClick" delay="0">
                    <p:tgtEl>
                      <p:spTgt spid="9"/>
                    </p:tgtEl>
                  </p:cond>
                </p:stCondLst>
                <p:endSync evt="end" delay="0">
                  <p:rtn val="all"/>
                </p:endSync>
                <p:childTnLst>
                  <p:par>
                    <p:cTn id="77" fill="hold">
                      <p:stCondLst>
                        <p:cond delay="0"/>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par>
                                <p:cTn id="82" presetID="1" presetClass="mediacall" presetSubtype="0" fill="hold" nodeType="withEffect">
                                  <p:stCondLst>
                                    <p:cond delay="0"/>
                                  </p:stCondLst>
                                  <p:childTnLst>
                                    <p:cmd type="call" cmd="playFrom(0.0)">
                                      <p:cBhvr>
                                        <p:cTn id="83" dur="8158" fill="hold"/>
                                        <p:tgtEl>
                                          <p:spTgt spid="22"/>
                                        </p:tgtEl>
                                      </p:cBhvr>
                                    </p:cmd>
                                  </p:childTnLst>
                                </p:cTn>
                              </p:par>
                            </p:childTnLst>
                          </p:cTn>
                        </p:par>
                      </p:childTnLst>
                    </p:cTn>
                  </p:par>
                </p:childTnLst>
              </p:cTn>
              <p:nextCondLst>
                <p:cond evt="onClick" delay="0">
                  <p:tgtEl>
                    <p:spTgt spid="9"/>
                  </p:tgtEl>
                </p:cond>
              </p:nextCondLst>
            </p:seq>
            <p:seq concurrent="1" nextAc="seek">
              <p:cTn id="84" restart="whenNotActive" fill="hold" evtFilter="cancelBubble" nodeType="interactiveSeq">
                <p:stCondLst>
                  <p:cond evt="onClick" delay="0">
                    <p:tgtEl>
                      <p:spTgt spid="17"/>
                    </p:tgtEl>
                  </p:cond>
                </p:stCondLst>
                <p:endSync evt="end" delay="0">
                  <p:rtn val="all"/>
                </p:endSync>
                <p:childTnLst>
                  <p:par>
                    <p:cTn id="85" fill="hold">
                      <p:stCondLst>
                        <p:cond delay="0"/>
                      </p:stCondLst>
                      <p:childTnLst>
                        <p:par>
                          <p:cTn id="86" fill="hold">
                            <p:stCondLst>
                              <p:cond delay="0"/>
                            </p:stCondLst>
                            <p:childTnLst>
                              <p:par>
                                <p:cTn id="87" presetID="10" presetClass="exit" presetSubtype="0" fill="hold" nodeType="clickEffect">
                                  <p:stCondLst>
                                    <p:cond delay="0"/>
                                  </p:stCondLst>
                                  <p:childTnLst>
                                    <p:animEffect transition="out" filter="fade">
                                      <p:cBhvr>
                                        <p:cTn id="88" dur="500"/>
                                        <p:tgtEl>
                                          <p:spTgt spid="17"/>
                                        </p:tgtEl>
                                      </p:cBhvr>
                                    </p:animEffect>
                                    <p:set>
                                      <p:cBhvr>
                                        <p:cTn id="8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90" fill="hold" display="0">
                  <p:stCondLst>
                    <p:cond delay="indefinite"/>
                  </p:stCondLst>
                  <p:endCondLst>
                    <p:cond evt="onStopAudio" delay="0">
                      <p:tgtEl>
                        <p:sldTgt/>
                      </p:tgtEl>
                    </p:cond>
                  </p:endCondLst>
                </p:cTn>
                <p:tgtEl>
                  <p:spTgt spid="18"/>
                </p:tgtEl>
              </p:cMediaNode>
            </p:audio>
            <p:audio>
              <p:cMediaNode vol="80000">
                <p:cTn id="91" fill="hold" display="0">
                  <p:stCondLst>
                    <p:cond delay="indefinite"/>
                  </p:stCondLst>
                  <p:endCondLst>
                    <p:cond evt="onStopAudio" delay="0">
                      <p:tgtEl>
                        <p:sldTgt/>
                      </p:tgtEl>
                    </p:cond>
                  </p:endCondLst>
                </p:cTn>
                <p:tgtEl>
                  <p:spTgt spid="19"/>
                </p:tgtEl>
              </p:cMediaNode>
            </p:audio>
            <p:audio>
              <p:cMediaNode vol="80000">
                <p:cTn id="92" fill="hold" display="0">
                  <p:stCondLst>
                    <p:cond delay="indefinite"/>
                  </p:stCondLst>
                  <p:endCondLst>
                    <p:cond evt="onStopAudio" delay="0">
                      <p:tgtEl>
                        <p:sldTgt/>
                      </p:tgtEl>
                    </p:cond>
                  </p:endCondLst>
                </p:cTn>
                <p:tgtEl>
                  <p:spTgt spid="21"/>
                </p:tgtEl>
              </p:cMediaNode>
            </p:audio>
            <p:audio>
              <p:cMediaNode vol="80000">
                <p:cTn id="93"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3000" b="-3000"/>
          </a:stretch>
        </a:blipFill>
        <a:effectLst/>
      </p:bgPr>
    </p:bg>
    <p:spTree>
      <p:nvGrpSpPr>
        <p:cNvPr id="1" name=""/>
        <p:cNvGrpSpPr/>
        <p:nvPr/>
      </p:nvGrpSpPr>
      <p:grpSpPr>
        <a:xfrm>
          <a:off x="0" y="0"/>
          <a:ext cx="0" cy="0"/>
          <a:chOff x="0" y="0"/>
          <a:chExt cx="0" cy="0"/>
        </a:xfrm>
      </p:grpSpPr>
      <p:sp>
        <p:nvSpPr>
          <p:cNvPr id="2" name="Rounded Rectangle 1"/>
          <p:cNvSpPr/>
          <p:nvPr/>
        </p:nvSpPr>
        <p:spPr>
          <a:xfrm>
            <a:off x="3200400" y="152400"/>
            <a:ext cx="6019800" cy="20574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latin typeface="Calibri"/>
            </a:endParaRPr>
          </a:p>
        </p:txBody>
      </p:sp>
      <p:sp>
        <p:nvSpPr>
          <p:cNvPr id="3" name="TextBox 2"/>
          <p:cNvSpPr txBox="1"/>
          <p:nvPr/>
        </p:nvSpPr>
        <p:spPr>
          <a:xfrm>
            <a:off x="4419602" y="701632"/>
            <a:ext cx="5181600" cy="707886"/>
          </a:xfrm>
          <a:prstGeom prst="rect">
            <a:avLst/>
          </a:prstGeom>
          <a:noFill/>
        </p:spPr>
        <p:txBody>
          <a:bodyPr wrap="square" rtlCol="0">
            <a:spAutoFit/>
          </a:bodyPr>
          <a:lstStyle/>
          <a:p>
            <a:r>
              <a:rPr lang="ja-JP" altLang="en-US" sz="4000" dirty="0">
                <a:solidFill>
                  <a:prstClr val="black"/>
                </a:solidFill>
                <a:latin typeface="+mj-lt"/>
                <a:cs typeface="Times New Roman" pitchFamily="18" charset="0"/>
              </a:rPr>
              <a:t>１㎞＝ </a:t>
            </a:r>
            <a:r>
              <a:rPr lang="en-US" altLang="ja-JP" sz="4000" dirty="0">
                <a:solidFill>
                  <a:prstClr val="black"/>
                </a:solidFill>
                <a:latin typeface="+mj-lt"/>
                <a:cs typeface="Times New Roman" pitchFamily="18" charset="0"/>
              </a:rPr>
              <a:t>? m</a:t>
            </a:r>
            <a:endParaRPr lang="en-US" sz="4000" dirty="0">
              <a:solidFill>
                <a:prstClr val="black"/>
              </a:solidFill>
              <a:latin typeface="+mj-lt"/>
              <a:cs typeface="Times New Roman" pitchFamily="18" charset="0"/>
            </a:endParaRPr>
          </a:p>
        </p:txBody>
      </p:sp>
      <p:sp>
        <p:nvSpPr>
          <p:cNvPr id="7" name="TextBox 6"/>
          <p:cNvSpPr txBox="1"/>
          <p:nvPr/>
        </p:nvSpPr>
        <p:spPr>
          <a:xfrm>
            <a:off x="7086600" y="4574883"/>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1000 </a:t>
            </a:r>
          </a:p>
        </p:txBody>
      </p:sp>
      <p:sp>
        <p:nvSpPr>
          <p:cNvPr id="8" name="TextBox 7"/>
          <p:cNvSpPr txBox="1"/>
          <p:nvPr/>
        </p:nvSpPr>
        <p:spPr>
          <a:xfrm>
            <a:off x="2216727" y="4574884"/>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100</a:t>
            </a:r>
          </a:p>
        </p:txBody>
      </p:sp>
      <p:sp>
        <p:nvSpPr>
          <p:cNvPr id="9" name="TextBox 8"/>
          <p:cNvSpPr txBox="1"/>
          <p:nvPr/>
        </p:nvSpPr>
        <p:spPr>
          <a:xfrm>
            <a:off x="2265218" y="3185835"/>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 10000</a:t>
            </a:r>
          </a:p>
        </p:txBody>
      </p:sp>
      <p:sp>
        <p:nvSpPr>
          <p:cNvPr id="10" name="TextBox 9"/>
          <p:cNvSpPr txBox="1"/>
          <p:nvPr/>
        </p:nvSpPr>
        <p:spPr>
          <a:xfrm>
            <a:off x="7086600" y="3312679"/>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10</a:t>
            </a: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8499765" y="4867271"/>
            <a:ext cx="2202874" cy="1927869"/>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4017819" y="1370180"/>
            <a:ext cx="4468090" cy="548782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456710" y="2130997"/>
            <a:ext cx="4800601" cy="4826694"/>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650592" y="2161537"/>
            <a:ext cx="4800601" cy="4826694"/>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571009" y="2283116"/>
            <a:ext cx="4800601" cy="4826694"/>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420600" y="216767"/>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60514" y="1168687"/>
            <a:ext cx="609600" cy="6096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56885" y="2283397"/>
            <a:ext cx="609600" cy="6096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20600" y="3504490"/>
            <a:ext cx="609600" cy="609600"/>
          </a:xfrm>
          <a:prstGeom prst="rect">
            <a:avLst/>
          </a:prstGeom>
        </p:spPr>
      </p:pic>
    </p:spTree>
    <p:extLst>
      <p:ext uri="{BB962C8B-B14F-4D97-AF65-F5344CB8AC3E}">
        <p14:creationId xmlns:p14="http://schemas.microsoft.com/office/powerpoint/2010/main" val="139628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3200400" y="152400"/>
            <a:ext cx="6019800" cy="20574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latin typeface="Calibri"/>
            </a:endParaRPr>
          </a:p>
        </p:txBody>
      </p:sp>
      <p:sp>
        <p:nvSpPr>
          <p:cNvPr id="3" name="TextBox 2"/>
          <p:cNvSpPr txBox="1"/>
          <p:nvPr/>
        </p:nvSpPr>
        <p:spPr>
          <a:xfrm>
            <a:off x="4350327" y="721708"/>
            <a:ext cx="5181600" cy="769441"/>
          </a:xfrm>
          <a:prstGeom prst="rect">
            <a:avLst/>
          </a:prstGeom>
          <a:noFill/>
        </p:spPr>
        <p:txBody>
          <a:bodyPr wrap="square" rtlCol="0">
            <a:spAutoFit/>
          </a:bodyPr>
          <a:lstStyle/>
          <a:p>
            <a:r>
              <a:rPr lang="en-US" sz="4400" dirty="0">
                <a:solidFill>
                  <a:prstClr val="black"/>
                </a:solidFill>
                <a:latin typeface="Times New Roman" pitchFamily="18" charset="0"/>
                <a:cs typeface="Times New Roman" pitchFamily="18" charset="0"/>
              </a:rPr>
              <a:t>1 m = ? dm</a:t>
            </a:r>
          </a:p>
        </p:txBody>
      </p:sp>
      <p:sp>
        <p:nvSpPr>
          <p:cNvPr id="7" name="TextBox 6"/>
          <p:cNvSpPr txBox="1"/>
          <p:nvPr/>
        </p:nvSpPr>
        <p:spPr>
          <a:xfrm>
            <a:off x="7086600" y="3312678"/>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10</a:t>
            </a:r>
          </a:p>
        </p:txBody>
      </p:sp>
      <p:sp>
        <p:nvSpPr>
          <p:cNvPr id="8" name="TextBox 7"/>
          <p:cNvSpPr txBox="1"/>
          <p:nvPr/>
        </p:nvSpPr>
        <p:spPr>
          <a:xfrm>
            <a:off x="2216727" y="4574884"/>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1000</a:t>
            </a:r>
          </a:p>
        </p:txBody>
      </p:sp>
      <p:sp>
        <p:nvSpPr>
          <p:cNvPr id="9" name="TextBox 8"/>
          <p:cNvSpPr txBox="1"/>
          <p:nvPr/>
        </p:nvSpPr>
        <p:spPr>
          <a:xfrm>
            <a:off x="7086600" y="4572001"/>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100</a:t>
            </a:r>
          </a:p>
        </p:txBody>
      </p:sp>
      <p:sp>
        <p:nvSpPr>
          <p:cNvPr id="10" name="TextBox 9"/>
          <p:cNvSpPr txBox="1"/>
          <p:nvPr/>
        </p:nvSpPr>
        <p:spPr>
          <a:xfrm>
            <a:off x="2216727" y="3312679"/>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 10000</a:t>
            </a: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8430490" y="4864388"/>
            <a:ext cx="2202874" cy="1927869"/>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4017819" y="1370180"/>
            <a:ext cx="4468090" cy="548782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456710" y="2130997"/>
            <a:ext cx="4800601" cy="4826694"/>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609110" y="2283397"/>
            <a:ext cx="4800601" cy="4826694"/>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581401" y="2060457"/>
            <a:ext cx="4800601" cy="4826694"/>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420600" y="216767"/>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60514" y="1168687"/>
            <a:ext cx="609600" cy="6096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56885" y="2283397"/>
            <a:ext cx="609600" cy="6096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20600" y="3504490"/>
            <a:ext cx="609600" cy="609600"/>
          </a:xfrm>
          <a:prstGeom prst="rect">
            <a:avLst/>
          </a:prstGeom>
        </p:spPr>
      </p:pic>
    </p:spTree>
    <p:extLst>
      <p:ext uri="{BB962C8B-B14F-4D97-AF65-F5344CB8AC3E}">
        <p14:creationId xmlns:p14="http://schemas.microsoft.com/office/powerpoint/2010/main" val="389248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4000" r="-4000"/>
          </a:stretch>
        </a:blipFill>
        <a:effectLst/>
      </p:bgPr>
    </p:bg>
    <p:spTree>
      <p:nvGrpSpPr>
        <p:cNvPr id="1" name=""/>
        <p:cNvGrpSpPr/>
        <p:nvPr/>
      </p:nvGrpSpPr>
      <p:grpSpPr>
        <a:xfrm>
          <a:off x="0" y="0"/>
          <a:ext cx="0" cy="0"/>
          <a:chOff x="0" y="0"/>
          <a:chExt cx="0" cy="0"/>
        </a:xfrm>
      </p:grpSpPr>
      <p:sp>
        <p:nvSpPr>
          <p:cNvPr id="2" name="Rounded Rectangle 1"/>
          <p:cNvSpPr/>
          <p:nvPr/>
        </p:nvSpPr>
        <p:spPr>
          <a:xfrm>
            <a:off x="3200400" y="152400"/>
            <a:ext cx="6019800" cy="20574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latin typeface="Calibri"/>
            </a:endParaRPr>
          </a:p>
        </p:txBody>
      </p:sp>
      <p:sp>
        <p:nvSpPr>
          <p:cNvPr id="3" name="TextBox 2"/>
          <p:cNvSpPr txBox="1"/>
          <p:nvPr/>
        </p:nvSpPr>
        <p:spPr>
          <a:xfrm>
            <a:off x="4651663" y="659623"/>
            <a:ext cx="5181600" cy="769441"/>
          </a:xfrm>
          <a:prstGeom prst="rect">
            <a:avLst/>
          </a:prstGeom>
          <a:noFill/>
        </p:spPr>
        <p:txBody>
          <a:bodyPr wrap="square" rtlCol="0">
            <a:spAutoFit/>
          </a:bodyPr>
          <a:lstStyle/>
          <a:p>
            <a:r>
              <a:rPr lang="en-US" sz="4400" dirty="0">
                <a:solidFill>
                  <a:prstClr val="black"/>
                </a:solidFill>
                <a:latin typeface="Times New Roman" pitchFamily="18" charset="0"/>
                <a:cs typeface="Times New Roman" pitchFamily="18" charset="0"/>
              </a:rPr>
              <a:t>5 m = ? cm</a:t>
            </a:r>
          </a:p>
        </p:txBody>
      </p:sp>
      <p:sp>
        <p:nvSpPr>
          <p:cNvPr id="7" name="TextBox 6"/>
          <p:cNvSpPr txBox="1"/>
          <p:nvPr/>
        </p:nvSpPr>
        <p:spPr>
          <a:xfrm>
            <a:off x="2209800" y="3276601"/>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 500</a:t>
            </a:r>
          </a:p>
        </p:txBody>
      </p:sp>
      <p:sp>
        <p:nvSpPr>
          <p:cNvPr id="8" name="TextBox 7"/>
          <p:cNvSpPr txBox="1"/>
          <p:nvPr/>
        </p:nvSpPr>
        <p:spPr>
          <a:xfrm>
            <a:off x="2216727" y="4574884"/>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50</a:t>
            </a:r>
          </a:p>
        </p:txBody>
      </p:sp>
      <p:sp>
        <p:nvSpPr>
          <p:cNvPr id="9" name="TextBox 8"/>
          <p:cNvSpPr txBox="1"/>
          <p:nvPr/>
        </p:nvSpPr>
        <p:spPr>
          <a:xfrm>
            <a:off x="7086600" y="4572001"/>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50000</a:t>
            </a:r>
          </a:p>
        </p:txBody>
      </p:sp>
      <p:sp>
        <p:nvSpPr>
          <p:cNvPr id="10" name="TextBox 9"/>
          <p:cNvSpPr txBox="1"/>
          <p:nvPr/>
        </p:nvSpPr>
        <p:spPr>
          <a:xfrm>
            <a:off x="7086600" y="3312679"/>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5000</a:t>
            </a: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8395854" y="4836679"/>
            <a:ext cx="2202874" cy="1927869"/>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4017819" y="1370180"/>
            <a:ext cx="4468090" cy="548782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456710" y="2130997"/>
            <a:ext cx="4800601" cy="4826694"/>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609110" y="2283397"/>
            <a:ext cx="4800601" cy="4826694"/>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404756" y="2089608"/>
            <a:ext cx="4800601" cy="4826694"/>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420600" y="216767"/>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60514" y="1168687"/>
            <a:ext cx="609600" cy="6096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56885" y="2283397"/>
            <a:ext cx="609600" cy="6096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20600" y="3504490"/>
            <a:ext cx="609600" cy="609600"/>
          </a:xfrm>
          <a:prstGeom prst="rect">
            <a:avLst/>
          </a:prstGeom>
        </p:spPr>
      </p:pic>
    </p:spTree>
    <p:extLst>
      <p:ext uri="{BB962C8B-B14F-4D97-AF65-F5344CB8AC3E}">
        <p14:creationId xmlns:p14="http://schemas.microsoft.com/office/powerpoint/2010/main" val="398459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3200400" y="152400"/>
            <a:ext cx="6019800" cy="20574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latin typeface="Calibri"/>
            </a:endParaRPr>
          </a:p>
        </p:txBody>
      </p:sp>
      <p:sp>
        <p:nvSpPr>
          <p:cNvPr id="3" name="TextBox 2"/>
          <p:cNvSpPr txBox="1"/>
          <p:nvPr/>
        </p:nvSpPr>
        <p:spPr>
          <a:xfrm>
            <a:off x="3581400" y="888713"/>
            <a:ext cx="51816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1000 cm = ? dm</a:t>
            </a:r>
          </a:p>
        </p:txBody>
      </p:sp>
      <p:sp>
        <p:nvSpPr>
          <p:cNvPr id="7" name="TextBox 6"/>
          <p:cNvSpPr txBox="1"/>
          <p:nvPr/>
        </p:nvSpPr>
        <p:spPr>
          <a:xfrm>
            <a:off x="7086600" y="4609520"/>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100</a:t>
            </a:r>
          </a:p>
        </p:txBody>
      </p:sp>
      <p:sp>
        <p:nvSpPr>
          <p:cNvPr id="8" name="TextBox 7"/>
          <p:cNvSpPr txBox="1"/>
          <p:nvPr/>
        </p:nvSpPr>
        <p:spPr>
          <a:xfrm>
            <a:off x="2216727" y="4574884"/>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1</a:t>
            </a:r>
          </a:p>
        </p:txBody>
      </p:sp>
      <p:sp>
        <p:nvSpPr>
          <p:cNvPr id="9" name="TextBox 8"/>
          <p:cNvSpPr txBox="1"/>
          <p:nvPr/>
        </p:nvSpPr>
        <p:spPr>
          <a:xfrm>
            <a:off x="2237509" y="3210889"/>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 10</a:t>
            </a:r>
          </a:p>
        </p:txBody>
      </p:sp>
      <p:sp>
        <p:nvSpPr>
          <p:cNvPr id="10" name="TextBox 9"/>
          <p:cNvSpPr txBox="1"/>
          <p:nvPr/>
        </p:nvSpPr>
        <p:spPr>
          <a:xfrm>
            <a:off x="7086600" y="3375042"/>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10000</a:t>
            </a: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8430490" y="4864388"/>
            <a:ext cx="2202874" cy="1927869"/>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4017819" y="1370180"/>
            <a:ext cx="4468090" cy="548782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456710" y="2130997"/>
            <a:ext cx="4800601" cy="4826694"/>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609110" y="2283397"/>
            <a:ext cx="4800601" cy="4826694"/>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532910" y="2068826"/>
            <a:ext cx="4800601" cy="4826694"/>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420600" y="216767"/>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60514" y="1168687"/>
            <a:ext cx="609600" cy="6096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56885" y="2283397"/>
            <a:ext cx="609600" cy="6096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20600" y="3504490"/>
            <a:ext cx="609600" cy="609600"/>
          </a:xfrm>
          <a:prstGeom prst="rect">
            <a:avLst/>
          </a:prstGeom>
        </p:spPr>
      </p:pic>
    </p:spTree>
    <p:extLst>
      <p:ext uri="{BB962C8B-B14F-4D97-AF65-F5344CB8AC3E}">
        <p14:creationId xmlns:p14="http://schemas.microsoft.com/office/powerpoint/2010/main" val="102002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3000" b="-3000"/>
          </a:stretch>
        </a:blipFill>
        <a:effectLst/>
      </p:bgPr>
    </p:bg>
    <p:spTree>
      <p:nvGrpSpPr>
        <p:cNvPr id="1" name=""/>
        <p:cNvGrpSpPr/>
        <p:nvPr/>
      </p:nvGrpSpPr>
      <p:grpSpPr>
        <a:xfrm>
          <a:off x="0" y="0"/>
          <a:ext cx="0" cy="0"/>
          <a:chOff x="0" y="0"/>
          <a:chExt cx="0" cy="0"/>
        </a:xfrm>
      </p:grpSpPr>
      <p:sp>
        <p:nvSpPr>
          <p:cNvPr id="2" name="Rounded Rectangle 1"/>
          <p:cNvSpPr/>
          <p:nvPr/>
        </p:nvSpPr>
        <p:spPr>
          <a:xfrm>
            <a:off x="3200400" y="152400"/>
            <a:ext cx="6019800" cy="20574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latin typeface="Calibri"/>
            </a:endParaRPr>
          </a:p>
        </p:txBody>
      </p:sp>
      <p:sp>
        <p:nvSpPr>
          <p:cNvPr id="3" name="TextBox 2"/>
          <p:cNvSpPr txBox="1"/>
          <p:nvPr/>
        </p:nvSpPr>
        <p:spPr>
          <a:xfrm>
            <a:off x="3581400" y="888713"/>
            <a:ext cx="5181600" cy="584775"/>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20 km + 56 km = ?</a:t>
            </a:r>
          </a:p>
        </p:txBody>
      </p:sp>
      <p:sp>
        <p:nvSpPr>
          <p:cNvPr id="7" name="TextBox 6"/>
          <p:cNvSpPr txBox="1"/>
          <p:nvPr/>
        </p:nvSpPr>
        <p:spPr>
          <a:xfrm>
            <a:off x="2209800" y="4696745"/>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76 km</a:t>
            </a:r>
          </a:p>
        </p:txBody>
      </p:sp>
      <p:sp>
        <p:nvSpPr>
          <p:cNvPr id="8" name="TextBox 7"/>
          <p:cNvSpPr txBox="1"/>
          <p:nvPr/>
        </p:nvSpPr>
        <p:spPr>
          <a:xfrm>
            <a:off x="2209800" y="3212103"/>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 67 km</a:t>
            </a:r>
          </a:p>
        </p:txBody>
      </p:sp>
      <p:sp>
        <p:nvSpPr>
          <p:cNvPr id="9" name="TextBox 8"/>
          <p:cNvSpPr txBox="1"/>
          <p:nvPr/>
        </p:nvSpPr>
        <p:spPr>
          <a:xfrm>
            <a:off x="7086600" y="4572001"/>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56km</a:t>
            </a:r>
          </a:p>
        </p:txBody>
      </p:sp>
      <p:sp>
        <p:nvSpPr>
          <p:cNvPr id="10" name="TextBox 9"/>
          <p:cNvSpPr txBox="1"/>
          <p:nvPr/>
        </p:nvSpPr>
        <p:spPr>
          <a:xfrm>
            <a:off x="7086600" y="3312679"/>
            <a:ext cx="1981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66km</a:t>
            </a:r>
          </a:p>
        </p:txBody>
      </p:sp>
      <p:pic>
        <p:nvPicPr>
          <p:cNvPr id="11" name="Picture 10"/>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8168517" y="4696744"/>
            <a:ext cx="2559918" cy="2240340"/>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4017819" y="1370180"/>
            <a:ext cx="4468090" cy="548782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456710" y="2130997"/>
            <a:ext cx="4800601" cy="4826694"/>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609110" y="2283397"/>
            <a:ext cx="4800601" cy="4826694"/>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3404756" y="2089608"/>
            <a:ext cx="4800601" cy="4826694"/>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420600" y="216767"/>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60514" y="1168687"/>
            <a:ext cx="609600" cy="6096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56885" y="2283397"/>
            <a:ext cx="609600" cy="6096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420600" y="3504490"/>
            <a:ext cx="609600" cy="609600"/>
          </a:xfrm>
          <a:prstGeom prst="rect">
            <a:avLst/>
          </a:prstGeom>
        </p:spPr>
      </p:pic>
      <p:sp>
        <p:nvSpPr>
          <p:cNvPr id="20" name="Rounded Rectangle 19">
            <a:hlinkClick r:id="" action="ppaction://hlinkshowjump?jump=nextslide"/>
          </p:cNvPr>
          <p:cNvSpPr/>
          <p:nvPr/>
        </p:nvSpPr>
        <p:spPr>
          <a:xfrm>
            <a:off x="9175173" y="20651"/>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solidFill>
                  <a:srgbClr val="FF0000"/>
                </a:solidFill>
                <a:latin typeface="Times New Roman" pitchFamily="18" charset="0"/>
                <a:cs typeface="Times New Roman" pitchFamily="18" charset="0"/>
              </a:rPr>
              <a:t>BÀI MỚI</a:t>
            </a:r>
          </a:p>
        </p:txBody>
      </p:sp>
    </p:spTree>
    <p:extLst>
      <p:ext uri="{BB962C8B-B14F-4D97-AF65-F5344CB8AC3E}">
        <p14:creationId xmlns:p14="http://schemas.microsoft.com/office/powerpoint/2010/main" val="338081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pic>
        <p:nvPicPr>
          <p:cNvPr id="28" name="图片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03157"/>
          </a:xfrm>
          <a:prstGeom prst="rect">
            <a:avLst/>
          </a:prstGeom>
        </p:spPr>
      </p:pic>
      <p:sp>
        <p:nvSpPr>
          <p:cNvPr id="15" name="TextBox 14">
            <a:extLst>
              <a:ext uri="{FF2B5EF4-FFF2-40B4-BE49-F238E27FC236}">
                <a16:creationId xmlns:a16="http://schemas.microsoft.com/office/drawing/2014/main" id="{C4F8E5F2-4792-4415-B6B7-F49CEAC375A5}"/>
              </a:ext>
            </a:extLst>
          </p:cNvPr>
          <p:cNvSpPr txBox="1"/>
          <p:nvPr/>
        </p:nvSpPr>
        <p:spPr>
          <a:xfrm>
            <a:off x="1678443" y="2050675"/>
            <a:ext cx="9685665" cy="2952218"/>
          </a:xfrm>
          <a:prstGeom prst="rect">
            <a:avLst/>
          </a:prstGeom>
          <a:noFill/>
          <a:ln>
            <a:noFill/>
          </a:ln>
        </p:spPr>
        <p:txBody>
          <a:bodyPr wrap="none" rtlCol="0">
            <a:spAutoFit/>
          </a:bodyPr>
          <a:lstStyle/>
          <a:p>
            <a:pPr lvl="0" algn="ctr">
              <a:lnSpc>
                <a:spcPct val="120000"/>
              </a:lnSpc>
              <a:defRPr/>
            </a:pPr>
            <a:r>
              <a:rPr lang="vi-VN" sz="4800" dirty="0">
                <a:ln>
                  <a:solidFill>
                    <a:srgbClr val="00B050"/>
                  </a:solidFill>
                </a:ln>
                <a:solidFill>
                  <a:srgbClr val="00B050"/>
                </a:solidFill>
                <a:latin typeface="Arial-Rounded" panose="020B0500000000000000" pitchFamily="34" charset="0"/>
                <a:ea typeface="Arial-Rounded" panose="020B0500000000000000" pitchFamily="34" charset="0"/>
                <a:cs typeface="Arial-Rounded" panose="020B0500000000000000" pitchFamily="34" charset="0"/>
              </a:rPr>
              <a:t>BÀI 57</a:t>
            </a:r>
            <a:r>
              <a:rPr lang="en-US" sz="4800" dirty="0">
                <a:ln>
                  <a:solidFill>
                    <a:srgbClr val="00B050"/>
                  </a:solidFill>
                </a:ln>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vi-VN" sz="4800" dirty="0">
                <a:ln>
                  <a:solidFill>
                    <a:srgbClr val="00B050"/>
                  </a:solidFill>
                </a:ln>
                <a:solidFill>
                  <a:srgbClr val="00B050"/>
                </a:solidFill>
                <a:latin typeface="Arial-Rounded" panose="020B0500000000000000" pitchFamily="34" charset="0"/>
                <a:ea typeface="Arial-Rounded" panose="020B0500000000000000" pitchFamily="34" charset="0"/>
                <a:cs typeface="Arial-Rounded" panose="020B0500000000000000" pitchFamily="34" charset="0"/>
              </a:rPr>
              <a:t>THỰC HÀNH VÀ TRẢI NGHIỆM</a:t>
            </a:r>
          </a:p>
          <a:p>
            <a:pPr lvl="0" algn="ctr">
              <a:lnSpc>
                <a:spcPct val="120000"/>
              </a:lnSpc>
              <a:defRPr/>
            </a:pPr>
            <a:r>
              <a:rPr lang="vi-VN" sz="4800" dirty="0">
                <a:ln>
                  <a:solidFill>
                    <a:srgbClr val="00B050"/>
                  </a:solidFill>
                </a:ln>
                <a:solidFill>
                  <a:srgbClr val="00B050"/>
                </a:solidFill>
                <a:latin typeface="Arial-Rounded" panose="020B0500000000000000" pitchFamily="34" charset="0"/>
                <a:ea typeface="Arial-Rounded" panose="020B0500000000000000" pitchFamily="34" charset="0"/>
                <a:cs typeface="Arial-Rounded" panose="020B0500000000000000" pitchFamily="34" charset="0"/>
              </a:rPr>
              <a:t>ĐO ĐỘ DÀI</a:t>
            </a:r>
          </a:p>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vi-VN" sz="6600" b="0" i="0" u="none" strike="noStrike" kern="1200" cap="none" spc="0" normalizeH="0" baseline="0" noProof="0" dirty="0">
              <a:ln>
                <a:solidFill>
                  <a:srgbClr val="00B050"/>
                </a:solid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9A1BF8C3-A2D4-4647-BB4B-367FC9195A88}"/>
              </a:ext>
            </a:extLst>
          </p:cNvPr>
          <p:cNvGrpSpPr/>
          <p:nvPr/>
        </p:nvGrpSpPr>
        <p:grpSpPr>
          <a:xfrm>
            <a:off x="1091361" y="319040"/>
            <a:ext cx="2190751" cy="1424699"/>
            <a:chOff x="1523996" y="-1"/>
            <a:chExt cx="2190751" cy="1424699"/>
          </a:xfrm>
          <a:solidFill>
            <a:srgbClr val="92D050"/>
          </a:solidFill>
        </p:grpSpPr>
        <p:grpSp>
          <p:nvGrpSpPr>
            <p:cNvPr id="6" name="Group 5">
              <a:extLst>
                <a:ext uri="{FF2B5EF4-FFF2-40B4-BE49-F238E27FC236}">
                  <a16:creationId xmlns:a16="http://schemas.microsoft.com/office/drawing/2014/main" id="{E574B12F-3BAF-461E-9973-ACF7C6B2E5A4}"/>
                </a:ext>
              </a:extLst>
            </p:cNvPr>
            <p:cNvGrpSpPr/>
            <p:nvPr/>
          </p:nvGrpSpPr>
          <p:grpSpPr>
            <a:xfrm>
              <a:off x="1523996" y="-1"/>
              <a:ext cx="2190751" cy="1424699"/>
              <a:chOff x="1523998" y="-2"/>
              <a:chExt cx="1285462" cy="2656871"/>
            </a:xfrm>
            <a:grpFill/>
          </p:grpSpPr>
          <p:sp>
            <p:nvSpPr>
              <p:cNvPr id="8" name="Rectangle: Top Corners Rounded 7">
                <a:extLst>
                  <a:ext uri="{FF2B5EF4-FFF2-40B4-BE49-F238E27FC236}">
                    <a16:creationId xmlns:a16="http://schemas.microsoft.com/office/drawing/2014/main" id="{5C238D14-D28D-4415-A7ED-8F8C57032FEE}"/>
                  </a:ext>
                </a:extLst>
              </p:cNvPr>
              <p:cNvSpPr/>
              <p:nvPr/>
            </p:nvSpPr>
            <p:spPr>
              <a:xfrm rot="10800000">
                <a:off x="1523998" y="-2"/>
                <a:ext cx="1285462" cy="2656871"/>
              </a:xfrm>
              <a:prstGeom prst="round2SameRect">
                <a:avLst/>
              </a:prstGeom>
              <a:grp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Rectangle: Top Corners Rounded 8">
                <a:extLst>
                  <a:ext uri="{FF2B5EF4-FFF2-40B4-BE49-F238E27FC236}">
                    <a16:creationId xmlns:a16="http://schemas.microsoft.com/office/drawing/2014/main" id="{3E2A3E6B-7953-4297-BA6B-DE4480E73973}"/>
                  </a:ext>
                </a:extLst>
              </p:cNvPr>
              <p:cNvSpPr/>
              <p:nvPr/>
            </p:nvSpPr>
            <p:spPr>
              <a:xfrm rot="10800000">
                <a:off x="1566862" y="76196"/>
                <a:ext cx="1204497" cy="2441874"/>
              </a:xfrm>
              <a:prstGeom prst="round2SameRect">
                <a:avLst/>
              </a:prstGeom>
              <a:grp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7" name="TextBox 6">
              <a:extLst>
                <a:ext uri="{FF2B5EF4-FFF2-40B4-BE49-F238E27FC236}">
                  <a16:creationId xmlns:a16="http://schemas.microsoft.com/office/drawing/2014/main" id="{1E570B73-7985-48CC-BF95-8D751A2CDE30}"/>
                </a:ext>
              </a:extLst>
            </p:cNvPr>
            <p:cNvSpPr txBox="1"/>
            <p:nvPr/>
          </p:nvSpPr>
          <p:spPr>
            <a:xfrm>
              <a:off x="1726776" y="220924"/>
              <a:ext cx="1785190" cy="954107"/>
            </a:xfrm>
            <a:prstGeom prst="rect">
              <a:avLst/>
            </a:prstGeom>
            <a:grpFill/>
          </p:spPr>
          <p:txBody>
            <a:bodyPr wrap="square" rtlCol="0">
              <a:spAutoFit/>
            </a:bodyPr>
            <a:lstStyle/>
            <a:p>
              <a:pPr algn="ctr"/>
              <a:r>
                <a:rPr lang="vi-VN" sz="2800" b="1" dirty="0">
                  <a:solidFill>
                    <a:schemeClr val="accent6">
                      <a:lumMod val="75000"/>
                    </a:schemeClr>
                  </a:solidFill>
                  <a:latin typeface="+mj-lt"/>
                </a:rPr>
                <a:t>CHỦ ĐỀ 11</a:t>
              </a:r>
            </a:p>
          </p:txBody>
        </p:sp>
      </p:grpSp>
      <p:sp>
        <p:nvSpPr>
          <p:cNvPr id="10" name="TextBox 9">
            <a:extLst>
              <a:ext uri="{FF2B5EF4-FFF2-40B4-BE49-F238E27FC236}">
                <a16:creationId xmlns:a16="http://schemas.microsoft.com/office/drawing/2014/main" id="{F8692999-ADE5-4D57-926F-9BEBC661D5A3}"/>
              </a:ext>
            </a:extLst>
          </p:cNvPr>
          <p:cNvSpPr txBox="1"/>
          <p:nvPr/>
        </p:nvSpPr>
        <p:spPr>
          <a:xfrm>
            <a:off x="2490237" y="556603"/>
            <a:ext cx="9189877" cy="1200329"/>
          </a:xfrm>
          <a:prstGeom prst="rect">
            <a:avLst/>
          </a:prstGeom>
          <a:noFill/>
        </p:spPr>
        <p:txBody>
          <a:bodyPr wrap="square" rtlCol="0">
            <a:spAutoFit/>
          </a:bodyPr>
          <a:lstStyle/>
          <a:p>
            <a:pPr algn="ctr"/>
            <a:r>
              <a:rPr lang="vi-VN" sz="3600" dirty="0">
                <a:solidFill>
                  <a:schemeClr val="accent6">
                    <a:lumMod val="75000"/>
                  </a:schemeClr>
                </a:solidFill>
                <a:latin typeface="+mj-lt"/>
              </a:rPr>
              <a:t>ĐỘ DÀI VÀ ĐƠN VỊ ĐO ĐỘ DÀI</a:t>
            </a:r>
          </a:p>
          <a:p>
            <a:pPr algn="ctr"/>
            <a:r>
              <a:rPr lang="vi-VN" sz="3600" dirty="0">
                <a:solidFill>
                  <a:schemeClr val="accent6">
                    <a:lumMod val="75000"/>
                  </a:schemeClr>
                </a:solidFill>
                <a:latin typeface="+mj-lt"/>
              </a:rPr>
              <a:t>TIỀN VIỆT NAM</a:t>
            </a:r>
          </a:p>
        </p:txBody>
      </p:sp>
    </p:spTree>
    <p:extLst>
      <p:ext uri="{BB962C8B-B14F-4D97-AF65-F5344CB8AC3E}">
        <p14:creationId xmlns:p14="http://schemas.microsoft.com/office/powerpoint/2010/main" val="323706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par>
                                <p:cTn id="11" presetID="2" presetClass="entr" presetSubtype="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heme/theme1.xml><?xml version="1.0" encoding="utf-8"?>
<a:theme xmlns:a="http://schemas.openxmlformats.org/drawingml/2006/main" name="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Custom 4">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Rounded"/>
        <a:ea typeface="Arial-Rounded"/>
        <a:cs typeface=""/>
      </a:majorFont>
      <a:minorFont>
        <a:latin typeface="Arial-Rounded"/>
        <a:ea typeface="Arial-Rounde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TotalTime>
  <Words>465</Words>
  <Application>Microsoft Office PowerPoint</Application>
  <PresentationFormat>Widescreen</PresentationFormat>
  <Paragraphs>92</Paragraphs>
  <Slides>18</Slides>
  <Notes>4</Notes>
  <HiddenSlides>0</HiddenSlides>
  <MMClips>25</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18</vt:i4>
      </vt:variant>
    </vt:vector>
  </HeadingPairs>
  <TitlesOfParts>
    <vt:vector size="33" baseType="lpstr">
      <vt:lpstr>微软雅黑</vt:lpstr>
      <vt:lpstr>Arial</vt:lpstr>
      <vt:lpstr>Arial-Rounded</vt:lpstr>
      <vt:lpstr>Calibri</vt:lpstr>
      <vt:lpstr>HP001 5 hàng</vt:lpstr>
      <vt:lpstr>Times New Roman</vt:lpstr>
      <vt:lpstr>Utm AVO</vt:lpstr>
      <vt:lpstr>UTM Cooper Black</vt:lpstr>
      <vt:lpstr>自定义设计方案</vt:lpstr>
      <vt:lpstr>第一PPT，www.1ppt.com</vt:lpstr>
      <vt:lpstr>Office 主题​​</vt:lpstr>
      <vt:lpstr>1_Office Theme</vt:lpstr>
      <vt:lpstr>Office Theme</vt:lpstr>
      <vt:lpstr>5_Office Theme</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Hoàng Thị Diệu Ly</cp:lastModifiedBy>
  <cp:revision>18</cp:revision>
  <dcterms:created xsi:type="dcterms:W3CDTF">2021-07-09T06:30:31Z</dcterms:created>
  <dcterms:modified xsi:type="dcterms:W3CDTF">2022-03-20T10:55:44Z</dcterms:modified>
</cp:coreProperties>
</file>