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10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09" r:id="rId4"/>
    <p:sldMasterId id="2147483822" r:id="rId5"/>
    <p:sldMasterId id="2147483827" r:id="rId6"/>
    <p:sldMasterId id="2147483859" r:id="rId7"/>
    <p:sldMasterId id="2147483895" r:id="rId8"/>
    <p:sldMasterId id="2147483899" r:id="rId9"/>
    <p:sldMasterId id="2147483903" r:id="rId10"/>
    <p:sldMasterId id="2147483907" r:id="rId11"/>
  </p:sldMasterIdLst>
  <p:notesMasterIdLst>
    <p:notesMasterId r:id="rId25"/>
  </p:notesMasterIdLst>
  <p:sldIdLst>
    <p:sldId id="3401" r:id="rId12"/>
    <p:sldId id="2884" r:id="rId13"/>
    <p:sldId id="3402" r:id="rId14"/>
    <p:sldId id="3403" r:id="rId15"/>
    <p:sldId id="496" r:id="rId16"/>
    <p:sldId id="375" r:id="rId17"/>
    <p:sldId id="3406" r:id="rId18"/>
    <p:sldId id="371" r:id="rId19"/>
    <p:sldId id="265" r:id="rId20"/>
    <p:sldId id="3398" r:id="rId21"/>
    <p:sldId id="3405" r:id="rId22"/>
    <p:sldId id="3404" r:id="rId23"/>
    <p:sldId id="51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68" d="100"/>
          <a:sy n="68" d="100"/>
        </p:scale>
        <p:origin x="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516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830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488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658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75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13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4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29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53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7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53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174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559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82D2-7A68-459D-A996-9BDDA2518FA4}" type="datetimeFigureOut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1EE5D-26FB-46D5-A381-ECFB35BF1D34}" type="slidenum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66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82D2-7A68-459D-A996-9BDDA2518FA4}" type="datetimeFigureOut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1EE5D-26FB-46D5-A381-ECFB35BF1D34}" type="slidenum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68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931F4-194C-4DD9-9505-42FC048612EF}" type="datetimeFigureOut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B2A2D-5054-49A2-BEE4-C9F6B6DAB1ED}" type="slidenum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05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2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18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93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1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27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92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82D2-7A68-459D-A996-9BDDA2518FA4}" type="datetimeFigureOut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1EE5D-26FB-46D5-A381-ECFB35BF1D34}" type="slidenum">
              <a:rPr kumimoji="0" lang="zh-CN" altLang="en-US" sz="113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13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41981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Hương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altLang="ja-JP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Thảo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tranthao121004@gmail.com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14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85BF49-3D7A-4F43-BA91-D003E0AEA55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BD8DC-39EC-4016-A177-D6AECE15833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Arial-Rounde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637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2022/4/9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5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40643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4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4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4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4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1.wdp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1.tiff"/><Relationship Id="rId5" Type="http://schemas.openxmlformats.org/officeDocument/2006/relationships/image" Target="../media/image54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1A796B-5B8C-4573-9C98-0C14BCBB8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/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21CC96-6F31-4D80-AEE7-E455F219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/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9C9393-DB2E-42F8-9E61-0F6A2CC7C9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/>
        </p:blipFill>
        <p:spPr>
          <a:xfrm>
            <a:off x="0" y="360409"/>
            <a:ext cx="1466162" cy="1022928"/>
          </a:xfrm>
          <a:prstGeom prst="rect">
            <a:avLst/>
          </a:prstGeom>
        </p:spPr>
      </p:pic>
      <p:grpSp>
        <p:nvGrpSpPr>
          <p:cNvPr id="12" name="Google Shape;3445;p26">
            <a:extLst>
              <a:ext uri="{FF2B5EF4-FFF2-40B4-BE49-F238E27FC236}">
                <a16:creationId xmlns:a16="http://schemas.microsoft.com/office/drawing/2014/main" id="{4E4BE1B8-D1DA-4244-B00D-6E0E490016C2}"/>
              </a:ext>
            </a:extLst>
          </p:cNvPr>
          <p:cNvGrpSpPr/>
          <p:nvPr/>
        </p:nvGrpSpPr>
        <p:grpSpPr>
          <a:xfrm>
            <a:off x="635936" y="1162948"/>
            <a:ext cx="10090492" cy="570588"/>
            <a:chOff x="1296327" y="1647588"/>
            <a:chExt cx="10090492" cy="570588"/>
          </a:xfrm>
        </p:grpSpPr>
        <p:sp>
          <p:nvSpPr>
            <p:cNvPr id="13" name="Google Shape;3446;p26">
              <a:extLst>
                <a:ext uri="{FF2B5EF4-FFF2-40B4-BE49-F238E27FC236}">
                  <a16:creationId xmlns:a16="http://schemas.microsoft.com/office/drawing/2014/main" id="{5AC9BDD3-561F-4766-8441-20AD945DD5B8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Biết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núi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ở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: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447;p26">
              <a:extLst>
                <a:ext uri="{FF2B5EF4-FFF2-40B4-BE49-F238E27FC236}">
                  <a16:creationId xmlns:a16="http://schemas.microsoft.com/office/drawing/2014/main" id="{81C2D4D0-F37B-4A2B-8C00-E99E69E0FF5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5" name="Google Shape;3448;p26">
            <a:extLst>
              <a:ext uri="{FF2B5EF4-FFF2-40B4-BE49-F238E27FC236}">
                <a16:creationId xmlns:a16="http://schemas.microsoft.com/office/drawing/2014/main" id="{4CBFDBFC-033A-4F48-8B94-C7D6B683B5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1841634"/>
              </p:ext>
            </p:extLst>
          </p:nvPr>
        </p:nvGraphicFramePr>
        <p:xfrm>
          <a:off x="309153" y="2036546"/>
          <a:ext cx="5667956" cy="37489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56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Tên núi</a:t>
                      </a:r>
                      <a:endParaRPr sz="280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Độ cao</a:t>
                      </a:r>
                      <a:endParaRPr sz="280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Bà Đen (Tây Ninh)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986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Cấm (An Giang)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705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Ngự Bình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(Thừa Thiên –Huế)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107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err="1"/>
                        <a:t>Núi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Sơn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Trà</a:t>
                      </a:r>
                      <a:r>
                        <a:rPr lang="en-US" sz="2800" dirty="0"/>
                        <a:t> (</a:t>
                      </a:r>
                      <a:r>
                        <a:rPr lang="en-US" sz="2800" dirty="0" err="1"/>
                        <a:t>Đà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Nẵng</a:t>
                      </a:r>
                      <a:r>
                        <a:rPr lang="en-US" sz="2800" dirty="0"/>
                        <a:t>)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/>
                        <a:t>696 m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Google Shape;1028;p30" descr="C:\Users\TUAN\Downloads\Luyện tập 1.png">
            <a:extLst>
              <a:ext uri="{FF2B5EF4-FFF2-40B4-BE49-F238E27FC236}">
                <a16:creationId xmlns:a16="http://schemas.microsoft.com/office/drawing/2014/main" id="{81141CF1-561B-450F-A57E-BADFFCF41A0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0758" y="147950"/>
            <a:ext cx="2237784" cy="86349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449;p26">
            <a:extLst>
              <a:ext uri="{FF2B5EF4-FFF2-40B4-BE49-F238E27FC236}">
                <a16:creationId xmlns:a16="http://schemas.microsoft.com/office/drawing/2014/main" id="{BE117226-ADA3-45D7-ABC4-5F4AB1211EA1}"/>
              </a:ext>
            </a:extLst>
          </p:cNvPr>
          <p:cNvSpPr txBox="1"/>
          <p:nvPr/>
        </p:nvSpPr>
        <p:spPr>
          <a:xfrm>
            <a:off x="5977109" y="2092645"/>
            <a:ext cx="53748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latin typeface="UTM Avo"/>
                <a:ea typeface="Arial"/>
                <a:cs typeface="Arial"/>
                <a:sym typeface="Arial"/>
              </a:rPr>
              <a:t>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)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Trong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các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đó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nào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cao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,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nào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9" name="Google Shape;3449;p26">
            <a:extLst>
              <a:ext uri="{FF2B5EF4-FFF2-40B4-BE49-F238E27FC236}">
                <a16:creationId xmlns:a16="http://schemas.microsoft.com/office/drawing/2014/main" id="{BE117226-ADA3-45D7-ABC4-5F4AB1211EA1}"/>
              </a:ext>
            </a:extLst>
          </p:cNvPr>
          <p:cNvSpPr txBox="1"/>
          <p:nvPr/>
        </p:nvSpPr>
        <p:spPr>
          <a:xfrm>
            <a:off x="6084490" y="3209026"/>
            <a:ext cx="53748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Đen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cao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,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Ngự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Bình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449;p26">
            <a:extLst>
              <a:ext uri="{FF2B5EF4-FFF2-40B4-BE49-F238E27FC236}">
                <a16:creationId xmlns:a16="http://schemas.microsoft.com/office/drawing/2014/main" id="{BE117226-ADA3-45D7-ABC4-5F4AB1211EA1}"/>
              </a:ext>
            </a:extLst>
          </p:cNvPr>
          <p:cNvSpPr txBox="1"/>
          <p:nvPr/>
        </p:nvSpPr>
        <p:spPr>
          <a:xfrm>
            <a:off x="5977109" y="3168512"/>
            <a:ext cx="537480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b,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Bà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Đen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cao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Cấm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bao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nhiêu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 smtClean="0"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c,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Ngự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Bình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Sơn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Trà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bao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nhiêu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1A796B-5B8C-4573-9C98-0C14BCBB8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/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21CC96-6F31-4D80-AEE7-E455F219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/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9C9393-DB2E-42F8-9E61-0F6A2CC7C9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/>
        </p:blipFill>
        <p:spPr>
          <a:xfrm>
            <a:off x="0" y="360409"/>
            <a:ext cx="1466162" cy="1022928"/>
          </a:xfrm>
          <a:prstGeom prst="rect">
            <a:avLst/>
          </a:prstGeom>
        </p:spPr>
      </p:pic>
      <p:grpSp>
        <p:nvGrpSpPr>
          <p:cNvPr id="12" name="Google Shape;3445;p26">
            <a:extLst>
              <a:ext uri="{FF2B5EF4-FFF2-40B4-BE49-F238E27FC236}">
                <a16:creationId xmlns:a16="http://schemas.microsoft.com/office/drawing/2014/main" id="{4E4BE1B8-D1DA-4244-B00D-6E0E490016C2}"/>
              </a:ext>
            </a:extLst>
          </p:cNvPr>
          <p:cNvGrpSpPr/>
          <p:nvPr/>
        </p:nvGrpSpPr>
        <p:grpSpPr>
          <a:xfrm>
            <a:off x="635936" y="1162948"/>
            <a:ext cx="10090492" cy="570588"/>
            <a:chOff x="1296327" y="1647588"/>
            <a:chExt cx="10090492" cy="570588"/>
          </a:xfrm>
        </p:grpSpPr>
        <p:sp>
          <p:nvSpPr>
            <p:cNvPr id="13" name="Google Shape;3446;p26">
              <a:extLst>
                <a:ext uri="{FF2B5EF4-FFF2-40B4-BE49-F238E27FC236}">
                  <a16:creationId xmlns:a16="http://schemas.microsoft.com/office/drawing/2014/main" id="{5AC9BDD3-561F-4766-8441-20AD945DD5B8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Biết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núi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ở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: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447;p26">
              <a:extLst>
                <a:ext uri="{FF2B5EF4-FFF2-40B4-BE49-F238E27FC236}">
                  <a16:creationId xmlns:a16="http://schemas.microsoft.com/office/drawing/2014/main" id="{81C2D4D0-F37B-4A2B-8C00-E99E69E0FF5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5" name="Google Shape;3448;p26">
            <a:extLst>
              <a:ext uri="{FF2B5EF4-FFF2-40B4-BE49-F238E27FC236}">
                <a16:creationId xmlns:a16="http://schemas.microsoft.com/office/drawing/2014/main" id="{4CBFDBFC-033A-4F48-8B94-C7D6B683B569}"/>
              </a:ext>
            </a:extLst>
          </p:cNvPr>
          <p:cNvGraphicFramePr/>
          <p:nvPr>
            <p:extLst/>
          </p:nvPr>
        </p:nvGraphicFramePr>
        <p:xfrm>
          <a:off x="309153" y="2036546"/>
          <a:ext cx="5667956" cy="37489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56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Tên núi</a:t>
                      </a:r>
                      <a:endParaRPr sz="280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Độ cao</a:t>
                      </a:r>
                      <a:endParaRPr sz="280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Bà Đen (Tây Ninh)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986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Cấm (An Giang)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705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Ngự Bình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(Thừa Thiên –Huế)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107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err="1"/>
                        <a:t>Núi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Sơn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Trà</a:t>
                      </a:r>
                      <a:r>
                        <a:rPr lang="en-US" sz="2800" dirty="0"/>
                        <a:t> (</a:t>
                      </a:r>
                      <a:r>
                        <a:rPr lang="en-US" sz="2800" dirty="0" err="1"/>
                        <a:t>Đà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Nẵng</a:t>
                      </a:r>
                      <a:r>
                        <a:rPr lang="en-US" sz="2800" dirty="0"/>
                        <a:t>)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/>
                        <a:t>696 m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Google Shape;1028;p30" descr="C:\Users\TUAN\Downloads\Luyện tập 1.png">
            <a:extLst>
              <a:ext uri="{FF2B5EF4-FFF2-40B4-BE49-F238E27FC236}">
                <a16:creationId xmlns:a16="http://schemas.microsoft.com/office/drawing/2014/main" id="{81141CF1-561B-450F-A57E-BADFFCF41A0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0758" y="147950"/>
            <a:ext cx="2237784" cy="86349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449;p26">
            <a:extLst>
              <a:ext uri="{FF2B5EF4-FFF2-40B4-BE49-F238E27FC236}">
                <a16:creationId xmlns:a16="http://schemas.microsoft.com/office/drawing/2014/main" id="{BE117226-ADA3-45D7-ABC4-5F4AB1211EA1}"/>
              </a:ext>
            </a:extLst>
          </p:cNvPr>
          <p:cNvSpPr txBox="1"/>
          <p:nvPr/>
        </p:nvSpPr>
        <p:spPr>
          <a:xfrm>
            <a:off x="5977109" y="2092645"/>
            <a:ext cx="537480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b,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Bà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Đen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cao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Cấm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bao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nhiêu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 smtClean="0"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449;p26">
            <a:extLst>
              <a:ext uri="{FF2B5EF4-FFF2-40B4-BE49-F238E27FC236}">
                <a16:creationId xmlns:a16="http://schemas.microsoft.com/office/drawing/2014/main" id="{BE117226-ADA3-45D7-ABC4-5F4AB1211EA1}"/>
              </a:ext>
            </a:extLst>
          </p:cNvPr>
          <p:cNvSpPr txBox="1"/>
          <p:nvPr/>
        </p:nvSpPr>
        <p:spPr>
          <a:xfrm>
            <a:off x="5966476" y="3525447"/>
            <a:ext cx="5374800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Cấm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986 – 705 = 281 (m)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281 m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276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1A796B-5B8C-4573-9C98-0C14BCBB8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/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21CC96-6F31-4D80-AEE7-E455F219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/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9C9393-DB2E-42F8-9E61-0F6A2CC7C9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/>
        </p:blipFill>
        <p:spPr>
          <a:xfrm>
            <a:off x="0" y="360409"/>
            <a:ext cx="1466162" cy="1022928"/>
          </a:xfrm>
          <a:prstGeom prst="rect">
            <a:avLst/>
          </a:prstGeom>
        </p:spPr>
      </p:pic>
      <p:grpSp>
        <p:nvGrpSpPr>
          <p:cNvPr id="12" name="Google Shape;3445;p26">
            <a:extLst>
              <a:ext uri="{FF2B5EF4-FFF2-40B4-BE49-F238E27FC236}">
                <a16:creationId xmlns:a16="http://schemas.microsoft.com/office/drawing/2014/main" id="{4E4BE1B8-D1DA-4244-B00D-6E0E490016C2}"/>
              </a:ext>
            </a:extLst>
          </p:cNvPr>
          <p:cNvGrpSpPr/>
          <p:nvPr/>
        </p:nvGrpSpPr>
        <p:grpSpPr>
          <a:xfrm>
            <a:off x="635936" y="1162948"/>
            <a:ext cx="10090492" cy="570588"/>
            <a:chOff x="1296327" y="1647588"/>
            <a:chExt cx="10090492" cy="570588"/>
          </a:xfrm>
        </p:grpSpPr>
        <p:sp>
          <p:nvSpPr>
            <p:cNvPr id="13" name="Google Shape;3446;p26">
              <a:extLst>
                <a:ext uri="{FF2B5EF4-FFF2-40B4-BE49-F238E27FC236}">
                  <a16:creationId xmlns:a16="http://schemas.microsoft.com/office/drawing/2014/main" id="{5AC9BDD3-561F-4766-8441-20AD945DD5B8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Biết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núi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ở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: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447;p26">
              <a:extLst>
                <a:ext uri="{FF2B5EF4-FFF2-40B4-BE49-F238E27FC236}">
                  <a16:creationId xmlns:a16="http://schemas.microsoft.com/office/drawing/2014/main" id="{81C2D4D0-F37B-4A2B-8C00-E99E69E0FF5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5" name="Google Shape;3448;p26">
            <a:extLst>
              <a:ext uri="{FF2B5EF4-FFF2-40B4-BE49-F238E27FC236}">
                <a16:creationId xmlns:a16="http://schemas.microsoft.com/office/drawing/2014/main" id="{4CBFDBFC-033A-4F48-8B94-C7D6B683B569}"/>
              </a:ext>
            </a:extLst>
          </p:cNvPr>
          <p:cNvGraphicFramePr/>
          <p:nvPr>
            <p:extLst/>
          </p:nvPr>
        </p:nvGraphicFramePr>
        <p:xfrm>
          <a:off x="309153" y="2036546"/>
          <a:ext cx="5667956" cy="37489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56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Tên núi</a:t>
                      </a:r>
                      <a:endParaRPr sz="280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Độ cao</a:t>
                      </a:r>
                      <a:endParaRPr sz="280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Bà Đen (Tây Ninh)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986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Cấm (An Giang)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705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Ngự Bình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(Thừa Thiên –Huế)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107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err="1"/>
                        <a:t>Núi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Sơn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Trà</a:t>
                      </a:r>
                      <a:r>
                        <a:rPr lang="en-US" sz="2800" dirty="0"/>
                        <a:t> (</a:t>
                      </a:r>
                      <a:r>
                        <a:rPr lang="en-US" sz="2800" dirty="0" err="1"/>
                        <a:t>Đà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Nẵng</a:t>
                      </a:r>
                      <a:r>
                        <a:rPr lang="en-US" sz="2800" dirty="0"/>
                        <a:t>)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/>
                        <a:t>696 m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Google Shape;3449;p26">
            <a:extLst>
              <a:ext uri="{FF2B5EF4-FFF2-40B4-BE49-F238E27FC236}">
                <a16:creationId xmlns:a16="http://schemas.microsoft.com/office/drawing/2014/main" id="{BE117226-ADA3-45D7-ABC4-5F4AB1211EA1}"/>
              </a:ext>
            </a:extLst>
          </p:cNvPr>
          <p:cNvSpPr txBox="1"/>
          <p:nvPr/>
        </p:nvSpPr>
        <p:spPr>
          <a:xfrm>
            <a:off x="5977109" y="3470656"/>
            <a:ext cx="5374800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696 – 107 = 589 (m)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6923C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589 m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76923C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028;p30" descr="C:\Users\TUAN\Downloads\Luyện tập 1.png">
            <a:extLst>
              <a:ext uri="{FF2B5EF4-FFF2-40B4-BE49-F238E27FC236}">
                <a16:creationId xmlns:a16="http://schemas.microsoft.com/office/drawing/2014/main" id="{81141CF1-561B-450F-A57E-BADFFCF41A0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0758" y="147950"/>
            <a:ext cx="2237784" cy="86349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449;p26">
            <a:extLst>
              <a:ext uri="{FF2B5EF4-FFF2-40B4-BE49-F238E27FC236}">
                <a16:creationId xmlns:a16="http://schemas.microsoft.com/office/drawing/2014/main" id="{BE117226-ADA3-45D7-ABC4-5F4AB1211EA1}"/>
              </a:ext>
            </a:extLst>
          </p:cNvPr>
          <p:cNvSpPr txBox="1"/>
          <p:nvPr/>
        </p:nvSpPr>
        <p:spPr>
          <a:xfrm>
            <a:off x="6096000" y="1909619"/>
            <a:ext cx="537480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 smtClean="0"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c,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Ngự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Bình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Sơn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Trà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bao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nhiêu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lang="en-US" sz="2800" dirty="0" smtClean="0"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21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417130" y="1519832"/>
            <a:ext cx="9357739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62: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trừ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2810540" y="2690037"/>
            <a:ext cx="68048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Tiết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4 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ea typeface="Arial-Rounded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Luyện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tập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1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9753" y="1173743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9520" y="1820458"/>
            <a:ext cx="948121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6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Luyện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tập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4961" y="465610"/>
            <a:ext cx="7560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hứ hai ngày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14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tháng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4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năm 2022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20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3346;p22">
            <a:extLst>
              <a:ext uri="{FF2B5EF4-FFF2-40B4-BE49-F238E27FC236}">
                <a16:creationId xmlns:a16="http://schemas.microsoft.com/office/drawing/2014/main" id="{D7F3A00D-1795-4ABC-820D-B1945F383FDB}"/>
              </a:ext>
            </a:extLst>
          </p:cNvPr>
          <p:cNvSpPr/>
          <p:nvPr/>
        </p:nvSpPr>
        <p:spPr>
          <a:xfrm>
            <a:off x="1374241" y="2684426"/>
            <a:ext cx="9443518" cy="273050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6" name="Google Shape;3347;p22">
            <a:extLst>
              <a:ext uri="{FF2B5EF4-FFF2-40B4-BE49-F238E27FC236}">
                <a16:creationId xmlns:a16="http://schemas.microsoft.com/office/drawing/2014/main" id="{EAD552C0-9999-44CF-8D18-129A8733ABEB}"/>
              </a:ext>
            </a:extLst>
          </p:cNvPr>
          <p:cNvGrpSpPr/>
          <p:nvPr/>
        </p:nvGrpSpPr>
        <p:grpSpPr>
          <a:xfrm>
            <a:off x="1234541" y="1584096"/>
            <a:ext cx="10015018" cy="570588"/>
            <a:chOff x="1296327" y="1647588"/>
            <a:chExt cx="10015018" cy="570588"/>
          </a:xfrm>
        </p:grpSpPr>
        <p:sp>
          <p:nvSpPr>
            <p:cNvPr id="7" name="Google Shape;3348;p22">
              <a:extLst>
                <a:ext uri="{FF2B5EF4-FFF2-40B4-BE49-F238E27FC236}">
                  <a16:creationId xmlns:a16="http://schemas.microsoft.com/office/drawing/2014/main" id="{275C5F45-65A7-415C-BB60-BFE3333F82D3}"/>
                </a:ext>
              </a:extLst>
            </p:cNvPr>
            <p:cNvSpPr txBox="1"/>
            <p:nvPr/>
          </p:nvSpPr>
          <p:spPr>
            <a:xfrm>
              <a:off x="1866915" y="1694956"/>
              <a:ext cx="94444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Hãy giúp Mai tìm lại kết quả của các phép tính.</a:t>
              </a: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349;p22">
              <a:extLst>
                <a:ext uri="{FF2B5EF4-FFF2-40B4-BE49-F238E27FC236}">
                  <a16:creationId xmlns:a16="http://schemas.microsoft.com/office/drawing/2014/main" id="{C605BC98-2ABD-4FEE-BEEE-7CFD4AD7B672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oogle Shape;3350;p22">
            <a:extLst>
              <a:ext uri="{FF2B5EF4-FFF2-40B4-BE49-F238E27FC236}">
                <a16:creationId xmlns:a16="http://schemas.microsoft.com/office/drawing/2014/main" id="{E89DC396-75E8-42D3-979C-2DC10EE5DE6A}"/>
              </a:ext>
            </a:extLst>
          </p:cNvPr>
          <p:cNvGrpSpPr/>
          <p:nvPr/>
        </p:nvGrpSpPr>
        <p:grpSpPr>
          <a:xfrm>
            <a:off x="1805129" y="2964052"/>
            <a:ext cx="1147790" cy="1384995"/>
            <a:chOff x="1566470" y="2095726"/>
            <a:chExt cx="1147790" cy="1384995"/>
          </a:xfrm>
        </p:grpSpPr>
        <p:grpSp>
          <p:nvGrpSpPr>
            <p:cNvPr id="10" name="Google Shape;3351;p22">
              <a:extLst>
                <a:ext uri="{FF2B5EF4-FFF2-40B4-BE49-F238E27FC236}">
                  <a16:creationId xmlns:a16="http://schemas.microsoft.com/office/drawing/2014/main" id="{162A7BCB-4A16-4913-8A41-EAA4AAC2FB56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3" name="Google Shape;3352;p22">
                <a:extLst>
                  <a:ext uri="{FF2B5EF4-FFF2-40B4-BE49-F238E27FC236}">
                    <a16:creationId xmlns:a16="http://schemas.microsoft.com/office/drawing/2014/main" id="{64D9F9B7-197B-412C-AAD9-9388C00C1AF2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346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128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3353;p22">
                <a:extLst>
                  <a:ext uri="{FF2B5EF4-FFF2-40B4-BE49-F238E27FC236}">
                    <a16:creationId xmlns:a16="http://schemas.microsoft.com/office/drawing/2014/main" id="{47F2E52B-6A16-45FF-8867-4A3276BD7510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76630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cs typeface="Arial"/>
                  <a:sym typeface="Arial"/>
                </a:endParaRPr>
              </a:p>
            </p:txBody>
          </p:sp>
        </p:grpSp>
        <p:cxnSp>
          <p:nvCxnSpPr>
            <p:cNvPr id="12" name="Google Shape;3354;p22">
              <a:extLst>
                <a:ext uri="{FF2B5EF4-FFF2-40B4-BE49-F238E27FC236}">
                  <a16:creationId xmlns:a16="http://schemas.microsoft.com/office/drawing/2014/main" id="{0C937959-BE17-4E10-B57E-AF44CF81EF3A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5" name="Google Shape;3355;p22">
            <a:extLst>
              <a:ext uri="{FF2B5EF4-FFF2-40B4-BE49-F238E27FC236}">
                <a16:creationId xmlns:a16="http://schemas.microsoft.com/office/drawing/2014/main" id="{5E32CFA8-D32E-4555-99DF-B5F1AD6709AF}"/>
              </a:ext>
            </a:extLst>
          </p:cNvPr>
          <p:cNvGrpSpPr/>
          <p:nvPr/>
        </p:nvGrpSpPr>
        <p:grpSpPr>
          <a:xfrm>
            <a:off x="4316346" y="2964052"/>
            <a:ext cx="1147790" cy="1384995"/>
            <a:chOff x="1566470" y="2095726"/>
            <a:chExt cx="1147790" cy="1384995"/>
          </a:xfrm>
        </p:grpSpPr>
        <p:grpSp>
          <p:nvGrpSpPr>
            <p:cNvPr id="16" name="Google Shape;3356;p22">
              <a:extLst>
                <a:ext uri="{FF2B5EF4-FFF2-40B4-BE49-F238E27FC236}">
                  <a16:creationId xmlns:a16="http://schemas.microsoft.com/office/drawing/2014/main" id="{A2920417-1ECF-43EA-9983-E9244DC6490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8" name="Google Shape;3357;p22">
                <a:extLst>
                  <a:ext uri="{FF2B5EF4-FFF2-40B4-BE49-F238E27FC236}">
                    <a16:creationId xmlns:a16="http://schemas.microsoft.com/office/drawing/2014/main" id="{9D85046E-CFFF-4298-B71B-E892FA72FC7C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673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280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358;p22">
                <a:extLst>
                  <a:ext uri="{FF2B5EF4-FFF2-40B4-BE49-F238E27FC236}">
                    <a16:creationId xmlns:a16="http://schemas.microsoft.com/office/drawing/2014/main" id="{6510191B-FF36-427C-ABF1-5B115C188809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cs typeface="Arial"/>
                  <a:sym typeface="Arial"/>
                </a:endParaRPr>
              </a:p>
            </p:txBody>
          </p:sp>
        </p:grpSp>
        <p:cxnSp>
          <p:nvCxnSpPr>
            <p:cNvPr id="17" name="Google Shape;3359;p22">
              <a:extLst>
                <a:ext uri="{FF2B5EF4-FFF2-40B4-BE49-F238E27FC236}">
                  <a16:creationId xmlns:a16="http://schemas.microsoft.com/office/drawing/2014/main" id="{B4D1F9D9-EF33-490F-B13A-23EC6E5F3A7F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2" name="Google Shape;3360;p22">
            <a:extLst>
              <a:ext uri="{FF2B5EF4-FFF2-40B4-BE49-F238E27FC236}">
                <a16:creationId xmlns:a16="http://schemas.microsoft.com/office/drawing/2014/main" id="{E2B9B259-5F23-4A88-8C52-54C62ECBF6CF}"/>
              </a:ext>
            </a:extLst>
          </p:cNvPr>
          <p:cNvGrpSpPr/>
          <p:nvPr/>
        </p:nvGrpSpPr>
        <p:grpSpPr>
          <a:xfrm>
            <a:off x="6827564" y="2964052"/>
            <a:ext cx="1147790" cy="1384995"/>
            <a:chOff x="1566470" y="2095726"/>
            <a:chExt cx="1147790" cy="1384995"/>
          </a:xfrm>
        </p:grpSpPr>
        <p:grpSp>
          <p:nvGrpSpPr>
            <p:cNvPr id="23" name="Google Shape;3361;p22">
              <a:extLst>
                <a:ext uri="{FF2B5EF4-FFF2-40B4-BE49-F238E27FC236}">
                  <a16:creationId xmlns:a16="http://schemas.microsoft.com/office/drawing/2014/main" id="{3CEE5A54-AE14-4D02-AF61-73CFAE59DB6B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5" name="Google Shape;3362;p22">
                <a:extLst>
                  <a:ext uri="{FF2B5EF4-FFF2-40B4-BE49-F238E27FC236}">
                    <a16:creationId xmlns:a16="http://schemas.microsoft.com/office/drawing/2014/main" id="{88743E43-5223-4BAA-A882-32196C8D50E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484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75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3363;p22">
                <a:extLst>
                  <a:ext uri="{FF2B5EF4-FFF2-40B4-BE49-F238E27FC236}">
                    <a16:creationId xmlns:a16="http://schemas.microsoft.com/office/drawing/2014/main" id="{CF45E3B4-EE14-4272-A590-3CD9C4549BE7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cs typeface="Arial"/>
                  <a:sym typeface="Arial"/>
                </a:endParaRPr>
              </a:p>
            </p:txBody>
          </p:sp>
        </p:grpSp>
        <p:cxnSp>
          <p:nvCxnSpPr>
            <p:cNvPr id="24" name="Google Shape;3364;p22">
              <a:extLst>
                <a:ext uri="{FF2B5EF4-FFF2-40B4-BE49-F238E27FC236}">
                  <a16:creationId xmlns:a16="http://schemas.microsoft.com/office/drawing/2014/main" id="{7A15DAF8-8BE4-4C90-808E-B6C830005B9E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7" name="Google Shape;3365;p22">
            <a:extLst>
              <a:ext uri="{FF2B5EF4-FFF2-40B4-BE49-F238E27FC236}">
                <a16:creationId xmlns:a16="http://schemas.microsoft.com/office/drawing/2014/main" id="{7EB9760D-121B-4770-95FE-C61BA9E95FE0}"/>
              </a:ext>
            </a:extLst>
          </p:cNvPr>
          <p:cNvGrpSpPr/>
          <p:nvPr/>
        </p:nvGrpSpPr>
        <p:grpSpPr>
          <a:xfrm>
            <a:off x="9171129" y="2964052"/>
            <a:ext cx="1147790" cy="1384995"/>
            <a:chOff x="1566470" y="2095726"/>
            <a:chExt cx="1147790" cy="1384995"/>
          </a:xfrm>
        </p:grpSpPr>
        <p:grpSp>
          <p:nvGrpSpPr>
            <p:cNvPr id="28" name="Google Shape;3366;p22">
              <a:extLst>
                <a:ext uri="{FF2B5EF4-FFF2-40B4-BE49-F238E27FC236}">
                  <a16:creationId xmlns:a16="http://schemas.microsoft.com/office/drawing/2014/main" id="{AA673B71-7419-40BF-A560-5361FA18C96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0" name="Google Shape;3367;p22">
                <a:extLst>
                  <a:ext uri="{FF2B5EF4-FFF2-40B4-BE49-F238E27FC236}">
                    <a16:creationId xmlns:a16="http://schemas.microsoft.com/office/drawing/2014/main" id="{62B97696-22CE-4ACE-9175-ACBE9451F95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161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90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368;p22">
                <a:extLst>
                  <a:ext uri="{FF2B5EF4-FFF2-40B4-BE49-F238E27FC236}">
                    <a16:creationId xmlns:a16="http://schemas.microsoft.com/office/drawing/2014/main" id="{CDD7395D-7648-4490-9439-11AC9096D56D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9" name="Google Shape;3369;p22">
              <a:extLst>
                <a:ext uri="{FF2B5EF4-FFF2-40B4-BE49-F238E27FC236}">
                  <a16:creationId xmlns:a16="http://schemas.microsoft.com/office/drawing/2014/main" id="{82A6AC5E-2B13-4F23-9FF9-5A47D61D0541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2" name="Google Shape;3370;p22">
            <a:extLst>
              <a:ext uri="{FF2B5EF4-FFF2-40B4-BE49-F238E27FC236}">
                <a16:creationId xmlns:a16="http://schemas.microsoft.com/office/drawing/2014/main" id="{18E7A82C-5879-4915-8E2A-7A1FF58B1FC1}"/>
              </a:ext>
            </a:extLst>
          </p:cNvPr>
          <p:cNvSpPr txBox="1"/>
          <p:nvPr/>
        </p:nvSpPr>
        <p:spPr>
          <a:xfrm>
            <a:off x="2025609" y="4119736"/>
            <a:ext cx="91003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218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71;p22">
            <a:extLst>
              <a:ext uri="{FF2B5EF4-FFF2-40B4-BE49-F238E27FC236}">
                <a16:creationId xmlns:a16="http://schemas.microsoft.com/office/drawing/2014/main" id="{723E30C9-A41D-45B0-A200-DE4970A26DFE}"/>
              </a:ext>
            </a:extLst>
          </p:cNvPr>
          <p:cNvSpPr txBox="1"/>
          <p:nvPr/>
        </p:nvSpPr>
        <p:spPr>
          <a:xfrm>
            <a:off x="4544118" y="4119736"/>
            <a:ext cx="825342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393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372;p22">
            <a:extLst>
              <a:ext uri="{FF2B5EF4-FFF2-40B4-BE49-F238E27FC236}">
                <a16:creationId xmlns:a16="http://schemas.microsoft.com/office/drawing/2014/main" id="{A1608448-F3BD-4A02-A5DA-E9B14F1E855C}"/>
              </a:ext>
            </a:extLst>
          </p:cNvPr>
          <p:cNvSpPr txBox="1"/>
          <p:nvPr/>
        </p:nvSpPr>
        <p:spPr>
          <a:xfrm>
            <a:off x="7058558" y="4119736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409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373;p22">
            <a:extLst>
              <a:ext uri="{FF2B5EF4-FFF2-40B4-BE49-F238E27FC236}">
                <a16:creationId xmlns:a16="http://schemas.microsoft.com/office/drawing/2014/main" id="{27363E80-5F41-484F-9286-DB76C58E0A82}"/>
              </a:ext>
            </a:extLst>
          </p:cNvPr>
          <p:cNvSpPr txBox="1"/>
          <p:nvPr/>
        </p:nvSpPr>
        <p:spPr>
          <a:xfrm>
            <a:off x="9418245" y="4119736"/>
            <a:ext cx="9726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71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1028;p30" descr="C:\Users\TUAN\Downloads\Luyện tập 1.png">
            <a:extLst>
              <a:ext uri="{FF2B5EF4-FFF2-40B4-BE49-F238E27FC236}">
                <a16:creationId xmlns:a16="http://schemas.microsoft.com/office/drawing/2014/main" id="{3EEA07C5-7A2D-4AA6-B3E3-AAED30EC66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5256" y="2382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E7F1472-274B-764D-8507-0C6DDEF203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227714" y="4317453"/>
            <a:ext cx="3081693" cy="3081693"/>
          </a:xfrm>
          <a:prstGeom prst="rect">
            <a:avLst/>
          </a:prstGeom>
        </p:spPr>
      </p:pic>
      <p:grpSp>
        <p:nvGrpSpPr>
          <p:cNvPr id="5" name="Google Shape;3378;p23">
            <a:extLst>
              <a:ext uri="{FF2B5EF4-FFF2-40B4-BE49-F238E27FC236}">
                <a16:creationId xmlns:a16="http://schemas.microsoft.com/office/drawing/2014/main" id="{A8C25ED5-B3E2-4E6D-85B2-672D3F8378E1}"/>
              </a:ext>
            </a:extLst>
          </p:cNvPr>
          <p:cNvGrpSpPr/>
          <p:nvPr/>
        </p:nvGrpSpPr>
        <p:grpSpPr>
          <a:xfrm>
            <a:off x="756871" y="966141"/>
            <a:ext cx="6150315" cy="1001435"/>
            <a:chOff x="1296327" y="1647588"/>
            <a:chExt cx="4382024" cy="1001435"/>
          </a:xfrm>
        </p:grpSpPr>
        <p:sp>
          <p:nvSpPr>
            <p:cNvPr id="6" name="Google Shape;3379;p23">
              <a:extLst>
                <a:ext uri="{FF2B5EF4-FFF2-40B4-BE49-F238E27FC236}">
                  <a16:creationId xmlns:a16="http://schemas.microsoft.com/office/drawing/2014/main" id="{B88F5A9B-64EC-4A2F-8895-99E5F411C6E0}"/>
                </a:ext>
              </a:extLst>
            </p:cNvPr>
            <p:cNvSpPr txBox="1"/>
            <p:nvPr/>
          </p:nvSpPr>
          <p:spPr>
            <a:xfrm>
              <a:off x="1866915" y="1694956"/>
              <a:ext cx="3811436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 chữ số thích hợp.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7" name="Google Shape;3380;p23">
              <a:extLst>
                <a:ext uri="{FF2B5EF4-FFF2-40B4-BE49-F238E27FC236}">
                  <a16:creationId xmlns:a16="http://schemas.microsoft.com/office/drawing/2014/main" id="{FB1D4619-C8F6-452F-A512-2B39A57EA76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Google Shape;3381;p23">
            <a:extLst>
              <a:ext uri="{FF2B5EF4-FFF2-40B4-BE49-F238E27FC236}">
                <a16:creationId xmlns:a16="http://schemas.microsoft.com/office/drawing/2014/main" id="{91FBA6D4-BBD5-438B-ACC7-07E2E454634E}"/>
              </a:ext>
            </a:extLst>
          </p:cNvPr>
          <p:cNvGrpSpPr/>
          <p:nvPr/>
        </p:nvGrpSpPr>
        <p:grpSpPr>
          <a:xfrm>
            <a:off x="611089" y="1703762"/>
            <a:ext cx="1969573" cy="2040125"/>
            <a:chOff x="1566470" y="2095726"/>
            <a:chExt cx="1147790" cy="2040125"/>
          </a:xfrm>
        </p:grpSpPr>
        <p:grpSp>
          <p:nvGrpSpPr>
            <p:cNvPr id="9" name="Google Shape;3382;p23">
              <a:extLst>
                <a:ext uri="{FF2B5EF4-FFF2-40B4-BE49-F238E27FC236}">
                  <a16:creationId xmlns:a16="http://schemas.microsoft.com/office/drawing/2014/main" id="{B530803C-39E1-46CA-B17A-BFD8ED8543C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11" name="Google Shape;3383;p23">
                <a:extLst>
                  <a:ext uri="{FF2B5EF4-FFF2-40B4-BE49-F238E27FC236}">
                    <a16:creationId xmlns:a16="http://schemas.microsoft.com/office/drawing/2014/main" id="{7018CC46-C754-406A-8B23-85680E86EB72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C0C0C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5 5 2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0C0C0C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0 8</a:t>
                </a:r>
                <a:endParaRPr kumimoji="0" sz="4000" b="1" i="0" u="none" strike="noStrike" kern="120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3384;p23">
                <a:extLst>
                  <a:ext uri="{FF2B5EF4-FFF2-40B4-BE49-F238E27FC236}">
                    <a16:creationId xmlns:a16="http://schemas.microsoft.com/office/drawing/2014/main" id="{5C36C6FF-3A4C-4BF2-B1D3-78CF0553824A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10" name="Google Shape;3385;p23">
              <a:extLst>
                <a:ext uri="{FF2B5EF4-FFF2-40B4-BE49-F238E27FC236}">
                  <a16:creationId xmlns:a16="http://schemas.microsoft.com/office/drawing/2014/main" id="{6D7F4C50-D114-4CB1-8252-83E104ED2C5B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3" name="Google Shape;3386;p23">
            <a:extLst>
              <a:ext uri="{FF2B5EF4-FFF2-40B4-BE49-F238E27FC236}">
                <a16:creationId xmlns:a16="http://schemas.microsoft.com/office/drawing/2014/main" id="{0DA9649C-3BC0-4D42-B8AD-929AE412C4F7}"/>
              </a:ext>
            </a:extLst>
          </p:cNvPr>
          <p:cNvSpPr txBox="1"/>
          <p:nvPr/>
        </p:nvSpPr>
        <p:spPr>
          <a:xfrm>
            <a:off x="1019078" y="3680214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3 4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</a:t>
            </a:r>
            <a:endParaRPr kumimoji="0" sz="4000" b="1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87;p23">
            <a:extLst>
              <a:ext uri="{FF2B5EF4-FFF2-40B4-BE49-F238E27FC236}">
                <a16:creationId xmlns:a16="http://schemas.microsoft.com/office/drawing/2014/main" id="{039DD2B1-D457-477F-9776-B4510E9798BA}"/>
              </a:ext>
            </a:extLst>
          </p:cNvPr>
          <p:cNvSpPr/>
          <p:nvPr/>
        </p:nvSpPr>
        <p:spPr>
          <a:xfrm>
            <a:off x="924212" y="2871683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388;p23">
            <a:extLst>
              <a:ext uri="{FF2B5EF4-FFF2-40B4-BE49-F238E27FC236}">
                <a16:creationId xmlns:a16="http://schemas.microsoft.com/office/drawing/2014/main" id="{83FBEDEB-061D-46DF-9A70-90FDADB217DA}"/>
              </a:ext>
            </a:extLst>
          </p:cNvPr>
          <p:cNvSpPr/>
          <p:nvPr/>
        </p:nvSpPr>
        <p:spPr>
          <a:xfrm>
            <a:off x="1909045" y="3967196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389;p23">
            <a:extLst>
              <a:ext uri="{FF2B5EF4-FFF2-40B4-BE49-F238E27FC236}">
                <a16:creationId xmlns:a16="http://schemas.microsoft.com/office/drawing/2014/main" id="{AF5B1190-C09B-4117-A53D-F1E9219CE27E}"/>
              </a:ext>
            </a:extLst>
          </p:cNvPr>
          <p:cNvGrpSpPr/>
          <p:nvPr/>
        </p:nvGrpSpPr>
        <p:grpSpPr>
          <a:xfrm>
            <a:off x="3357063" y="1703762"/>
            <a:ext cx="1969573" cy="2040125"/>
            <a:chOff x="1566470" y="2095726"/>
            <a:chExt cx="1147790" cy="2040125"/>
          </a:xfrm>
        </p:grpSpPr>
        <p:grpSp>
          <p:nvGrpSpPr>
            <p:cNvPr id="17" name="Google Shape;3390;p23">
              <a:extLst>
                <a:ext uri="{FF2B5EF4-FFF2-40B4-BE49-F238E27FC236}">
                  <a16:creationId xmlns:a16="http://schemas.microsoft.com/office/drawing/2014/main" id="{2C66BC60-4632-43CB-8975-07C82409C93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19" name="Google Shape;3391;p23">
                <a:extLst>
                  <a:ext uri="{FF2B5EF4-FFF2-40B4-BE49-F238E27FC236}">
                    <a16:creationId xmlns:a16="http://schemas.microsoft.com/office/drawing/2014/main" id="{57A506F3-0B44-4AFE-BB4E-4487D602DB9A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7 2 9</a:t>
                </a: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</a:t>
                </a:r>
                <a:endPara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392;p23">
                <a:extLst>
                  <a:ext uri="{FF2B5EF4-FFF2-40B4-BE49-F238E27FC236}">
                    <a16:creationId xmlns:a16="http://schemas.microsoft.com/office/drawing/2014/main" id="{0FB16280-6632-4029-A2E1-1A2ACB6ED34E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18" name="Google Shape;3393;p23">
              <a:extLst>
                <a:ext uri="{FF2B5EF4-FFF2-40B4-BE49-F238E27FC236}">
                  <a16:creationId xmlns:a16="http://schemas.microsoft.com/office/drawing/2014/main" id="{484CC335-66AC-4836-A6C1-F5ED8B7092E3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1" name="Google Shape;3394;p23">
            <a:extLst>
              <a:ext uri="{FF2B5EF4-FFF2-40B4-BE49-F238E27FC236}">
                <a16:creationId xmlns:a16="http://schemas.microsoft.com/office/drawing/2014/main" id="{181579FB-A0C5-47FC-8473-4FAD182FDF8C}"/>
              </a:ext>
            </a:extLst>
          </p:cNvPr>
          <p:cNvSpPr txBox="1"/>
          <p:nvPr/>
        </p:nvSpPr>
        <p:spPr>
          <a:xfrm>
            <a:off x="3765052" y="3680214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5 6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974806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8</a:t>
            </a:r>
            <a:endParaRPr kumimoji="0" sz="4000" b="1" i="0" u="none" strike="noStrike" kern="1200" cap="none" spc="0" normalizeH="0" baseline="0" noProof="0">
              <a:ln>
                <a:noFill/>
              </a:ln>
              <a:solidFill>
                <a:srgbClr val="974806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395;p23">
            <a:extLst>
              <a:ext uri="{FF2B5EF4-FFF2-40B4-BE49-F238E27FC236}">
                <a16:creationId xmlns:a16="http://schemas.microsoft.com/office/drawing/2014/main" id="{7B689A6A-72DC-413F-A7A3-5835AD450CB1}"/>
              </a:ext>
            </a:extLst>
          </p:cNvPr>
          <p:cNvSpPr/>
          <p:nvPr/>
        </p:nvSpPr>
        <p:spPr>
          <a:xfrm>
            <a:off x="3664879" y="2939999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396;p23">
            <a:extLst>
              <a:ext uri="{FF2B5EF4-FFF2-40B4-BE49-F238E27FC236}">
                <a16:creationId xmlns:a16="http://schemas.microsoft.com/office/drawing/2014/main" id="{79032464-1D09-4B21-9A65-03EE563F6348}"/>
              </a:ext>
            </a:extLst>
          </p:cNvPr>
          <p:cNvSpPr/>
          <p:nvPr/>
        </p:nvSpPr>
        <p:spPr>
          <a:xfrm>
            <a:off x="4676452" y="3943520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25" name="Google Shape;3397;p23">
            <a:extLst>
              <a:ext uri="{FF2B5EF4-FFF2-40B4-BE49-F238E27FC236}">
                <a16:creationId xmlns:a16="http://schemas.microsoft.com/office/drawing/2014/main" id="{748E5539-6F55-4E05-BF69-B342A0A54B5C}"/>
              </a:ext>
            </a:extLst>
          </p:cNvPr>
          <p:cNvGrpSpPr/>
          <p:nvPr/>
        </p:nvGrpSpPr>
        <p:grpSpPr>
          <a:xfrm>
            <a:off x="6096000" y="1703762"/>
            <a:ext cx="1969573" cy="2040125"/>
            <a:chOff x="1566470" y="2095726"/>
            <a:chExt cx="1147790" cy="2040125"/>
          </a:xfrm>
        </p:grpSpPr>
        <p:grpSp>
          <p:nvGrpSpPr>
            <p:cNvPr id="26" name="Google Shape;3398;p23">
              <a:extLst>
                <a:ext uri="{FF2B5EF4-FFF2-40B4-BE49-F238E27FC236}">
                  <a16:creationId xmlns:a16="http://schemas.microsoft.com/office/drawing/2014/main" id="{57D83CDC-CEDB-48D1-958B-F88492E398F8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28" name="Google Shape;3399;p23">
                <a:extLst>
                  <a:ext uri="{FF2B5EF4-FFF2-40B4-BE49-F238E27FC236}">
                    <a16:creationId xmlns:a16="http://schemas.microsoft.com/office/drawing/2014/main" id="{78C9492D-CB89-49FE-AF60-B7133953B7C4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6 2 6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1 9</a:t>
                </a:r>
                <a:endParaRPr kumimoji="0" sz="4000" b="1" i="0" u="none" strike="noStrike" kern="120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3400;p23">
                <a:extLst>
                  <a:ext uri="{FF2B5EF4-FFF2-40B4-BE49-F238E27FC236}">
                    <a16:creationId xmlns:a16="http://schemas.microsoft.com/office/drawing/2014/main" id="{3397EA80-B678-4689-9C42-691F1A681E4B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27" name="Google Shape;3401;p23">
              <a:extLst>
                <a:ext uri="{FF2B5EF4-FFF2-40B4-BE49-F238E27FC236}">
                  <a16:creationId xmlns:a16="http://schemas.microsoft.com/office/drawing/2014/main" id="{279936BC-0C18-4E56-834A-36596320BF25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0" name="Google Shape;3402;p23">
            <a:extLst>
              <a:ext uri="{FF2B5EF4-FFF2-40B4-BE49-F238E27FC236}">
                <a16:creationId xmlns:a16="http://schemas.microsoft.com/office/drawing/2014/main" id="{2433DFD6-EE7E-442A-AC6B-FF2779A20D7F}"/>
              </a:ext>
            </a:extLst>
          </p:cNvPr>
          <p:cNvSpPr txBox="1"/>
          <p:nvPr/>
        </p:nvSpPr>
        <p:spPr>
          <a:xfrm>
            <a:off x="6503989" y="3680214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0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403;p23">
            <a:extLst>
              <a:ext uri="{FF2B5EF4-FFF2-40B4-BE49-F238E27FC236}">
                <a16:creationId xmlns:a16="http://schemas.microsoft.com/office/drawing/2014/main" id="{7C1A79DD-2996-447E-98D3-6018F0374A55}"/>
              </a:ext>
            </a:extLst>
          </p:cNvPr>
          <p:cNvSpPr/>
          <p:nvPr/>
        </p:nvSpPr>
        <p:spPr>
          <a:xfrm>
            <a:off x="6398464" y="2871683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404;p23">
            <a:extLst>
              <a:ext uri="{FF2B5EF4-FFF2-40B4-BE49-F238E27FC236}">
                <a16:creationId xmlns:a16="http://schemas.microsoft.com/office/drawing/2014/main" id="{6CBC35D5-20F4-420E-8199-AFF0A4089038}"/>
              </a:ext>
            </a:extLst>
          </p:cNvPr>
          <p:cNvSpPr/>
          <p:nvPr/>
        </p:nvSpPr>
        <p:spPr>
          <a:xfrm>
            <a:off x="6907187" y="3925316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405;p23">
            <a:extLst>
              <a:ext uri="{FF2B5EF4-FFF2-40B4-BE49-F238E27FC236}">
                <a16:creationId xmlns:a16="http://schemas.microsoft.com/office/drawing/2014/main" id="{E4B0F6B8-762C-4887-AFDE-D623373968B3}"/>
              </a:ext>
            </a:extLst>
          </p:cNvPr>
          <p:cNvGrpSpPr/>
          <p:nvPr/>
        </p:nvGrpSpPr>
        <p:grpSpPr>
          <a:xfrm>
            <a:off x="8904514" y="1703762"/>
            <a:ext cx="1969573" cy="2040125"/>
            <a:chOff x="1566470" y="2095726"/>
            <a:chExt cx="1147790" cy="2040125"/>
          </a:xfrm>
        </p:grpSpPr>
        <p:grpSp>
          <p:nvGrpSpPr>
            <p:cNvPr id="34" name="Google Shape;3406;p23">
              <a:extLst>
                <a:ext uri="{FF2B5EF4-FFF2-40B4-BE49-F238E27FC236}">
                  <a16:creationId xmlns:a16="http://schemas.microsoft.com/office/drawing/2014/main" id="{9D76DC7A-B50D-433C-863D-05F6B9981F4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36" name="Google Shape;3407;p23">
                <a:extLst>
                  <a:ext uri="{FF2B5EF4-FFF2-40B4-BE49-F238E27FC236}">
                    <a16:creationId xmlns:a16="http://schemas.microsoft.com/office/drawing/2014/main" id="{FD08B7BA-79F2-40AA-A0F0-E2CDF127D4C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7 5 4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6 3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408;p23">
                <a:extLst>
                  <a:ext uri="{FF2B5EF4-FFF2-40B4-BE49-F238E27FC236}">
                    <a16:creationId xmlns:a16="http://schemas.microsoft.com/office/drawing/2014/main" id="{E4C555C2-CC37-464C-AF8C-F2685CF2D87F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35" name="Google Shape;3409;p23">
              <a:extLst>
                <a:ext uri="{FF2B5EF4-FFF2-40B4-BE49-F238E27FC236}">
                  <a16:creationId xmlns:a16="http://schemas.microsoft.com/office/drawing/2014/main" id="{7AE33C6E-833B-4F72-96ED-EA30AC17F497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8" name="Google Shape;3410;p23">
            <a:extLst>
              <a:ext uri="{FF2B5EF4-FFF2-40B4-BE49-F238E27FC236}">
                <a16:creationId xmlns:a16="http://schemas.microsoft.com/office/drawing/2014/main" id="{85433C6C-683C-4ABC-A23F-D7BF83B64279}"/>
              </a:ext>
            </a:extLst>
          </p:cNvPr>
          <p:cNvSpPr txBox="1"/>
          <p:nvPr/>
        </p:nvSpPr>
        <p:spPr>
          <a:xfrm>
            <a:off x="9312503" y="3680214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9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411;p23">
            <a:extLst>
              <a:ext uri="{FF2B5EF4-FFF2-40B4-BE49-F238E27FC236}">
                <a16:creationId xmlns:a16="http://schemas.microsoft.com/office/drawing/2014/main" id="{9B6839FF-7859-49A1-BA30-118B00A9D454}"/>
              </a:ext>
            </a:extLst>
          </p:cNvPr>
          <p:cNvSpPr/>
          <p:nvPr/>
        </p:nvSpPr>
        <p:spPr>
          <a:xfrm>
            <a:off x="9206978" y="2834185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412;p23">
            <a:extLst>
              <a:ext uri="{FF2B5EF4-FFF2-40B4-BE49-F238E27FC236}">
                <a16:creationId xmlns:a16="http://schemas.microsoft.com/office/drawing/2014/main" id="{BE37A2AC-7631-4C74-AB26-A3F20FED7772}"/>
              </a:ext>
            </a:extLst>
          </p:cNvPr>
          <p:cNvSpPr/>
          <p:nvPr/>
        </p:nvSpPr>
        <p:spPr>
          <a:xfrm>
            <a:off x="9715701" y="3925316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1028;p30" descr="C:\Users\TUAN\Downloads\Luyện tập 1.png">
            <a:extLst>
              <a:ext uri="{FF2B5EF4-FFF2-40B4-BE49-F238E27FC236}">
                <a16:creationId xmlns:a16="http://schemas.microsoft.com/office/drawing/2014/main" id="{7B6D3E9C-5531-41E0-991F-B2CDEFD867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350" y="116857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53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D0B78B2-6A28-4FCD-8059-AEE8C0C18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066" y="1629291"/>
            <a:ext cx="5698324" cy="3980003"/>
          </a:xfrm>
          <a:prstGeom prst="rect">
            <a:avLst/>
          </a:prstGeom>
        </p:spPr>
      </p:pic>
      <p:pic>
        <p:nvPicPr>
          <p:cNvPr id="8" name="PA_图片 11"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737" y="-1422109"/>
            <a:ext cx="5041402" cy="50414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DD9F50-29DF-48E0-9BC5-7CB044A71734}"/>
              </a:ext>
            </a:extLst>
          </p:cNvPr>
          <p:cNvSpPr txBox="1"/>
          <p:nvPr/>
        </p:nvSpPr>
        <p:spPr>
          <a:xfrm>
            <a:off x="6149545" y="3504625"/>
            <a:ext cx="5571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TRÒ CHƠI: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PHI CÔNG TÀI BA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ea typeface="Arial-Rounded"/>
              <a:cs typeface="+mn-cs"/>
            </a:endParaRPr>
          </a:p>
        </p:txBody>
      </p:sp>
      <p:pic>
        <p:nvPicPr>
          <p:cNvPr id="1026" name="Picture 2" descr="Máy Bay Minh Họa Hoạt Hình Áp Phích - Lái máy bay png tải về - Miễn phí  trong suốt Nghệ Thuật png Tải về.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0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5663">
            <a:off x="891030" y="547359"/>
            <a:ext cx="3600448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uble Wave 5"/>
          <p:cNvSpPr/>
          <p:nvPr/>
        </p:nvSpPr>
        <p:spPr>
          <a:xfrm>
            <a:off x="475730" y="2778946"/>
            <a:ext cx="2492878" cy="1023226"/>
          </a:xfrm>
          <a:prstGeom prst="doubleWav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456 – 213 </a:t>
            </a:r>
            <a:endParaRPr lang="en-US" sz="3600" dirty="0"/>
          </a:p>
        </p:txBody>
      </p:sp>
      <p:sp>
        <p:nvSpPr>
          <p:cNvPr id="9" name="Double Wave 8"/>
          <p:cNvSpPr/>
          <p:nvPr/>
        </p:nvSpPr>
        <p:spPr>
          <a:xfrm>
            <a:off x="317496" y="2657727"/>
            <a:ext cx="3294412" cy="1534839"/>
          </a:xfrm>
          <a:prstGeom prst="doubleWav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345 – 249 </a:t>
            </a:r>
            <a:endParaRPr lang="en-US" sz="3600" dirty="0"/>
          </a:p>
        </p:txBody>
      </p:sp>
      <p:sp>
        <p:nvSpPr>
          <p:cNvPr id="10" name="Double Wave 9"/>
          <p:cNvSpPr/>
          <p:nvPr/>
        </p:nvSpPr>
        <p:spPr>
          <a:xfrm>
            <a:off x="317496" y="2717397"/>
            <a:ext cx="3131853" cy="1415498"/>
          </a:xfrm>
          <a:prstGeom prst="doubleWav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945 – 703 </a:t>
            </a:r>
            <a:endParaRPr lang="en-US" sz="3600" dirty="0"/>
          </a:p>
        </p:txBody>
      </p:sp>
      <p:sp>
        <p:nvSpPr>
          <p:cNvPr id="11" name="Double Wave 10"/>
          <p:cNvSpPr/>
          <p:nvPr/>
        </p:nvSpPr>
        <p:spPr>
          <a:xfrm>
            <a:off x="238138" y="2629276"/>
            <a:ext cx="3453127" cy="1626506"/>
          </a:xfrm>
          <a:prstGeom prst="doubleWave">
            <a:avLst>
              <a:gd name="adj1" fmla="val 6250"/>
              <a:gd name="adj2" fmla="val -225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673 – 470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395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3417;p24">
            <a:extLst>
              <a:ext uri="{FF2B5EF4-FFF2-40B4-BE49-F238E27FC236}">
                <a16:creationId xmlns:a16="http://schemas.microsoft.com/office/drawing/2014/main" id="{E691C7D1-6F45-4407-A77D-0AEBF4DAB166}"/>
              </a:ext>
            </a:extLst>
          </p:cNvPr>
          <p:cNvGrpSpPr/>
          <p:nvPr/>
        </p:nvGrpSpPr>
        <p:grpSpPr>
          <a:xfrm>
            <a:off x="1147462" y="915505"/>
            <a:ext cx="11314911" cy="1001435"/>
            <a:chOff x="1296327" y="1647588"/>
            <a:chExt cx="10090492" cy="1001435"/>
          </a:xfrm>
        </p:grpSpPr>
        <p:sp>
          <p:nvSpPr>
            <p:cNvPr id="5" name="Google Shape;3418;p24">
              <a:extLst>
                <a:ext uri="{FF2B5EF4-FFF2-40B4-BE49-F238E27FC236}">
                  <a16:creationId xmlns:a16="http://schemas.microsoft.com/office/drawing/2014/main" id="{DF9C3B25-9745-4690-9A43-42984F01099C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 quả của mỗi phép tính tương ứng với một chữ cái sau:</a:t>
              </a: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3419;p24">
              <a:extLst>
                <a:ext uri="{FF2B5EF4-FFF2-40B4-BE49-F238E27FC236}">
                  <a16:creationId xmlns:a16="http://schemas.microsoft.com/office/drawing/2014/main" id="{A3E61FEF-5461-4CE5-93EC-5AFACC664642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7" name="Google Shape;3420;p24">
            <a:extLst>
              <a:ext uri="{FF2B5EF4-FFF2-40B4-BE49-F238E27FC236}">
                <a16:creationId xmlns:a16="http://schemas.microsoft.com/office/drawing/2014/main" id="{BF64CA11-205C-463E-B1AB-BBDC6C48C4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9664980"/>
              </p:ext>
            </p:extLst>
          </p:nvPr>
        </p:nvGraphicFramePr>
        <p:xfrm>
          <a:off x="2258963" y="1529770"/>
          <a:ext cx="8666500" cy="10363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66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6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521 – 140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145 – 38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1 000 – 600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/>
                        <a:t>231 </a:t>
                      </a:r>
                      <a:r>
                        <a:rPr lang="en-US" sz="2800" dirty="0" smtClean="0"/>
                        <a:t>+ </a:t>
                      </a:r>
                      <a:r>
                        <a:rPr lang="en-US" sz="2800" dirty="0"/>
                        <a:t>427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Google Shape;3421;p24">
            <a:extLst>
              <a:ext uri="{FF2B5EF4-FFF2-40B4-BE49-F238E27FC236}">
                <a16:creationId xmlns:a16="http://schemas.microsoft.com/office/drawing/2014/main" id="{D8CFF914-AC61-449B-9DE4-8A8CB4645A62}"/>
              </a:ext>
            </a:extLst>
          </p:cNvPr>
          <p:cNvSpPr txBox="1"/>
          <p:nvPr/>
        </p:nvSpPr>
        <p:spPr>
          <a:xfrm>
            <a:off x="1757965" y="2628164"/>
            <a:ext cx="951990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Tính kết quả của mỗi phép tính rồi tìm chữ cái tương ứng với kết quả đó để giải ô chữ sau: 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3422;p24" descr="Screen Clipping">
            <a:extLst>
              <a:ext uri="{FF2B5EF4-FFF2-40B4-BE49-F238E27FC236}">
                <a16:creationId xmlns:a16="http://schemas.microsoft.com/office/drawing/2014/main" id="{5E02C4B3-5851-46BB-8AD6-C731BC24F14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7462" y="3695818"/>
            <a:ext cx="10458073" cy="159326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423;p24">
            <a:extLst>
              <a:ext uri="{FF2B5EF4-FFF2-40B4-BE49-F238E27FC236}">
                <a16:creationId xmlns:a16="http://schemas.microsoft.com/office/drawing/2014/main" id="{09380539-FD01-423E-8D71-3F3BB55CA550}"/>
              </a:ext>
            </a:extLst>
          </p:cNvPr>
          <p:cNvSpPr txBox="1"/>
          <p:nvPr/>
        </p:nvSpPr>
        <p:spPr>
          <a:xfrm>
            <a:off x="3418639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381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424;p24">
            <a:extLst>
              <a:ext uri="{FF2B5EF4-FFF2-40B4-BE49-F238E27FC236}">
                <a16:creationId xmlns:a16="http://schemas.microsoft.com/office/drawing/2014/main" id="{1DC8EC8C-1A00-4ED8-A09D-FD875D5033BD}"/>
              </a:ext>
            </a:extLst>
          </p:cNvPr>
          <p:cNvSpPr txBox="1"/>
          <p:nvPr/>
        </p:nvSpPr>
        <p:spPr>
          <a:xfrm>
            <a:off x="5610216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107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425;p24">
            <a:extLst>
              <a:ext uri="{FF2B5EF4-FFF2-40B4-BE49-F238E27FC236}">
                <a16:creationId xmlns:a16="http://schemas.microsoft.com/office/drawing/2014/main" id="{ADE7A75F-5398-4DEB-B8E3-46E85343A070}"/>
              </a:ext>
            </a:extLst>
          </p:cNvPr>
          <p:cNvSpPr txBox="1"/>
          <p:nvPr/>
        </p:nvSpPr>
        <p:spPr>
          <a:xfrm>
            <a:off x="7720244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400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426;p24">
            <a:extLst>
              <a:ext uri="{FF2B5EF4-FFF2-40B4-BE49-F238E27FC236}">
                <a16:creationId xmlns:a16="http://schemas.microsoft.com/office/drawing/2014/main" id="{28865F6F-B3D7-4A48-BEC0-B7767BDA19A2}"/>
              </a:ext>
            </a:extLst>
          </p:cNvPr>
          <p:cNvSpPr txBox="1"/>
          <p:nvPr/>
        </p:nvSpPr>
        <p:spPr>
          <a:xfrm>
            <a:off x="9897403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</a:t>
            </a:r>
            <a:r>
              <a:rPr lang="en-US" sz="2800" dirty="0" smtClean="0">
                <a:solidFill>
                  <a:srgbClr val="E36C09"/>
                </a:solidFill>
                <a:latin typeface="UTM Avo"/>
                <a:ea typeface="Arial"/>
                <a:cs typeface="Arial"/>
                <a:sym typeface="Arial"/>
              </a:rPr>
              <a:t>658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427;p24">
            <a:extLst>
              <a:ext uri="{FF2B5EF4-FFF2-40B4-BE49-F238E27FC236}">
                <a16:creationId xmlns:a16="http://schemas.microsoft.com/office/drawing/2014/main" id="{F6EA2118-8154-4723-B493-16BEF516231B}"/>
              </a:ext>
            </a:extLst>
          </p:cNvPr>
          <p:cNvSpPr txBox="1"/>
          <p:nvPr/>
        </p:nvSpPr>
        <p:spPr>
          <a:xfrm>
            <a:off x="3129331" y="21027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428;p24">
            <a:extLst>
              <a:ext uri="{FF2B5EF4-FFF2-40B4-BE49-F238E27FC236}">
                <a16:creationId xmlns:a16="http://schemas.microsoft.com/office/drawing/2014/main" id="{602DA3F8-6D0A-4A7D-8F94-19C98BC94FC0}"/>
              </a:ext>
            </a:extLst>
          </p:cNvPr>
          <p:cNvSpPr txBox="1"/>
          <p:nvPr/>
        </p:nvSpPr>
        <p:spPr>
          <a:xfrm>
            <a:off x="5306491" y="21027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429;p24">
            <a:extLst>
              <a:ext uri="{FF2B5EF4-FFF2-40B4-BE49-F238E27FC236}">
                <a16:creationId xmlns:a16="http://schemas.microsoft.com/office/drawing/2014/main" id="{003B4707-65FD-4682-8842-B81F4552F2A2}"/>
              </a:ext>
            </a:extLst>
          </p:cNvPr>
          <p:cNvSpPr txBox="1"/>
          <p:nvPr/>
        </p:nvSpPr>
        <p:spPr>
          <a:xfrm>
            <a:off x="7379771" y="2102702"/>
            <a:ext cx="463588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430;p24">
            <a:extLst>
              <a:ext uri="{FF2B5EF4-FFF2-40B4-BE49-F238E27FC236}">
                <a16:creationId xmlns:a16="http://schemas.microsoft.com/office/drawing/2014/main" id="{B3ED17C0-F75C-4E93-B1F4-A1276962F758}"/>
              </a:ext>
            </a:extLst>
          </p:cNvPr>
          <p:cNvSpPr txBox="1"/>
          <p:nvPr/>
        </p:nvSpPr>
        <p:spPr>
          <a:xfrm>
            <a:off x="9617714" y="21027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R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028;p30" descr="C:\Users\TUAN\Downloads\Luyện tập 1.png">
            <a:extLst>
              <a:ext uri="{FF2B5EF4-FFF2-40B4-BE49-F238E27FC236}">
                <a16:creationId xmlns:a16="http://schemas.microsoft.com/office/drawing/2014/main" id="{D4EA7CB1-DB81-47D2-8714-E5767CB2E41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883" y="128147"/>
            <a:ext cx="2237784" cy="863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3A78237-6C69-9A4C-9889-5BDABA9C910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24341"/>
            <a:ext cx="2396667" cy="1990527"/>
          </a:xfrm>
          <a:prstGeom prst="rect">
            <a:avLst/>
          </a:prstGeom>
        </p:spPr>
      </p:pic>
      <p:sp>
        <p:nvSpPr>
          <p:cNvPr id="19" name="Google Shape;3430;p24">
            <a:extLst>
              <a:ext uri="{FF2B5EF4-FFF2-40B4-BE49-F238E27FC236}">
                <a16:creationId xmlns:a16="http://schemas.microsoft.com/office/drawing/2014/main" id="{B3ED17C0-F75C-4E93-B1F4-A1276962F758}"/>
              </a:ext>
            </a:extLst>
          </p:cNvPr>
          <p:cNvSpPr txBox="1"/>
          <p:nvPr/>
        </p:nvSpPr>
        <p:spPr>
          <a:xfrm>
            <a:off x="2684979" y="4560391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R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428;p24">
            <a:extLst>
              <a:ext uri="{FF2B5EF4-FFF2-40B4-BE49-F238E27FC236}">
                <a16:creationId xmlns:a16="http://schemas.microsoft.com/office/drawing/2014/main" id="{602DA3F8-6D0A-4A7D-8F94-19C98BC94FC0}"/>
              </a:ext>
            </a:extLst>
          </p:cNvPr>
          <p:cNvSpPr txBox="1"/>
          <p:nvPr/>
        </p:nvSpPr>
        <p:spPr>
          <a:xfrm>
            <a:off x="5084315" y="45638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429;p24">
            <a:extLst>
              <a:ext uri="{FF2B5EF4-FFF2-40B4-BE49-F238E27FC236}">
                <a16:creationId xmlns:a16="http://schemas.microsoft.com/office/drawing/2014/main" id="{003B4707-65FD-4682-8842-B81F4552F2A2}"/>
              </a:ext>
            </a:extLst>
          </p:cNvPr>
          <p:cNvSpPr txBox="1"/>
          <p:nvPr/>
        </p:nvSpPr>
        <p:spPr>
          <a:xfrm>
            <a:off x="6171181" y="4560391"/>
            <a:ext cx="463588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427;p24">
            <a:extLst>
              <a:ext uri="{FF2B5EF4-FFF2-40B4-BE49-F238E27FC236}">
                <a16:creationId xmlns:a16="http://schemas.microsoft.com/office/drawing/2014/main" id="{F6EA2118-8154-4723-B493-16BEF516231B}"/>
              </a:ext>
            </a:extLst>
          </p:cNvPr>
          <p:cNvSpPr txBox="1"/>
          <p:nvPr/>
        </p:nvSpPr>
        <p:spPr>
          <a:xfrm>
            <a:off x="8371064" y="45638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4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5" name="Google Shape;3435;p25">
            <a:extLst>
              <a:ext uri="{FF2B5EF4-FFF2-40B4-BE49-F238E27FC236}">
                <a16:creationId xmlns:a16="http://schemas.microsoft.com/office/drawing/2014/main" id="{B61BFAE2-0265-4404-9E41-EE2AB33757A9}"/>
              </a:ext>
            </a:extLst>
          </p:cNvPr>
          <p:cNvGrpSpPr/>
          <p:nvPr/>
        </p:nvGrpSpPr>
        <p:grpSpPr>
          <a:xfrm>
            <a:off x="1050754" y="1344051"/>
            <a:ext cx="10090492" cy="570588"/>
            <a:chOff x="1296327" y="1647588"/>
            <a:chExt cx="10090492" cy="570588"/>
          </a:xfrm>
        </p:grpSpPr>
        <p:sp>
          <p:nvSpPr>
            <p:cNvPr id="6" name="Google Shape;3436;p25">
              <a:extLst>
                <a:ext uri="{FF2B5EF4-FFF2-40B4-BE49-F238E27FC236}">
                  <a16:creationId xmlns:a16="http://schemas.microsoft.com/office/drawing/2014/main" id="{6A68544C-7E13-45DE-BCA9-98F82D5B13D4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 cây nấm cho mỗi bạn nhím</a:t>
              </a: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437;p25">
              <a:extLst>
                <a:ext uri="{FF2B5EF4-FFF2-40B4-BE49-F238E27FC236}">
                  <a16:creationId xmlns:a16="http://schemas.microsoft.com/office/drawing/2014/main" id="{FDB556A0-78B3-40FD-B12B-5355C0A0A65A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4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" name="Google Shape;3438;p25" descr="Screen Clipping">
            <a:extLst>
              <a:ext uri="{FF2B5EF4-FFF2-40B4-BE49-F238E27FC236}">
                <a16:creationId xmlns:a16="http://schemas.microsoft.com/office/drawing/2014/main" id="{59C1A081-39F6-4080-9220-51C9B91B8EE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31827" y="2137861"/>
            <a:ext cx="8735644" cy="38867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oogle Shape;3439;p25">
            <a:extLst>
              <a:ext uri="{FF2B5EF4-FFF2-40B4-BE49-F238E27FC236}">
                <a16:creationId xmlns:a16="http://schemas.microsoft.com/office/drawing/2014/main" id="{72853E55-F4DE-4C41-A02D-DC2A902B0B93}"/>
              </a:ext>
            </a:extLst>
          </p:cNvPr>
          <p:cNvCxnSpPr/>
          <p:nvPr/>
        </p:nvCxnSpPr>
        <p:spPr>
          <a:xfrm flipH="1">
            <a:off x="3718965" y="3067708"/>
            <a:ext cx="4872446" cy="180382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" name="Google Shape;3440;p25">
            <a:extLst>
              <a:ext uri="{FF2B5EF4-FFF2-40B4-BE49-F238E27FC236}">
                <a16:creationId xmlns:a16="http://schemas.microsoft.com/office/drawing/2014/main" id="{146F8068-0796-430D-A41F-DAB2C820DCE3}"/>
              </a:ext>
            </a:extLst>
          </p:cNvPr>
          <p:cNvCxnSpPr/>
          <p:nvPr/>
        </p:nvCxnSpPr>
        <p:spPr>
          <a:xfrm>
            <a:off x="5900462" y="3067708"/>
            <a:ext cx="2690949" cy="163400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" name="Google Shape;1028;p30" descr="C:\Users\TUAN\Downloads\Luyện tập 1.png">
            <a:extLst>
              <a:ext uri="{FF2B5EF4-FFF2-40B4-BE49-F238E27FC236}">
                <a16:creationId xmlns:a16="http://schemas.microsoft.com/office/drawing/2014/main" id="{0E0F614F-6B9F-4C97-9C2E-5233BEA38DF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163" y="574057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535</Words>
  <Application>Microsoft Office PowerPoint</Application>
  <PresentationFormat>Widescreen</PresentationFormat>
  <Paragraphs>141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13</vt:i4>
      </vt:variant>
    </vt:vector>
  </HeadingPairs>
  <TitlesOfParts>
    <vt:vector size="38" baseType="lpstr">
      <vt:lpstr>微软雅黑</vt:lpstr>
      <vt:lpstr>宋体</vt:lpstr>
      <vt:lpstr>Arial</vt:lpstr>
      <vt:lpstr>Arial-Rounded</vt:lpstr>
      <vt:lpstr>Calibri</vt:lpstr>
      <vt:lpstr>等线</vt:lpstr>
      <vt:lpstr>等线</vt:lpstr>
      <vt:lpstr>HP001 5 hàng</vt:lpstr>
      <vt:lpstr>ITC Avant Garde Std Bk</vt:lpstr>
      <vt:lpstr>黑体</vt:lpstr>
      <vt:lpstr>UTM Avo</vt:lpstr>
      <vt:lpstr>UTM Avo</vt:lpstr>
      <vt:lpstr>字魂35号-经典雅黑</vt:lpstr>
      <vt:lpstr>字魂59号-创粗黑</vt:lpstr>
      <vt:lpstr>Office Theme</vt:lpstr>
      <vt:lpstr>1_Office 主题</vt:lpstr>
      <vt:lpstr>2_Office 主题</vt:lpstr>
      <vt:lpstr>Office 主题​​</vt:lpstr>
      <vt:lpstr>Office 主题</vt:lpstr>
      <vt:lpstr>https://www.freeppt7.com</vt:lpstr>
      <vt:lpstr>1_Office Theme</vt:lpstr>
      <vt:lpstr>3_Office 主题​​</vt:lpstr>
      <vt:lpstr>自定义设计方案</vt:lpstr>
      <vt:lpstr>1_自定义设计方案</vt:lpstr>
      <vt:lpstr>2_第一PPT，www.1ppt.com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47</cp:revision>
  <dcterms:created xsi:type="dcterms:W3CDTF">2021-07-20T01:55:21Z</dcterms:created>
  <dcterms:modified xsi:type="dcterms:W3CDTF">2022-04-09T09:44:02Z</dcterms:modified>
</cp:coreProperties>
</file>