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8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9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31" r:id="rId2"/>
    <p:sldMasterId id="2147483761" r:id="rId3"/>
    <p:sldMasterId id="2147483822" r:id="rId4"/>
    <p:sldMasterId id="2147483827" r:id="rId5"/>
    <p:sldMasterId id="2147483851" r:id="rId6"/>
    <p:sldMasterId id="2147483859" r:id="rId7"/>
    <p:sldMasterId id="2147483873" r:id="rId8"/>
    <p:sldMasterId id="2147483895" r:id="rId9"/>
    <p:sldMasterId id="2147483899" r:id="rId10"/>
  </p:sldMasterIdLst>
  <p:notesMasterIdLst>
    <p:notesMasterId r:id="rId33"/>
  </p:notesMasterIdLst>
  <p:sldIdLst>
    <p:sldId id="2007577072" r:id="rId11"/>
    <p:sldId id="3401" r:id="rId12"/>
    <p:sldId id="2884" r:id="rId13"/>
    <p:sldId id="2007577127" r:id="rId14"/>
    <p:sldId id="266" r:id="rId15"/>
    <p:sldId id="256" r:id="rId16"/>
    <p:sldId id="257" r:id="rId17"/>
    <p:sldId id="258" r:id="rId18"/>
    <p:sldId id="259" r:id="rId19"/>
    <p:sldId id="260" r:id="rId20"/>
    <p:sldId id="261" r:id="rId21"/>
    <p:sldId id="262" r:id="rId22"/>
    <p:sldId id="263" r:id="rId23"/>
    <p:sldId id="3402" r:id="rId24"/>
    <p:sldId id="515" r:id="rId25"/>
    <p:sldId id="371" r:id="rId26"/>
    <p:sldId id="3397" r:id="rId27"/>
    <p:sldId id="2007577128" r:id="rId28"/>
    <p:sldId id="300" r:id="rId29"/>
    <p:sldId id="264" r:id="rId30"/>
    <p:sldId id="496" r:id="rId31"/>
    <p:sldId id="514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8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21" Type="http://schemas.openxmlformats.org/officeDocument/2006/relationships/slide" Target="slides/slide11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0491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801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4882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C5C0A-0D26-4132-B61F-2E06C1498E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918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58264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747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91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358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02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59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04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775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18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9E6307-B339-4BB6-917D-3C2347327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2072071-EDC3-4497-9CF5-D380D8263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0F51E2-6110-42B6-AD1C-2A061E70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FB077BF-E70D-46F2-806A-019D5E9D8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190F3DE-A7B7-4C33-862E-179405C3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296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EF77EB-7B1C-4797-B807-1B765A21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7EB334-C061-42FA-A5AE-07BFA3537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147535A-CA5C-4FEB-8741-595DAEBF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5168A3-DC42-4431-B2A4-33DDF8F94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8EB0B5-8941-4C75-B707-5940D44E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683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05127F-20D8-4068-878F-48890575B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B98F518-0D22-4132-8C68-ED1D54680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A1F2D2F-B897-46FD-A83C-A03ED06B7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E6671F4-D60B-47B4-BB35-3100C474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45399D-A2E8-4CAD-B3BB-26E911D8E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675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94A8BC-975A-4B24-8DA5-BFD4085B5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B4331B-1258-49A7-A448-BA619BD2C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832F10-E7A1-4918-9586-614F89310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6315400-E657-44A6-9431-0775D1338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94BE32A-A4EE-4002-9DA3-2E867BA7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905ECE8-9536-4F2A-A2C6-F24A7E3A8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262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728D4C-61C7-4860-85A6-A3F6A9C4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5DC5404-67DA-47BC-BDC7-CFE0371E0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DC7319B-9EFD-4F2B-AFB4-6F8FF9B70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BA08BC7-5813-4F8F-A400-9C517B3D3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2A17C35-FA6D-40CF-817E-CED56FC47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C908C43-40B8-47E0-BEE5-4D569B39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B9C5204-5B7E-43D5-BD5A-EE4E20494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9D37292-8C9A-410B-BA66-F18700020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992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D604C9-D928-41DE-A839-3EAEC1FAB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5DAC134-AFFB-4EBC-8577-3763C7715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5D0B644-513C-4606-84A6-087331DB5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F4FFAE-F259-4982-A5E1-51E87518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36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B8FB671-D110-4C75-BC20-D71012F4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4D5A602-2A66-4B9D-AC99-DCA045FC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AFDC037-E85D-4B1C-AAF2-707E2003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362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68E56B-88A9-4A63-AA39-EEC66F4B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AD1967-9EA4-49D8-B47A-A4928B9B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B30B7C7-9F69-405B-A724-A56FFE8CF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5A3FB0E-9CF1-484B-B4E7-EDED727E8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0058464-C1D5-4E69-91AB-FEEADBE5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FD4698F-D47F-464C-8A82-581E076C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72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ACE7E5-5001-424A-AA19-22C73E29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37281FE-6EDA-43D6-9015-553BF16ED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30C39A6-BBC0-4016-B558-EF17FDE349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C7275C6-0447-48E4-871A-D2274E6D9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EAF0A44-B67C-432B-AF7A-A261D75E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54500BC-68D8-47FB-87BF-3CAD99BFF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01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DF56CA-60B2-41D2-9BC1-9F491180B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D036413-0D1F-49C6-ABC3-E88B00AA9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90967AC-5B2E-4CE5-B02B-28F41E91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7432D6-B28E-4415-90A8-1491910D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D1B169-DE41-4C59-B264-6376E14F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21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F2B3E7E-5BF0-4A59-8E75-85A611782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8194D29-58BB-4975-B376-EF1A5BC29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808C711-39DA-4EF0-8F62-5B958554A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34A974-65FE-4464-B01A-02E8F7EF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120632-8296-4676-AD40-600AE63B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232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562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A404991-DC8B-44E9-97DB-783310D506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25B1FBD-A72F-4401-8221-9042861C1EB0}"/>
              </a:ext>
            </a:extLst>
          </p:cNvPr>
          <p:cNvSpPr/>
          <p:nvPr userDrawn="1"/>
        </p:nvSpPr>
        <p:spPr>
          <a:xfrm>
            <a:off x="192910" y="196770"/>
            <a:ext cx="11806177" cy="6464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F73B100-4B5E-4F9E-8674-58E9344AFC50}"/>
              </a:ext>
            </a:extLst>
          </p:cNvPr>
          <p:cNvSpPr/>
          <p:nvPr userDrawn="1"/>
        </p:nvSpPr>
        <p:spPr>
          <a:xfrm>
            <a:off x="360742" y="344346"/>
            <a:ext cx="11470511" cy="6169306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1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401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757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2"/>
          <p:cNvSpPr txBox="1"/>
          <p:nvPr userDrawn="1"/>
        </p:nvSpPr>
        <p:spPr>
          <a:xfrm>
            <a:off x="353484" y="342796"/>
            <a:ext cx="1521524" cy="35898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zh-CN" altLang="en-US" sz="1733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年度工作概述</a:t>
            </a:r>
          </a:p>
        </p:txBody>
      </p:sp>
      <p:sp>
        <p:nvSpPr>
          <p:cNvPr id="4" name="文本框 33"/>
          <p:cNvSpPr txBox="1"/>
          <p:nvPr userDrawn="1"/>
        </p:nvSpPr>
        <p:spPr>
          <a:xfrm>
            <a:off x="353485" y="619994"/>
            <a:ext cx="1899833" cy="27697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Annual work summary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342796"/>
            <a:ext cx="213784" cy="556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anchor="ctr"/>
          <a:lstStyle/>
          <a:p>
            <a:pPr algn="ctr" defTabSz="914096">
              <a:defRPr/>
            </a:pPr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  <a:pPr>
                <a:defRPr/>
              </a:pPr>
              <a:t>2023/3/31</a:t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062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56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6138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373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64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818A2A-893A-4C16-A8E0-E72037513C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8CBCCE0-2CC1-4047-8176-9A3A8D8958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A9C105B-CD1A-4A78-B45D-34F81E6AA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FE523F-8926-4B6B-8D41-1B83EAAF2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1E42499-61AB-49F3-B461-00914A8E7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5994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250B69D-E236-4F2F-9CF0-7D7ECB2EA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35DC152-1957-4A19-BCB0-C496DCCB5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2AFCBCC-BCCF-4988-99B4-413E06613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094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2350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3/31/2023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55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3/31/2023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47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3/31/2023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7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3/31/2023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4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3/31/2023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87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3/31/2023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10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3/31/2023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98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86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3/31/2023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24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3/31/2023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9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3/31/2023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1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3/31/2023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7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87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70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0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55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520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30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46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1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995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46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3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69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95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85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8200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258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65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71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957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5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41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image" Target="../media/image42.jpg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3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95.xml"/><Relationship Id="rId4" Type="http://schemas.openxmlformats.org/officeDocument/2006/relationships/slideLayout" Target="../slideLayouts/slideLayout9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D152F-6F5E-48CF-A181-2BBC38F9FBBA}" type="datetimeFigureOut">
              <a:rPr lang="en-US" smtClean="0"/>
              <a:t>3/31/2023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868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F7264FB-0618-4E18-959B-77CB113B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6F56141-EDC8-4561-B210-A15B1651A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2B7860-1501-44BF-BDA2-4ECAC48F4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456EF-EDA7-466D-90A9-97D47B7037CB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21586E5-F721-4A39-860D-941C9E93E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3DB4B5-A198-4FFC-8349-20B0234F0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3098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0526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4290C14-100E-46C7-9AC0-C7114E79C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3112AAE-55C5-4135-B689-6C95749C4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0602591-AA23-489E-8931-23E4EC1118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C1D54-5805-4D40-B801-1A331E8BC5DA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F242E47-99D2-42FF-8784-4927BFE005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2920818-F7F4-4740-A700-853441E3B4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DA00C37-2CE3-43AB-BEE6-7DF7BAFCC9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55967" y="-2678035"/>
            <a:ext cx="6880067" cy="1219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43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8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3/31/2023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34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86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2158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911" r:id="rId4"/>
    <p:sldLayoutId id="2147483912" r:id="rId5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4.xml"/><Relationship Id="rId4" Type="http://schemas.openxmlformats.org/officeDocument/2006/relationships/image" Target="../media/image45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slideLayout" Target="../slideLayouts/slideLayout96.xml"/><Relationship Id="rId7" Type="http://schemas.openxmlformats.org/officeDocument/2006/relationships/image" Target="../media/image59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58.gif"/><Relationship Id="rId5" Type="http://schemas.openxmlformats.org/officeDocument/2006/relationships/image" Target="../media/image60.gif"/><Relationship Id="rId10" Type="http://schemas.openxmlformats.org/officeDocument/2006/relationships/image" Target="../media/image62.jpeg"/><Relationship Id="rId4" Type="http://schemas.openxmlformats.org/officeDocument/2006/relationships/image" Target="../media/image54.jpg"/><Relationship Id="rId9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slideLayout" Target="../slideLayouts/slideLayout96.xml"/><Relationship Id="rId7" Type="http://schemas.openxmlformats.org/officeDocument/2006/relationships/image" Target="../media/image59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58.gif"/><Relationship Id="rId5" Type="http://schemas.openxmlformats.org/officeDocument/2006/relationships/image" Target="../media/image60.gif"/><Relationship Id="rId10" Type="http://schemas.openxmlformats.org/officeDocument/2006/relationships/image" Target="../media/image62.jpeg"/><Relationship Id="rId4" Type="http://schemas.openxmlformats.org/officeDocument/2006/relationships/image" Target="../media/image54.jpg"/><Relationship Id="rId9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slideLayout" Target="../slideLayouts/slideLayout96.xml"/><Relationship Id="rId7" Type="http://schemas.openxmlformats.org/officeDocument/2006/relationships/image" Target="../media/image59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58.gif"/><Relationship Id="rId5" Type="http://schemas.openxmlformats.org/officeDocument/2006/relationships/image" Target="../media/image60.gif"/><Relationship Id="rId10" Type="http://schemas.openxmlformats.org/officeDocument/2006/relationships/image" Target="../media/image62.jpeg"/><Relationship Id="rId4" Type="http://schemas.openxmlformats.org/officeDocument/2006/relationships/image" Target="../media/image54.jpg"/><Relationship Id="rId9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slideLayout" Target="../slideLayouts/slideLayout96.xml"/><Relationship Id="rId7" Type="http://schemas.openxmlformats.org/officeDocument/2006/relationships/image" Target="../media/image59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58.gif"/><Relationship Id="rId5" Type="http://schemas.openxmlformats.org/officeDocument/2006/relationships/image" Target="../media/image60.gif"/><Relationship Id="rId10" Type="http://schemas.openxmlformats.org/officeDocument/2006/relationships/image" Target="../media/image62.jpeg"/><Relationship Id="rId4" Type="http://schemas.openxmlformats.org/officeDocument/2006/relationships/image" Target="../media/image54.jpg"/><Relationship Id="rId9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slideLayout" Target="../slideLayouts/slideLayout96.xml"/><Relationship Id="rId7" Type="http://schemas.openxmlformats.org/officeDocument/2006/relationships/image" Target="../media/image59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58.gif"/><Relationship Id="rId5" Type="http://schemas.openxmlformats.org/officeDocument/2006/relationships/image" Target="../media/image60.gif"/><Relationship Id="rId4" Type="http://schemas.openxmlformats.org/officeDocument/2006/relationships/image" Target="../media/image54.jpg"/><Relationship Id="rId9" Type="http://schemas.openxmlformats.org/officeDocument/2006/relationships/image" Target="../media/image6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66.png"/><Relationship Id="rId5" Type="http://schemas.openxmlformats.org/officeDocument/2006/relationships/image" Target="../media/image65.tiff"/><Relationship Id="rId4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6.xml"/><Relationship Id="rId1" Type="http://schemas.openxmlformats.org/officeDocument/2006/relationships/tags" Target="../tags/tag5.xml"/><Relationship Id="rId4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6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48.png"/><Relationship Id="rId5" Type="http://schemas.openxmlformats.org/officeDocument/2006/relationships/image" Target="../media/image43.png"/><Relationship Id="rId10" Type="http://schemas.openxmlformats.org/officeDocument/2006/relationships/image" Target="../media/image52.png"/><Relationship Id="rId4" Type="http://schemas.openxmlformats.org/officeDocument/2006/relationships/image" Target="../media/image47.png"/><Relationship Id="rId9" Type="http://schemas.openxmlformats.org/officeDocument/2006/relationships/image" Target="../media/image5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81.xml"/><Relationship Id="rId4" Type="http://schemas.openxmlformats.org/officeDocument/2006/relationships/image" Target="../media/image6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gif"/><Relationship Id="rId3" Type="http://schemas.openxmlformats.org/officeDocument/2006/relationships/slideLayout" Target="../slideLayouts/slideLayout96.xml"/><Relationship Id="rId7" Type="http://schemas.openxmlformats.org/officeDocument/2006/relationships/image" Target="../media/image57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6.jpeg"/><Relationship Id="rId5" Type="http://schemas.openxmlformats.org/officeDocument/2006/relationships/image" Target="../media/image55.jpg"/><Relationship Id="rId10" Type="http://schemas.openxmlformats.org/officeDocument/2006/relationships/image" Target="../media/image59.png"/><Relationship Id="rId4" Type="http://schemas.openxmlformats.org/officeDocument/2006/relationships/image" Target="../media/image54.jpg"/><Relationship Id="rId9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slideLayout" Target="../slideLayouts/slideLayout96.xml"/><Relationship Id="rId7" Type="http://schemas.openxmlformats.org/officeDocument/2006/relationships/image" Target="../media/image59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58.gif"/><Relationship Id="rId5" Type="http://schemas.openxmlformats.org/officeDocument/2006/relationships/image" Target="../media/image60.gif"/><Relationship Id="rId10" Type="http://schemas.openxmlformats.org/officeDocument/2006/relationships/image" Target="../media/image62.jpeg"/><Relationship Id="rId4" Type="http://schemas.openxmlformats.org/officeDocument/2006/relationships/image" Target="../media/image54.jpg"/><Relationship Id="rId9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slideLayout" Target="../slideLayouts/slideLayout96.xml"/><Relationship Id="rId7" Type="http://schemas.openxmlformats.org/officeDocument/2006/relationships/image" Target="../media/image59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58.gif"/><Relationship Id="rId5" Type="http://schemas.openxmlformats.org/officeDocument/2006/relationships/image" Target="../media/image60.gif"/><Relationship Id="rId10" Type="http://schemas.openxmlformats.org/officeDocument/2006/relationships/image" Target="../media/image62.jpeg"/><Relationship Id="rId4" Type="http://schemas.openxmlformats.org/officeDocument/2006/relationships/image" Target="../media/image54.jpg"/><Relationship Id="rId9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slideLayout" Target="../slideLayouts/slideLayout96.xml"/><Relationship Id="rId7" Type="http://schemas.openxmlformats.org/officeDocument/2006/relationships/image" Target="../media/image59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58.gif"/><Relationship Id="rId5" Type="http://schemas.openxmlformats.org/officeDocument/2006/relationships/image" Target="../media/image60.gif"/><Relationship Id="rId10" Type="http://schemas.openxmlformats.org/officeDocument/2006/relationships/image" Target="../media/image62.jpeg"/><Relationship Id="rId4" Type="http://schemas.openxmlformats.org/officeDocument/2006/relationships/image" Target="../media/image54.jpg"/><Relationship Id="rId9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slideLayout" Target="../slideLayouts/slideLayout96.xml"/><Relationship Id="rId7" Type="http://schemas.openxmlformats.org/officeDocument/2006/relationships/image" Target="../media/image59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58.gif"/><Relationship Id="rId5" Type="http://schemas.openxmlformats.org/officeDocument/2006/relationships/image" Target="../media/image60.gif"/><Relationship Id="rId10" Type="http://schemas.openxmlformats.org/officeDocument/2006/relationships/image" Target="../media/image62.jpeg"/><Relationship Id="rId4" Type="http://schemas.openxmlformats.org/officeDocument/2006/relationships/image" Target="../media/image54.jpg"/><Relationship Id="rId9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-45157"/>
            <a:ext cx="12192000" cy="69031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2EA0FF1-8662-4520-8E15-E31B25AD6A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1"/>
            <a:ext cx="1375874" cy="917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12B0D91-D3E6-47F1-BB65-0662B3B81134}"/>
              </a:ext>
            </a:extLst>
          </p:cNvPr>
          <p:cNvSpPr txBox="1"/>
          <p:nvPr/>
        </p:nvSpPr>
        <p:spPr>
          <a:xfrm>
            <a:off x="3556577" y="720396"/>
            <a:ext cx="5900932" cy="286232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Ứng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dụng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Classkick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: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 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1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. </a:t>
            </a:r>
            <a:r>
              <a:rPr lang="en-US" sz="3000">
                <a:solidFill>
                  <a:prstClr val="black"/>
                </a:solidFill>
                <a:latin typeface="Arial"/>
              </a:rPr>
              <a:t>ĐIỀN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- Bài 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2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: </a:t>
            </a:r>
            <a:r>
              <a:rPr lang="en-US" sz="3000">
                <a:solidFill>
                  <a:prstClr val="black"/>
                </a:solidFill>
                <a:latin typeface="Arial"/>
              </a:rPr>
              <a:t>ĐIỀN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 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3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: ĐÁNH MÁY</a:t>
            </a:r>
            <a:endParaRPr lang="en-US" sz="3000">
              <a:solidFill>
                <a:prstClr val="black"/>
              </a:solidFill>
              <a:latin typeface="Arial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 4: </a:t>
            </a:r>
            <a:r>
              <a:rPr lang="en-US" sz="3000">
                <a:solidFill>
                  <a:prstClr val="black"/>
                </a:solidFill>
                <a:latin typeface="Arial"/>
              </a:rPr>
              <a:t>ĐIỀN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 5: </a:t>
            </a:r>
            <a:r>
              <a:rPr lang="en-US" sz="3000">
                <a:solidFill>
                  <a:prstClr val="black"/>
                </a:solidFill>
                <a:latin typeface="Arial"/>
              </a:rPr>
              <a:t>ĐIỀN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5174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oa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988" y="2128496"/>
            <a:ext cx="817945" cy="882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9" name="hoad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228" y="546636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5" y="4393378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1" name="hoab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6" y="327318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3809996" y="4572973"/>
            <a:ext cx="2376055" cy="52322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C. 912</a:t>
            </a:r>
          </a:p>
        </p:txBody>
      </p:sp>
      <p:sp>
        <p:nvSpPr>
          <p:cNvPr id="17" name="dapanb"/>
          <p:cNvSpPr txBox="1"/>
          <p:nvPr/>
        </p:nvSpPr>
        <p:spPr>
          <a:xfrm>
            <a:off x="3809996" y="3412068"/>
            <a:ext cx="2376054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B: 913</a:t>
            </a:r>
          </a:p>
        </p:txBody>
      </p:sp>
      <p:sp>
        <p:nvSpPr>
          <p:cNvPr id="18" name="dapanc"/>
          <p:cNvSpPr txBox="1"/>
          <p:nvPr/>
        </p:nvSpPr>
        <p:spPr>
          <a:xfrm>
            <a:off x="3809996" y="2324085"/>
            <a:ext cx="2376054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A: 914</a:t>
            </a:r>
          </a:p>
        </p:txBody>
      </p:sp>
      <p:sp>
        <p:nvSpPr>
          <p:cNvPr id="19" name="dapand"/>
          <p:cNvSpPr txBox="1"/>
          <p:nvPr/>
        </p:nvSpPr>
        <p:spPr>
          <a:xfrm>
            <a:off x="3900052" y="5513453"/>
            <a:ext cx="228599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D: 911</a:t>
            </a:r>
          </a:p>
        </p:txBody>
      </p:sp>
      <p:sp>
        <p:nvSpPr>
          <p:cNvPr id="22" name="cauhoi"/>
          <p:cNvSpPr/>
          <p:nvPr/>
        </p:nvSpPr>
        <p:spPr>
          <a:xfrm>
            <a:off x="2893884" y="29022"/>
            <a:ext cx="6019800" cy="1582044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nhanb"/>
          <p:cNvSpPr/>
          <p:nvPr/>
        </p:nvSpPr>
        <p:spPr>
          <a:xfrm>
            <a:off x="2727760" y="3216478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nhand"/>
          <p:cNvSpPr/>
          <p:nvPr/>
        </p:nvSpPr>
        <p:spPr>
          <a:xfrm>
            <a:off x="2799144" y="5436363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27" name="nhanc"/>
          <p:cNvSpPr/>
          <p:nvPr/>
        </p:nvSpPr>
        <p:spPr>
          <a:xfrm>
            <a:off x="2670755" y="2128495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cauhoi"/>
          <p:cNvSpPr txBox="1"/>
          <p:nvPr/>
        </p:nvSpPr>
        <p:spPr>
          <a:xfrm>
            <a:off x="3642159" y="457200"/>
            <a:ext cx="472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753 + 159 = ?</a:t>
            </a: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070" y="0"/>
            <a:ext cx="1137802" cy="1137802"/>
          </a:xfrm>
          <a:prstGeom prst="rect">
            <a:avLst/>
          </a:prstGeom>
        </p:spPr>
      </p:pic>
      <p:pic>
        <p:nvPicPr>
          <p:cNvPr id="20" name="Picture 19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684" y="4615334"/>
            <a:ext cx="1567186" cy="197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556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007 0.26736 C 0.10417 0.25417 0.11667 0.24398 0.12743 0.23519 C 0.13003 0.22709 0.14236 0.20926 0.14983 0.20301 C 0.15868 0.175 0.21233 0.16574 0.24271 0.1625 C 0.25781 0.1632 0.27361 0.16065 0.28802 0.16435 C 0.29375 0.16574 0.29462 0.17269 0.29809 0.17685 C 0.30243 0.18218 0.30573 0.19398 0.30816 0.20093 C 0.3099 0.20625 0.31337 0.2169 0.31337 0.21713 C 0.3125 0.2331 0.31215 0.24931 0.31076 0.26551 C 0.31007 0.27107 0.30608 0.27292 0.3033 0.27755 C 0.28715 0.30348 0.25799 0.3132 0.22292 0.31806 C 0.20226 0.31621 0.20313 0.31922 0.1901 0.30996 C 0.18403 0.30556 0.17257 0.29584 0.17257 0.29607 C 0.16875 0.28658 0.1651 0.26736 0.1651 0.2676 C 0.16788 0.22755 0.1599 0.23866 0.17743 0.21898 C 0.18889 0.20625 0.17552 0.21482 0.1901 0.20718 C 0.20139 0.19375 0.21545 0.18125 0.23264 0.17269 C 0.23594 0.17107 0.23941 0.16945 0.24271 0.16852 C 0.24948 0.16667 0.26285 0.16435 0.26285 0.16459 C 0.27049 0.16505 0.27813 0.16482 0.28559 0.16644 C 0.28802 0.1669 0.28889 0.16945 0.29063 0.17084 C 0.30208 0.17871 0.30903 0.18611 0.31563 0.19699 C 0.32049 0.22338 0.33524 0.27824 0.31337 0.29584 C 0.29462 0.31088 0.2658 0.3206 0.24045 0.32408 C 0.22292 0.32223 0.21892 0.32292 0.20764 0.31389 C 0.20017 0.30116 0.19757 0.28912 0.19531 0.27547 C 0.1967 0.24167 0.18924 0.22223 0.21285 0.19908 C 0.21979 0.19236 0.2217 0.18773 0.23264 0.18496 C 0.24045 0.18079 0.24688 0.17894 0.25538 0.17685 C 0.28142 0.17871 0.27222 0.17871 0.28299 0.17871 L 0.26042 0.19306 L 0.28056 0.17269 " pathEditMode="relative" rAng="0" ptsTypes="fffffffffffffffffffffffffffffAAA">
                                      <p:cBhvr>
                                        <p:cTn id="5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55" y="-250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7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1387 L -0.00226 1.00439 " pathEditMode="relative" rAng="0" ptsTypes="AA">
                                      <p:cBhvr>
                                        <p:cTn id="59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49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4" grpId="0" animBg="1"/>
      <p:bldP spid="26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oa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988" y="2128496"/>
            <a:ext cx="817945" cy="882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9" name="hoad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228" y="546636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5" y="4393378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1" name="hoab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6" y="327318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3809997" y="2308092"/>
            <a:ext cx="2376055" cy="52322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A. 999</a:t>
            </a:r>
          </a:p>
        </p:txBody>
      </p:sp>
      <p:sp>
        <p:nvSpPr>
          <p:cNvPr id="17" name="dapanb"/>
          <p:cNvSpPr txBox="1"/>
          <p:nvPr/>
        </p:nvSpPr>
        <p:spPr>
          <a:xfrm>
            <a:off x="3809996" y="3452776"/>
            <a:ext cx="2376054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B: 898</a:t>
            </a:r>
          </a:p>
        </p:txBody>
      </p:sp>
      <p:sp>
        <p:nvSpPr>
          <p:cNvPr id="18" name="dapanc"/>
          <p:cNvSpPr txBox="1"/>
          <p:nvPr/>
        </p:nvSpPr>
        <p:spPr>
          <a:xfrm>
            <a:off x="3900053" y="4547863"/>
            <a:ext cx="228599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C: 998</a:t>
            </a:r>
          </a:p>
        </p:txBody>
      </p:sp>
      <p:sp>
        <p:nvSpPr>
          <p:cNvPr id="19" name="dapand"/>
          <p:cNvSpPr txBox="1"/>
          <p:nvPr/>
        </p:nvSpPr>
        <p:spPr>
          <a:xfrm>
            <a:off x="3900052" y="5513453"/>
            <a:ext cx="228599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D: 997</a:t>
            </a:r>
          </a:p>
        </p:txBody>
      </p:sp>
      <p:sp>
        <p:nvSpPr>
          <p:cNvPr id="22" name="cauhoi"/>
          <p:cNvSpPr/>
          <p:nvPr/>
        </p:nvSpPr>
        <p:spPr>
          <a:xfrm>
            <a:off x="2893884" y="29022"/>
            <a:ext cx="6019800" cy="1582044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nhanb"/>
          <p:cNvSpPr/>
          <p:nvPr/>
        </p:nvSpPr>
        <p:spPr>
          <a:xfrm>
            <a:off x="2727760" y="3216478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nhand"/>
          <p:cNvSpPr/>
          <p:nvPr/>
        </p:nvSpPr>
        <p:spPr>
          <a:xfrm>
            <a:off x="2799144" y="5436363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27" name="nhanc"/>
          <p:cNvSpPr/>
          <p:nvPr/>
        </p:nvSpPr>
        <p:spPr>
          <a:xfrm>
            <a:off x="2812999" y="4339980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cauhoi"/>
          <p:cNvSpPr txBox="1"/>
          <p:nvPr/>
        </p:nvSpPr>
        <p:spPr>
          <a:xfrm>
            <a:off x="3642159" y="457200"/>
            <a:ext cx="472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852 + 147 = ?</a:t>
            </a: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070" y="0"/>
            <a:ext cx="1137802" cy="1137802"/>
          </a:xfrm>
          <a:prstGeom prst="rect">
            <a:avLst/>
          </a:prstGeom>
        </p:spPr>
      </p:pic>
      <p:pic>
        <p:nvPicPr>
          <p:cNvPr id="20" name="Picture 19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684" y="4615334"/>
            <a:ext cx="1567186" cy="197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79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84 -0.04347 C 0.0625 -0.05665 0.075 -0.06682 0.08576 -0.0756 C 0.08837 -0.0837 0.10069 -0.10173 0.10816 -0.10797 C 0.11701 -0.13595 0.17066 -0.1452 0.20104 -0.14844 C 0.21615 -0.14774 0.23194 -0.15029 0.24635 -0.14659 C 0.25208 -0.1452 0.25295 -0.13826 0.25642 -0.1341 C 0.26076 -0.12878 0.26406 -0.11699 0.26649 -0.11006 C 0.26823 -0.10474 0.2717 -0.09387 0.2717 -0.09364 C 0.27083 -0.07769 0.27049 -0.0615 0.2691 -0.04532 C 0.2684 -0.03977 0.26441 -0.03792 0.26163 -0.03329 C 0.24549 -0.0074 0.21632 0.00231 0.18125 0.00717 C 0.16059 0.00532 0.16146 0.00833 0.14844 -0.00092 C 0.14236 -0.00532 0.1309 -0.01503 0.1309 -0.0148 C 0.12708 -0.02428 0.12344 -0.04347 0.12344 -0.04323 C 0.12622 -0.08323 0.11823 -0.07214 0.13576 -0.09179 C 0.14722 -0.10474 0.13385 -0.09618 0.14844 -0.10381 C 0.15972 -0.11722 0.17378 -0.12971 0.19097 -0.13826 C 0.19427 -0.13988 0.19774 -0.1415 0.20104 -0.14243 C 0.20781 -0.14428 0.22118 -0.14659 0.22118 -0.14636 C 0.22882 -0.14589 0.23646 -0.14612 0.24392 -0.14451 C 0.24635 -0.14404 0.24722 -0.1415 0.24896 -0.14011 C 0.26042 -0.13225 0.26736 -0.12485 0.27396 -0.11399 C 0.27882 -0.0874 0.29358 -0.0326 0.2717 -0.01503 C 0.25295 -2.19653E-6 0.22413 0.00971 0.19878 0.01318 C 0.18125 0.01133 0.17726 0.01203 0.16597 0.00301 C 0.15851 -0.00971 0.1559 -0.02173 0.15365 -0.03537 C 0.15503 -0.06913 0.14757 -0.08855 0.17118 -0.11191 C 0.17813 -0.11861 0.18003 -0.12323 0.19097 -0.12601 C 0.19878 -0.13017 0.20521 -0.13202 0.21372 -0.1341 C 0.23976 -0.13225 0.23056 -0.13225 0.24132 -0.13225 L 0.21875 -0.11792 L 0.23889 -0.13826 " pathEditMode="relative" rAng="0" ptsTypes="fffffffffffffffffffffffffffffAAA">
                                      <p:cBhvr>
                                        <p:cTn id="5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55" y="-252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7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1387 L -0.00226 1.00439 " pathEditMode="relative" rAng="0" ptsTypes="AA">
                                      <p:cBhvr>
                                        <p:cTn id="59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49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4" grpId="0" animBg="1"/>
      <p:bldP spid="26" grpId="0" animBg="1"/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oa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988" y="2128496"/>
            <a:ext cx="817945" cy="882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9" name="hoad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228" y="546636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5" y="4393378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1" name="hoab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145" y="3201177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3809996" y="3503386"/>
            <a:ext cx="2376055" cy="52322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B: 555</a:t>
            </a:r>
          </a:p>
        </p:txBody>
      </p:sp>
      <p:sp>
        <p:nvSpPr>
          <p:cNvPr id="17" name="dapanb"/>
          <p:cNvSpPr txBox="1"/>
          <p:nvPr/>
        </p:nvSpPr>
        <p:spPr>
          <a:xfrm>
            <a:off x="3809997" y="2292098"/>
            <a:ext cx="2376054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A: 554</a:t>
            </a:r>
          </a:p>
        </p:txBody>
      </p:sp>
      <p:sp>
        <p:nvSpPr>
          <p:cNvPr id="18" name="dapanc"/>
          <p:cNvSpPr txBox="1"/>
          <p:nvPr/>
        </p:nvSpPr>
        <p:spPr>
          <a:xfrm>
            <a:off x="3900053" y="4547863"/>
            <a:ext cx="228599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C: 553</a:t>
            </a:r>
          </a:p>
        </p:txBody>
      </p:sp>
      <p:sp>
        <p:nvSpPr>
          <p:cNvPr id="19" name="dapand"/>
          <p:cNvSpPr txBox="1"/>
          <p:nvPr/>
        </p:nvSpPr>
        <p:spPr>
          <a:xfrm>
            <a:off x="3900052" y="5513453"/>
            <a:ext cx="228599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D: 552</a:t>
            </a:r>
          </a:p>
        </p:txBody>
      </p:sp>
      <p:sp>
        <p:nvSpPr>
          <p:cNvPr id="22" name="cauhoi"/>
          <p:cNvSpPr/>
          <p:nvPr/>
        </p:nvSpPr>
        <p:spPr>
          <a:xfrm>
            <a:off x="2893884" y="29022"/>
            <a:ext cx="6019800" cy="1582044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nhanb"/>
          <p:cNvSpPr/>
          <p:nvPr/>
        </p:nvSpPr>
        <p:spPr>
          <a:xfrm>
            <a:off x="2679532" y="2096508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nhand"/>
          <p:cNvSpPr/>
          <p:nvPr/>
        </p:nvSpPr>
        <p:spPr>
          <a:xfrm>
            <a:off x="2799144" y="5436363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27" name="nhanc"/>
          <p:cNvSpPr/>
          <p:nvPr/>
        </p:nvSpPr>
        <p:spPr>
          <a:xfrm>
            <a:off x="2812999" y="4339980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cauhoi"/>
          <p:cNvSpPr txBox="1"/>
          <p:nvPr/>
        </p:nvSpPr>
        <p:spPr>
          <a:xfrm>
            <a:off x="3642159" y="457200"/>
            <a:ext cx="472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912 -357 = ?</a:t>
            </a: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070" y="0"/>
            <a:ext cx="1137802" cy="1137802"/>
          </a:xfrm>
          <a:prstGeom prst="rect">
            <a:avLst/>
          </a:prstGeom>
        </p:spPr>
      </p:pic>
      <p:pic>
        <p:nvPicPr>
          <p:cNvPr id="20" name="Picture 19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902" y="4615334"/>
            <a:ext cx="1567186" cy="197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0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174 0.11181 C 0.09583 0.09861 0.10833 0.08843 0.1191 0.07963 C 0.1217 0.07153 0.13403 0.05371 0.14149 0.04746 C 0.15035 0.01945 0.20399 0.01019 0.23438 0.00695 C 0.24948 0.00764 0.26528 0.0051 0.27969 0.0088 C 0.28542 0.01019 0.28628 0.01713 0.28976 0.0213 C 0.2941 0.02662 0.2974 0.03843 0.29983 0.04537 C 0.30156 0.0507 0.30503 0.06135 0.30503 0.06158 C 0.30417 0.07755 0.30382 0.09375 0.30243 0.10996 C 0.30174 0.11551 0.29774 0.11736 0.29497 0.12199 C 0.27882 0.14792 0.24965 0.15764 0.21458 0.1625 C 0.19392 0.16065 0.19479 0.16366 0.18177 0.1544 C 0.17569 0.15 0.16424 0.14028 0.16424 0.14051 C 0.16042 0.13102 0.15677 0.11181 0.15677 0.11204 C 0.15955 0.07199 0.15156 0.0831 0.1691 0.06343 C 0.18056 0.0507 0.16719 0.05926 0.18177 0.05162 C 0.19306 0.0382 0.20712 0.0257 0.22431 0.01713 C 0.2276 0.01551 0.23108 0.01389 0.23438 0.01297 C 0.24115 0.01111 0.25451 0.0088 0.25451 0.00903 C 0.26215 0.00949 0.26979 0.00926 0.27726 0.01088 C 0.27969 0.01135 0.28056 0.01389 0.28229 0.01528 C 0.29375 0.02315 0.30069 0.03056 0.30729 0.04144 C 0.31215 0.06783 0.32691 0.12269 0.30503 0.14028 C 0.28628 0.15533 0.25747 0.16505 0.23212 0.16852 C 0.21458 0.16667 0.21059 0.16736 0.19931 0.15834 C 0.19184 0.1456 0.18924 0.13357 0.18698 0.11991 C 0.18837 0.08611 0.1809 0.06667 0.20451 0.04352 C 0.21146 0.03681 0.21337 0.03218 0.22431 0.0294 C 0.23212 0.02523 0.23854 0.02338 0.24705 0.0213 C 0.27309 0.02315 0.26389 0.02315 0.27465 0.02315 L 0.25208 0.0375 L 0.27222 0.01713 " pathEditMode="relative" rAng="0" ptsTypes="fffffffffffffffffffffffffffffAAA">
                                      <p:cBhvr>
                                        <p:cTn id="5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55" y="-250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7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1387 L -0.00226 1.00439 " pathEditMode="relative" rAng="0" ptsTypes="AA">
                                      <p:cBhvr>
                                        <p:cTn id="59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49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4" grpId="0" animBg="1"/>
      <p:bldP spid="26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oa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988" y="2128496"/>
            <a:ext cx="817945" cy="882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9" name="hoad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228" y="546636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5" y="4393378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1" name="hoab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6" y="327318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3809997" y="4572973"/>
            <a:ext cx="2376055" cy="52322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C: 67</a:t>
            </a:r>
          </a:p>
        </p:txBody>
      </p:sp>
      <p:sp>
        <p:nvSpPr>
          <p:cNvPr id="17" name="dapanb"/>
          <p:cNvSpPr txBox="1"/>
          <p:nvPr/>
        </p:nvSpPr>
        <p:spPr>
          <a:xfrm>
            <a:off x="3809996" y="3452776"/>
            <a:ext cx="2376054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B: 66</a:t>
            </a:r>
          </a:p>
        </p:txBody>
      </p:sp>
      <p:sp>
        <p:nvSpPr>
          <p:cNvPr id="18" name="dapanc"/>
          <p:cNvSpPr txBox="1"/>
          <p:nvPr/>
        </p:nvSpPr>
        <p:spPr>
          <a:xfrm>
            <a:off x="3900051" y="2255580"/>
            <a:ext cx="228599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A: 65</a:t>
            </a:r>
          </a:p>
        </p:txBody>
      </p:sp>
      <p:sp>
        <p:nvSpPr>
          <p:cNvPr id="19" name="dapand"/>
          <p:cNvSpPr txBox="1"/>
          <p:nvPr/>
        </p:nvSpPr>
        <p:spPr>
          <a:xfrm>
            <a:off x="3900052" y="5513453"/>
            <a:ext cx="228599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D: 68</a:t>
            </a:r>
          </a:p>
        </p:txBody>
      </p:sp>
      <p:sp>
        <p:nvSpPr>
          <p:cNvPr id="22" name="cauhoi"/>
          <p:cNvSpPr/>
          <p:nvPr/>
        </p:nvSpPr>
        <p:spPr>
          <a:xfrm>
            <a:off x="2893884" y="29022"/>
            <a:ext cx="6019800" cy="1582044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nhanb"/>
          <p:cNvSpPr/>
          <p:nvPr/>
        </p:nvSpPr>
        <p:spPr>
          <a:xfrm>
            <a:off x="2727760" y="3216478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nhand"/>
          <p:cNvSpPr/>
          <p:nvPr/>
        </p:nvSpPr>
        <p:spPr>
          <a:xfrm>
            <a:off x="2799144" y="5436363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27" name="nhanc"/>
          <p:cNvSpPr/>
          <p:nvPr/>
        </p:nvSpPr>
        <p:spPr>
          <a:xfrm>
            <a:off x="2679532" y="2010602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cauhoi"/>
          <p:cNvSpPr txBox="1"/>
          <p:nvPr/>
        </p:nvSpPr>
        <p:spPr>
          <a:xfrm>
            <a:off x="3642159" y="457200"/>
            <a:ext cx="472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168 – 101 = ?</a:t>
            </a: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070" y="0"/>
            <a:ext cx="1137802" cy="1137802"/>
          </a:xfrm>
          <a:prstGeom prst="rect">
            <a:avLst/>
          </a:prstGeom>
        </p:spPr>
      </p:pic>
      <p:pic>
        <p:nvPicPr>
          <p:cNvPr id="20" name="Picture 19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684" y="4615334"/>
            <a:ext cx="1567186" cy="197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720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174 0.27848 C 0.09583 0.26528 0.10833 0.2551 0.1191 0.2463 C 0.1217 0.2382 0.13403 0.22037 0.14149 0.21412 C 0.15035 0.18611 0.20399 0.17685 0.23438 0.17361 C 0.24948 0.17431 0.26528 0.17176 0.27969 0.17547 C 0.28542 0.17685 0.28628 0.1838 0.28976 0.18797 C 0.2941 0.19329 0.2974 0.2051 0.29983 0.21204 C 0.30156 0.21736 0.30503 0.22801 0.30503 0.22824 C 0.30417 0.24422 0.30382 0.26042 0.30243 0.27662 C 0.30174 0.28218 0.29774 0.28403 0.29497 0.28866 C 0.27882 0.31459 0.24965 0.32431 0.21458 0.32917 C 0.19392 0.32732 0.19479 0.33033 0.18177 0.32107 C 0.17569 0.31667 0.16424 0.30695 0.16424 0.30718 C 0.16042 0.29769 0.15677 0.27848 0.15677 0.27871 C 0.15955 0.23866 0.15156 0.24977 0.1691 0.2301 C 0.18056 0.21736 0.16719 0.22593 0.18177 0.21829 C 0.19306 0.20486 0.20712 0.19236 0.22431 0.1838 C 0.2276 0.18218 0.23108 0.18056 0.23438 0.17963 C 0.24115 0.17778 0.25451 0.17547 0.25451 0.1757 C 0.26215 0.17616 0.26979 0.17593 0.27726 0.17755 C 0.27969 0.17801 0.28056 0.18056 0.28229 0.18195 C 0.29375 0.18982 0.30069 0.19723 0.30729 0.2081 C 0.31215 0.23449 0.32691 0.28935 0.30503 0.30695 C 0.28628 0.32199 0.25747 0.33172 0.23212 0.33519 C 0.21458 0.33334 0.21059 0.33403 0.19931 0.325 C 0.19184 0.31227 0.18924 0.30023 0.18698 0.28658 C 0.18837 0.25278 0.1809 0.23334 0.20451 0.21019 C 0.21146 0.20348 0.21337 0.19885 0.22431 0.19607 C 0.23212 0.1919 0.23854 0.19005 0.24705 0.18797 C 0.27309 0.18982 0.26389 0.18982 0.27465 0.18982 L 0.25208 0.20417 L 0.27222 0.1838 " pathEditMode="relative" rAng="0" ptsTypes="fffffffffffffffffffffffffffffAAA">
                                      <p:cBhvr>
                                        <p:cTn id="5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55" y="-250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7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1387 L -0.00226 1.00439 " pathEditMode="relative" rAng="0" ptsTypes="AA">
                                      <p:cBhvr>
                                        <p:cTn id="59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49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4" grpId="0" animBg="1"/>
      <p:bldP spid="26" grpId="0" animBg="1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oa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988" y="2128496"/>
            <a:ext cx="817945" cy="882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9" name="hoad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228" y="546636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5" y="4393378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1" name="hoab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6" y="327318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3855023" y="4572973"/>
            <a:ext cx="2331028" cy="52322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C: 786</a:t>
            </a:r>
          </a:p>
        </p:txBody>
      </p:sp>
      <p:sp>
        <p:nvSpPr>
          <p:cNvPr id="17" name="dapanb"/>
          <p:cNvSpPr txBox="1"/>
          <p:nvPr/>
        </p:nvSpPr>
        <p:spPr>
          <a:xfrm>
            <a:off x="3809996" y="3452776"/>
            <a:ext cx="2376054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B: 777</a:t>
            </a:r>
          </a:p>
        </p:txBody>
      </p:sp>
      <p:sp>
        <p:nvSpPr>
          <p:cNvPr id="18" name="dapanc"/>
          <p:cNvSpPr txBox="1"/>
          <p:nvPr/>
        </p:nvSpPr>
        <p:spPr>
          <a:xfrm>
            <a:off x="3803070" y="2308091"/>
            <a:ext cx="2382981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A: 787</a:t>
            </a:r>
          </a:p>
        </p:txBody>
      </p:sp>
      <p:sp>
        <p:nvSpPr>
          <p:cNvPr id="19" name="dapand"/>
          <p:cNvSpPr txBox="1"/>
          <p:nvPr/>
        </p:nvSpPr>
        <p:spPr>
          <a:xfrm>
            <a:off x="3900052" y="5513453"/>
            <a:ext cx="228599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D: 788</a:t>
            </a:r>
          </a:p>
        </p:txBody>
      </p:sp>
      <p:sp>
        <p:nvSpPr>
          <p:cNvPr id="22" name="cauhoi"/>
          <p:cNvSpPr/>
          <p:nvPr/>
        </p:nvSpPr>
        <p:spPr>
          <a:xfrm>
            <a:off x="2893884" y="29022"/>
            <a:ext cx="6019800" cy="1582044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nhanb"/>
          <p:cNvSpPr/>
          <p:nvPr/>
        </p:nvSpPr>
        <p:spPr>
          <a:xfrm>
            <a:off x="2727760" y="3216478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nhand"/>
          <p:cNvSpPr/>
          <p:nvPr/>
        </p:nvSpPr>
        <p:spPr>
          <a:xfrm>
            <a:off x="2799144" y="5436363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27" name="nhanc"/>
          <p:cNvSpPr/>
          <p:nvPr/>
        </p:nvSpPr>
        <p:spPr>
          <a:xfrm>
            <a:off x="2679532" y="2045406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cauhoi"/>
          <p:cNvSpPr txBox="1"/>
          <p:nvPr/>
        </p:nvSpPr>
        <p:spPr>
          <a:xfrm>
            <a:off x="3642159" y="457200"/>
            <a:ext cx="472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564 + 222 = ?</a:t>
            </a: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070" y="0"/>
            <a:ext cx="1137802" cy="113780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684" y="4615334"/>
            <a:ext cx="1567186" cy="197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53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34 0.26736 C 0.0875 0.25417 0.1 0.24398 0.11076 0.23519 C 0.11337 0.22709 0.12569 0.20926 0.13316 0.20301 C 0.14201 0.175 0.19566 0.16574 0.22604 0.1625 C 0.24115 0.1632 0.25694 0.16065 0.27135 0.16435 C 0.27708 0.16574 0.27795 0.17269 0.28142 0.17685 C 0.28576 0.18218 0.28906 0.19398 0.29149 0.20093 C 0.29323 0.20625 0.2967 0.2169 0.2967 0.21713 C 0.29583 0.2331 0.29549 0.24931 0.2941 0.26551 C 0.2934 0.27107 0.28941 0.27292 0.28663 0.27755 C 0.27049 0.30348 0.24132 0.3132 0.20625 0.31806 C 0.18559 0.31621 0.18646 0.31922 0.17344 0.30996 C 0.16736 0.30556 0.1559 0.29584 0.1559 0.29607 C 0.15208 0.28658 0.14844 0.26736 0.14844 0.2676 C 0.15122 0.22755 0.14323 0.23866 0.16076 0.21898 C 0.17222 0.20625 0.15885 0.21482 0.17344 0.20718 C 0.18472 0.19375 0.19878 0.18125 0.21597 0.17269 C 0.21927 0.17107 0.22274 0.16945 0.22604 0.16852 C 0.23281 0.16667 0.24618 0.16435 0.24618 0.16459 C 0.25382 0.16505 0.26146 0.16482 0.26892 0.16644 C 0.27135 0.1669 0.27222 0.16945 0.27396 0.17084 C 0.28542 0.17871 0.29236 0.18611 0.29896 0.19699 C 0.30382 0.22338 0.31858 0.27824 0.2967 0.29584 C 0.27795 0.31088 0.24913 0.3206 0.22378 0.32408 C 0.20625 0.32223 0.20226 0.32292 0.19097 0.31389 C 0.18351 0.30116 0.1809 0.28912 0.17865 0.27547 C 0.18003 0.24167 0.17257 0.22223 0.19618 0.19908 C 0.20313 0.19236 0.20503 0.18773 0.21597 0.18496 C 0.22378 0.18079 0.23021 0.17894 0.23872 0.17685 C 0.26476 0.17871 0.25556 0.17871 0.26632 0.17871 L 0.24375 0.19306 L 0.26389 0.17269 " pathEditMode="relative" rAng="0" ptsTypes="fffffffffffffffffffffffffffffAAA">
                                      <p:cBhvr>
                                        <p:cTn id="5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55" y="-250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7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1387 L -0.00226 1.00439 " pathEditMode="relative" rAng="0" ptsTypes="AA">
                                      <p:cBhvr>
                                        <p:cTn id="59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49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4" grpId="0" animBg="1"/>
      <p:bldP spid="26" grpId="0" animBg="1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7C27E7-3EBB-44E4-B587-606D4BE648FB}"/>
              </a:ext>
            </a:extLst>
          </p:cNvPr>
          <p:cNvSpPr txBox="1"/>
          <p:nvPr/>
        </p:nvSpPr>
        <p:spPr>
          <a:xfrm>
            <a:off x="2810540" y="2690037"/>
            <a:ext cx="680483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Tiết</a:t>
            </a:r>
            <a:r>
              <a:rPr lang="en-US" sz="8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</a:t>
            </a:r>
          </a:p>
          <a:p>
            <a:pPr algn="ctr"/>
            <a:r>
              <a:rPr lang="en-US" sz="80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Luyện</a:t>
            </a:r>
            <a:r>
              <a:rPr lang="en-US" sz="8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tập</a:t>
            </a:r>
            <a:endParaRPr lang="en-US" sz="8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0721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id="{C432D325-9041-614E-B121-2883E358D2C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91808" y="-45710"/>
            <a:ext cx="844272" cy="11938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23A78237-6C69-9A4C-9889-5BDABA9C910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10283"/>
            <a:ext cx="3376823" cy="2804586"/>
          </a:xfrm>
          <a:prstGeom prst="rect">
            <a:avLst/>
          </a:prstGeom>
        </p:spPr>
      </p:pic>
      <p:sp>
        <p:nvSpPr>
          <p:cNvPr id="4" name="Google Shape;3255;p16">
            <a:extLst>
              <a:ext uri="{FF2B5EF4-FFF2-40B4-BE49-F238E27FC236}">
                <a16:creationId xmlns:a16="http://schemas.microsoft.com/office/drawing/2014/main" id="{84BCAF2C-8AA2-4069-9F61-84D9DE4449F3}"/>
              </a:ext>
            </a:extLst>
          </p:cNvPr>
          <p:cNvSpPr/>
          <p:nvPr/>
        </p:nvSpPr>
        <p:spPr>
          <a:xfrm>
            <a:off x="5992037" y="941772"/>
            <a:ext cx="4610100" cy="2472509"/>
          </a:xfrm>
          <a:prstGeom prst="rect">
            <a:avLst/>
          </a:prstGeom>
          <a:solidFill>
            <a:srgbClr val="FFFF6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grpSp>
        <p:nvGrpSpPr>
          <p:cNvPr id="5" name="Google Shape;3256;p16">
            <a:extLst>
              <a:ext uri="{FF2B5EF4-FFF2-40B4-BE49-F238E27FC236}">
                <a16:creationId xmlns:a16="http://schemas.microsoft.com/office/drawing/2014/main" id="{A5E4A6D2-A7DC-446E-8575-D5FF0BDAB9CA}"/>
              </a:ext>
            </a:extLst>
          </p:cNvPr>
          <p:cNvGrpSpPr/>
          <p:nvPr/>
        </p:nvGrpSpPr>
        <p:grpSpPr>
          <a:xfrm>
            <a:off x="2126723" y="1114997"/>
            <a:ext cx="4382024" cy="570588"/>
            <a:chOff x="1296327" y="1647588"/>
            <a:chExt cx="4382024" cy="570588"/>
          </a:xfrm>
        </p:grpSpPr>
        <p:sp>
          <p:nvSpPr>
            <p:cNvPr id="6" name="Google Shape;3257;p16">
              <a:extLst>
                <a:ext uri="{FF2B5EF4-FFF2-40B4-BE49-F238E27FC236}">
                  <a16:creationId xmlns:a16="http://schemas.microsoft.com/office/drawing/2014/main" id="{C58AE408-F47A-4002-A670-EA9FC2797EF7}"/>
                </a:ext>
              </a:extLst>
            </p:cNvPr>
            <p:cNvSpPr txBox="1"/>
            <p:nvPr/>
          </p:nvSpPr>
          <p:spPr>
            <a:xfrm>
              <a:off x="1866915" y="1694956"/>
              <a:ext cx="3811436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Tính (theo mẫu)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cs typeface="Arial"/>
                <a:sym typeface="Arial"/>
              </a:endParaRPr>
            </a:p>
          </p:txBody>
        </p:sp>
        <p:sp>
          <p:nvSpPr>
            <p:cNvPr id="7" name="Google Shape;3258;p16">
              <a:extLst>
                <a:ext uri="{FF2B5EF4-FFF2-40B4-BE49-F238E27FC236}">
                  <a16:creationId xmlns:a16="http://schemas.microsoft.com/office/drawing/2014/main" id="{3EDACD66-29F2-444D-BC59-D8D487560DE7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rgbClr val="8064A2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1</a:t>
              </a:r>
              <a:endParaRPr kumimoji="0" sz="3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" name="Google Shape;3259;p16">
            <a:extLst>
              <a:ext uri="{FF2B5EF4-FFF2-40B4-BE49-F238E27FC236}">
                <a16:creationId xmlns:a16="http://schemas.microsoft.com/office/drawing/2014/main" id="{9FD310BB-D4D8-4E05-8C26-0080CB5C7870}"/>
              </a:ext>
            </a:extLst>
          </p:cNvPr>
          <p:cNvSpPr txBox="1"/>
          <p:nvPr/>
        </p:nvSpPr>
        <p:spPr>
          <a:xfrm>
            <a:off x="6227910" y="1162365"/>
            <a:ext cx="4374227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Mẫu: 800 + 200 = 1 000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     1 000 – 200 = 800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     1 000 – 800 = 200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Arial"/>
              <a:sym typeface="Arial"/>
            </a:endParaRPr>
          </a:p>
        </p:txBody>
      </p:sp>
      <p:sp>
        <p:nvSpPr>
          <p:cNvPr id="9" name="Google Shape;3260;p16">
            <a:extLst>
              <a:ext uri="{FF2B5EF4-FFF2-40B4-BE49-F238E27FC236}">
                <a16:creationId xmlns:a16="http://schemas.microsoft.com/office/drawing/2014/main" id="{7175A575-0696-43A2-A1A5-F2143C1F5098}"/>
              </a:ext>
            </a:extLst>
          </p:cNvPr>
          <p:cNvSpPr txBox="1"/>
          <p:nvPr/>
        </p:nvSpPr>
        <p:spPr>
          <a:xfrm>
            <a:off x="2412016" y="3634874"/>
            <a:ext cx="4418221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a) 300 + 700 = 1 000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 1 000 – 300 = 700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 1 000 – 700 = 300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Arial"/>
              <a:sym typeface="Arial"/>
            </a:endParaRPr>
          </a:p>
        </p:txBody>
      </p:sp>
      <p:sp>
        <p:nvSpPr>
          <p:cNvPr id="10" name="Google Shape;3261;p16">
            <a:extLst>
              <a:ext uri="{FF2B5EF4-FFF2-40B4-BE49-F238E27FC236}">
                <a16:creationId xmlns:a16="http://schemas.microsoft.com/office/drawing/2014/main" id="{75A6F429-BBE4-426B-8C84-AAB988E0A445}"/>
              </a:ext>
            </a:extLst>
          </p:cNvPr>
          <p:cNvSpPr txBox="1"/>
          <p:nvPr/>
        </p:nvSpPr>
        <p:spPr>
          <a:xfrm>
            <a:off x="7773779" y="3683882"/>
            <a:ext cx="4418221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b) 400 + 600 = 1 000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 1 000 – 400 = 600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 1 000 – 600 = 400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cs typeface="Arial"/>
              <a:sym typeface="Arial"/>
            </a:endParaRPr>
          </a:p>
        </p:txBody>
      </p:sp>
      <p:sp>
        <p:nvSpPr>
          <p:cNvPr id="11" name="Google Shape;3262;p16">
            <a:extLst>
              <a:ext uri="{FF2B5EF4-FFF2-40B4-BE49-F238E27FC236}">
                <a16:creationId xmlns:a16="http://schemas.microsoft.com/office/drawing/2014/main" id="{F49C27E0-76EA-4F67-81E6-50135D6A38BC}"/>
              </a:ext>
            </a:extLst>
          </p:cNvPr>
          <p:cNvSpPr/>
          <p:nvPr/>
        </p:nvSpPr>
        <p:spPr>
          <a:xfrm>
            <a:off x="5001438" y="3806456"/>
            <a:ext cx="990599" cy="469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2" name="Google Shape;3263;p16">
            <a:extLst>
              <a:ext uri="{FF2B5EF4-FFF2-40B4-BE49-F238E27FC236}">
                <a16:creationId xmlns:a16="http://schemas.microsoft.com/office/drawing/2014/main" id="{0F81CD61-EF24-4C2A-A974-D457CD0FC358}"/>
              </a:ext>
            </a:extLst>
          </p:cNvPr>
          <p:cNvSpPr/>
          <p:nvPr/>
        </p:nvSpPr>
        <p:spPr>
          <a:xfrm>
            <a:off x="5237311" y="4415586"/>
            <a:ext cx="990599" cy="469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3" name="Google Shape;3264;p16">
            <a:extLst>
              <a:ext uri="{FF2B5EF4-FFF2-40B4-BE49-F238E27FC236}">
                <a16:creationId xmlns:a16="http://schemas.microsoft.com/office/drawing/2014/main" id="{82F81C52-9F3F-4F88-93CC-3FFC88F67209}"/>
              </a:ext>
            </a:extLst>
          </p:cNvPr>
          <p:cNvSpPr/>
          <p:nvPr/>
        </p:nvSpPr>
        <p:spPr>
          <a:xfrm>
            <a:off x="5269983" y="5075648"/>
            <a:ext cx="990599" cy="469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4" name="Google Shape;3265;p16">
            <a:extLst>
              <a:ext uri="{FF2B5EF4-FFF2-40B4-BE49-F238E27FC236}">
                <a16:creationId xmlns:a16="http://schemas.microsoft.com/office/drawing/2014/main" id="{8337B1D3-468B-4707-A0C3-66C6613C1E23}"/>
              </a:ext>
            </a:extLst>
          </p:cNvPr>
          <p:cNvSpPr/>
          <p:nvPr/>
        </p:nvSpPr>
        <p:spPr>
          <a:xfrm>
            <a:off x="10366264" y="3855465"/>
            <a:ext cx="990599" cy="469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5" name="Google Shape;3266;p16">
            <a:extLst>
              <a:ext uri="{FF2B5EF4-FFF2-40B4-BE49-F238E27FC236}">
                <a16:creationId xmlns:a16="http://schemas.microsoft.com/office/drawing/2014/main" id="{F4E0D0DA-7938-4C8C-AB1D-4AF720F9DAA5}"/>
              </a:ext>
            </a:extLst>
          </p:cNvPr>
          <p:cNvSpPr/>
          <p:nvPr/>
        </p:nvSpPr>
        <p:spPr>
          <a:xfrm>
            <a:off x="10602137" y="4464595"/>
            <a:ext cx="990599" cy="469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6" name="Google Shape;3267;p16">
            <a:extLst>
              <a:ext uri="{FF2B5EF4-FFF2-40B4-BE49-F238E27FC236}">
                <a16:creationId xmlns:a16="http://schemas.microsoft.com/office/drawing/2014/main" id="{534F28C9-4B49-4A40-B2C6-CD34E81538AB}"/>
              </a:ext>
            </a:extLst>
          </p:cNvPr>
          <p:cNvSpPr/>
          <p:nvPr/>
        </p:nvSpPr>
        <p:spPr>
          <a:xfrm>
            <a:off x="10584009" y="5124657"/>
            <a:ext cx="990599" cy="469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1028;p30" descr="C:\Users\TUAN\Downloads\Luyện tập 1.png">
            <a:extLst>
              <a:ext uri="{FF2B5EF4-FFF2-40B4-BE49-F238E27FC236}">
                <a16:creationId xmlns:a16="http://schemas.microsoft.com/office/drawing/2014/main" id="{91650753-6996-4C66-A570-ED67B851F52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84155" y="275188"/>
            <a:ext cx="2237784" cy="8634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041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704637" y="573706"/>
            <a:ext cx="11487363" cy="8199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83" tIns="43341" rIns="86683" bIns="4334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3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20F0502020204030204"/>
              <a:cs typeface="+mn-ea"/>
              <a:sym typeface="+mn-lt"/>
            </a:endParaRPr>
          </a:p>
        </p:txBody>
      </p:sp>
      <p:pic>
        <p:nvPicPr>
          <p:cNvPr id="30" name="Google Shape;1028;p30" descr="C:\Users\TUAN\Downloads\Luyện tập 1.png">
            <a:extLst>
              <a:ext uri="{FF2B5EF4-FFF2-40B4-BE49-F238E27FC236}">
                <a16:creationId xmlns:a16="http://schemas.microsoft.com/office/drawing/2014/main" id="{801B9620-F375-4685-9AFA-9F736BE7A65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4637" y="530184"/>
            <a:ext cx="2237784" cy="8634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" name="Google Shape;3272;p17">
            <a:extLst>
              <a:ext uri="{FF2B5EF4-FFF2-40B4-BE49-F238E27FC236}">
                <a16:creationId xmlns:a16="http://schemas.microsoft.com/office/drawing/2014/main" id="{466ECDBC-0118-4A5D-947A-6C47D149C8C7}"/>
              </a:ext>
            </a:extLst>
          </p:cNvPr>
          <p:cNvGrpSpPr/>
          <p:nvPr/>
        </p:nvGrpSpPr>
        <p:grpSpPr>
          <a:xfrm>
            <a:off x="773585" y="1582870"/>
            <a:ext cx="1918940" cy="570588"/>
            <a:chOff x="1001228" y="571913"/>
            <a:chExt cx="1918940" cy="570588"/>
          </a:xfrm>
        </p:grpSpPr>
        <p:grpSp>
          <p:nvGrpSpPr>
            <p:cNvPr id="32" name="Google Shape;3273;p17">
              <a:extLst>
                <a:ext uri="{FF2B5EF4-FFF2-40B4-BE49-F238E27FC236}">
                  <a16:creationId xmlns:a16="http://schemas.microsoft.com/office/drawing/2014/main" id="{CDDBE3EA-B5D4-4EA1-8CF1-8D1CB0E6C408}"/>
                </a:ext>
              </a:extLst>
            </p:cNvPr>
            <p:cNvGrpSpPr/>
            <p:nvPr/>
          </p:nvGrpSpPr>
          <p:grpSpPr>
            <a:xfrm>
              <a:off x="1797268" y="619281"/>
              <a:ext cx="1122900" cy="523220"/>
              <a:chOff x="1999127" y="1726873"/>
              <a:chExt cx="1122900" cy="523220"/>
            </a:xfrm>
          </p:grpSpPr>
          <p:sp>
            <p:nvSpPr>
              <p:cNvPr id="34" name="Google Shape;3274;p17">
                <a:extLst>
                  <a:ext uri="{FF2B5EF4-FFF2-40B4-BE49-F238E27FC236}">
                    <a16:creationId xmlns:a16="http://schemas.microsoft.com/office/drawing/2014/main" id="{E71BE619-59B2-4F07-BD67-DEC37337F019}"/>
                  </a:ext>
                </a:extLst>
              </p:cNvPr>
              <p:cNvSpPr/>
              <p:nvPr/>
            </p:nvSpPr>
            <p:spPr>
              <a:xfrm>
                <a:off x="1999127" y="1734850"/>
                <a:ext cx="705394" cy="483326"/>
              </a:xfrm>
              <a:prstGeom prst="roundRect">
                <a:avLst>
                  <a:gd name="adj" fmla="val 16667"/>
                </a:avLst>
              </a:prstGeom>
              <a:solidFill>
                <a:srgbClr val="FABF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3275;p17">
                <a:extLst>
                  <a:ext uri="{FF2B5EF4-FFF2-40B4-BE49-F238E27FC236}">
                    <a16:creationId xmlns:a16="http://schemas.microsoft.com/office/drawing/2014/main" id="{DD8BCBE9-D884-423C-9C6F-C400560091BE}"/>
                  </a:ext>
                </a:extLst>
              </p:cNvPr>
              <p:cNvSpPr txBox="1"/>
              <p:nvPr/>
            </p:nvSpPr>
            <p:spPr>
              <a:xfrm>
                <a:off x="2033262" y="1726873"/>
                <a:ext cx="1088765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Số</a:t>
                </a:r>
                <a:r>
                  <a:rPr kumimoji="0" lang="en-US" sz="2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  ?</a:t>
                </a: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endParaRPr>
              </a:p>
            </p:txBody>
          </p:sp>
        </p:grpSp>
        <p:sp>
          <p:nvSpPr>
            <p:cNvPr id="33" name="Google Shape;3276;p17">
              <a:extLst>
                <a:ext uri="{FF2B5EF4-FFF2-40B4-BE49-F238E27FC236}">
                  <a16:creationId xmlns:a16="http://schemas.microsoft.com/office/drawing/2014/main" id="{391E138F-5E08-4A73-B5E7-9C585C8AB940}"/>
                </a:ext>
              </a:extLst>
            </p:cNvPr>
            <p:cNvSpPr/>
            <p:nvPr/>
          </p:nvSpPr>
          <p:spPr>
            <a:xfrm>
              <a:off x="1001228" y="571913"/>
              <a:ext cx="570588" cy="570588"/>
            </a:xfrm>
            <a:prstGeom prst="ellipse">
              <a:avLst/>
            </a:prstGeom>
            <a:solidFill>
              <a:srgbClr val="FFC000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2</a:t>
              </a:r>
              <a:endParaRPr kumimoji="0" sz="3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" name="Google Shape;3277;p17">
            <a:extLst>
              <a:ext uri="{FF2B5EF4-FFF2-40B4-BE49-F238E27FC236}">
                <a16:creationId xmlns:a16="http://schemas.microsoft.com/office/drawing/2014/main" id="{CBBC0B69-9DFA-45FA-B489-EB51DC733480}"/>
              </a:ext>
            </a:extLst>
          </p:cNvPr>
          <p:cNvSpPr/>
          <p:nvPr/>
        </p:nvSpPr>
        <p:spPr>
          <a:xfrm>
            <a:off x="1930296" y="2320239"/>
            <a:ext cx="1351270" cy="1351270"/>
          </a:xfrm>
          <a:prstGeom prst="ellipse">
            <a:avLst/>
          </a:prstGeom>
          <a:solidFill>
            <a:srgbClr val="873AC0"/>
          </a:solidFill>
          <a:ln w="12700" cap="flat" cmpd="sng">
            <a:solidFill>
              <a:srgbClr val="395E8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3600">
                <a:solidFill>
                  <a:prstClr val="white"/>
                </a:solidFill>
                <a:latin typeface="UTM Avo"/>
                <a:ea typeface="Arial"/>
                <a:cs typeface="Arial"/>
                <a:sym typeface="Arial"/>
              </a:rPr>
              <a:t>231</a:t>
            </a:r>
            <a:endParaRPr sz="3600">
              <a:solidFill>
                <a:prstClr val="white"/>
              </a:solidFill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278;p17">
            <a:extLst>
              <a:ext uri="{FF2B5EF4-FFF2-40B4-BE49-F238E27FC236}">
                <a16:creationId xmlns:a16="http://schemas.microsoft.com/office/drawing/2014/main" id="{B3E406FB-42E4-4F2D-A495-5F8E56EFB3F4}"/>
              </a:ext>
            </a:extLst>
          </p:cNvPr>
          <p:cNvSpPr/>
          <p:nvPr/>
        </p:nvSpPr>
        <p:spPr>
          <a:xfrm>
            <a:off x="4887322" y="2214824"/>
            <a:ext cx="1804670" cy="1555750"/>
          </a:xfrm>
          <a:prstGeom prst="triangle">
            <a:avLst>
              <a:gd name="adj" fmla="val 50000"/>
            </a:avLst>
          </a:prstGeom>
          <a:solidFill>
            <a:sysClr val="window" lastClr="FFFFFF"/>
          </a:solidFill>
          <a:ln w="381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4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279;p17">
            <a:extLst>
              <a:ext uri="{FF2B5EF4-FFF2-40B4-BE49-F238E27FC236}">
                <a16:creationId xmlns:a16="http://schemas.microsoft.com/office/drawing/2014/main" id="{4F6A9838-AE76-41D0-AB87-8ACC13E71E33}"/>
              </a:ext>
            </a:extLst>
          </p:cNvPr>
          <p:cNvSpPr/>
          <p:nvPr/>
        </p:nvSpPr>
        <p:spPr>
          <a:xfrm>
            <a:off x="8371663" y="2271974"/>
            <a:ext cx="1435100" cy="1435100"/>
          </a:xfrm>
          <a:prstGeom prst="roundRect">
            <a:avLst>
              <a:gd name="adj" fmla="val 16667"/>
            </a:avLst>
          </a:prstGeom>
          <a:solidFill>
            <a:sysClr val="window" lastClr="FFFFFF"/>
          </a:solidFill>
          <a:ln w="38100" cap="flat" cmpd="sng">
            <a:solidFill>
              <a:srgbClr val="E36C0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4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cxnSp>
        <p:nvCxnSpPr>
          <p:cNvPr id="39" name="Google Shape;3280;p17">
            <a:extLst>
              <a:ext uri="{FF2B5EF4-FFF2-40B4-BE49-F238E27FC236}">
                <a16:creationId xmlns:a16="http://schemas.microsoft.com/office/drawing/2014/main" id="{DAEFC249-5C50-4F2B-8137-E6BE297E2972}"/>
              </a:ext>
            </a:extLst>
          </p:cNvPr>
          <p:cNvCxnSpPr>
            <a:stCxn id="36" idx="6"/>
            <a:endCxn id="37" idx="1"/>
          </p:cNvCxnSpPr>
          <p:nvPr/>
        </p:nvCxnSpPr>
        <p:spPr>
          <a:xfrm rot="10800000" flipH="1">
            <a:off x="3281566" y="2992574"/>
            <a:ext cx="2056800" cy="3300"/>
          </a:xfrm>
          <a:prstGeom prst="straightConnector1">
            <a:avLst/>
          </a:prstGeom>
          <a:noFill/>
          <a:ln w="38100" cap="flat" cmpd="sng">
            <a:solidFill>
              <a:sysClr val="windowText" lastClr="00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40" name="Google Shape;3281;p17">
            <a:extLst>
              <a:ext uri="{FF2B5EF4-FFF2-40B4-BE49-F238E27FC236}">
                <a16:creationId xmlns:a16="http://schemas.microsoft.com/office/drawing/2014/main" id="{B5E441A4-8FC3-4874-ACC9-05416AC5E163}"/>
              </a:ext>
            </a:extLst>
          </p:cNvPr>
          <p:cNvCxnSpPr>
            <a:stCxn id="37" idx="5"/>
            <a:endCxn id="38" idx="1"/>
          </p:cNvCxnSpPr>
          <p:nvPr/>
        </p:nvCxnSpPr>
        <p:spPr>
          <a:xfrm rot="10800000" flipH="1">
            <a:off x="6240824" y="2989399"/>
            <a:ext cx="2130900" cy="3300"/>
          </a:xfrm>
          <a:prstGeom prst="straightConnector1">
            <a:avLst/>
          </a:prstGeom>
          <a:noFill/>
          <a:ln w="38100" cap="flat" cmpd="sng">
            <a:solidFill>
              <a:sysClr val="windowText" lastClr="00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41" name="Google Shape;3282;p17">
            <a:extLst>
              <a:ext uri="{FF2B5EF4-FFF2-40B4-BE49-F238E27FC236}">
                <a16:creationId xmlns:a16="http://schemas.microsoft.com/office/drawing/2014/main" id="{19A1D949-424F-4192-AEBD-DDEA0E3C167E}"/>
              </a:ext>
            </a:extLst>
          </p:cNvPr>
          <p:cNvSpPr/>
          <p:nvPr/>
        </p:nvSpPr>
        <p:spPr>
          <a:xfrm>
            <a:off x="1930296" y="4551624"/>
            <a:ext cx="1435100" cy="1435100"/>
          </a:xfrm>
          <a:prstGeom prst="roundRect">
            <a:avLst>
              <a:gd name="adj" fmla="val 16667"/>
            </a:avLst>
          </a:prstGeom>
          <a:solidFill>
            <a:srgbClr val="E36C09"/>
          </a:solidFill>
          <a:ln w="381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4000">
                <a:solidFill>
                  <a:prstClr val="white"/>
                </a:solidFill>
                <a:latin typeface="UTM Avo"/>
                <a:ea typeface="Arial"/>
                <a:cs typeface="Arial"/>
                <a:sym typeface="Arial"/>
              </a:rPr>
              <a:t>362</a:t>
            </a:r>
            <a:endParaRPr sz="4000">
              <a:solidFill>
                <a:prstClr val="white"/>
              </a:solidFill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42" name="Google Shape;3283;p17">
            <a:extLst>
              <a:ext uri="{FF2B5EF4-FFF2-40B4-BE49-F238E27FC236}">
                <a16:creationId xmlns:a16="http://schemas.microsoft.com/office/drawing/2014/main" id="{7962D26F-D2A1-4AFB-B7EE-673363FD8612}"/>
              </a:ext>
            </a:extLst>
          </p:cNvPr>
          <p:cNvSpPr/>
          <p:nvPr/>
        </p:nvSpPr>
        <p:spPr>
          <a:xfrm rot="2700000">
            <a:off x="5096364" y="4551624"/>
            <a:ext cx="1435100" cy="1435100"/>
          </a:xfrm>
          <a:prstGeom prst="roundRect">
            <a:avLst>
              <a:gd name="adj" fmla="val 16667"/>
            </a:avLst>
          </a:prstGeom>
          <a:solidFill>
            <a:sysClr val="window" lastClr="FFFFFF"/>
          </a:solidFill>
          <a:ln w="38100" cap="flat" cmpd="sng">
            <a:solidFill>
              <a:srgbClr val="7692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43" name="Google Shape;3284;p17">
            <a:extLst>
              <a:ext uri="{FF2B5EF4-FFF2-40B4-BE49-F238E27FC236}">
                <a16:creationId xmlns:a16="http://schemas.microsoft.com/office/drawing/2014/main" id="{897348D0-309C-4C68-BFED-F8355B154D0B}"/>
              </a:ext>
            </a:extLst>
          </p:cNvPr>
          <p:cNvSpPr/>
          <p:nvPr/>
        </p:nvSpPr>
        <p:spPr>
          <a:xfrm>
            <a:off x="8460563" y="4589723"/>
            <a:ext cx="1346200" cy="1346200"/>
          </a:xfrm>
          <a:prstGeom prst="ellipse">
            <a:avLst/>
          </a:prstGeom>
          <a:solidFill>
            <a:sysClr val="window" lastClr="FFFFFF"/>
          </a:solidFill>
          <a:ln w="381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4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cxnSp>
        <p:nvCxnSpPr>
          <p:cNvPr id="44" name="Google Shape;3285;p17">
            <a:extLst>
              <a:ext uri="{FF2B5EF4-FFF2-40B4-BE49-F238E27FC236}">
                <a16:creationId xmlns:a16="http://schemas.microsoft.com/office/drawing/2014/main" id="{8C0C4704-27CD-4F27-9848-1478C137427C}"/>
              </a:ext>
            </a:extLst>
          </p:cNvPr>
          <p:cNvCxnSpPr>
            <a:stCxn id="41" idx="3"/>
          </p:cNvCxnSpPr>
          <p:nvPr/>
        </p:nvCxnSpPr>
        <p:spPr>
          <a:xfrm rot="10800000" flipH="1">
            <a:off x="3365396" y="5262874"/>
            <a:ext cx="1526400" cy="6300"/>
          </a:xfrm>
          <a:prstGeom prst="straightConnector1">
            <a:avLst/>
          </a:prstGeom>
          <a:noFill/>
          <a:ln w="38100" cap="flat" cmpd="sng">
            <a:solidFill>
              <a:sysClr val="windowText" lastClr="00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45" name="Google Shape;3286;p17">
            <a:extLst>
              <a:ext uri="{FF2B5EF4-FFF2-40B4-BE49-F238E27FC236}">
                <a16:creationId xmlns:a16="http://schemas.microsoft.com/office/drawing/2014/main" id="{C0CB7D23-5323-4062-A15B-F62FF357272F}"/>
              </a:ext>
            </a:extLst>
          </p:cNvPr>
          <p:cNvCxnSpPr>
            <a:endCxn id="43" idx="2"/>
          </p:cNvCxnSpPr>
          <p:nvPr/>
        </p:nvCxnSpPr>
        <p:spPr>
          <a:xfrm>
            <a:off x="6779663" y="5262823"/>
            <a:ext cx="1680900" cy="0"/>
          </a:xfrm>
          <a:prstGeom prst="straightConnector1">
            <a:avLst/>
          </a:prstGeom>
          <a:noFill/>
          <a:ln w="38100" cap="flat" cmpd="sng">
            <a:solidFill>
              <a:sysClr val="windowText" lastClr="00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46" name="Google Shape;3287;p17">
            <a:extLst>
              <a:ext uri="{FF2B5EF4-FFF2-40B4-BE49-F238E27FC236}">
                <a16:creationId xmlns:a16="http://schemas.microsoft.com/office/drawing/2014/main" id="{81AE53E4-636B-44E9-962E-0AF8522747EE}"/>
              </a:ext>
            </a:extLst>
          </p:cNvPr>
          <p:cNvSpPr txBox="1"/>
          <p:nvPr/>
        </p:nvSpPr>
        <p:spPr>
          <a:xfrm>
            <a:off x="5542062" y="4915231"/>
            <a:ext cx="55238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400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?</a:t>
            </a:r>
            <a:endParaRPr sz="4000">
              <a:solidFill>
                <a:prstClr val="black"/>
              </a:solidFill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47" name="Google Shape;3288;p17">
            <a:extLst>
              <a:ext uri="{FF2B5EF4-FFF2-40B4-BE49-F238E27FC236}">
                <a16:creationId xmlns:a16="http://schemas.microsoft.com/office/drawing/2014/main" id="{7281F7A9-6216-4A6E-86B1-10ACC2FFB523}"/>
              </a:ext>
            </a:extLst>
          </p:cNvPr>
          <p:cNvSpPr txBox="1"/>
          <p:nvPr/>
        </p:nvSpPr>
        <p:spPr>
          <a:xfrm>
            <a:off x="3461179" y="2367224"/>
            <a:ext cx="177729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400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+ 263</a:t>
            </a:r>
            <a:endParaRPr sz="4000">
              <a:solidFill>
                <a:prstClr val="black"/>
              </a:solidFill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48" name="Google Shape;3289;p17">
            <a:extLst>
              <a:ext uri="{FF2B5EF4-FFF2-40B4-BE49-F238E27FC236}">
                <a16:creationId xmlns:a16="http://schemas.microsoft.com/office/drawing/2014/main" id="{7CF43B1B-C33B-4374-9C97-FCFD86DC7FCA}"/>
              </a:ext>
            </a:extLst>
          </p:cNvPr>
          <p:cNvSpPr txBox="1"/>
          <p:nvPr/>
        </p:nvSpPr>
        <p:spPr>
          <a:xfrm>
            <a:off x="6630650" y="2367224"/>
            <a:ext cx="177729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400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- 175</a:t>
            </a:r>
            <a:endParaRPr sz="4000">
              <a:solidFill>
                <a:prstClr val="black"/>
              </a:solidFill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49" name="Google Shape;3290;p17">
            <a:extLst>
              <a:ext uri="{FF2B5EF4-FFF2-40B4-BE49-F238E27FC236}">
                <a16:creationId xmlns:a16="http://schemas.microsoft.com/office/drawing/2014/main" id="{9FB9D0F7-0DE4-4A3D-BDB2-76DDAA647515}"/>
              </a:ext>
            </a:extLst>
          </p:cNvPr>
          <p:cNvSpPr txBox="1"/>
          <p:nvPr/>
        </p:nvSpPr>
        <p:spPr>
          <a:xfrm>
            <a:off x="3393304" y="4589723"/>
            <a:ext cx="177729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400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- 171</a:t>
            </a:r>
            <a:endParaRPr sz="4000">
              <a:solidFill>
                <a:prstClr val="black"/>
              </a:solidFill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50" name="Google Shape;3291;p17">
            <a:extLst>
              <a:ext uri="{FF2B5EF4-FFF2-40B4-BE49-F238E27FC236}">
                <a16:creationId xmlns:a16="http://schemas.microsoft.com/office/drawing/2014/main" id="{28138358-A619-4643-9FBE-B70A9D1C43D0}"/>
              </a:ext>
            </a:extLst>
          </p:cNvPr>
          <p:cNvSpPr txBox="1"/>
          <p:nvPr/>
        </p:nvSpPr>
        <p:spPr>
          <a:xfrm>
            <a:off x="7012804" y="4589723"/>
            <a:ext cx="177729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400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+ 90</a:t>
            </a:r>
            <a:endParaRPr sz="4000">
              <a:solidFill>
                <a:prstClr val="black"/>
              </a:solidFill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51" name="Google Shape;3292;p17">
            <a:extLst>
              <a:ext uri="{FF2B5EF4-FFF2-40B4-BE49-F238E27FC236}">
                <a16:creationId xmlns:a16="http://schemas.microsoft.com/office/drawing/2014/main" id="{08092DF7-BF52-4068-B02A-318F492CDE4F}"/>
              </a:ext>
            </a:extLst>
          </p:cNvPr>
          <p:cNvSpPr txBox="1"/>
          <p:nvPr/>
        </p:nvSpPr>
        <p:spPr>
          <a:xfrm>
            <a:off x="5362389" y="3091521"/>
            <a:ext cx="903050" cy="615553"/>
          </a:xfrm>
          <a:prstGeom prst="rect">
            <a:avLst/>
          </a:prstGeom>
          <a:solidFill>
            <a:sysClr val="window" lastClr="FFFFFF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>
                <a:ln>
                  <a:noFill/>
                </a:ln>
                <a:solidFill>
                  <a:srgbClr val="FC516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494</a:t>
            </a:r>
            <a:endParaRPr kumimoji="0" sz="4000" b="0" i="0" u="none" strike="noStrike" kern="0" cap="none" spc="0" normalizeH="0" baseline="0" noProof="0">
              <a:ln>
                <a:noFill/>
              </a:ln>
              <a:solidFill>
                <a:srgbClr val="FC516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52" name="Google Shape;3293;p17">
            <a:extLst>
              <a:ext uri="{FF2B5EF4-FFF2-40B4-BE49-F238E27FC236}">
                <a16:creationId xmlns:a16="http://schemas.microsoft.com/office/drawing/2014/main" id="{BC5A2C1B-956A-4562-8CC9-D5461DB24BFA}"/>
              </a:ext>
            </a:extLst>
          </p:cNvPr>
          <p:cNvSpPr txBox="1"/>
          <p:nvPr/>
        </p:nvSpPr>
        <p:spPr>
          <a:xfrm>
            <a:off x="8682138" y="2688097"/>
            <a:ext cx="903050" cy="615553"/>
          </a:xfrm>
          <a:prstGeom prst="rect">
            <a:avLst/>
          </a:prstGeom>
          <a:solidFill>
            <a:sysClr val="window" lastClr="FFFFFF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>
                <a:ln>
                  <a:noFill/>
                </a:ln>
                <a:solidFill>
                  <a:srgbClr val="FC516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319</a:t>
            </a:r>
            <a:endParaRPr kumimoji="0" sz="4000" b="0" i="0" u="none" strike="noStrike" kern="0" cap="none" spc="0" normalizeH="0" baseline="0" noProof="0">
              <a:ln>
                <a:noFill/>
              </a:ln>
              <a:solidFill>
                <a:srgbClr val="FC516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53" name="Google Shape;3294;p17">
            <a:extLst>
              <a:ext uri="{FF2B5EF4-FFF2-40B4-BE49-F238E27FC236}">
                <a16:creationId xmlns:a16="http://schemas.microsoft.com/office/drawing/2014/main" id="{95169F97-34F9-4367-9B40-E3B7A4557699}"/>
              </a:ext>
            </a:extLst>
          </p:cNvPr>
          <p:cNvSpPr txBox="1"/>
          <p:nvPr/>
        </p:nvSpPr>
        <p:spPr>
          <a:xfrm>
            <a:off x="5362389" y="4915231"/>
            <a:ext cx="903050" cy="615553"/>
          </a:xfrm>
          <a:prstGeom prst="rect">
            <a:avLst/>
          </a:prstGeom>
          <a:solidFill>
            <a:sysClr val="window" lastClr="FFFFFF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>
                <a:ln>
                  <a:noFill/>
                </a:ln>
                <a:solidFill>
                  <a:srgbClr val="FC516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191</a:t>
            </a:r>
            <a:endParaRPr kumimoji="0" sz="4000" b="0" i="0" u="none" strike="noStrike" kern="0" cap="none" spc="0" normalizeH="0" baseline="0" noProof="0">
              <a:ln>
                <a:noFill/>
              </a:ln>
              <a:solidFill>
                <a:srgbClr val="FC516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54" name="Google Shape;3295;p17">
            <a:extLst>
              <a:ext uri="{FF2B5EF4-FFF2-40B4-BE49-F238E27FC236}">
                <a16:creationId xmlns:a16="http://schemas.microsoft.com/office/drawing/2014/main" id="{0D855384-F4C2-4E0F-8BE2-2A36211E0903}"/>
              </a:ext>
            </a:extLst>
          </p:cNvPr>
          <p:cNvSpPr txBox="1"/>
          <p:nvPr/>
        </p:nvSpPr>
        <p:spPr>
          <a:xfrm>
            <a:off x="8790103" y="4955046"/>
            <a:ext cx="903050" cy="615553"/>
          </a:xfrm>
          <a:prstGeom prst="rect">
            <a:avLst/>
          </a:prstGeom>
          <a:solidFill>
            <a:sysClr val="window" lastClr="FFFFFF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>
                <a:ln>
                  <a:noFill/>
                </a:ln>
                <a:solidFill>
                  <a:srgbClr val="FC516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281</a:t>
            </a:r>
            <a:endParaRPr kumimoji="0" sz="4000" b="0" i="0" u="none" strike="noStrike" kern="0" cap="none" spc="0" normalizeH="0" baseline="0" noProof="0">
              <a:ln>
                <a:noFill/>
              </a:ln>
              <a:solidFill>
                <a:srgbClr val="FC516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41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4011014" y="1144455"/>
            <a:ext cx="8040328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050119024">
                  <a:custGeom>
                    <a:avLst/>
                    <a:gdLst>
                      <a:gd name="connsiteX0" fmla="*/ 725862 w 8040328"/>
                      <a:gd name="connsiteY0" fmla="*/ 1550571 h 4661425"/>
                      <a:gd name="connsiteX1" fmla="*/ 1046544 w 8040328"/>
                      <a:gd name="connsiteY1" fmla="*/ 745288 h 4661425"/>
                      <a:gd name="connsiteX2" fmla="*/ 2606592 w 8040328"/>
                      <a:gd name="connsiteY2" fmla="*/ 561313 h 4661425"/>
                      <a:gd name="connsiteX3" fmla="*/ 4179481 w 8040328"/>
                      <a:gd name="connsiteY3" fmla="*/ 370324 h 4661425"/>
                      <a:gd name="connsiteX4" fmla="*/ 4792370 w 8040328"/>
                      <a:gd name="connsiteY4" fmla="*/ 21580 h 4661425"/>
                      <a:gd name="connsiteX5" fmla="*/ 5552478 w 8040328"/>
                      <a:gd name="connsiteY5" fmla="*/ 267708 h 4661425"/>
                      <a:gd name="connsiteX6" fmla="*/ 6600326 w 8040328"/>
                      <a:gd name="connsiteY6" fmla="*/ 74453 h 4661425"/>
                      <a:gd name="connsiteX7" fmla="*/ 7131695 w 8040328"/>
                      <a:gd name="connsiteY7" fmla="*/ 601669 h 4661425"/>
                      <a:gd name="connsiteX8" fmla="*/ 7813634 w 8040328"/>
                      <a:gd name="connsiteY8" fmla="*/ 1113346 h 4661425"/>
                      <a:gd name="connsiteX9" fmla="*/ 7783111 w 8040328"/>
                      <a:gd name="connsiteY9" fmla="*/ 1668185 h 4661425"/>
                      <a:gd name="connsiteX10" fmla="*/ 8006082 w 8040328"/>
                      <a:gd name="connsiteY10" fmla="*/ 2516522 h 4661425"/>
                      <a:gd name="connsiteX11" fmla="*/ 6961583 w 8040328"/>
                      <a:gd name="connsiteY11" fmla="*/ 3259112 h 4661425"/>
                      <a:gd name="connsiteX12" fmla="*/ 6587671 w 8040328"/>
                      <a:gd name="connsiteY12" fmla="*/ 3895419 h 4661425"/>
                      <a:gd name="connsiteX13" fmla="*/ 5314618 w 8040328"/>
                      <a:gd name="connsiteY13" fmla="*/ 3972462 h 4661425"/>
                      <a:gd name="connsiteX14" fmla="*/ 4404871 w 8040328"/>
                      <a:gd name="connsiteY14" fmla="*/ 4651282 h 4661425"/>
                      <a:gd name="connsiteX15" fmla="*/ 3067235 w 8040328"/>
                      <a:gd name="connsiteY15" fmla="*/ 4236933 h 4661425"/>
                      <a:gd name="connsiteX16" fmla="*/ 1080232 w 8040328"/>
                      <a:gd name="connsiteY16" fmla="*/ 3827547 h 4661425"/>
                      <a:gd name="connsiteX17" fmla="*/ 206591 w 8040328"/>
                      <a:gd name="connsiteY17" fmla="*/ 3371979 h 4661425"/>
                      <a:gd name="connsiteX18" fmla="*/ 393267 w 8040328"/>
                      <a:gd name="connsiteY18" fmla="*/ 2757038 h 4661425"/>
                      <a:gd name="connsiteX19" fmla="*/ -932 w 8040328"/>
                      <a:gd name="connsiteY19" fmla="*/ 2126127 h 4661425"/>
                      <a:gd name="connsiteX20" fmla="*/ 718976 w 8040328"/>
                      <a:gd name="connsiteY20" fmla="*/ 1565353 h 4661425"/>
                      <a:gd name="connsiteX21" fmla="*/ 725862 w 8040328"/>
                      <a:gd name="connsiteY21" fmla="*/ 1550571 h 4661425"/>
                      <a:gd name="connsiteX0" fmla="*/ 873454 w 8040328"/>
                      <a:gd name="connsiteY0" fmla="*/ 2824586 h 4661425"/>
                      <a:gd name="connsiteX1" fmla="*/ 402016 w 8040328"/>
                      <a:gd name="connsiteY1" fmla="*/ 2738587 h 4661425"/>
                      <a:gd name="connsiteX2" fmla="*/ 1289429 w 8040328"/>
                      <a:gd name="connsiteY2" fmla="*/ 3765719 h 4661425"/>
                      <a:gd name="connsiteX3" fmla="*/ 1083210 w 8040328"/>
                      <a:gd name="connsiteY3" fmla="*/ 3806830 h 4661425"/>
                      <a:gd name="connsiteX4" fmla="*/ 3066863 w 8040328"/>
                      <a:gd name="connsiteY4" fmla="*/ 4217942 h 4661425"/>
                      <a:gd name="connsiteX5" fmla="*/ 2942535 w 8040328"/>
                      <a:gd name="connsiteY5" fmla="*/ 4030190 h 4661425"/>
                      <a:gd name="connsiteX6" fmla="*/ 5365242 w 8040328"/>
                      <a:gd name="connsiteY6" fmla="*/ 3749749 h 4661425"/>
                      <a:gd name="connsiteX7" fmla="*/ 5315549 w 8040328"/>
                      <a:gd name="connsiteY7" fmla="*/ 3955737 h 4661425"/>
                      <a:gd name="connsiteX8" fmla="*/ 6352044 w 8040328"/>
                      <a:gd name="connsiteY8" fmla="*/ 2476813 h 4661425"/>
                      <a:gd name="connsiteX9" fmla="*/ 6957116 w 8040328"/>
                      <a:gd name="connsiteY9" fmla="*/ 3246811 h 4661425"/>
                      <a:gd name="connsiteX10" fmla="*/ 7779388 w 8040328"/>
                      <a:gd name="connsiteY10" fmla="*/ 1656748 h 4661425"/>
                      <a:gd name="connsiteX11" fmla="*/ 7509889 w 8040328"/>
                      <a:gd name="connsiteY11" fmla="*/ 1945497 h 4661425"/>
                      <a:gd name="connsiteX12" fmla="*/ 7132812 w 8040328"/>
                      <a:gd name="connsiteY12" fmla="*/ 585483 h 4661425"/>
                      <a:gd name="connsiteX13" fmla="*/ 7146957 w 8040328"/>
                      <a:gd name="connsiteY13" fmla="*/ 721873 h 4661425"/>
                      <a:gd name="connsiteX14" fmla="*/ 5411958 w 8040328"/>
                      <a:gd name="connsiteY14" fmla="*/ 426434 h 4661425"/>
                      <a:gd name="connsiteX15" fmla="*/ 5550059 w 8040328"/>
                      <a:gd name="connsiteY15" fmla="*/ 252493 h 4661425"/>
                      <a:gd name="connsiteX16" fmla="*/ 4120853 w 8040328"/>
                      <a:gd name="connsiteY16" fmla="*/ 509303 h 4661425"/>
                      <a:gd name="connsiteX17" fmla="*/ 4187670 w 8040328"/>
                      <a:gd name="connsiteY17" fmla="*/ 359318 h 4661425"/>
                      <a:gd name="connsiteX18" fmla="*/ 2605660 w 8040328"/>
                      <a:gd name="connsiteY18" fmla="*/ 560234 h 4661425"/>
                      <a:gd name="connsiteX19" fmla="*/ 2847615 w 8040328"/>
                      <a:gd name="connsiteY19" fmla="*/ 705687 h 4661425"/>
                      <a:gd name="connsiteX20" fmla="*/ 768111 w 8040328"/>
                      <a:gd name="connsiteY20" fmla="*/ 1703686 h 4661425"/>
                      <a:gd name="connsiteX21" fmla="*/ 725862 w 8040328"/>
                      <a:gd name="connsiteY21" fmla="*/ 1550571 h 4661425"/>
                      <a:gd name="connsiteX0" fmla="*/ 725862 w 8040328"/>
                      <a:gd name="connsiteY0" fmla="*/ 1550571 h 4661425"/>
                      <a:gd name="connsiteX1" fmla="*/ 1046544 w 8040328"/>
                      <a:gd name="connsiteY1" fmla="*/ 745288 h 4661425"/>
                      <a:gd name="connsiteX2" fmla="*/ 2606592 w 8040328"/>
                      <a:gd name="connsiteY2" fmla="*/ 561313 h 4661425"/>
                      <a:gd name="connsiteX3" fmla="*/ 4179481 w 8040328"/>
                      <a:gd name="connsiteY3" fmla="*/ 370324 h 4661425"/>
                      <a:gd name="connsiteX4" fmla="*/ 4792370 w 8040328"/>
                      <a:gd name="connsiteY4" fmla="*/ 21580 h 4661425"/>
                      <a:gd name="connsiteX5" fmla="*/ 5552478 w 8040328"/>
                      <a:gd name="connsiteY5" fmla="*/ 267708 h 4661425"/>
                      <a:gd name="connsiteX6" fmla="*/ 6600326 w 8040328"/>
                      <a:gd name="connsiteY6" fmla="*/ 74453 h 4661425"/>
                      <a:gd name="connsiteX7" fmla="*/ 7131695 w 8040328"/>
                      <a:gd name="connsiteY7" fmla="*/ 601669 h 4661425"/>
                      <a:gd name="connsiteX8" fmla="*/ 7813634 w 8040328"/>
                      <a:gd name="connsiteY8" fmla="*/ 1113346 h 4661425"/>
                      <a:gd name="connsiteX9" fmla="*/ 7783111 w 8040328"/>
                      <a:gd name="connsiteY9" fmla="*/ 1668185 h 4661425"/>
                      <a:gd name="connsiteX10" fmla="*/ 8006082 w 8040328"/>
                      <a:gd name="connsiteY10" fmla="*/ 2516522 h 4661425"/>
                      <a:gd name="connsiteX11" fmla="*/ 6961583 w 8040328"/>
                      <a:gd name="connsiteY11" fmla="*/ 3259112 h 4661425"/>
                      <a:gd name="connsiteX12" fmla="*/ 6587671 w 8040328"/>
                      <a:gd name="connsiteY12" fmla="*/ 3895419 h 4661425"/>
                      <a:gd name="connsiteX13" fmla="*/ 5314618 w 8040328"/>
                      <a:gd name="connsiteY13" fmla="*/ 3972462 h 4661425"/>
                      <a:gd name="connsiteX14" fmla="*/ 4404871 w 8040328"/>
                      <a:gd name="connsiteY14" fmla="*/ 4651282 h 4661425"/>
                      <a:gd name="connsiteX15" fmla="*/ 3067235 w 8040328"/>
                      <a:gd name="connsiteY15" fmla="*/ 4236933 h 4661425"/>
                      <a:gd name="connsiteX16" fmla="*/ 1080232 w 8040328"/>
                      <a:gd name="connsiteY16" fmla="*/ 3827547 h 4661425"/>
                      <a:gd name="connsiteX17" fmla="*/ 206591 w 8040328"/>
                      <a:gd name="connsiteY17" fmla="*/ 3371979 h 4661425"/>
                      <a:gd name="connsiteX18" fmla="*/ 393267 w 8040328"/>
                      <a:gd name="connsiteY18" fmla="*/ 2757038 h 4661425"/>
                      <a:gd name="connsiteX19" fmla="*/ -932 w 8040328"/>
                      <a:gd name="connsiteY19" fmla="*/ 2126127 h 4661425"/>
                      <a:gd name="connsiteX20" fmla="*/ 718976 w 8040328"/>
                      <a:gd name="connsiteY20" fmla="*/ 1565353 h 4661425"/>
                      <a:gd name="connsiteX21" fmla="*/ 725862 w 8040328"/>
                      <a:gd name="connsiteY21" fmla="*/ 1550571 h 4661425"/>
                      <a:gd name="connsiteX0" fmla="*/ 873454 w 8040328"/>
                      <a:gd name="connsiteY0" fmla="*/ 2824586 h 4661425"/>
                      <a:gd name="connsiteX1" fmla="*/ 402016 w 8040328"/>
                      <a:gd name="connsiteY1" fmla="*/ 2738587 h 4661425"/>
                      <a:gd name="connsiteX2" fmla="*/ 1289429 w 8040328"/>
                      <a:gd name="connsiteY2" fmla="*/ 3765719 h 4661425"/>
                      <a:gd name="connsiteX3" fmla="*/ 1083210 w 8040328"/>
                      <a:gd name="connsiteY3" fmla="*/ 3806830 h 4661425"/>
                      <a:gd name="connsiteX4" fmla="*/ 3066863 w 8040328"/>
                      <a:gd name="connsiteY4" fmla="*/ 4217942 h 4661425"/>
                      <a:gd name="connsiteX5" fmla="*/ 2942535 w 8040328"/>
                      <a:gd name="connsiteY5" fmla="*/ 4030190 h 4661425"/>
                      <a:gd name="connsiteX6" fmla="*/ 5365242 w 8040328"/>
                      <a:gd name="connsiteY6" fmla="*/ 3749749 h 4661425"/>
                      <a:gd name="connsiteX7" fmla="*/ 5315549 w 8040328"/>
                      <a:gd name="connsiteY7" fmla="*/ 3955737 h 4661425"/>
                      <a:gd name="connsiteX8" fmla="*/ 6352044 w 8040328"/>
                      <a:gd name="connsiteY8" fmla="*/ 2476813 h 4661425"/>
                      <a:gd name="connsiteX9" fmla="*/ 6957116 w 8040328"/>
                      <a:gd name="connsiteY9" fmla="*/ 3246811 h 4661425"/>
                      <a:gd name="connsiteX10" fmla="*/ 7779388 w 8040328"/>
                      <a:gd name="connsiteY10" fmla="*/ 1656748 h 4661425"/>
                      <a:gd name="connsiteX11" fmla="*/ 7509889 w 8040328"/>
                      <a:gd name="connsiteY11" fmla="*/ 1945497 h 4661425"/>
                      <a:gd name="connsiteX12" fmla="*/ 7132812 w 8040328"/>
                      <a:gd name="connsiteY12" fmla="*/ 585483 h 4661425"/>
                      <a:gd name="connsiteX13" fmla="*/ 7146957 w 8040328"/>
                      <a:gd name="connsiteY13" fmla="*/ 721873 h 4661425"/>
                      <a:gd name="connsiteX14" fmla="*/ 5411958 w 8040328"/>
                      <a:gd name="connsiteY14" fmla="*/ 426434 h 4661425"/>
                      <a:gd name="connsiteX15" fmla="*/ 5550059 w 8040328"/>
                      <a:gd name="connsiteY15" fmla="*/ 252493 h 4661425"/>
                      <a:gd name="connsiteX16" fmla="*/ 4120853 w 8040328"/>
                      <a:gd name="connsiteY16" fmla="*/ 509303 h 4661425"/>
                      <a:gd name="connsiteX17" fmla="*/ 4187670 w 8040328"/>
                      <a:gd name="connsiteY17" fmla="*/ 359318 h 4661425"/>
                      <a:gd name="connsiteX18" fmla="*/ 2605660 w 8040328"/>
                      <a:gd name="connsiteY18" fmla="*/ 560234 h 4661425"/>
                      <a:gd name="connsiteX19" fmla="*/ 2847615 w 8040328"/>
                      <a:gd name="connsiteY19" fmla="*/ 705687 h 4661425"/>
                      <a:gd name="connsiteX20" fmla="*/ 768111 w 8040328"/>
                      <a:gd name="connsiteY20" fmla="*/ 1703686 h 4661425"/>
                      <a:gd name="connsiteX21" fmla="*/ 725862 w 8040328"/>
                      <a:gd name="connsiteY21" fmla="*/ 1550571 h 4661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8040328" h="4661425" fill="none" extrusionOk="0">
                        <a:moveTo>
                          <a:pt x="725862" y="1550571"/>
                        </a:moveTo>
                        <a:cubicBezTo>
                          <a:pt x="612135" y="1336653"/>
                          <a:pt x="856505" y="1028653"/>
                          <a:pt x="1046544" y="745288"/>
                        </a:cubicBezTo>
                        <a:cubicBezTo>
                          <a:pt x="1266058" y="272468"/>
                          <a:pt x="2097359" y="501478"/>
                          <a:pt x="2606592" y="561313"/>
                        </a:cubicBezTo>
                        <a:cubicBezTo>
                          <a:pt x="2831539" y="379422"/>
                          <a:pt x="3619657" y="245967"/>
                          <a:pt x="4179481" y="370324"/>
                        </a:cubicBezTo>
                        <a:cubicBezTo>
                          <a:pt x="4298060" y="226280"/>
                          <a:pt x="4574965" y="19585"/>
                          <a:pt x="4792370" y="21580"/>
                        </a:cubicBezTo>
                        <a:cubicBezTo>
                          <a:pt x="5156211" y="-53334"/>
                          <a:pt x="5282467" y="128590"/>
                          <a:pt x="5552478" y="267708"/>
                        </a:cubicBezTo>
                        <a:cubicBezTo>
                          <a:pt x="5746175" y="98294"/>
                          <a:pt x="6299360" y="-28770"/>
                          <a:pt x="6600326" y="74453"/>
                        </a:cubicBezTo>
                        <a:cubicBezTo>
                          <a:pt x="6868605" y="225759"/>
                          <a:pt x="6974308" y="350557"/>
                          <a:pt x="7131695" y="601669"/>
                        </a:cubicBezTo>
                        <a:cubicBezTo>
                          <a:pt x="7562431" y="674395"/>
                          <a:pt x="7692511" y="824499"/>
                          <a:pt x="7813634" y="1113346"/>
                        </a:cubicBezTo>
                        <a:cubicBezTo>
                          <a:pt x="7869506" y="1259278"/>
                          <a:pt x="7942517" y="1457415"/>
                          <a:pt x="7783111" y="1668185"/>
                        </a:cubicBezTo>
                        <a:cubicBezTo>
                          <a:pt x="7952195" y="1898197"/>
                          <a:pt x="8011671" y="2140075"/>
                          <a:pt x="8006082" y="2516522"/>
                        </a:cubicBezTo>
                        <a:cubicBezTo>
                          <a:pt x="7924784" y="3017715"/>
                          <a:pt x="7308579" y="3228936"/>
                          <a:pt x="6961583" y="3259112"/>
                        </a:cubicBezTo>
                        <a:cubicBezTo>
                          <a:pt x="6837052" y="3469995"/>
                          <a:pt x="6780976" y="3722933"/>
                          <a:pt x="6587671" y="3895419"/>
                        </a:cubicBezTo>
                        <a:cubicBezTo>
                          <a:pt x="6388745" y="4098560"/>
                          <a:pt x="5685950" y="4100780"/>
                          <a:pt x="5314618" y="3972462"/>
                        </a:cubicBezTo>
                        <a:cubicBezTo>
                          <a:pt x="5192298" y="4253415"/>
                          <a:pt x="4887997" y="4780548"/>
                          <a:pt x="4404871" y="4651282"/>
                        </a:cubicBezTo>
                        <a:cubicBezTo>
                          <a:pt x="3972944" y="4776610"/>
                          <a:pt x="3635356" y="4514782"/>
                          <a:pt x="3067235" y="4236933"/>
                        </a:cubicBezTo>
                        <a:cubicBezTo>
                          <a:pt x="2556637" y="4351097"/>
                          <a:pt x="1712268" y="4087497"/>
                          <a:pt x="1080232" y="3827547"/>
                        </a:cubicBezTo>
                        <a:cubicBezTo>
                          <a:pt x="680828" y="3759312"/>
                          <a:pt x="375962" y="3703061"/>
                          <a:pt x="206591" y="3371979"/>
                        </a:cubicBezTo>
                        <a:cubicBezTo>
                          <a:pt x="231652" y="3124811"/>
                          <a:pt x="289388" y="2869716"/>
                          <a:pt x="393267" y="2757038"/>
                        </a:cubicBezTo>
                        <a:cubicBezTo>
                          <a:pt x="155469" y="2707519"/>
                          <a:pt x="94794" y="2453447"/>
                          <a:pt x="-932" y="2126127"/>
                        </a:cubicBezTo>
                        <a:cubicBezTo>
                          <a:pt x="-64198" y="1936651"/>
                          <a:pt x="282756" y="1467908"/>
                          <a:pt x="718976" y="1565353"/>
                        </a:cubicBezTo>
                        <a:cubicBezTo>
                          <a:pt x="719753" y="1561567"/>
                          <a:pt x="723868" y="1556691"/>
                          <a:pt x="725862" y="1550571"/>
                        </a:cubicBezTo>
                        <a:close/>
                      </a:path>
                      <a:path w="8040328" h="4661425" fill="none" extrusionOk="0">
                        <a:moveTo>
                          <a:pt x="873454" y="2824586"/>
                        </a:moveTo>
                        <a:cubicBezTo>
                          <a:pt x="705138" y="2876819"/>
                          <a:pt x="504477" y="2831261"/>
                          <a:pt x="402016" y="2738587"/>
                        </a:cubicBezTo>
                        <a:moveTo>
                          <a:pt x="1289429" y="3765719"/>
                        </a:moveTo>
                        <a:cubicBezTo>
                          <a:pt x="1200810" y="3795120"/>
                          <a:pt x="1158851" y="3817298"/>
                          <a:pt x="1083210" y="3806830"/>
                        </a:cubicBezTo>
                        <a:moveTo>
                          <a:pt x="3066863" y="4217942"/>
                        </a:moveTo>
                        <a:cubicBezTo>
                          <a:pt x="3015448" y="4148979"/>
                          <a:pt x="2990697" y="4085144"/>
                          <a:pt x="2942535" y="4030190"/>
                        </a:cubicBezTo>
                        <a:moveTo>
                          <a:pt x="5365242" y="3749749"/>
                        </a:moveTo>
                        <a:cubicBezTo>
                          <a:pt x="5368044" y="3813263"/>
                          <a:pt x="5337430" y="3873579"/>
                          <a:pt x="5315549" y="3955737"/>
                        </a:cubicBezTo>
                        <a:moveTo>
                          <a:pt x="6352044" y="2476813"/>
                        </a:moveTo>
                        <a:cubicBezTo>
                          <a:pt x="6724631" y="2590979"/>
                          <a:pt x="6970544" y="2965337"/>
                          <a:pt x="6957116" y="3246811"/>
                        </a:cubicBezTo>
                        <a:moveTo>
                          <a:pt x="7779388" y="1656748"/>
                        </a:moveTo>
                        <a:cubicBezTo>
                          <a:pt x="7699082" y="1733930"/>
                          <a:pt x="7620280" y="1841717"/>
                          <a:pt x="7509889" y="1945497"/>
                        </a:cubicBezTo>
                        <a:moveTo>
                          <a:pt x="7132812" y="585483"/>
                        </a:moveTo>
                        <a:cubicBezTo>
                          <a:pt x="7134841" y="612932"/>
                          <a:pt x="7131189" y="660300"/>
                          <a:pt x="7146957" y="721873"/>
                        </a:cubicBezTo>
                        <a:moveTo>
                          <a:pt x="5411958" y="426434"/>
                        </a:moveTo>
                        <a:cubicBezTo>
                          <a:pt x="5450993" y="359804"/>
                          <a:pt x="5477655" y="300426"/>
                          <a:pt x="5550059" y="252493"/>
                        </a:cubicBezTo>
                        <a:moveTo>
                          <a:pt x="4120853" y="509303"/>
                        </a:moveTo>
                        <a:cubicBezTo>
                          <a:pt x="4158217" y="454037"/>
                          <a:pt x="4129129" y="413352"/>
                          <a:pt x="4187670" y="359318"/>
                        </a:cubicBezTo>
                        <a:moveTo>
                          <a:pt x="2605660" y="560234"/>
                        </a:moveTo>
                        <a:cubicBezTo>
                          <a:pt x="2720726" y="570281"/>
                          <a:pt x="2789955" y="635238"/>
                          <a:pt x="2847615" y="705687"/>
                        </a:cubicBezTo>
                        <a:moveTo>
                          <a:pt x="768111" y="1703686"/>
                        </a:moveTo>
                        <a:cubicBezTo>
                          <a:pt x="753377" y="1660100"/>
                          <a:pt x="716676" y="1620074"/>
                          <a:pt x="725862" y="1550571"/>
                        </a:cubicBezTo>
                      </a:path>
                      <a:path w="8040328" h="4661425" stroke="0" extrusionOk="0">
                        <a:moveTo>
                          <a:pt x="725862" y="1550571"/>
                        </a:moveTo>
                        <a:cubicBezTo>
                          <a:pt x="704758" y="1263967"/>
                          <a:pt x="826161" y="932102"/>
                          <a:pt x="1046544" y="745288"/>
                        </a:cubicBezTo>
                        <a:cubicBezTo>
                          <a:pt x="1519526" y="437194"/>
                          <a:pt x="2166032" y="173505"/>
                          <a:pt x="2606592" y="561313"/>
                        </a:cubicBezTo>
                        <a:cubicBezTo>
                          <a:pt x="2810496" y="80553"/>
                          <a:pt x="3465370" y="39557"/>
                          <a:pt x="4179481" y="370324"/>
                        </a:cubicBezTo>
                        <a:cubicBezTo>
                          <a:pt x="4336250" y="152443"/>
                          <a:pt x="4484659" y="71182"/>
                          <a:pt x="4792370" y="21580"/>
                        </a:cubicBezTo>
                        <a:cubicBezTo>
                          <a:pt x="5082048" y="-52017"/>
                          <a:pt x="5381168" y="68087"/>
                          <a:pt x="5552478" y="267708"/>
                        </a:cubicBezTo>
                        <a:cubicBezTo>
                          <a:pt x="5834347" y="82907"/>
                          <a:pt x="6182709" y="-13087"/>
                          <a:pt x="6600326" y="74453"/>
                        </a:cubicBezTo>
                        <a:cubicBezTo>
                          <a:pt x="6901738" y="175375"/>
                          <a:pt x="6997790" y="411237"/>
                          <a:pt x="7131695" y="601669"/>
                        </a:cubicBezTo>
                        <a:cubicBezTo>
                          <a:pt x="7499663" y="737952"/>
                          <a:pt x="7720323" y="864945"/>
                          <a:pt x="7813634" y="1113346"/>
                        </a:cubicBezTo>
                        <a:cubicBezTo>
                          <a:pt x="7828832" y="1263743"/>
                          <a:pt x="7882044" y="1495863"/>
                          <a:pt x="7783111" y="1668185"/>
                        </a:cubicBezTo>
                        <a:cubicBezTo>
                          <a:pt x="8011648" y="1893711"/>
                          <a:pt x="8007978" y="2107550"/>
                          <a:pt x="8006082" y="2516522"/>
                        </a:cubicBezTo>
                        <a:cubicBezTo>
                          <a:pt x="7969524" y="2960148"/>
                          <a:pt x="7482456" y="3035903"/>
                          <a:pt x="6961583" y="3259112"/>
                        </a:cubicBezTo>
                        <a:cubicBezTo>
                          <a:pt x="6941363" y="3517887"/>
                          <a:pt x="6906997" y="3708146"/>
                          <a:pt x="6587671" y="3895419"/>
                        </a:cubicBezTo>
                        <a:cubicBezTo>
                          <a:pt x="6143356" y="4187661"/>
                          <a:pt x="5581453" y="4108320"/>
                          <a:pt x="5314618" y="3972462"/>
                        </a:cubicBezTo>
                        <a:cubicBezTo>
                          <a:pt x="5162976" y="4269328"/>
                          <a:pt x="4945645" y="4576578"/>
                          <a:pt x="4404871" y="4651282"/>
                        </a:cubicBezTo>
                        <a:cubicBezTo>
                          <a:pt x="3830658" y="4710499"/>
                          <a:pt x="3256957" y="4435407"/>
                          <a:pt x="3067235" y="4236933"/>
                        </a:cubicBezTo>
                        <a:cubicBezTo>
                          <a:pt x="2562720" y="4497694"/>
                          <a:pt x="1680808" y="4325318"/>
                          <a:pt x="1080232" y="3827547"/>
                        </a:cubicBezTo>
                        <a:cubicBezTo>
                          <a:pt x="659258" y="3879304"/>
                          <a:pt x="361303" y="3558980"/>
                          <a:pt x="206591" y="3371979"/>
                        </a:cubicBezTo>
                        <a:cubicBezTo>
                          <a:pt x="134880" y="3217013"/>
                          <a:pt x="227882" y="2876330"/>
                          <a:pt x="393267" y="2757038"/>
                        </a:cubicBezTo>
                        <a:cubicBezTo>
                          <a:pt x="136803" y="2668058"/>
                          <a:pt x="-49342" y="2353201"/>
                          <a:pt x="-932" y="2126127"/>
                        </a:cubicBezTo>
                        <a:cubicBezTo>
                          <a:pt x="-57644" y="1770478"/>
                          <a:pt x="230944" y="1647102"/>
                          <a:pt x="718976" y="1565353"/>
                        </a:cubicBezTo>
                        <a:cubicBezTo>
                          <a:pt x="721329" y="1560846"/>
                          <a:pt x="724506" y="1555044"/>
                          <a:pt x="725862" y="1550571"/>
                        </a:cubicBezTo>
                        <a:close/>
                      </a:path>
                      <a:path w="8040328" h="4661425" fill="none" stroke="0" extrusionOk="0">
                        <a:moveTo>
                          <a:pt x="873454" y="2824586"/>
                        </a:moveTo>
                        <a:cubicBezTo>
                          <a:pt x="667211" y="2802563"/>
                          <a:pt x="567259" y="2803691"/>
                          <a:pt x="402016" y="2738587"/>
                        </a:cubicBezTo>
                        <a:moveTo>
                          <a:pt x="1289429" y="3765719"/>
                        </a:moveTo>
                        <a:cubicBezTo>
                          <a:pt x="1218311" y="3778857"/>
                          <a:pt x="1170027" y="3783889"/>
                          <a:pt x="1083210" y="3806830"/>
                        </a:cubicBezTo>
                        <a:moveTo>
                          <a:pt x="3066863" y="4217942"/>
                        </a:moveTo>
                        <a:cubicBezTo>
                          <a:pt x="3040496" y="4166181"/>
                          <a:pt x="2973455" y="4106923"/>
                          <a:pt x="2942535" y="4030190"/>
                        </a:cubicBezTo>
                        <a:moveTo>
                          <a:pt x="5365242" y="3749749"/>
                        </a:moveTo>
                        <a:cubicBezTo>
                          <a:pt x="5385950" y="3841640"/>
                          <a:pt x="5337714" y="3905733"/>
                          <a:pt x="5315549" y="3955737"/>
                        </a:cubicBezTo>
                        <a:moveTo>
                          <a:pt x="6352044" y="2476813"/>
                        </a:moveTo>
                        <a:cubicBezTo>
                          <a:pt x="6691678" y="2564491"/>
                          <a:pt x="7052598" y="2960195"/>
                          <a:pt x="6957116" y="3246811"/>
                        </a:cubicBezTo>
                        <a:moveTo>
                          <a:pt x="7779388" y="1656748"/>
                        </a:moveTo>
                        <a:cubicBezTo>
                          <a:pt x="7696543" y="1795237"/>
                          <a:pt x="7608694" y="1915825"/>
                          <a:pt x="7509889" y="1945497"/>
                        </a:cubicBezTo>
                        <a:moveTo>
                          <a:pt x="7132812" y="585483"/>
                        </a:moveTo>
                        <a:cubicBezTo>
                          <a:pt x="7125851" y="622645"/>
                          <a:pt x="7158384" y="683964"/>
                          <a:pt x="7146957" y="721873"/>
                        </a:cubicBezTo>
                        <a:moveTo>
                          <a:pt x="5411958" y="426434"/>
                        </a:moveTo>
                        <a:cubicBezTo>
                          <a:pt x="5432791" y="387352"/>
                          <a:pt x="5494145" y="283882"/>
                          <a:pt x="5550059" y="252493"/>
                        </a:cubicBezTo>
                        <a:moveTo>
                          <a:pt x="4120853" y="509303"/>
                        </a:moveTo>
                        <a:cubicBezTo>
                          <a:pt x="4125456" y="446626"/>
                          <a:pt x="4173819" y="411625"/>
                          <a:pt x="4187670" y="359318"/>
                        </a:cubicBezTo>
                        <a:moveTo>
                          <a:pt x="2605660" y="560234"/>
                        </a:moveTo>
                        <a:cubicBezTo>
                          <a:pt x="2706692" y="601660"/>
                          <a:pt x="2795454" y="665523"/>
                          <a:pt x="2847615" y="705687"/>
                        </a:cubicBezTo>
                        <a:moveTo>
                          <a:pt x="768111" y="1703686"/>
                        </a:moveTo>
                        <a:cubicBezTo>
                          <a:pt x="757049" y="1638120"/>
                          <a:pt x="745323" y="1604291"/>
                          <a:pt x="725862" y="1550571"/>
                        </a:cubicBezTo>
                      </a:path>
                      <a:path w="8040328" h="4661425" fill="none" stroke="0" extrusionOk="0">
                        <a:moveTo>
                          <a:pt x="725862" y="1550571"/>
                        </a:moveTo>
                        <a:cubicBezTo>
                          <a:pt x="653725" y="1287184"/>
                          <a:pt x="851834" y="921098"/>
                          <a:pt x="1046544" y="745288"/>
                        </a:cubicBezTo>
                        <a:cubicBezTo>
                          <a:pt x="1450722" y="414112"/>
                          <a:pt x="2143456" y="415628"/>
                          <a:pt x="2606592" y="561313"/>
                        </a:cubicBezTo>
                        <a:cubicBezTo>
                          <a:pt x="2917097" y="277534"/>
                          <a:pt x="3534101" y="124277"/>
                          <a:pt x="4179481" y="370324"/>
                        </a:cubicBezTo>
                        <a:cubicBezTo>
                          <a:pt x="4314453" y="232318"/>
                          <a:pt x="4588609" y="-25434"/>
                          <a:pt x="4792370" y="21580"/>
                        </a:cubicBezTo>
                        <a:cubicBezTo>
                          <a:pt x="5137717" y="-87389"/>
                          <a:pt x="5338366" y="154187"/>
                          <a:pt x="5552478" y="267708"/>
                        </a:cubicBezTo>
                        <a:cubicBezTo>
                          <a:pt x="5785433" y="82549"/>
                          <a:pt x="6254073" y="-49389"/>
                          <a:pt x="6600326" y="74453"/>
                        </a:cubicBezTo>
                        <a:cubicBezTo>
                          <a:pt x="6862857" y="209553"/>
                          <a:pt x="6996713" y="362605"/>
                          <a:pt x="7131695" y="601669"/>
                        </a:cubicBezTo>
                        <a:cubicBezTo>
                          <a:pt x="7468877" y="723706"/>
                          <a:pt x="7714365" y="852211"/>
                          <a:pt x="7813634" y="1113346"/>
                        </a:cubicBezTo>
                        <a:cubicBezTo>
                          <a:pt x="7878071" y="1287133"/>
                          <a:pt x="7928940" y="1516996"/>
                          <a:pt x="7783111" y="1668185"/>
                        </a:cubicBezTo>
                        <a:cubicBezTo>
                          <a:pt x="7978145" y="1838792"/>
                          <a:pt x="8044248" y="2172048"/>
                          <a:pt x="8006082" y="2516522"/>
                        </a:cubicBezTo>
                        <a:cubicBezTo>
                          <a:pt x="7920045" y="2970688"/>
                          <a:pt x="7410191" y="3195402"/>
                          <a:pt x="6961583" y="3259112"/>
                        </a:cubicBezTo>
                        <a:cubicBezTo>
                          <a:pt x="6852785" y="3526145"/>
                          <a:pt x="6835729" y="3780296"/>
                          <a:pt x="6587671" y="3895419"/>
                        </a:cubicBezTo>
                        <a:cubicBezTo>
                          <a:pt x="6220591" y="4179628"/>
                          <a:pt x="5673320" y="4129166"/>
                          <a:pt x="5314618" y="3972462"/>
                        </a:cubicBezTo>
                        <a:cubicBezTo>
                          <a:pt x="5143005" y="4186665"/>
                          <a:pt x="4810730" y="4714136"/>
                          <a:pt x="4404871" y="4651282"/>
                        </a:cubicBezTo>
                        <a:cubicBezTo>
                          <a:pt x="3892186" y="4774984"/>
                          <a:pt x="3500286" y="4454304"/>
                          <a:pt x="3067235" y="4236933"/>
                        </a:cubicBezTo>
                        <a:cubicBezTo>
                          <a:pt x="2595817" y="4454217"/>
                          <a:pt x="1634920" y="4281538"/>
                          <a:pt x="1080232" y="3827547"/>
                        </a:cubicBezTo>
                        <a:cubicBezTo>
                          <a:pt x="673193" y="3852461"/>
                          <a:pt x="349096" y="3653481"/>
                          <a:pt x="206591" y="3371979"/>
                        </a:cubicBezTo>
                        <a:cubicBezTo>
                          <a:pt x="206427" y="3137759"/>
                          <a:pt x="285878" y="2903813"/>
                          <a:pt x="393267" y="2757038"/>
                        </a:cubicBezTo>
                        <a:cubicBezTo>
                          <a:pt x="193314" y="2731306"/>
                          <a:pt x="80151" y="2361896"/>
                          <a:pt x="-932" y="2126127"/>
                        </a:cubicBezTo>
                        <a:cubicBezTo>
                          <a:pt x="-41510" y="1850687"/>
                          <a:pt x="233709" y="1529810"/>
                          <a:pt x="718976" y="1565353"/>
                        </a:cubicBezTo>
                        <a:cubicBezTo>
                          <a:pt x="720692" y="1562360"/>
                          <a:pt x="724208" y="1556066"/>
                          <a:pt x="725862" y="1550571"/>
                        </a:cubicBezTo>
                        <a:close/>
                      </a:path>
                      <a:path w="8040328" h="4661425" fill="none" stroke="0" extrusionOk="0">
                        <a:moveTo>
                          <a:pt x="873454" y="2824586"/>
                        </a:moveTo>
                        <a:cubicBezTo>
                          <a:pt x="705783" y="2837056"/>
                          <a:pt x="523955" y="2838944"/>
                          <a:pt x="402016" y="2738587"/>
                        </a:cubicBezTo>
                        <a:moveTo>
                          <a:pt x="1289429" y="3765719"/>
                        </a:moveTo>
                        <a:cubicBezTo>
                          <a:pt x="1205902" y="3786926"/>
                          <a:pt x="1160773" y="3799870"/>
                          <a:pt x="1083210" y="3806830"/>
                        </a:cubicBezTo>
                        <a:moveTo>
                          <a:pt x="3066863" y="4217942"/>
                        </a:moveTo>
                        <a:cubicBezTo>
                          <a:pt x="3032411" y="4151793"/>
                          <a:pt x="2980760" y="4107742"/>
                          <a:pt x="2942535" y="4030190"/>
                        </a:cubicBezTo>
                        <a:moveTo>
                          <a:pt x="5365242" y="3749749"/>
                        </a:moveTo>
                        <a:cubicBezTo>
                          <a:pt x="5368564" y="3827144"/>
                          <a:pt x="5340692" y="3892161"/>
                          <a:pt x="5315549" y="3955737"/>
                        </a:cubicBezTo>
                        <a:moveTo>
                          <a:pt x="6352044" y="2476813"/>
                        </a:moveTo>
                        <a:cubicBezTo>
                          <a:pt x="6735511" y="2554308"/>
                          <a:pt x="6989805" y="3001390"/>
                          <a:pt x="6957116" y="3246811"/>
                        </a:cubicBezTo>
                        <a:moveTo>
                          <a:pt x="7779388" y="1656748"/>
                        </a:moveTo>
                        <a:cubicBezTo>
                          <a:pt x="7672417" y="1761275"/>
                          <a:pt x="7616095" y="1858354"/>
                          <a:pt x="7509889" y="1945497"/>
                        </a:cubicBezTo>
                        <a:moveTo>
                          <a:pt x="7132812" y="585483"/>
                        </a:moveTo>
                        <a:cubicBezTo>
                          <a:pt x="7132313" y="618382"/>
                          <a:pt x="7141387" y="670361"/>
                          <a:pt x="7146957" y="721873"/>
                        </a:cubicBezTo>
                        <a:moveTo>
                          <a:pt x="5411958" y="426434"/>
                        </a:moveTo>
                        <a:cubicBezTo>
                          <a:pt x="5434796" y="369685"/>
                          <a:pt x="5484256" y="293312"/>
                          <a:pt x="5550059" y="252493"/>
                        </a:cubicBezTo>
                        <a:moveTo>
                          <a:pt x="4120853" y="509303"/>
                        </a:moveTo>
                        <a:cubicBezTo>
                          <a:pt x="4137476" y="452719"/>
                          <a:pt x="4144830" y="410183"/>
                          <a:pt x="4187670" y="359318"/>
                        </a:cubicBezTo>
                        <a:moveTo>
                          <a:pt x="2605660" y="560234"/>
                        </a:moveTo>
                        <a:cubicBezTo>
                          <a:pt x="2729982" y="582341"/>
                          <a:pt x="2794448" y="660317"/>
                          <a:pt x="2847615" y="705687"/>
                        </a:cubicBezTo>
                        <a:moveTo>
                          <a:pt x="768111" y="1703686"/>
                        </a:moveTo>
                        <a:cubicBezTo>
                          <a:pt x="755668" y="1644243"/>
                          <a:pt x="735039" y="1597906"/>
                          <a:pt x="725862" y="1550571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5159598" y="2274838"/>
            <a:ext cx="49117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  <a:endParaRPr kumimoji="0" lang="en-US" sz="7200" b="1" i="0" u="none" strike="noStrike" kern="1200" cap="none" spc="0" normalizeH="0" baseline="0" noProof="0" dirty="0">
              <a:ln w="22225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F06F44-526C-495C-AFDB-5EE7489D03E6}"/>
              </a:ext>
            </a:extLst>
          </p:cNvPr>
          <p:cNvSpPr txBox="1"/>
          <p:nvPr/>
        </p:nvSpPr>
        <p:spPr>
          <a:xfrm>
            <a:off x="5224905" y="3704702"/>
            <a:ext cx="49117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“XÌ ĐIỆN”</a:t>
            </a:r>
            <a:endParaRPr kumimoji="0" lang="en-US" sz="4000" b="1" i="0" u="none" strike="noStrike" kern="1200" cap="none" spc="0" normalizeH="0" baseline="0" noProof="0" dirty="0">
              <a:ln w="22225">
                <a:solidFill>
                  <a:srgbClr val="00B050"/>
                </a:solidFill>
                <a:prstDash val="solid"/>
              </a:ln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920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矩形 39">
            <a:extLst>
              <a:ext uri="{FF2B5EF4-FFF2-40B4-BE49-F238E27FC236}">
                <a16:creationId xmlns:a16="http://schemas.microsoft.com/office/drawing/2014/main" id="{9E63F35D-DB7C-4D78-8334-945D85AA5AFC}"/>
              </a:ext>
            </a:extLst>
          </p:cNvPr>
          <p:cNvSpPr/>
          <p:nvPr/>
        </p:nvSpPr>
        <p:spPr>
          <a:xfrm>
            <a:off x="0" y="242888"/>
            <a:ext cx="700088" cy="514350"/>
          </a:xfrm>
          <a:prstGeom prst="rect">
            <a:avLst/>
          </a:prstGeom>
          <a:solidFill>
            <a:srgbClr val="FFA7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仓耳羽辰体-谷力 W05" panose="02020400000000000000" pitchFamily="18" charset="-122"/>
              <a:ea typeface="仓耳羽辰体-谷力 W05" panose="02020400000000000000" pitchFamily="18" charset="-122"/>
              <a:cs typeface="+mn-cs"/>
            </a:endParaRPr>
          </a:p>
        </p:txBody>
      </p:sp>
      <p:pic>
        <p:nvPicPr>
          <p:cNvPr id="18" name="图片 7">
            <a:extLst>
              <a:ext uri="{FF2B5EF4-FFF2-40B4-BE49-F238E27FC236}">
                <a16:creationId xmlns:a16="http://schemas.microsoft.com/office/drawing/2014/main" id="{866C74A3-8176-47CE-83D2-B32BD0E6AB0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304" y="3593803"/>
            <a:ext cx="2472247" cy="3587431"/>
          </a:xfrm>
          <a:prstGeom prst="rect">
            <a:avLst/>
          </a:prstGeom>
        </p:spPr>
      </p:pic>
      <p:grpSp>
        <p:nvGrpSpPr>
          <p:cNvPr id="4" name="Google Shape;3300;p18">
            <a:extLst>
              <a:ext uri="{FF2B5EF4-FFF2-40B4-BE49-F238E27FC236}">
                <a16:creationId xmlns:a16="http://schemas.microsoft.com/office/drawing/2014/main" id="{9743F934-C4B9-40E2-92FF-564F14CA1AC1}"/>
              </a:ext>
            </a:extLst>
          </p:cNvPr>
          <p:cNvGrpSpPr/>
          <p:nvPr/>
        </p:nvGrpSpPr>
        <p:grpSpPr>
          <a:xfrm>
            <a:off x="700088" y="242888"/>
            <a:ext cx="10390672" cy="1569620"/>
            <a:chOff x="1296327" y="1453656"/>
            <a:chExt cx="10390672" cy="1569620"/>
          </a:xfrm>
        </p:grpSpPr>
        <p:sp>
          <p:nvSpPr>
            <p:cNvPr id="5" name="Google Shape;3301;p18">
              <a:extLst>
                <a:ext uri="{FF2B5EF4-FFF2-40B4-BE49-F238E27FC236}">
                  <a16:creationId xmlns:a16="http://schemas.microsoft.com/office/drawing/2014/main" id="{ED23BC3D-0949-4E50-BE0C-948891AAC090}"/>
                </a:ext>
              </a:extLst>
            </p:cNvPr>
            <p:cNvSpPr txBox="1"/>
            <p:nvPr/>
          </p:nvSpPr>
          <p:spPr>
            <a:xfrm>
              <a:off x="1866915" y="1453656"/>
              <a:ext cx="9820084" cy="15696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Kết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thúc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Đại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hội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Thể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thao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Đông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Nam Á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lần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thứ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30,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Đoàn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Thể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thao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Việt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Nam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giành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được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288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huy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chương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gồm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Vàng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,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Bạc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và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Đồng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.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Trong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đó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có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190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huy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chương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Bạc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và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Đồng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.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Hỏi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Đoàn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Thể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thao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Việt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Nam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giành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được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bao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nhiêu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huy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chương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Vàng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?</a:t>
              </a:r>
              <a:endParaRPr kumimoji="0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cs typeface="+mn-cs"/>
              </a:endParaRPr>
            </a:p>
          </p:txBody>
        </p:sp>
        <p:sp>
          <p:nvSpPr>
            <p:cNvPr id="6" name="Google Shape;3302;p18">
              <a:extLst>
                <a:ext uri="{FF2B5EF4-FFF2-40B4-BE49-F238E27FC236}">
                  <a16:creationId xmlns:a16="http://schemas.microsoft.com/office/drawing/2014/main" id="{998B67EF-4D8F-4226-9B0A-E58BD74BB737}"/>
                </a:ext>
              </a:extLst>
            </p:cNvPr>
            <p:cNvSpPr/>
            <p:nvPr/>
          </p:nvSpPr>
          <p:spPr>
            <a:xfrm>
              <a:off x="1296327" y="1520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3</a:t>
              </a:r>
              <a:endParaRPr kumimoji="0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" name="Google Shape;3303;p18">
            <a:extLst>
              <a:ext uri="{FF2B5EF4-FFF2-40B4-BE49-F238E27FC236}">
                <a16:creationId xmlns:a16="http://schemas.microsoft.com/office/drawing/2014/main" id="{0164C9B5-1219-45FC-8E33-46A2EA20FF33}"/>
              </a:ext>
            </a:extLst>
          </p:cNvPr>
          <p:cNvSpPr txBox="1"/>
          <p:nvPr/>
        </p:nvSpPr>
        <p:spPr>
          <a:xfrm>
            <a:off x="473244" y="1812508"/>
            <a:ext cx="7844778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Tóm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tắt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                                     : 288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huy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chương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Huy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chương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Bạc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và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Đồng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: 190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huy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chương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Huy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chương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Vàng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          : …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huy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chương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sp>
        <p:nvSpPr>
          <p:cNvPr id="8" name="Google Shape;3304;p18">
            <a:extLst>
              <a:ext uri="{FF2B5EF4-FFF2-40B4-BE49-F238E27FC236}">
                <a16:creationId xmlns:a16="http://schemas.microsoft.com/office/drawing/2014/main" id="{044A53A0-3AF1-49A7-BDFA-21679ECD7696}"/>
              </a:ext>
            </a:extLst>
          </p:cNvPr>
          <p:cNvSpPr txBox="1"/>
          <p:nvPr/>
        </p:nvSpPr>
        <p:spPr>
          <a:xfrm>
            <a:off x="985382" y="3475873"/>
            <a:ext cx="9625911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				Bài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giải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E36C09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Đoàn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Thể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thao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Việt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Nam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giành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huy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chương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Vàng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: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             288 – 190 = 98 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huy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chương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)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                           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Đáp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: 98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huy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chương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E36C09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2111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6"/>
          <p:cNvSpPr/>
          <p:nvPr/>
        </p:nvSpPr>
        <p:spPr>
          <a:xfrm>
            <a:off x="988828" y="414670"/>
            <a:ext cx="10621925" cy="5299267"/>
          </a:xfrm>
          <a:prstGeom prst="roundRect">
            <a:avLst/>
          </a:prstGeom>
          <a:noFill/>
          <a:ln w="571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1232" r="79141"/>
          <a:stretch>
            <a:fillRect/>
          </a:stretch>
        </p:blipFill>
        <p:spPr>
          <a:xfrm>
            <a:off x="0" y="1871327"/>
            <a:ext cx="2941492" cy="5158123"/>
          </a:xfrm>
          <a:prstGeom prst="rect">
            <a:avLst/>
          </a:prstGeom>
        </p:spPr>
      </p:pic>
      <p:sp>
        <p:nvSpPr>
          <p:cNvPr id="17" name="Google Shape;3309;p19">
            <a:extLst>
              <a:ext uri="{FF2B5EF4-FFF2-40B4-BE49-F238E27FC236}">
                <a16:creationId xmlns:a16="http://schemas.microsoft.com/office/drawing/2014/main" id="{277D7099-2FBC-46EC-AE96-DB23DE725E4C}"/>
              </a:ext>
            </a:extLst>
          </p:cNvPr>
          <p:cNvSpPr/>
          <p:nvPr/>
        </p:nvSpPr>
        <p:spPr>
          <a:xfrm>
            <a:off x="2039362" y="1300739"/>
            <a:ext cx="570588" cy="570588"/>
          </a:xfrm>
          <a:prstGeom prst="ellipse">
            <a:avLst/>
          </a:prstGeom>
          <a:solidFill>
            <a:srgbClr val="8064A2"/>
          </a:solidFill>
          <a:ln w="12700" cap="flat" cmpd="sng">
            <a:solidFill>
              <a:srgbClr val="D6E3B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4</a:t>
            </a:r>
            <a:endParaRPr kumimoji="0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pic>
        <p:nvPicPr>
          <p:cNvPr id="18" name="Google Shape;3310;p19" descr="Screen Clipping">
            <a:extLst>
              <a:ext uri="{FF2B5EF4-FFF2-40B4-BE49-F238E27FC236}">
                <a16:creationId xmlns:a16="http://schemas.microsoft.com/office/drawing/2014/main" id="{1DE32375-47E0-4440-8666-1DB08A787AC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39833" y="3262027"/>
            <a:ext cx="8133152" cy="223835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3311;p19">
            <a:extLst>
              <a:ext uri="{FF2B5EF4-FFF2-40B4-BE49-F238E27FC236}">
                <a16:creationId xmlns:a16="http://schemas.microsoft.com/office/drawing/2014/main" id="{0FBC4E90-711F-4F08-8492-DC499C889FAA}"/>
              </a:ext>
            </a:extLst>
          </p:cNvPr>
          <p:cNvSpPr/>
          <p:nvPr/>
        </p:nvSpPr>
        <p:spPr>
          <a:xfrm>
            <a:off x="3365778" y="1146929"/>
            <a:ext cx="1993900" cy="724399"/>
          </a:xfrm>
          <a:prstGeom prst="ellipse">
            <a:avLst/>
          </a:prstGeom>
          <a:solidFill>
            <a:srgbClr val="FFFFFF"/>
          </a:solidFill>
          <a:ln w="38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231-125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20" name="Google Shape;3312;p19">
            <a:extLst>
              <a:ext uri="{FF2B5EF4-FFF2-40B4-BE49-F238E27FC236}">
                <a16:creationId xmlns:a16="http://schemas.microsoft.com/office/drawing/2014/main" id="{BF932460-4587-4345-BFA2-AC7301F827FD}"/>
              </a:ext>
            </a:extLst>
          </p:cNvPr>
          <p:cNvSpPr/>
          <p:nvPr/>
        </p:nvSpPr>
        <p:spPr>
          <a:xfrm>
            <a:off x="5965414" y="1146928"/>
            <a:ext cx="2148876" cy="724399"/>
          </a:xfrm>
          <a:prstGeom prst="ellipse">
            <a:avLst/>
          </a:prstGeom>
          <a:solidFill>
            <a:srgbClr val="FFFFFF"/>
          </a:solidFill>
          <a:ln w="38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425 - 330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21" name="Google Shape;3313;p19">
            <a:extLst>
              <a:ext uri="{FF2B5EF4-FFF2-40B4-BE49-F238E27FC236}">
                <a16:creationId xmlns:a16="http://schemas.microsoft.com/office/drawing/2014/main" id="{B2FE5C17-834A-4C83-AADA-C13CB7E0B3D4}"/>
              </a:ext>
            </a:extLst>
          </p:cNvPr>
          <p:cNvSpPr/>
          <p:nvPr/>
        </p:nvSpPr>
        <p:spPr>
          <a:xfrm>
            <a:off x="8567626" y="1146928"/>
            <a:ext cx="2164152" cy="724399"/>
          </a:xfrm>
          <a:prstGeom prst="ellipse">
            <a:avLst/>
          </a:prstGeom>
          <a:solidFill>
            <a:srgbClr val="FFFFFF"/>
          </a:solidFill>
          <a:ln w="38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526 - 400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22" name="Google Shape;3314;p19">
            <a:extLst>
              <a:ext uri="{FF2B5EF4-FFF2-40B4-BE49-F238E27FC236}">
                <a16:creationId xmlns:a16="http://schemas.microsoft.com/office/drawing/2014/main" id="{B4519851-5F75-4FD2-B21F-60351A8FECF7}"/>
              </a:ext>
            </a:extLst>
          </p:cNvPr>
          <p:cNvSpPr/>
          <p:nvPr/>
        </p:nvSpPr>
        <p:spPr>
          <a:xfrm>
            <a:off x="3918228" y="2115287"/>
            <a:ext cx="889000" cy="889000"/>
          </a:xfrm>
          <a:prstGeom prst="ellipse">
            <a:avLst/>
          </a:prstGeom>
          <a:solidFill>
            <a:srgbClr val="FFFFFF"/>
          </a:solidFill>
          <a:ln w="57150" cap="flat" cmpd="dbl">
            <a:solidFill>
              <a:srgbClr val="92D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106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cxnSp>
        <p:nvCxnSpPr>
          <p:cNvPr id="23" name="Google Shape;3315;p19">
            <a:extLst>
              <a:ext uri="{FF2B5EF4-FFF2-40B4-BE49-F238E27FC236}">
                <a16:creationId xmlns:a16="http://schemas.microsoft.com/office/drawing/2014/main" id="{0315739A-0732-4180-A5A1-F6A3926A303B}"/>
              </a:ext>
            </a:extLst>
          </p:cNvPr>
          <p:cNvCxnSpPr>
            <a:stCxn id="22" idx="0"/>
            <a:endCxn id="19" idx="4"/>
          </p:cNvCxnSpPr>
          <p:nvPr/>
        </p:nvCxnSpPr>
        <p:spPr>
          <a:xfrm rot="10800000">
            <a:off x="4362728" y="1871387"/>
            <a:ext cx="0" cy="243900"/>
          </a:xfrm>
          <a:prstGeom prst="straightConnector1">
            <a:avLst/>
          </a:prstGeom>
          <a:noFill/>
          <a:ln w="28575" cap="flat" cmpd="sng">
            <a:solidFill>
              <a:srgbClr val="92D05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4" name="Google Shape;3316;p19">
            <a:extLst>
              <a:ext uri="{FF2B5EF4-FFF2-40B4-BE49-F238E27FC236}">
                <a16:creationId xmlns:a16="http://schemas.microsoft.com/office/drawing/2014/main" id="{AB4B2FBD-DE00-4B62-976D-F67CA0B46DCD}"/>
              </a:ext>
            </a:extLst>
          </p:cNvPr>
          <p:cNvSpPr/>
          <p:nvPr/>
        </p:nvSpPr>
        <p:spPr>
          <a:xfrm>
            <a:off x="6597932" y="2115287"/>
            <a:ext cx="889000" cy="889000"/>
          </a:xfrm>
          <a:prstGeom prst="ellipse">
            <a:avLst/>
          </a:prstGeom>
          <a:solidFill>
            <a:srgbClr val="FFFFFF"/>
          </a:solidFill>
          <a:ln w="57150" cap="flat" cmpd="dbl">
            <a:solidFill>
              <a:srgbClr val="92D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95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cxnSp>
        <p:nvCxnSpPr>
          <p:cNvPr id="25" name="Google Shape;3317;p19">
            <a:extLst>
              <a:ext uri="{FF2B5EF4-FFF2-40B4-BE49-F238E27FC236}">
                <a16:creationId xmlns:a16="http://schemas.microsoft.com/office/drawing/2014/main" id="{14B9FC55-F17F-4DB1-A2BB-0871E7612C98}"/>
              </a:ext>
            </a:extLst>
          </p:cNvPr>
          <p:cNvCxnSpPr>
            <a:stCxn id="24" idx="0"/>
          </p:cNvCxnSpPr>
          <p:nvPr/>
        </p:nvCxnSpPr>
        <p:spPr>
          <a:xfrm rot="10800000">
            <a:off x="7042432" y="1871387"/>
            <a:ext cx="0" cy="243900"/>
          </a:xfrm>
          <a:prstGeom prst="straightConnector1">
            <a:avLst/>
          </a:prstGeom>
          <a:noFill/>
          <a:ln w="28575" cap="flat" cmpd="sng">
            <a:solidFill>
              <a:srgbClr val="92D05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7" name="Google Shape;3318;p19">
            <a:extLst>
              <a:ext uri="{FF2B5EF4-FFF2-40B4-BE49-F238E27FC236}">
                <a16:creationId xmlns:a16="http://schemas.microsoft.com/office/drawing/2014/main" id="{D8455C08-11A6-4E1D-83CE-8EEDC1295AAA}"/>
              </a:ext>
            </a:extLst>
          </p:cNvPr>
          <p:cNvSpPr/>
          <p:nvPr/>
        </p:nvSpPr>
        <p:spPr>
          <a:xfrm>
            <a:off x="9207782" y="2115287"/>
            <a:ext cx="889000" cy="889000"/>
          </a:xfrm>
          <a:prstGeom prst="ellipse">
            <a:avLst/>
          </a:prstGeom>
          <a:solidFill>
            <a:srgbClr val="FFFFFF"/>
          </a:solidFill>
          <a:ln w="57150" cap="flat" cmpd="dbl">
            <a:solidFill>
              <a:srgbClr val="92D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126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cxnSp>
        <p:nvCxnSpPr>
          <p:cNvPr id="38" name="Google Shape;3319;p19">
            <a:extLst>
              <a:ext uri="{FF2B5EF4-FFF2-40B4-BE49-F238E27FC236}">
                <a16:creationId xmlns:a16="http://schemas.microsoft.com/office/drawing/2014/main" id="{A632593A-4C0E-48B3-9D33-7B7E7BF31DF9}"/>
              </a:ext>
            </a:extLst>
          </p:cNvPr>
          <p:cNvCxnSpPr>
            <a:stCxn id="37" idx="0"/>
          </p:cNvCxnSpPr>
          <p:nvPr/>
        </p:nvCxnSpPr>
        <p:spPr>
          <a:xfrm rot="10800000">
            <a:off x="9652282" y="1871387"/>
            <a:ext cx="0" cy="243900"/>
          </a:xfrm>
          <a:prstGeom prst="straightConnector1">
            <a:avLst/>
          </a:prstGeom>
          <a:noFill/>
          <a:ln w="28575" cap="flat" cmpd="sng">
            <a:solidFill>
              <a:srgbClr val="92D05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9" name="Google Shape;3320;p19">
            <a:extLst>
              <a:ext uri="{FF2B5EF4-FFF2-40B4-BE49-F238E27FC236}">
                <a16:creationId xmlns:a16="http://schemas.microsoft.com/office/drawing/2014/main" id="{A03D4EEF-9F21-4210-8C88-F8E571DD17C6}"/>
              </a:ext>
            </a:extLst>
          </p:cNvPr>
          <p:cNvSpPr txBox="1"/>
          <p:nvPr/>
        </p:nvSpPr>
        <p:spPr>
          <a:xfrm>
            <a:off x="3630797" y="4381204"/>
            <a:ext cx="1463862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Số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lớn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nhất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40" name="Google Shape;3321;p19">
            <a:extLst>
              <a:ext uri="{FF2B5EF4-FFF2-40B4-BE49-F238E27FC236}">
                <a16:creationId xmlns:a16="http://schemas.microsoft.com/office/drawing/2014/main" id="{A861B270-55B7-4B9E-9E19-7159802E887E}"/>
              </a:ext>
            </a:extLst>
          </p:cNvPr>
          <p:cNvSpPr txBox="1"/>
          <p:nvPr/>
        </p:nvSpPr>
        <p:spPr>
          <a:xfrm>
            <a:off x="6597932" y="4367423"/>
            <a:ext cx="136447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Số bé nhất</a:t>
            </a:r>
            <a:endParaRPr kumimoji="0" sz="18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pic>
        <p:nvPicPr>
          <p:cNvPr id="41" name="Google Shape;1028;p30" descr="C:\Users\TUAN\Downloads\Luyện tập 1.png">
            <a:extLst>
              <a:ext uri="{FF2B5EF4-FFF2-40B4-BE49-F238E27FC236}">
                <a16:creationId xmlns:a16="http://schemas.microsoft.com/office/drawing/2014/main" id="{A0FE6470-E09B-4BA7-86C9-4C3EA187AD3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03185" y="425958"/>
            <a:ext cx="2237784" cy="8634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84C0791A-6676-4043-BBF1-DD2993D19C98}"/>
              </a:ext>
            </a:extLst>
          </p:cNvPr>
          <p:cNvSpPr/>
          <p:nvPr/>
        </p:nvSpPr>
        <p:spPr>
          <a:xfrm flipV="1">
            <a:off x="0" y="1349062"/>
            <a:ext cx="12187592" cy="45708"/>
          </a:xfrm>
          <a:prstGeom prst="rect">
            <a:avLst/>
          </a:prstGeom>
          <a:solidFill>
            <a:srgbClr val="75B2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 sz="2400">
              <a:solidFill>
                <a:srgbClr val="FFFFFF"/>
              </a:solidFill>
              <a:latin typeface=""/>
              <a:ea typeface="字魂35号-经典雅黑" panose="00000500000000000000" pitchFamily="2" charset="-122"/>
              <a:sym typeface=""/>
            </a:endParaRPr>
          </a:p>
        </p:txBody>
      </p:sp>
      <p:cxnSp>
        <p:nvCxnSpPr>
          <p:cNvPr id="20" name="30">
            <a:extLst>
              <a:ext uri="{FF2B5EF4-FFF2-40B4-BE49-F238E27FC236}">
                <a16:creationId xmlns:a16="http://schemas.microsoft.com/office/drawing/2014/main" id="{F5229C80-1FED-4B9B-A731-14A567100433}"/>
              </a:ext>
            </a:extLst>
          </p:cNvPr>
          <p:cNvCxnSpPr/>
          <p:nvPr/>
        </p:nvCxnSpPr>
        <p:spPr>
          <a:xfrm>
            <a:off x="1530206" y="2971960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31">
            <a:extLst>
              <a:ext uri="{FF2B5EF4-FFF2-40B4-BE49-F238E27FC236}">
                <a16:creationId xmlns:a16="http://schemas.microsoft.com/office/drawing/2014/main" id="{97CEFCB1-9421-4B34-BE4F-D64631E6410E}"/>
              </a:ext>
            </a:extLst>
          </p:cNvPr>
          <p:cNvCxnSpPr/>
          <p:nvPr/>
        </p:nvCxnSpPr>
        <p:spPr>
          <a:xfrm>
            <a:off x="1530206" y="4692022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oogle Shape;3326;p20" descr="Screen Clipping">
            <a:extLst>
              <a:ext uri="{FF2B5EF4-FFF2-40B4-BE49-F238E27FC236}">
                <a16:creationId xmlns:a16="http://schemas.microsoft.com/office/drawing/2014/main" id="{842BDF06-5C1A-4473-946E-16A4E8F2E2E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4944" y="1475122"/>
            <a:ext cx="6971119" cy="514134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grpSp>
        <p:nvGrpSpPr>
          <p:cNvPr id="6" name="Google Shape;3327;p20">
            <a:extLst>
              <a:ext uri="{FF2B5EF4-FFF2-40B4-BE49-F238E27FC236}">
                <a16:creationId xmlns:a16="http://schemas.microsoft.com/office/drawing/2014/main" id="{F18293A8-1926-469F-8222-FE97B6B0ECDD}"/>
              </a:ext>
            </a:extLst>
          </p:cNvPr>
          <p:cNvGrpSpPr/>
          <p:nvPr/>
        </p:nvGrpSpPr>
        <p:grpSpPr>
          <a:xfrm>
            <a:off x="1530206" y="241538"/>
            <a:ext cx="10117760" cy="992217"/>
            <a:chOff x="1112039" y="1595808"/>
            <a:chExt cx="10117760" cy="992217"/>
          </a:xfrm>
        </p:grpSpPr>
        <p:sp>
          <p:nvSpPr>
            <p:cNvPr id="7" name="Google Shape;3328;p20">
              <a:extLst>
                <a:ext uri="{FF2B5EF4-FFF2-40B4-BE49-F238E27FC236}">
                  <a16:creationId xmlns:a16="http://schemas.microsoft.com/office/drawing/2014/main" id="{DD43B37B-566B-4105-A6F2-0D29B88CD39E}"/>
                </a:ext>
              </a:extLst>
            </p:cNvPr>
            <p:cNvSpPr txBox="1"/>
            <p:nvPr/>
          </p:nvSpPr>
          <p:spPr>
            <a:xfrm>
              <a:off x="1409715" y="1633918"/>
              <a:ext cx="9820084" cy="954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Em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hãy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giúp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Rô-bốt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tìm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phép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sai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trong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bức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tranh</a:t>
              </a: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rồi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sửa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lại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cho</a:t>
              </a: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đúng nhé!</a:t>
              </a:r>
              <a:endPara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3329;p20">
              <a:extLst>
                <a:ext uri="{FF2B5EF4-FFF2-40B4-BE49-F238E27FC236}">
                  <a16:creationId xmlns:a16="http://schemas.microsoft.com/office/drawing/2014/main" id="{3F7032B1-50B9-4DED-B75D-2E58991AFC3E}"/>
                </a:ext>
              </a:extLst>
            </p:cNvPr>
            <p:cNvSpPr/>
            <p:nvPr/>
          </p:nvSpPr>
          <p:spPr>
            <a:xfrm>
              <a:off x="1112039" y="159580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5</a:t>
              </a:r>
              <a:endParaRPr kumimoji="0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3330;p20">
            <a:extLst>
              <a:ext uri="{FF2B5EF4-FFF2-40B4-BE49-F238E27FC236}">
                <a16:creationId xmlns:a16="http://schemas.microsoft.com/office/drawing/2014/main" id="{CD9A2DF2-C816-4591-A7B9-3CEE66736E6D}"/>
              </a:ext>
            </a:extLst>
          </p:cNvPr>
          <p:cNvSpPr txBox="1"/>
          <p:nvPr/>
        </p:nvSpPr>
        <p:spPr>
          <a:xfrm>
            <a:off x="8181602" y="2518657"/>
            <a:ext cx="2705100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762 – 70 =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529 – 130 =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430 – 50 = 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0" name="Google Shape;3331;p20">
            <a:extLst>
              <a:ext uri="{FF2B5EF4-FFF2-40B4-BE49-F238E27FC236}">
                <a16:creationId xmlns:a16="http://schemas.microsoft.com/office/drawing/2014/main" id="{614609A4-BC8A-46C9-B9CB-024A8F393D70}"/>
              </a:ext>
            </a:extLst>
          </p:cNvPr>
          <p:cNvSpPr txBox="1"/>
          <p:nvPr/>
        </p:nvSpPr>
        <p:spPr>
          <a:xfrm>
            <a:off x="9959601" y="2518657"/>
            <a:ext cx="92710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692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2" name="Google Shape;3332;p20">
            <a:extLst>
              <a:ext uri="{FF2B5EF4-FFF2-40B4-BE49-F238E27FC236}">
                <a16:creationId xmlns:a16="http://schemas.microsoft.com/office/drawing/2014/main" id="{739B3D2D-DAE7-40EA-BAF8-8303C146A973}"/>
              </a:ext>
            </a:extLst>
          </p:cNvPr>
          <p:cNvSpPr txBox="1"/>
          <p:nvPr/>
        </p:nvSpPr>
        <p:spPr>
          <a:xfrm>
            <a:off x="3598824" y="2307702"/>
            <a:ext cx="381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sp>
        <p:nvSpPr>
          <p:cNvPr id="13" name="Google Shape;3333;p20">
            <a:extLst>
              <a:ext uri="{FF2B5EF4-FFF2-40B4-BE49-F238E27FC236}">
                <a16:creationId xmlns:a16="http://schemas.microsoft.com/office/drawing/2014/main" id="{EB63D9A7-A4ED-42E8-B202-FFCFE5883761}"/>
              </a:ext>
            </a:extLst>
          </p:cNvPr>
          <p:cNvSpPr txBox="1"/>
          <p:nvPr/>
        </p:nvSpPr>
        <p:spPr>
          <a:xfrm>
            <a:off x="10112001" y="3155721"/>
            <a:ext cx="927101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399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4" name="Google Shape;3334;p20">
            <a:extLst>
              <a:ext uri="{FF2B5EF4-FFF2-40B4-BE49-F238E27FC236}">
                <a16:creationId xmlns:a16="http://schemas.microsoft.com/office/drawing/2014/main" id="{DE2F6F8D-9BF9-449D-A7A7-B54388AE81F7}"/>
              </a:ext>
            </a:extLst>
          </p:cNvPr>
          <p:cNvSpPr txBox="1"/>
          <p:nvPr/>
        </p:nvSpPr>
        <p:spPr>
          <a:xfrm>
            <a:off x="3660560" y="2989664"/>
            <a:ext cx="4571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S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sp>
        <p:nvSpPr>
          <p:cNvPr id="15" name="Google Shape;3335;p20">
            <a:extLst>
              <a:ext uri="{FF2B5EF4-FFF2-40B4-BE49-F238E27FC236}">
                <a16:creationId xmlns:a16="http://schemas.microsoft.com/office/drawing/2014/main" id="{01627361-032D-40C9-8674-514325590410}"/>
              </a:ext>
            </a:extLst>
          </p:cNvPr>
          <p:cNvSpPr txBox="1"/>
          <p:nvPr/>
        </p:nvSpPr>
        <p:spPr>
          <a:xfrm>
            <a:off x="10112001" y="3812937"/>
            <a:ext cx="927101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380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6" name="Google Shape;3336;p20">
            <a:extLst>
              <a:ext uri="{FF2B5EF4-FFF2-40B4-BE49-F238E27FC236}">
                <a16:creationId xmlns:a16="http://schemas.microsoft.com/office/drawing/2014/main" id="{148A2638-5AD3-4591-81E1-63DD7E3B9D2E}"/>
              </a:ext>
            </a:extLst>
          </p:cNvPr>
          <p:cNvSpPr txBox="1"/>
          <p:nvPr/>
        </p:nvSpPr>
        <p:spPr>
          <a:xfrm>
            <a:off x="4098703" y="3015588"/>
            <a:ext cx="86359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399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7" name="Google Shape;3337;p20">
            <a:extLst>
              <a:ext uri="{FF2B5EF4-FFF2-40B4-BE49-F238E27FC236}">
                <a16:creationId xmlns:a16="http://schemas.microsoft.com/office/drawing/2014/main" id="{5FDA20D8-2F55-42DB-82F9-42FE8678C923}"/>
              </a:ext>
            </a:extLst>
          </p:cNvPr>
          <p:cNvSpPr txBox="1"/>
          <p:nvPr/>
        </p:nvSpPr>
        <p:spPr>
          <a:xfrm>
            <a:off x="3651256" y="3574399"/>
            <a:ext cx="381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06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818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1417130" y="1519832"/>
            <a:ext cx="9357739" cy="362599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62: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Phép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trừ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(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phạm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vi 1000</a:t>
            </a:r>
            <a:endParaRPr kumimoji="0" lang="vi-VN" sz="6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06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776" y="0"/>
            <a:ext cx="12187592" cy="6925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41737" y="485172"/>
            <a:ext cx="8233657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Thứ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lang="en-US" sz="3199" b="1" noProof="0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Sáu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ngày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31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tháng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lang="en-US" sz="3199" b="1" dirty="0">
                <a:solidFill>
                  <a:prstClr val="black"/>
                </a:solidFill>
                <a:latin typeface="HP001 5 hàng" panose="020B0603050302020204" pitchFamily="34" charset="0"/>
              </a:rPr>
              <a:t>3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năm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2023</a:t>
            </a:r>
            <a:endParaRPr kumimoji="0" lang="en-US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20637" y="1155571"/>
            <a:ext cx="1349339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Toán</a:t>
            </a:r>
            <a:endParaRPr kumimoji="0" lang="en-US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3933" y="1821671"/>
            <a:ext cx="9791575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Bài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lang="en-US" sz="3199" b="1" dirty="0">
                <a:solidFill>
                  <a:srgbClr val="FF0000"/>
                </a:solidFill>
                <a:latin typeface="HP001 5 hàng" panose="020B0603050302020204" pitchFamily="34" charset="0"/>
              </a:rPr>
              <a:t>62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: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Luyện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tập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(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tiết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3)</a:t>
            </a:r>
            <a:endParaRPr kumimoji="0" lang="en-US" sz="3199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84594" y="2487854"/>
            <a:ext cx="3928377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Bài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3 –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tr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94:</a:t>
            </a:r>
            <a:endParaRPr kumimoji="0" lang="en-US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20637" y="3170208"/>
            <a:ext cx="3928377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Bài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giải</a:t>
            </a:r>
            <a:endParaRPr kumimoji="0" lang="en-US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007224" y="4227989"/>
            <a:ext cx="536537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253402" y="4555788"/>
            <a:ext cx="1349339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Toán</a:t>
            </a:r>
            <a:endParaRPr kumimoji="0" lang="en-US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66698" y="5221888"/>
            <a:ext cx="9791575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Bài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lang="en-US" sz="3199" b="1" dirty="0">
                <a:solidFill>
                  <a:srgbClr val="FF0000"/>
                </a:solidFill>
                <a:latin typeface="HP001 5 hàng" panose="020B0603050302020204" pitchFamily="34" charset="0"/>
              </a:rPr>
              <a:t>62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: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Luyện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tập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(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tiết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lang="en-US" sz="3199" b="1" dirty="0">
                <a:solidFill>
                  <a:srgbClr val="FF0000"/>
                </a:solidFill>
                <a:latin typeface="HP001 5 hàng" panose="020B0603050302020204" pitchFamily="34" charset="0"/>
              </a:rPr>
              <a:t>4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)</a:t>
            </a:r>
            <a:endParaRPr kumimoji="0" lang="en-US" sz="3199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17359" y="5888071"/>
            <a:ext cx="3928377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Bài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2 –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tr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95:</a:t>
            </a:r>
            <a:endParaRPr kumimoji="0" lang="en-US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64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Wave 19">
            <a:extLst>
              <a:ext uri="{FF2B5EF4-FFF2-40B4-BE49-F238E27FC236}">
                <a16:creationId xmlns:a16="http://schemas.microsoft.com/office/drawing/2014/main" id="{E91B2C5D-CCBD-4BDD-8B84-7B8414F53F3D}"/>
              </a:ext>
            </a:extLst>
          </p:cNvPr>
          <p:cNvSpPr/>
          <p:nvPr/>
        </p:nvSpPr>
        <p:spPr>
          <a:xfrm>
            <a:off x="1530928" y="0"/>
            <a:ext cx="2736273" cy="1981200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D13D697-D211-4FBB-95EF-54BAC413B790}"/>
              </a:ext>
            </a:extLst>
          </p:cNvPr>
          <p:cNvSpPr txBox="1"/>
          <p:nvPr/>
        </p:nvSpPr>
        <p:spPr>
          <a:xfrm>
            <a:off x="1108363" y="451991"/>
            <a:ext cx="3581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ONG NHỎ </a:t>
            </a:r>
          </a:p>
          <a:p>
            <a:r>
              <a:rPr lang="en-US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VÀ MẬT HOA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8E1661C-02C4-4258-831C-E63BC692606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534" y="3429000"/>
            <a:ext cx="2643187" cy="333851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1A09261-08A1-4208-BD09-6226AEE8C9A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3969268"/>
            <a:ext cx="2209800" cy="271474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B043278-191F-4E43-BA9E-B28FE9F23EC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9824" y="-37686"/>
            <a:ext cx="1952408" cy="193833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47B40BE-544A-4EBC-98A9-461ED18D999A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806" y="1132454"/>
            <a:ext cx="4743450" cy="4743450"/>
          </a:xfrm>
          <a:prstGeom prst="rect">
            <a:avLst/>
          </a:prstGeom>
        </p:spPr>
      </p:pic>
      <p:sp>
        <p:nvSpPr>
          <p:cNvPr id="31" name="Right Arrow 9">
            <a:hlinkClick r:id="rId9" action="ppaction://hlinksldjump"/>
            <a:extLst>
              <a:ext uri="{FF2B5EF4-FFF2-40B4-BE49-F238E27FC236}">
                <a16:creationId xmlns:a16="http://schemas.microsoft.com/office/drawing/2014/main" id="{215005F0-6676-4849-A4C7-CA7E444D1A36}"/>
              </a:ext>
            </a:extLst>
          </p:cNvPr>
          <p:cNvSpPr/>
          <p:nvPr/>
        </p:nvSpPr>
        <p:spPr>
          <a:xfrm>
            <a:off x="9144000" y="5486400"/>
            <a:ext cx="1524000" cy="119761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4" name="TextBox 33">
            <a:hlinkClick r:id="rId9" action="ppaction://hlinksldjump"/>
            <a:extLst>
              <a:ext uri="{FF2B5EF4-FFF2-40B4-BE49-F238E27FC236}">
                <a16:creationId xmlns:a16="http://schemas.microsoft.com/office/drawing/2014/main" id="{45E4115D-6AE2-4A75-A9E5-E71218F0EC82}"/>
              </a:ext>
            </a:extLst>
          </p:cNvPr>
          <p:cNvSpPr txBox="1"/>
          <p:nvPr/>
        </p:nvSpPr>
        <p:spPr>
          <a:xfrm>
            <a:off x="9234055" y="5875904"/>
            <a:ext cx="1343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BẮT ĐẦU</a:t>
            </a:r>
          </a:p>
        </p:txBody>
      </p:sp>
      <p:pic>
        <p:nvPicPr>
          <p:cNvPr id="35" name="ChiOngNauVaEmBeBeat-VA-5262771.mp3">
            <a:hlinkClick r:id="" action="ppaction://media"/>
            <a:extLst>
              <a:ext uri="{FF2B5EF4-FFF2-40B4-BE49-F238E27FC236}">
                <a16:creationId xmlns:a16="http://schemas.microsoft.com/office/drawing/2014/main" id="{DC35EC28-A0A9-423E-8395-0575ED9344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66800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168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oa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988" y="2128496"/>
            <a:ext cx="817945" cy="882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9" name="hoad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228" y="546636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5" y="4393378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1" name="hoab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6" y="327318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3809997" y="2308092"/>
            <a:ext cx="2376055" cy="52322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A. 594</a:t>
            </a:r>
          </a:p>
        </p:txBody>
      </p:sp>
      <p:sp>
        <p:nvSpPr>
          <p:cNvPr id="17" name="dapanb"/>
          <p:cNvSpPr txBox="1"/>
          <p:nvPr/>
        </p:nvSpPr>
        <p:spPr>
          <a:xfrm>
            <a:off x="3809996" y="3452776"/>
            <a:ext cx="2376054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B: 593</a:t>
            </a:r>
          </a:p>
        </p:txBody>
      </p:sp>
      <p:sp>
        <p:nvSpPr>
          <p:cNvPr id="18" name="dapanc"/>
          <p:cNvSpPr txBox="1"/>
          <p:nvPr/>
        </p:nvSpPr>
        <p:spPr>
          <a:xfrm>
            <a:off x="3900053" y="4547863"/>
            <a:ext cx="228599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C: 592</a:t>
            </a:r>
          </a:p>
        </p:txBody>
      </p:sp>
      <p:sp>
        <p:nvSpPr>
          <p:cNvPr id="19" name="dapand"/>
          <p:cNvSpPr txBox="1"/>
          <p:nvPr/>
        </p:nvSpPr>
        <p:spPr>
          <a:xfrm>
            <a:off x="3900052" y="5513453"/>
            <a:ext cx="228599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D: 597</a:t>
            </a:r>
          </a:p>
        </p:txBody>
      </p:sp>
      <p:sp>
        <p:nvSpPr>
          <p:cNvPr id="22" name="cauhoi"/>
          <p:cNvSpPr/>
          <p:nvPr/>
        </p:nvSpPr>
        <p:spPr>
          <a:xfrm>
            <a:off x="2893884" y="29022"/>
            <a:ext cx="6019800" cy="1582044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nhanb"/>
          <p:cNvSpPr/>
          <p:nvPr/>
        </p:nvSpPr>
        <p:spPr>
          <a:xfrm>
            <a:off x="2764772" y="3175428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nhand"/>
          <p:cNvSpPr/>
          <p:nvPr/>
        </p:nvSpPr>
        <p:spPr>
          <a:xfrm>
            <a:off x="2727759" y="5466360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27" name="nhanc"/>
          <p:cNvSpPr/>
          <p:nvPr/>
        </p:nvSpPr>
        <p:spPr>
          <a:xfrm>
            <a:off x="2775987" y="4339980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cauhoi"/>
          <p:cNvSpPr txBox="1"/>
          <p:nvPr/>
        </p:nvSpPr>
        <p:spPr>
          <a:xfrm>
            <a:off x="3642159" y="457200"/>
            <a:ext cx="472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753 – 159 = ?</a:t>
            </a: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070" y="0"/>
            <a:ext cx="1137802" cy="1137802"/>
          </a:xfrm>
          <a:prstGeom prst="rect">
            <a:avLst/>
          </a:prstGeom>
        </p:spPr>
      </p:pic>
      <p:pic>
        <p:nvPicPr>
          <p:cNvPr id="3" name="Picture 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684" y="4615334"/>
            <a:ext cx="1567186" cy="197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720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84 -0.04347 C 0.0625 -0.05665 0.075 -0.06682 0.08576 -0.0756 C 0.08837 -0.0837 0.10069 -0.10173 0.10816 -0.10797 C 0.11701 -0.13595 0.17066 -0.1452 0.20104 -0.14844 C 0.21615 -0.14774 0.23194 -0.15029 0.24635 -0.14659 C 0.25208 -0.1452 0.25295 -0.13826 0.25642 -0.1341 C 0.26076 -0.12878 0.26406 -0.11699 0.26649 -0.11006 C 0.26823 -0.10474 0.2717 -0.09387 0.2717 -0.09364 C 0.27083 -0.07769 0.27049 -0.0615 0.2691 -0.04532 C 0.2684 -0.03977 0.26441 -0.03792 0.26163 -0.03329 C 0.24549 -0.0074 0.21632 0.00231 0.18125 0.00717 C 0.16059 0.00532 0.16146 0.00833 0.14844 -0.00092 C 0.14236 -0.00532 0.1309 -0.01503 0.1309 -0.0148 C 0.12708 -0.02428 0.12344 -0.04347 0.12344 -0.04323 C 0.12622 -0.08323 0.11823 -0.07214 0.13576 -0.09179 C 0.14722 -0.10474 0.13385 -0.09618 0.14844 -0.10381 C 0.15972 -0.11722 0.17378 -0.12971 0.19097 -0.13826 C 0.19427 -0.13988 0.19774 -0.1415 0.20104 -0.14243 C 0.20781 -0.14428 0.22118 -0.14659 0.22118 -0.14636 C 0.22882 -0.14589 0.23646 -0.14612 0.24392 -0.14451 C 0.24635 -0.14404 0.24722 -0.1415 0.24896 -0.14011 C 0.26042 -0.13225 0.26736 -0.12485 0.27396 -0.11399 C 0.27882 -0.0874 0.29358 -0.0326 0.2717 -0.01503 C 0.25295 -2.19653E-6 0.22413 0.00971 0.19878 0.01318 C 0.18125 0.01133 0.17726 0.01203 0.16597 0.00301 C 0.15851 -0.00971 0.1559 -0.02173 0.15365 -0.03537 C 0.15503 -0.06913 0.14757 -0.08855 0.17118 -0.11191 C 0.17813 -0.11861 0.18003 -0.12323 0.19097 -0.12601 C 0.19878 -0.13017 0.20521 -0.13202 0.21372 -0.1341 C 0.23976 -0.13225 0.23056 -0.13225 0.24132 -0.13225 L 0.21875 -0.11792 L 0.23889 -0.13826 " pathEditMode="relative" rAng="0" ptsTypes="fffffffffffffffffffffffffffffA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55" y="-252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47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1387 L -0.00226 1.00439 " pathEditMode="relative" rAng="0" ptsTypes="AA">
                                      <p:cBhvr>
                                        <p:cTn id="74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49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2" grpId="0" animBg="1"/>
      <p:bldP spid="24" grpId="0" animBg="1"/>
      <p:bldP spid="26" grpId="0" animBg="1"/>
      <p:bldP spid="27" grpId="0" animBg="1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oa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988" y="2128496"/>
            <a:ext cx="817945" cy="882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9" name="hoad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228" y="546636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5" y="4393378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1" name="hoab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6" y="327318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3809997" y="4376965"/>
            <a:ext cx="2376055" cy="52322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C. 561</a:t>
            </a:r>
          </a:p>
        </p:txBody>
      </p:sp>
      <p:sp>
        <p:nvSpPr>
          <p:cNvPr id="17" name="dapanb"/>
          <p:cNvSpPr txBox="1"/>
          <p:nvPr/>
        </p:nvSpPr>
        <p:spPr>
          <a:xfrm>
            <a:off x="3809996" y="3452776"/>
            <a:ext cx="2376054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B: 560</a:t>
            </a:r>
          </a:p>
        </p:txBody>
      </p:sp>
      <p:sp>
        <p:nvSpPr>
          <p:cNvPr id="18" name="dapanc"/>
          <p:cNvSpPr txBox="1"/>
          <p:nvPr/>
        </p:nvSpPr>
        <p:spPr>
          <a:xfrm>
            <a:off x="3855024" y="2255580"/>
            <a:ext cx="228599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A: 562</a:t>
            </a:r>
          </a:p>
        </p:txBody>
      </p:sp>
      <p:sp>
        <p:nvSpPr>
          <p:cNvPr id="19" name="dapand"/>
          <p:cNvSpPr txBox="1"/>
          <p:nvPr/>
        </p:nvSpPr>
        <p:spPr>
          <a:xfrm>
            <a:off x="3900052" y="5513453"/>
            <a:ext cx="228599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D: 564</a:t>
            </a:r>
          </a:p>
        </p:txBody>
      </p:sp>
      <p:sp>
        <p:nvSpPr>
          <p:cNvPr id="22" name="cauhoi"/>
          <p:cNvSpPr/>
          <p:nvPr/>
        </p:nvSpPr>
        <p:spPr>
          <a:xfrm>
            <a:off x="2893884" y="29022"/>
            <a:ext cx="6019800" cy="1582044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nhanb"/>
          <p:cNvSpPr/>
          <p:nvPr/>
        </p:nvSpPr>
        <p:spPr>
          <a:xfrm>
            <a:off x="2727760" y="3216478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nhand"/>
          <p:cNvSpPr/>
          <p:nvPr/>
        </p:nvSpPr>
        <p:spPr>
          <a:xfrm>
            <a:off x="2799144" y="5436363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27" name="nhanc"/>
          <p:cNvSpPr/>
          <p:nvPr/>
        </p:nvSpPr>
        <p:spPr>
          <a:xfrm>
            <a:off x="2727759" y="2059990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cauhoi"/>
          <p:cNvSpPr txBox="1"/>
          <p:nvPr/>
        </p:nvSpPr>
        <p:spPr>
          <a:xfrm>
            <a:off x="3642159" y="457200"/>
            <a:ext cx="472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714 – 153 = ?</a:t>
            </a: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070" y="0"/>
            <a:ext cx="1137802" cy="1137802"/>
          </a:xfrm>
          <a:prstGeom prst="rect">
            <a:avLst/>
          </a:prstGeom>
        </p:spPr>
      </p:pic>
      <p:pic>
        <p:nvPicPr>
          <p:cNvPr id="20" name="Picture 19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2683" y="4638575"/>
            <a:ext cx="1567186" cy="197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31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174 0.25619 C 0.09583 0.24301 0.10833 0.23283 0.1191 0.22405 C 0.1217 0.21596 0.13403 0.19792 0.14149 0.19168 C 0.15035 0.1637 0.20399 0.15445 0.23438 0.15122 C 0.24948 0.15191 0.26528 0.14937 0.27969 0.15307 C 0.28542 0.15445 0.28628 0.16139 0.28976 0.16555 C 0.2941 0.17087 0.2974 0.18266 0.29983 0.1896 C 0.30156 0.19492 0.30503 0.20578 0.30503 0.20601 C 0.30417 0.22197 0.30382 0.23815 0.30243 0.25434 C 0.30174 0.25989 0.29774 0.26174 0.29497 0.26636 C 0.27882 0.29226 0.24965 0.30197 0.21458 0.30682 C 0.19392 0.30497 0.19479 0.30798 0.18177 0.29873 C 0.17569 0.29434 0.16424 0.28463 0.16424 0.28486 C 0.16042 0.27538 0.15677 0.25619 0.15677 0.25642 C 0.15955 0.21642 0.15156 0.22752 0.1691 0.20786 C 0.18056 0.19492 0.16719 0.20347 0.18177 0.19584 C 0.19306 0.18243 0.20712 0.16994 0.22431 0.16139 C 0.2276 0.15977 0.23108 0.15815 0.23438 0.15723 C 0.24115 0.15538 0.25451 0.15307 0.25451 0.1533 C 0.26215 0.15376 0.26979 0.15353 0.27726 0.15515 C 0.27969 0.15561 0.28056 0.15815 0.28229 0.15954 C 0.29375 0.1674 0.30069 0.1748 0.30729 0.18567 C 0.31215 0.21226 0.32691 0.26705 0.30503 0.28463 C 0.28628 0.29966 0.25747 0.30937 0.23212 0.31283 C 0.21458 0.31098 0.21059 0.31168 0.19931 0.30266 C 0.19184 0.28994 0.18924 0.27792 0.18698 0.26428 C 0.18837 0.23052 0.1809 0.2111 0.20451 0.18775 C 0.21146 0.18104 0.21337 0.17642 0.22431 0.17364 C 0.23212 0.16948 0.23854 0.16763 0.24705 0.16555 C 0.27309 0.1674 0.26389 0.1674 0.27465 0.1674 L 0.25208 0.18174 L 0.27222 0.16139 " pathEditMode="relative" rAng="0" ptsTypes="fffffffffffffffffffffffffffffAAA">
                                      <p:cBhvr>
                                        <p:cTn id="5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55" y="-252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7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1387 L -0.00226 1.00439 " pathEditMode="relative" rAng="0" ptsTypes="AA">
                                      <p:cBhvr>
                                        <p:cTn id="59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49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4" grpId="0" animBg="1"/>
      <p:bldP spid="26" grpId="0" animBg="1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oa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988" y="2128496"/>
            <a:ext cx="817945" cy="882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9" name="hoad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228" y="546636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5" y="4393378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1" name="hoab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6" y="327318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3809997" y="2308092"/>
            <a:ext cx="2376055" cy="52322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A. 810</a:t>
            </a:r>
          </a:p>
        </p:txBody>
      </p:sp>
      <p:sp>
        <p:nvSpPr>
          <p:cNvPr id="17" name="dapanb"/>
          <p:cNvSpPr txBox="1"/>
          <p:nvPr/>
        </p:nvSpPr>
        <p:spPr>
          <a:xfrm>
            <a:off x="3809996" y="3452776"/>
            <a:ext cx="2376054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B: 809</a:t>
            </a:r>
          </a:p>
        </p:txBody>
      </p:sp>
      <p:sp>
        <p:nvSpPr>
          <p:cNvPr id="18" name="dapanc"/>
          <p:cNvSpPr txBox="1"/>
          <p:nvPr/>
        </p:nvSpPr>
        <p:spPr>
          <a:xfrm>
            <a:off x="3900053" y="4547863"/>
            <a:ext cx="228599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C: 710</a:t>
            </a:r>
          </a:p>
        </p:txBody>
      </p:sp>
      <p:sp>
        <p:nvSpPr>
          <p:cNvPr id="19" name="dapand"/>
          <p:cNvSpPr txBox="1"/>
          <p:nvPr/>
        </p:nvSpPr>
        <p:spPr>
          <a:xfrm>
            <a:off x="3900052" y="5513453"/>
            <a:ext cx="228599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D: 811</a:t>
            </a:r>
          </a:p>
        </p:txBody>
      </p:sp>
      <p:sp>
        <p:nvSpPr>
          <p:cNvPr id="22" name="cauhoi"/>
          <p:cNvSpPr/>
          <p:nvPr/>
        </p:nvSpPr>
        <p:spPr>
          <a:xfrm>
            <a:off x="2893884" y="29022"/>
            <a:ext cx="6019800" cy="1582044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nhanb"/>
          <p:cNvSpPr/>
          <p:nvPr/>
        </p:nvSpPr>
        <p:spPr>
          <a:xfrm>
            <a:off x="2727760" y="3216478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nhand"/>
          <p:cNvSpPr/>
          <p:nvPr/>
        </p:nvSpPr>
        <p:spPr>
          <a:xfrm>
            <a:off x="2799144" y="5436363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27" name="nhanc"/>
          <p:cNvSpPr/>
          <p:nvPr/>
        </p:nvSpPr>
        <p:spPr>
          <a:xfrm>
            <a:off x="2812999" y="4339980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cauhoi"/>
          <p:cNvSpPr txBox="1"/>
          <p:nvPr/>
        </p:nvSpPr>
        <p:spPr>
          <a:xfrm>
            <a:off x="3642159" y="457200"/>
            <a:ext cx="472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651 + 159 = ?</a:t>
            </a: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070" y="0"/>
            <a:ext cx="1137802" cy="1137802"/>
          </a:xfrm>
          <a:prstGeom prst="rect">
            <a:avLst/>
          </a:prstGeom>
        </p:spPr>
      </p:pic>
      <p:pic>
        <p:nvPicPr>
          <p:cNvPr id="20" name="Picture 19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684" y="4615334"/>
            <a:ext cx="1567186" cy="197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917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84 -0.04347 C 0.0625 -0.05665 0.075 -0.06682 0.08576 -0.0756 C 0.08837 -0.0837 0.10069 -0.10173 0.10816 -0.10797 C 0.11701 -0.13595 0.17066 -0.1452 0.20104 -0.14844 C 0.21615 -0.14774 0.23194 -0.15029 0.24635 -0.14659 C 0.25208 -0.1452 0.25295 -0.13826 0.25642 -0.1341 C 0.26076 -0.12878 0.26406 -0.11699 0.26649 -0.11006 C 0.26823 -0.10474 0.2717 -0.09387 0.2717 -0.09364 C 0.27083 -0.07769 0.27049 -0.0615 0.2691 -0.04532 C 0.2684 -0.03977 0.26441 -0.03792 0.26163 -0.03329 C 0.24549 -0.0074 0.21632 0.00231 0.18125 0.00717 C 0.16059 0.00532 0.16146 0.00833 0.14844 -0.00092 C 0.14236 -0.00532 0.1309 -0.01503 0.1309 -0.0148 C 0.12708 -0.02428 0.12344 -0.04347 0.12344 -0.04323 C 0.12622 -0.08323 0.11823 -0.07214 0.13576 -0.09179 C 0.14722 -0.10474 0.13385 -0.09618 0.14844 -0.10381 C 0.15972 -0.11722 0.17378 -0.12971 0.19097 -0.13826 C 0.19427 -0.13988 0.19774 -0.1415 0.20104 -0.14243 C 0.20781 -0.14428 0.22118 -0.14659 0.22118 -0.14636 C 0.22882 -0.14589 0.23646 -0.14612 0.24392 -0.14451 C 0.24635 -0.14404 0.24722 -0.1415 0.24896 -0.14011 C 0.26042 -0.13225 0.26736 -0.12485 0.27396 -0.11399 C 0.27882 -0.0874 0.29358 -0.0326 0.2717 -0.01503 C 0.25295 -2.19653E-6 0.22413 0.00971 0.19878 0.01318 C 0.18125 0.01133 0.17726 0.01203 0.16597 0.00301 C 0.15851 -0.00971 0.1559 -0.02173 0.15365 -0.03537 C 0.15503 -0.06913 0.14757 -0.08855 0.17118 -0.11191 C 0.17813 -0.11861 0.18003 -0.12323 0.19097 -0.12601 C 0.19878 -0.13017 0.20521 -0.13202 0.21372 -0.1341 C 0.23976 -0.13225 0.23056 -0.13225 0.24132 -0.13225 L 0.21875 -0.11792 L 0.23889 -0.13826 " pathEditMode="relative" rAng="0" ptsTypes="fffffffffffffffffffffffffffffAAA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55" y="-2520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47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1387 L -0.00226 1.00439 " pathEditMode="relative" rAng="0" ptsTypes="AA">
                                      <p:cBhvr>
                                        <p:cTn id="66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49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4" grpId="0" animBg="1"/>
      <p:bldP spid="26" grpId="0" animBg="1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oa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988" y="2128496"/>
            <a:ext cx="817945" cy="882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9" name="hoad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228" y="546636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5" y="4393378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1" name="hoab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6" y="327318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3900053" y="5645956"/>
            <a:ext cx="2285999" cy="52322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D. 900</a:t>
            </a:r>
          </a:p>
        </p:txBody>
      </p:sp>
      <p:sp>
        <p:nvSpPr>
          <p:cNvPr id="17" name="dapanb"/>
          <p:cNvSpPr txBox="1"/>
          <p:nvPr/>
        </p:nvSpPr>
        <p:spPr>
          <a:xfrm>
            <a:off x="3809996" y="3452776"/>
            <a:ext cx="2376054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B: 901</a:t>
            </a:r>
          </a:p>
        </p:txBody>
      </p:sp>
      <p:sp>
        <p:nvSpPr>
          <p:cNvPr id="18" name="dapanc"/>
          <p:cNvSpPr txBox="1"/>
          <p:nvPr/>
        </p:nvSpPr>
        <p:spPr>
          <a:xfrm>
            <a:off x="3900053" y="4547863"/>
            <a:ext cx="228599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C: 899</a:t>
            </a:r>
          </a:p>
        </p:txBody>
      </p:sp>
      <p:sp>
        <p:nvSpPr>
          <p:cNvPr id="19" name="dapand"/>
          <p:cNvSpPr txBox="1"/>
          <p:nvPr/>
        </p:nvSpPr>
        <p:spPr>
          <a:xfrm>
            <a:off x="3809996" y="2255580"/>
            <a:ext cx="2376054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A: 898</a:t>
            </a:r>
          </a:p>
        </p:txBody>
      </p:sp>
      <p:sp>
        <p:nvSpPr>
          <p:cNvPr id="22" name="cauhoi"/>
          <p:cNvSpPr/>
          <p:nvPr/>
        </p:nvSpPr>
        <p:spPr>
          <a:xfrm>
            <a:off x="2893884" y="29022"/>
            <a:ext cx="6019800" cy="1582044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nhanb"/>
          <p:cNvSpPr/>
          <p:nvPr/>
        </p:nvSpPr>
        <p:spPr>
          <a:xfrm>
            <a:off x="2727760" y="3216478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nhand"/>
          <p:cNvSpPr/>
          <p:nvPr/>
        </p:nvSpPr>
        <p:spPr>
          <a:xfrm>
            <a:off x="2685137" y="2059990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27" name="nhanc"/>
          <p:cNvSpPr/>
          <p:nvPr/>
        </p:nvSpPr>
        <p:spPr>
          <a:xfrm>
            <a:off x="2812999" y="4339980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cauhoi"/>
          <p:cNvSpPr txBox="1"/>
          <p:nvPr/>
        </p:nvSpPr>
        <p:spPr>
          <a:xfrm>
            <a:off x="3642159" y="457200"/>
            <a:ext cx="472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789+111 = ?</a:t>
            </a: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070" y="0"/>
            <a:ext cx="1137802" cy="1137802"/>
          </a:xfrm>
          <a:prstGeom prst="rect">
            <a:avLst/>
          </a:prstGeom>
        </p:spPr>
      </p:pic>
      <p:pic>
        <p:nvPicPr>
          <p:cNvPr id="20" name="Picture 19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684" y="4615334"/>
            <a:ext cx="1567186" cy="197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05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174 0.42292 C 0.09583 0.40973 0.10833 0.39954 0.1191 0.39074 C 0.1217 0.38264 0.13403 0.36482 0.14149 0.35857 C 0.15035 0.33056 0.20399 0.3213 0.23438 0.31806 C 0.24948 0.31875 0.26528 0.31621 0.27969 0.31991 C 0.28542 0.3213 0.28628 0.32824 0.28976 0.33241 C 0.2941 0.33773 0.2974 0.34954 0.29983 0.35648 C 0.30156 0.36181 0.30503 0.37246 0.30503 0.37269 C 0.30417 0.38866 0.30382 0.40486 0.30243 0.42107 C 0.30174 0.42662 0.29774 0.42848 0.29497 0.4331 C 0.27882 0.45903 0.24965 0.46875 0.21458 0.47361 C 0.19392 0.47176 0.19479 0.47477 0.18177 0.46551 C 0.17569 0.46111 0.16424 0.45139 0.16424 0.45162 C 0.16042 0.44213 0.15677 0.42292 0.15677 0.42315 C 0.15955 0.3831 0.15156 0.39422 0.1691 0.37454 C 0.18056 0.36181 0.16719 0.37037 0.18177 0.36273 C 0.19306 0.34931 0.20712 0.33681 0.22431 0.32824 C 0.2276 0.32662 0.23108 0.325 0.23438 0.32408 C 0.24115 0.32223 0.25451 0.31991 0.25451 0.32014 C 0.26215 0.3206 0.26979 0.32037 0.27726 0.32199 C 0.27969 0.32246 0.28056 0.325 0.28229 0.32639 C 0.29375 0.33426 0.30069 0.34167 0.30729 0.35255 C 0.31215 0.37894 0.32691 0.4338 0.30503 0.45139 C 0.28628 0.46644 0.25747 0.47616 0.23212 0.47963 C 0.21458 0.47778 0.21059 0.47848 0.19931 0.46945 C 0.19184 0.45672 0.18924 0.44468 0.18698 0.43102 C 0.18837 0.39723 0.1809 0.37778 0.20451 0.35463 C 0.21146 0.34792 0.21337 0.34329 0.22431 0.34051 C 0.23212 0.33635 0.23854 0.33449 0.24705 0.33241 C 0.27309 0.33426 0.26389 0.33426 0.27465 0.33426 L 0.25208 0.34861 L 0.27222 0.32824 " pathEditMode="relative" rAng="0" ptsTypes="fffffffffffffffffffffffffffffAAA">
                                      <p:cBhvr>
                                        <p:cTn id="5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55" y="-250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7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1387 L -0.00226 1.00439 " pathEditMode="relative" rAng="0" ptsTypes="AA">
                                      <p:cBhvr>
                                        <p:cTn id="59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49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4" grpId="0" animBg="1"/>
      <p:bldP spid="26" grpId="0" animBg="1"/>
      <p:bldP spid="2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千图网海量PPT模板www.58pic.com​​">
  <a:themeElements>
    <a:clrScheme name="自定义 1040">
      <a:dk1>
        <a:sysClr val="windowText" lastClr="000000"/>
      </a:dk1>
      <a:lt1>
        <a:sysClr val="window" lastClr="FFFFFF"/>
      </a:lt1>
      <a:dk2>
        <a:srgbClr val="5A6378"/>
      </a:dk2>
      <a:lt2>
        <a:srgbClr val="7F7F7F"/>
      </a:lt2>
      <a:accent1>
        <a:srgbClr val="59B776"/>
      </a:accent1>
      <a:accent2>
        <a:srgbClr val="59B776"/>
      </a:accent2>
      <a:accent3>
        <a:srgbClr val="59B776"/>
      </a:accent3>
      <a:accent4>
        <a:srgbClr val="59B776"/>
      </a:accent4>
      <a:accent5>
        <a:srgbClr val="59B776"/>
      </a:accent5>
      <a:accent6>
        <a:srgbClr val="59B776"/>
      </a:accent6>
      <a:hlink>
        <a:srgbClr val="168BBA"/>
      </a:hlink>
      <a:folHlink>
        <a:srgbClr val="680000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499</Words>
  <Application>Microsoft Office PowerPoint</Application>
  <PresentationFormat>Widescreen</PresentationFormat>
  <Paragraphs>133</Paragraphs>
  <Slides>22</Slides>
  <Notes>7</Notes>
  <HiddenSlides>0</HiddenSlides>
  <MMClips>10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22</vt:i4>
      </vt:variant>
    </vt:vector>
  </HeadingPairs>
  <TitlesOfParts>
    <vt:vector size="48" baseType="lpstr">
      <vt:lpstr>微软雅黑</vt:lpstr>
      <vt:lpstr>宋体</vt:lpstr>
      <vt:lpstr>Arial</vt:lpstr>
      <vt:lpstr>Arial-Rounded</vt:lpstr>
      <vt:lpstr>Calibri</vt:lpstr>
      <vt:lpstr>Cambria</vt:lpstr>
      <vt:lpstr>DengXian</vt:lpstr>
      <vt:lpstr>DengXian</vt:lpstr>
      <vt:lpstr>HP001 5 hàng</vt:lpstr>
      <vt:lpstr>ITC Avant Garde Std Bk</vt:lpstr>
      <vt:lpstr>黑体</vt:lpstr>
      <vt:lpstr>Times New Roman</vt:lpstr>
      <vt:lpstr>UTM Avo</vt:lpstr>
      <vt:lpstr>仓耳羽辰体-谷力 W05</vt:lpstr>
      <vt:lpstr>字魂35号-经典雅黑</vt:lpstr>
      <vt:lpstr>字魂59号-创粗黑</vt:lpstr>
      <vt:lpstr>Office Theme</vt:lpstr>
      <vt:lpstr>千图网海量PPT模板www.58pic.com​​</vt:lpstr>
      <vt:lpstr>2_Office 主题</vt:lpstr>
      <vt:lpstr>Office 主题</vt:lpstr>
      <vt:lpstr>https://www.freeppt7.com</vt:lpstr>
      <vt:lpstr>2_Office 主题​​</vt:lpstr>
      <vt:lpstr>1_Office Theme</vt:lpstr>
      <vt:lpstr>3_Office 主题</vt:lpstr>
      <vt:lpstr>3_Office 主题​​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HP</cp:lastModifiedBy>
  <cp:revision>50</cp:revision>
  <dcterms:created xsi:type="dcterms:W3CDTF">2021-07-20T01:55:21Z</dcterms:created>
  <dcterms:modified xsi:type="dcterms:W3CDTF">2023-03-31T01:09:17Z</dcterms:modified>
</cp:coreProperties>
</file>