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notesMasterIdLst>
    <p:notesMasterId r:id="rId10"/>
  </p:notesMasterIdLst>
  <p:sldIdLst>
    <p:sldId id="266" r:id="rId3"/>
    <p:sldId id="265" r:id="rId4"/>
    <p:sldId id="267" r:id="rId5"/>
    <p:sldId id="269" r:id="rId6"/>
    <p:sldId id="270" r:id="rId7"/>
    <p:sldId id="271" r:id="rId8"/>
    <p:sldId id="272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7" autoAdjust="0"/>
    <p:restoredTop sz="90231" autoAdjust="0"/>
  </p:normalViewPr>
  <p:slideViewPr>
    <p:cSldViewPr>
      <p:cViewPr varScale="1">
        <p:scale>
          <a:sx n="60" d="100"/>
          <a:sy n="60" d="100"/>
        </p:scale>
        <p:origin x="1456" y="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3F41C6-1C5E-46E6-ACB2-582B16A315E4}" type="datetimeFigureOut">
              <a:rPr lang="vi-VN" smtClean="0"/>
              <a:t>07/08/2020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1BCE09-FC37-4AE5-B865-19B560BF71D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77444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0AF681-2D79-49A8-B418-CCFB3CC4C29D}" type="slidenum">
              <a:rPr lang="vi-VN" smtClean="0">
                <a:solidFill>
                  <a:prstClr val="black"/>
                </a:solidFill>
              </a:rPr>
              <a:pPr/>
              <a:t>1</a:t>
            </a:fld>
            <a:endParaRPr lang="vi-VN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912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9806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6692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68584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313B59-5F91-4703-A969-0475FA7E3B62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98834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779861-3CB1-46BF-9C23-6C8175FFA49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8129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22CEE2-B6CD-43A0-885C-43EE0024DD9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89624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2D8ED1-A6F3-4093-9B4B-B6FE213521E8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37150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95D4D4-2456-45DB-8E77-72CEFDC8C7A1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31046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4D8BF3-8C30-4137-B3D3-5E75A6C0CE20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29143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C8A937-000F-455D-9511-D31C375D1FDC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96098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9AD97-90E4-4B56-A5FE-8CAFFDFDB7D8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025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85700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21A2F5-16BB-4BEE-B370-C626F3E12ED7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1095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8820D5-1D4F-4AE8-945B-3B1832F8DE4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11242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976EB0-EB3C-4176-B02A-823218DCF1F1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2097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9490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0434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1403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0177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5285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74596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6285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7538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4C7E5A5-6A29-4A4C-A3DF-726AA21D8D88}" type="slidenum">
              <a:rPr lang="en-US" alt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1936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5"/>
          <p:cNvSpPr txBox="1">
            <a:spLocks noChangeArrowheads="1"/>
          </p:cNvSpPr>
          <p:nvPr/>
        </p:nvSpPr>
        <p:spPr bwMode="auto">
          <a:xfrm>
            <a:off x="1219200" y="228600"/>
            <a:ext cx="6705600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MĨ THUẬT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1: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8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Mĩ</a:t>
            </a:r>
            <a:r>
              <a:rPr lang="en-US" sz="4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thuật</a:t>
            </a:r>
            <a:r>
              <a:rPr lang="en-US" sz="4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quanh</a:t>
            </a:r>
            <a:r>
              <a:rPr lang="en-US" sz="4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(2 </a:t>
            </a:r>
            <a:r>
              <a:rPr lang="en-US" sz="36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26628" name="TextBox 1"/>
          <p:cNvSpPr txBox="1">
            <a:spLocks noChangeArrowheads="1"/>
          </p:cNvSpPr>
          <p:nvPr/>
        </p:nvSpPr>
        <p:spPr bwMode="auto">
          <a:xfrm>
            <a:off x="761999" y="2309813"/>
            <a:ext cx="5334001" cy="3662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3600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6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1: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Khám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phá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kĩ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sáng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3600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6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2: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đánh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387624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/>
      <p:bldP spid="2662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152400"/>
            <a:ext cx="8686800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latin typeface="Times New Roman"/>
              </a:rPr>
              <a:t>Bài</a:t>
            </a:r>
            <a:r>
              <a:rPr lang="en-US" sz="2800" b="1" dirty="0">
                <a:solidFill>
                  <a:srgbClr val="FF0000"/>
                </a:solidFill>
                <a:latin typeface="Times New Roman"/>
              </a:rPr>
              <a:t> 1</a:t>
            </a:r>
            <a:r>
              <a:rPr lang="vi-VN" sz="2800" b="1" dirty="0">
                <a:solidFill>
                  <a:srgbClr val="FF0000"/>
                </a:solidFill>
                <a:latin typeface="Times New Roman"/>
              </a:rPr>
              <a:t>: </a:t>
            </a:r>
            <a:r>
              <a:rPr lang="en-US" sz="2800" b="1" i="1" dirty="0" err="1">
                <a:solidFill>
                  <a:srgbClr val="FF0000"/>
                </a:solidFill>
                <a:latin typeface="Times New Roman"/>
              </a:rPr>
              <a:t>Mĩ</a:t>
            </a:r>
            <a:r>
              <a:rPr lang="en-US" sz="2800" b="1" i="1" dirty="0">
                <a:solidFill>
                  <a:srgbClr val="FF0000"/>
                </a:solidFill>
                <a:latin typeface="Times New Roman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/>
              </a:rPr>
              <a:t>thuật</a:t>
            </a:r>
            <a:r>
              <a:rPr lang="en-US" sz="2800" b="1" i="1" dirty="0">
                <a:solidFill>
                  <a:srgbClr val="FF0000"/>
                </a:solidFill>
                <a:latin typeface="Times New Roman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/>
              </a:rPr>
              <a:t>quanh</a:t>
            </a:r>
            <a:r>
              <a:rPr lang="en-US" sz="2800" b="1" i="1" dirty="0">
                <a:solidFill>
                  <a:srgbClr val="FF0000"/>
                </a:solidFill>
                <a:latin typeface="Times New Roman"/>
              </a:rPr>
              <a:t> ta </a:t>
            </a:r>
            <a:r>
              <a:rPr lang="vi-VN" sz="2800" b="1" i="1" dirty="0">
                <a:solidFill>
                  <a:srgbClr val="FF0000"/>
                </a:solidFill>
                <a:latin typeface="Times New Roman"/>
              </a:rPr>
              <a:t>(</a:t>
            </a:r>
            <a:r>
              <a:rPr lang="en-US" sz="2800" b="1" i="1" dirty="0">
                <a:solidFill>
                  <a:srgbClr val="FF0000"/>
                </a:solidFill>
                <a:latin typeface="Times New Roman"/>
              </a:rPr>
              <a:t>2</a:t>
            </a:r>
            <a:r>
              <a:rPr lang="vi-VN" sz="2800" b="1" i="1" dirty="0">
                <a:solidFill>
                  <a:srgbClr val="FF0000"/>
                </a:solidFill>
                <a:latin typeface="Times New Roman"/>
              </a:rPr>
              <a:t> tiết)</a:t>
            </a:r>
          </a:p>
          <a:p>
            <a:pPr algn="just"/>
            <a:r>
              <a:rPr lang="vi-VN" sz="2800" b="1" i="1" u="sng" dirty="0">
                <a:solidFill>
                  <a:prstClr val="black"/>
                </a:solidFill>
                <a:latin typeface="Times New Roman"/>
              </a:rPr>
              <a:t>Tiết 1: </a:t>
            </a:r>
            <a:endParaRPr lang="en-US" sz="2800" b="1" i="1" u="sng" dirty="0">
              <a:solidFill>
                <a:prstClr val="black"/>
              </a:solidFill>
              <a:latin typeface="Times New Roman"/>
            </a:endParaRPr>
          </a:p>
          <a:p>
            <a:pPr algn="just"/>
            <a:r>
              <a:rPr lang="en-US" sz="2400" b="1" i="1" dirty="0">
                <a:solidFill>
                  <a:srgbClr val="0070C0"/>
                </a:solidFill>
                <a:latin typeface="Times New Roman"/>
              </a:rPr>
              <a:t>+</a:t>
            </a:r>
            <a:r>
              <a:rPr lang="en-US" sz="2400" b="1" i="1" dirty="0">
                <a:solidFill>
                  <a:prstClr val="black"/>
                </a:solidFill>
                <a:latin typeface="Times New Roman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/>
              </a:rPr>
              <a:t>Kể</a:t>
            </a:r>
            <a:r>
              <a:rPr lang="en-US" sz="240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/>
              </a:rPr>
              <a:t>tên</a:t>
            </a:r>
            <a:r>
              <a:rPr lang="en-US" sz="240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/>
              </a:rPr>
              <a:t>các</a:t>
            </a:r>
            <a:r>
              <a:rPr lang="en-US" sz="240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/>
              </a:rPr>
              <a:t>đồ</a:t>
            </a:r>
            <a:r>
              <a:rPr lang="en-US" sz="240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/>
              </a:rPr>
              <a:t>dùng</a:t>
            </a:r>
            <a:r>
              <a:rPr lang="en-US" sz="240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/>
              </a:rPr>
              <a:t>mĩ</a:t>
            </a:r>
            <a:r>
              <a:rPr lang="en-US" sz="240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/>
              </a:rPr>
              <a:t>thuật</a:t>
            </a:r>
            <a:r>
              <a:rPr lang="en-US" sz="240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/>
              </a:rPr>
              <a:t>em</a:t>
            </a:r>
            <a:r>
              <a:rPr lang="en-US" sz="240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/>
              </a:rPr>
              <a:t>biết</a:t>
            </a:r>
            <a:r>
              <a:rPr lang="en-US" sz="2400" dirty="0">
                <a:solidFill>
                  <a:srgbClr val="0070C0"/>
                </a:solidFill>
                <a:latin typeface="Times New Roman"/>
              </a:rPr>
              <a:t>.</a:t>
            </a:r>
          </a:p>
          <a:p>
            <a:pPr algn="just"/>
            <a:r>
              <a:rPr lang="en-US" sz="2400" b="1" i="1" dirty="0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- HS </a:t>
            </a:r>
            <a:r>
              <a:rPr lang="en-US" sz="2400" b="1" i="1" dirty="0" err="1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cần</a:t>
            </a:r>
            <a:r>
              <a:rPr lang="en-US" sz="2400" b="1" i="1" dirty="0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 </a:t>
            </a:r>
            <a:r>
              <a:rPr lang="en-US" sz="2400" b="1" i="1" dirty="0" err="1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đạt</a:t>
            </a:r>
            <a:r>
              <a:rPr lang="en-US" sz="2400" b="1" i="1" dirty="0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: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Nhận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biết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và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kể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tên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được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một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số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đồ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dùng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và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vật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liệu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học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mĩ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thuật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. </a:t>
            </a:r>
            <a:endParaRPr lang="vi-VN" sz="2400" dirty="0">
              <a:solidFill>
                <a:schemeClr val="accent6">
                  <a:lumMod val="50000"/>
                </a:schemeClr>
              </a:solidFill>
              <a:latin typeface="Times New Roman"/>
            </a:endParaRPr>
          </a:p>
          <a:p>
            <a:pPr algn="just"/>
            <a:r>
              <a:rPr lang="en-US" sz="2400" b="1" i="1" dirty="0">
                <a:solidFill>
                  <a:srgbClr val="0070C0"/>
                </a:solidFill>
                <a:latin typeface="Times New Roman"/>
              </a:rPr>
              <a:t>+</a:t>
            </a:r>
            <a:r>
              <a:rPr lang="en-US" sz="2400" b="1" i="1" dirty="0">
                <a:solidFill>
                  <a:prstClr val="black"/>
                </a:solidFill>
                <a:latin typeface="Times New Roman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/>
              </a:rPr>
              <a:t>Nhận</a:t>
            </a:r>
            <a:r>
              <a:rPr lang="en-US" sz="240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/>
              </a:rPr>
              <a:t>biết</a:t>
            </a:r>
            <a:r>
              <a:rPr lang="en-US" sz="240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/>
              </a:rPr>
              <a:t>mĩ</a:t>
            </a:r>
            <a:r>
              <a:rPr lang="en-US" sz="240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/>
              </a:rPr>
              <a:t>thuật</a:t>
            </a:r>
            <a:r>
              <a:rPr lang="en-US" sz="240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/>
              </a:rPr>
              <a:t>trong</a:t>
            </a:r>
            <a:r>
              <a:rPr lang="en-US" sz="240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/>
              </a:rPr>
              <a:t>cuộc</a:t>
            </a:r>
            <a:r>
              <a:rPr lang="en-US" sz="240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/>
              </a:rPr>
              <a:t>sống</a:t>
            </a:r>
            <a:r>
              <a:rPr lang="en-US" sz="2400" dirty="0">
                <a:solidFill>
                  <a:srgbClr val="0070C0"/>
                </a:solidFill>
                <a:latin typeface="Times New Roman"/>
              </a:rPr>
              <a:t>.</a:t>
            </a:r>
          </a:p>
          <a:p>
            <a:pPr algn="just"/>
            <a:r>
              <a:rPr lang="en-US" sz="2400" b="1" i="1" dirty="0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- HS </a:t>
            </a:r>
            <a:r>
              <a:rPr lang="en-US" sz="2400" b="1" i="1" dirty="0" err="1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cần</a:t>
            </a:r>
            <a:r>
              <a:rPr lang="en-US" sz="2400" b="1" i="1" dirty="0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 </a:t>
            </a:r>
            <a:r>
              <a:rPr lang="en-US" sz="2400" b="1" i="1" dirty="0" err="1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đạt</a:t>
            </a:r>
            <a:r>
              <a:rPr lang="en-US" sz="2400" b="1" i="1" dirty="0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: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Nhận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biết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được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vẻ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đẹp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và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các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hình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thức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mĩ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thuật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trong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cuộc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sống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xung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quanh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.</a:t>
            </a:r>
          </a:p>
          <a:p>
            <a:pPr algn="just"/>
            <a:r>
              <a:rPr lang="en-US" sz="2400" b="1" i="1" dirty="0">
                <a:solidFill>
                  <a:srgbClr val="0070C0"/>
                </a:solidFill>
                <a:latin typeface="Times New Roman"/>
              </a:rPr>
              <a:t>+</a:t>
            </a:r>
            <a:r>
              <a:rPr lang="en-US" sz="2400" b="1" i="1" dirty="0">
                <a:solidFill>
                  <a:prstClr val="black"/>
                </a:solidFill>
                <a:latin typeface="Times New Roman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/>
              </a:rPr>
              <a:t>Vẽ</a:t>
            </a:r>
            <a:r>
              <a:rPr lang="en-US" sz="240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/>
              </a:rPr>
              <a:t>một</a:t>
            </a:r>
            <a:r>
              <a:rPr lang="en-US" sz="240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/>
              </a:rPr>
              <a:t>hình</a:t>
            </a:r>
            <a:r>
              <a:rPr lang="en-US" sz="240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/>
              </a:rPr>
              <a:t>theo</a:t>
            </a:r>
            <a:r>
              <a:rPr lang="en-US" sz="2400" dirty="0">
                <a:solidFill>
                  <a:srgbClr val="0070C0"/>
                </a:solidFill>
                <a:latin typeface="Times New Roman"/>
              </a:rPr>
              <a:t> ý </a:t>
            </a:r>
            <a:r>
              <a:rPr lang="en-US" sz="2400" dirty="0" err="1">
                <a:solidFill>
                  <a:srgbClr val="0070C0"/>
                </a:solidFill>
                <a:latin typeface="Times New Roman"/>
              </a:rPr>
              <a:t>thích</a:t>
            </a:r>
            <a:r>
              <a:rPr lang="en-US" sz="2400" dirty="0">
                <a:solidFill>
                  <a:srgbClr val="0070C0"/>
                </a:solidFill>
                <a:latin typeface="Times New Roman"/>
              </a:rPr>
              <a:t>.</a:t>
            </a:r>
          </a:p>
          <a:p>
            <a:pPr algn="just"/>
            <a:r>
              <a:rPr lang="en-US" sz="2400" b="1" i="1" dirty="0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- HS </a:t>
            </a:r>
            <a:r>
              <a:rPr lang="en-US" sz="2400" b="1" i="1" dirty="0" err="1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cần</a:t>
            </a:r>
            <a:r>
              <a:rPr lang="en-US" sz="2400" b="1" i="1" dirty="0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 </a:t>
            </a:r>
            <a:r>
              <a:rPr lang="en-US" sz="2400" b="1" i="1" dirty="0" err="1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đạt</a:t>
            </a:r>
            <a:r>
              <a:rPr lang="en-US" sz="2400" b="1" i="1" dirty="0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: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Biết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cách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sử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dụng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bút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,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màu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để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vẽ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được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một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hình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bất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kì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.</a:t>
            </a:r>
            <a:endParaRPr lang="en-US" sz="2400" b="1" i="1" dirty="0">
              <a:solidFill>
                <a:prstClr val="black"/>
              </a:solidFill>
              <a:latin typeface="Times New Roman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158F4C1-4C4C-44D9-8338-753395637D3C}"/>
              </a:ext>
            </a:extLst>
          </p:cNvPr>
          <p:cNvSpPr txBox="1"/>
          <p:nvPr/>
        </p:nvSpPr>
        <p:spPr>
          <a:xfrm>
            <a:off x="304800" y="4335720"/>
            <a:ext cx="8534400" cy="2369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Tiết 2:</a:t>
            </a:r>
            <a:endParaRPr kumimoji="0" lang="en-US" sz="2800" b="1" i="1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+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Trưng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bày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và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chia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sẻ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- HS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cần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đạt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: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Biết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trưng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bày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, chia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sẻ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bài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vẽ</a:t>
            </a:r>
            <a:r>
              <a:rPr lang="en-US" sz="2400" dirty="0">
                <a:solidFill>
                  <a:srgbClr val="F79646">
                    <a:lumMod val="50000"/>
                  </a:srgbClr>
                </a:solidFill>
                <a:latin typeface="Times New Roman"/>
              </a:rPr>
              <a:t> </a:t>
            </a:r>
            <a:r>
              <a:rPr lang="en-US" sz="2400" dirty="0" err="1">
                <a:solidFill>
                  <a:srgbClr val="F79646">
                    <a:lumMod val="50000"/>
                  </a:srgbClr>
                </a:solidFill>
                <a:latin typeface="Times New Roman"/>
              </a:rPr>
              <a:t>của</a:t>
            </a:r>
            <a:r>
              <a:rPr lang="en-US" sz="2400" dirty="0">
                <a:solidFill>
                  <a:srgbClr val="F79646">
                    <a:lumMod val="50000"/>
                  </a:srgbClr>
                </a:solidFill>
                <a:latin typeface="Times New Roman"/>
              </a:rPr>
              <a:t> </a:t>
            </a:r>
            <a:r>
              <a:rPr lang="en-US" sz="2400" dirty="0" err="1">
                <a:solidFill>
                  <a:srgbClr val="F79646">
                    <a:lumMod val="50000"/>
                  </a:srgbClr>
                </a:solidFill>
                <a:latin typeface="Times New Roman"/>
              </a:rPr>
              <a:t>mình</a:t>
            </a:r>
            <a:r>
              <a:rPr lang="en-US" sz="2400" dirty="0">
                <a:solidFill>
                  <a:srgbClr val="F79646">
                    <a:lumMod val="50000"/>
                  </a:srgbClr>
                </a:solidFill>
                <a:latin typeface="Times New Roman"/>
              </a:rPr>
              <a:t> </a:t>
            </a:r>
            <a:r>
              <a:rPr lang="en-US" sz="2400" dirty="0" err="1">
                <a:solidFill>
                  <a:srgbClr val="F79646">
                    <a:lumMod val="50000"/>
                  </a:srgbClr>
                </a:solidFill>
                <a:latin typeface="Times New Roman"/>
              </a:rPr>
              <a:t>và</a:t>
            </a:r>
            <a:r>
              <a:rPr lang="en-US" sz="2400" dirty="0">
                <a:solidFill>
                  <a:srgbClr val="F79646">
                    <a:lumMod val="50000"/>
                  </a:srgbClr>
                </a:solidFill>
                <a:latin typeface="Times New Roman"/>
              </a:rPr>
              <a:t> </a:t>
            </a:r>
            <a:r>
              <a:rPr lang="en-US" sz="2400" dirty="0" err="1">
                <a:solidFill>
                  <a:srgbClr val="F79646">
                    <a:lumMod val="50000"/>
                  </a:srgbClr>
                </a:solidFill>
                <a:latin typeface="Times New Roman"/>
              </a:rPr>
              <a:t>của</a:t>
            </a:r>
            <a:r>
              <a:rPr lang="en-US" sz="2400" dirty="0">
                <a:solidFill>
                  <a:srgbClr val="F79646">
                    <a:lumMod val="50000"/>
                  </a:srgbClr>
                </a:solidFill>
                <a:latin typeface="Times New Roman"/>
              </a:rPr>
              <a:t> </a:t>
            </a:r>
            <a:r>
              <a:rPr lang="en-US" sz="2400" dirty="0" err="1">
                <a:solidFill>
                  <a:srgbClr val="F79646">
                    <a:lumMod val="50000"/>
                  </a:srgbClr>
                </a:solidFill>
                <a:latin typeface="Times New Roman"/>
              </a:rPr>
              <a:t>bạn</a:t>
            </a:r>
            <a:r>
              <a:rPr lang="en-US" sz="2400" dirty="0">
                <a:solidFill>
                  <a:srgbClr val="F79646">
                    <a:lumMod val="50000"/>
                  </a:srgbClr>
                </a:solidFill>
                <a:latin typeface="Times New Roman"/>
              </a:rPr>
              <a:t>.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79646">
                  <a:lumMod val="50000"/>
                </a:srgbClr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+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Khám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phá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thêm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hình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ảnh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mĩ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thuật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quanh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ta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- HS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cần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đạt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: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Biết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quan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sát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chỉ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ra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hình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ảnh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và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tác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phẩm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mĩ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thuật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xung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quanh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80006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15EF49-88A8-4CF5-A77A-72279F91F8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3595" b="16854"/>
          <a:stretch/>
        </p:blipFill>
        <p:spPr>
          <a:xfrm>
            <a:off x="304800" y="228600"/>
            <a:ext cx="2871474" cy="22860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AE8D05B-C078-41F3-9987-2E1DE771445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26" t="3527" r="7811" b="5187"/>
          <a:stretch/>
        </p:blipFill>
        <p:spPr>
          <a:xfrm>
            <a:off x="3352800" y="228600"/>
            <a:ext cx="2618509" cy="22860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A961670-8A89-44D3-8B43-CA2A5A39ACA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436" r="25673"/>
          <a:stretch/>
        </p:blipFill>
        <p:spPr>
          <a:xfrm>
            <a:off x="304801" y="3200400"/>
            <a:ext cx="1524000" cy="30480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6305E24-B3EF-49D5-B265-0AC6C2437F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72200" y="228600"/>
            <a:ext cx="2708131" cy="22860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90833FE-890D-465B-838C-702E0222CF1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2222" b="13333"/>
          <a:stretch/>
        </p:blipFill>
        <p:spPr>
          <a:xfrm>
            <a:off x="1981200" y="3581400"/>
            <a:ext cx="3275463" cy="24384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71F8D63-8094-4FE3-A87C-A8FAE1113A23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23333" b="20000"/>
          <a:stretch/>
        </p:blipFill>
        <p:spPr>
          <a:xfrm>
            <a:off x="5409062" y="3597349"/>
            <a:ext cx="3471269" cy="242245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4E37E43-A25B-45B7-AECD-049291E8EB1E}"/>
              </a:ext>
            </a:extLst>
          </p:cNvPr>
          <p:cNvSpPr txBox="1"/>
          <p:nvPr/>
        </p:nvSpPr>
        <p:spPr>
          <a:xfrm>
            <a:off x="1395726" y="2536525"/>
            <a:ext cx="2806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A5324DD-769C-4297-82CD-6FAED73D3E88}"/>
              </a:ext>
            </a:extLst>
          </p:cNvPr>
          <p:cNvSpPr txBox="1"/>
          <p:nvPr/>
        </p:nvSpPr>
        <p:spPr>
          <a:xfrm>
            <a:off x="7145265" y="6248400"/>
            <a:ext cx="381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2C1DA07-AD01-4CF1-A2C7-67201399D2D6}"/>
              </a:ext>
            </a:extLst>
          </p:cNvPr>
          <p:cNvSpPr txBox="1"/>
          <p:nvPr/>
        </p:nvSpPr>
        <p:spPr>
          <a:xfrm>
            <a:off x="875732" y="6267440"/>
            <a:ext cx="38213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C5F6A0A-BCB7-49EF-AE1F-E864EA48339F}"/>
              </a:ext>
            </a:extLst>
          </p:cNvPr>
          <p:cNvSpPr txBox="1"/>
          <p:nvPr/>
        </p:nvSpPr>
        <p:spPr>
          <a:xfrm>
            <a:off x="3428431" y="6248400"/>
            <a:ext cx="381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75EAECC-32A4-46D3-B275-C286C87E8BDD}"/>
              </a:ext>
            </a:extLst>
          </p:cNvPr>
          <p:cNvSpPr txBox="1"/>
          <p:nvPr/>
        </p:nvSpPr>
        <p:spPr>
          <a:xfrm>
            <a:off x="7367274" y="2578273"/>
            <a:ext cx="381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9E621A1-DCB2-47D5-8012-D2D0B7B32ED8}"/>
              </a:ext>
            </a:extLst>
          </p:cNvPr>
          <p:cNvSpPr txBox="1"/>
          <p:nvPr/>
        </p:nvSpPr>
        <p:spPr>
          <a:xfrm>
            <a:off x="4543647" y="2555688"/>
            <a:ext cx="381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008170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  <p:bldP spid="24" grpId="0"/>
      <p:bldP spid="26" grpId="0"/>
      <p:bldP spid="2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15EF49-88A8-4CF5-A77A-72279F91F8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3595" b="16854"/>
          <a:stretch/>
        </p:blipFill>
        <p:spPr>
          <a:xfrm>
            <a:off x="304800" y="228600"/>
            <a:ext cx="2057400" cy="16002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AE8D05B-C078-41F3-9987-2E1DE771445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26" t="3527" r="7811" b="5187"/>
          <a:stretch/>
        </p:blipFill>
        <p:spPr>
          <a:xfrm>
            <a:off x="3771900" y="264185"/>
            <a:ext cx="1828800" cy="159657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A961670-8A89-44D3-8B43-CA2A5A39ACA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436" r="25673"/>
          <a:stretch/>
        </p:blipFill>
        <p:spPr>
          <a:xfrm>
            <a:off x="381001" y="2330754"/>
            <a:ext cx="1524000" cy="19812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6305E24-B3EF-49D5-B265-0AC6C2437F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10400" y="223073"/>
            <a:ext cx="1828800" cy="154373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90833FE-890D-465B-838C-702E0222CF1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2222" b="13333"/>
          <a:stretch/>
        </p:blipFill>
        <p:spPr>
          <a:xfrm>
            <a:off x="2675529" y="2323232"/>
            <a:ext cx="2661314" cy="19812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71F8D63-8094-4FE3-A87C-A8FAE1113A23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23333" b="20000"/>
          <a:stretch/>
        </p:blipFill>
        <p:spPr>
          <a:xfrm>
            <a:off x="5990103" y="2330754"/>
            <a:ext cx="2873905" cy="200557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4E37E43-A25B-45B7-AECD-049291E8EB1E}"/>
              </a:ext>
            </a:extLst>
          </p:cNvPr>
          <p:cNvSpPr txBox="1"/>
          <p:nvPr/>
        </p:nvSpPr>
        <p:spPr>
          <a:xfrm>
            <a:off x="1045738" y="1847840"/>
            <a:ext cx="2806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A5324DD-769C-4297-82CD-6FAED73D3E88}"/>
              </a:ext>
            </a:extLst>
          </p:cNvPr>
          <p:cNvSpPr txBox="1"/>
          <p:nvPr/>
        </p:nvSpPr>
        <p:spPr>
          <a:xfrm>
            <a:off x="7321402" y="4343852"/>
            <a:ext cx="381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2C1DA07-AD01-4CF1-A2C7-67201399D2D6}"/>
              </a:ext>
            </a:extLst>
          </p:cNvPr>
          <p:cNvSpPr txBox="1"/>
          <p:nvPr/>
        </p:nvSpPr>
        <p:spPr>
          <a:xfrm>
            <a:off x="854669" y="4343852"/>
            <a:ext cx="38213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C5F6A0A-BCB7-49EF-AE1F-E864EA48339F}"/>
              </a:ext>
            </a:extLst>
          </p:cNvPr>
          <p:cNvSpPr txBox="1"/>
          <p:nvPr/>
        </p:nvSpPr>
        <p:spPr>
          <a:xfrm>
            <a:off x="3993781" y="4343852"/>
            <a:ext cx="381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75EAECC-32A4-46D3-B275-C286C87E8BDD}"/>
              </a:ext>
            </a:extLst>
          </p:cNvPr>
          <p:cNvSpPr txBox="1"/>
          <p:nvPr/>
        </p:nvSpPr>
        <p:spPr>
          <a:xfrm>
            <a:off x="7734300" y="1846521"/>
            <a:ext cx="381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9E621A1-DCB2-47D5-8012-D2D0B7B32ED8}"/>
              </a:ext>
            </a:extLst>
          </p:cNvPr>
          <p:cNvSpPr txBox="1"/>
          <p:nvPr/>
        </p:nvSpPr>
        <p:spPr>
          <a:xfrm>
            <a:off x="4495800" y="1847840"/>
            <a:ext cx="381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C4E28DF-D0FC-4E14-945A-2B4FD909C3F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200" y="4874399"/>
            <a:ext cx="1850118" cy="17344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7CC0460-12EE-4082-8633-96F9FEF55B4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49021" y="4853828"/>
            <a:ext cx="2294379" cy="177557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B7B323F-29FD-4EEC-A325-3FACD9B675E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19600" y="4874399"/>
            <a:ext cx="2544297" cy="177557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4C2CFFB-4A32-4335-BC2B-13A619E1A45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83712" y="4853828"/>
            <a:ext cx="1984088" cy="1775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294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0" grpId="0"/>
      <p:bldP spid="22" grpId="0"/>
      <p:bldP spid="24" grpId="0"/>
      <p:bldP spid="26" grpId="0"/>
      <p:bldP spid="2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CC6FF6F-9D61-4E3F-90B0-A82B9EDE57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93" y="381000"/>
            <a:ext cx="1650927" cy="197440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819CEEB-42AF-4296-9C71-F43BCEFC03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9908" y="381000"/>
            <a:ext cx="2438400" cy="197440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0C79F22-1539-49E9-B61F-4A8F52C613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400493"/>
            <a:ext cx="2286000" cy="195491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AAE705B-1E9E-4687-8E1C-BAEC2A5980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14707" y="390746"/>
            <a:ext cx="2133600" cy="195491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CF54508-9583-410B-8378-3DDC521EA26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7555" y="3886201"/>
            <a:ext cx="1805173" cy="197440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28CC0B2-7C8C-45C4-8BA9-783EF08A630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5555" r="31111"/>
          <a:stretch/>
        </p:blipFill>
        <p:spPr>
          <a:xfrm>
            <a:off x="2240938" y="3429000"/>
            <a:ext cx="1850318" cy="286089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A8486C3-EE9B-400C-9383-A271F82E7DF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81600" y="3072144"/>
            <a:ext cx="3352800" cy="324802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4C196B7D-6C81-4DF1-8811-8589D6FDE46F}"/>
              </a:ext>
            </a:extLst>
          </p:cNvPr>
          <p:cNvSpPr txBox="1"/>
          <p:nvPr/>
        </p:nvSpPr>
        <p:spPr>
          <a:xfrm>
            <a:off x="1066800" y="2448580"/>
            <a:ext cx="1905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endParaRPr lang="en-US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EB4377C-D98B-4914-853E-75F937029647}"/>
              </a:ext>
            </a:extLst>
          </p:cNvPr>
          <p:cNvSpPr txBox="1"/>
          <p:nvPr/>
        </p:nvSpPr>
        <p:spPr>
          <a:xfrm>
            <a:off x="5768163" y="2416313"/>
            <a:ext cx="1905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endParaRPr lang="en-US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E855119-E298-4A31-810D-DF1D7D294F57}"/>
              </a:ext>
            </a:extLst>
          </p:cNvPr>
          <p:cNvSpPr txBox="1"/>
          <p:nvPr/>
        </p:nvSpPr>
        <p:spPr>
          <a:xfrm>
            <a:off x="1295400" y="6279263"/>
            <a:ext cx="1257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EB2396F-814F-467B-9407-1801225D88E3}"/>
              </a:ext>
            </a:extLst>
          </p:cNvPr>
          <p:cNvSpPr txBox="1"/>
          <p:nvPr/>
        </p:nvSpPr>
        <p:spPr>
          <a:xfrm>
            <a:off x="6415863" y="6320169"/>
            <a:ext cx="1257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endParaRPr lang="en-US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7033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1" grpId="0"/>
      <p:bldP spid="22" grpId="0"/>
      <p:bldP spid="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64AF5C9-2978-4813-B092-25AC46BA88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1691016" y="37660"/>
            <a:ext cx="5761968" cy="7543801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66E3EFD-765B-48E5-991F-5AD8687BF15C}"/>
              </a:ext>
            </a:extLst>
          </p:cNvPr>
          <p:cNvCxnSpPr>
            <a:cxnSpLocks/>
          </p:cNvCxnSpPr>
          <p:nvPr/>
        </p:nvCxnSpPr>
        <p:spPr>
          <a:xfrm flipV="1">
            <a:off x="1447800" y="2514160"/>
            <a:ext cx="1371600" cy="129540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27D143C1-5464-457D-97CD-7ADBD1E66FFD}"/>
              </a:ext>
            </a:extLst>
          </p:cNvPr>
          <p:cNvSpPr txBox="1"/>
          <p:nvPr/>
        </p:nvSpPr>
        <p:spPr>
          <a:xfrm>
            <a:off x="1600200" y="167455"/>
            <a:ext cx="62301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– Trang 4 –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50601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EABB9A3-8269-4924-BFBE-603AED62B6C8}"/>
              </a:ext>
            </a:extLst>
          </p:cNvPr>
          <p:cNvSpPr txBox="1"/>
          <p:nvPr/>
        </p:nvSpPr>
        <p:spPr>
          <a:xfrm>
            <a:off x="152400" y="1752600"/>
            <a:ext cx="90678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35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3500" b="1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3500" b="1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3500" b="1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35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35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50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Mĩ</a:t>
            </a:r>
            <a:r>
              <a:rPr lang="en-US" sz="35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35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5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50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sz="35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sz="35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5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35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5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5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35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350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Mĩ</a:t>
            </a:r>
            <a:r>
              <a:rPr lang="en-US" sz="35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50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thuật</a:t>
            </a:r>
            <a:r>
              <a:rPr lang="en-US" sz="35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50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lang="en-US" sz="35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50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đẹp</a:t>
            </a:r>
            <a:r>
              <a:rPr lang="en-US" sz="35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50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35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50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cuộc</a:t>
            </a:r>
            <a:r>
              <a:rPr lang="en-US" sz="35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50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sống</a:t>
            </a:r>
            <a:r>
              <a:rPr lang="en-US" sz="35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50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35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con </a:t>
            </a:r>
            <a:r>
              <a:rPr lang="en-US" sz="350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36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en-US" sz="3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7558932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</TotalTime>
  <Words>278</Words>
  <Application>Microsoft Office PowerPoint</Application>
  <PresentationFormat>On-screen Show (4:3)</PresentationFormat>
  <Paragraphs>44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Times New Roman</vt:lpstr>
      <vt:lpstr>2_Office Theme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USER</cp:lastModifiedBy>
  <cp:revision>20</cp:revision>
  <dcterms:created xsi:type="dcterms:W3CDTF">2006-08-16T00:00:00Z</dcterms:created>
  <dcterms:modified xsi:type="dcterms:W3CDTF">2020-08-07T14:49:38Z</dcterms:modified>
</cp:coreProperties>
</file>