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70" r:id="rId3"/>
    <p:sldId id="271" r:id="rId4"/>
    <p:sldId id="288" r:id="rId5"/>
    <p:sldId id="272" r:id="rId6"/>
    <p:sldId id="273" r:id="rId7"/>
    <p:sldId id="274" r:id="rId8"/>
    <p:sldId id="275" r:id="rId9"/>
    <p:sldId id="276" r:id="rId10"/>
    <p:sldId id="278" r:id="rId11"/>
    <p:sldId id="286" r:id="rId12"/>
    <p:sldId id="279" r:id="rId13"/>
    <p:sldId id="280" r:id="rId14"/>
    <p:sldId id="281" r:id="rId15"/>
    <p:sldId id="282" r:id="rId16"/>
    <p:sldId id="283" r:id="rId17"/>
    <p:sldId id="287" r:id="rId18"/>
    <p:sldId id="269" r:id="rId1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1" roundtripDataSignature="AMtx7mjd2C/oWhb7ns7CmvTF2ITYXl6U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83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270413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8487-C24C-4966-9DA1-EB22F364495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067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10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364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" name="Google Shape;2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png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8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10.wdp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png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.png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png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Relationship Id="rId5" Type="http://schemas.microsoft.com/office/2007/relationships/hdphoto" Target="../media/hdphoto7.wdp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1563830" y="818589"/>
            <a:ext cx="6185674" cy="1200711"/>
          </a:xfrm>
          <a:prstGeom prst="rect">
            <a:avLst/>
          </a:prstGeom>
          <a:solidFill>
            <a:srgbClr val="C4E0B2"/>
          </a:solidFill>
          <a:ln w="9525" cap="flat" cmpd="sng">
            <a:solidFill>
              <a:srgbClr val="833C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48"/>
              <a:buFont typeface="Calibri"/>
              <a:buNone/>
            </a:pPr>
            <a:endParaRPr sz="2948" b="0" i="0" u="none" strike="noStrike" cap="none">
              <a:solidFill>
                <a:srgbClr val="2E75B5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2948"/>
              <a:buFont typeface="Cambria"/>
              <a:buNone/>
            </a:pPr>
            <a:r>
              <a:rPr lang="en-US" sz="2948" b="0" i="0" u="none" strike="noStrike" cap="none">
                <a:solidFill>
                  <a:srgbClr val="2E75B5"/>
                </a:solidFill>
                <a:latin typeface="Cambria"/>
                <a:ea typeface="Cambria"/>
                <a:cs typeface="Cambria"/>
                <a:sym typeface="Cambria"/>
              </a:rPr>
              <a:t>ỨNG DỤNG CNTT TRONG DẠY – HỌC</a:t>
            </a:r>
            <a:endParaRPr/>
          </a:p>
        </p:txBody>
      </p:sp>
      <p:sp>
        <p:nvSpPr>
          <p:cNvPr id="90" name="Google Shape;90;p1"/>
          <p:cNvSpPr txBox="1"/>
          <p:nvPr/>
        </p:nvSpPr>
        <p:spPr>
          <a:xfrm>
            <a:off x="2461297" y="2657978"/>
            <a:ext cx="9107248" cy="2151088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6000"/>
              </a:buClr>
              <a:buSzPts val="4000"/>
              <a:buFont typeface="Arial"/>
              <a:buNone/>
            </a:pPr>
            <a:r>
              <a:rPr lang="en-US" sz="4000" b="0" i="0" u="none" strike="noStrike" cap="none" dirty="0" err="1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Sử</a:t>
            </a:r>
            <a:r>
              <a:rPr lang="en-US" sz="4000" b="0" i="0" u="none" strike="noStrike" cap="none" dirty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b="0" i="0" u="none" strike="noStrike" cap="none" dirty="0" err="1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dụng</a:t>
            </a:r>
            <a:r>
              <a:rPr lang="en-US" sz="4000" b="0" i="0" u="none" strike="noStrike" cap="none" dirty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b="0" i="0" u="none" strike="noStrike" cap="none" dirty="0" err="1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classkick</a:t>
            </a:r>
            <a:r>
              <a:rPr lang="en-US" sz="4000" b="0" i="0" u="none" strike="noStrike" cap="none" dirty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b="0" i="0" u="none" strike="noStrike" cap="none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viết</a:t>
            </a:r>
            <a:r>
              <a:rPr lang="en-US" sz="4000" b="0" i="0" u="none" strike="noStrike" cap="none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b="0" i="0" u="none" strike="noStrike" cap="none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và</a:t>
            </a:r>
            <a:r>
              <a:rPr lang="en-US" sz="4000" b="0" i="0" u="none" strike="noStrike" cap="none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b="0" i="0" u="none" strike="noStrike" cap="none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ghi</a:t>
            </a:r>
            <a:r>
              <a:rPr lang="en-US" sz="4000" b="0" i="0" u="none" strike="noStrike" cap="none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b="0" i="0" u="none" strike="noStrike" cap="none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âm</a:t>
            </a:r>
            <a:r>
              <a:rPr lang="en-US" sz="4000" b="0" i="0" u="none" strike="noStrike" cap="none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b="0" i="0" u="none" strike="noStrike" cap="none" dirty="0" err="1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từ</a:t>
            </a:r>
            <a:r>
              <a:rPr lang="en-US" sz="4000" b="0" i="0" u="none" strike="noStrike" cap="none" dirty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b="0" i="0" u="none" strike="noStrike" cap="none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kh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ó</a:t>
            </a:r>
            <a:r>
              <a:rPr lang="en-US" sz="4000" dirty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đọc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sz="4000" dirty="0">
              <a:solidFill>
                <a:srgbClr val="7F6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6000"/>
              </a:buClr>
              <a:buSzPts val="4000"/>
              <a:buFont typeface="Arial"/>
              <a:buNone/>
            </a:pPr>
            <a:r>
              <a:rPr lang="en-US" sz="4000" dirty="0" err="1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Sử</a:t>
            </a:r>
            <a:r>
              <a:rPr lang="en-US" sz="4000" dirty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dụng</a:t>
            </a:r>
            <a:r>
              <a:rPr lang="en-US" sz="4000" dirty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Classkick</a:t>
            </a:r>
            <a:r>
              <a:rPr lang="en-US" sz="4000" dirty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cho</a:t>
            </a:r>
            <a:r>
              <a:rPr lang="en-US" sz="4000" dirty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ghi</a:t>
            </a:r>
            <a:r>
              <a:rPr lang="en-US" sz="4000" dirty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âm</a:t>
            </a:r>
            <a:r>
              <a:rPr lang="en-US" sz="4000" dirty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luyện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đọc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bài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Cái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trống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trường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em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6000"/>
              </a:buClr>
              <a:buSzPts val="4000"/>
              <a:buFont typeface="Arial"/>
              <a:buNone/>
            </a:pPr>
            <a:r>
              <a:rPr lang="en-US" sz="4000" b="0" i="0" u="none" strike="noStrike" cap="none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Sử</a:t>
            </a:r>
            <a:r>
              <a:rPr lang="en-US" sz="4000" b="0" i="0" u="none" strike="noStrike" cap="none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b="0" i="0" u="none" strike="noStrike" cap="none" dirty="0" err="1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dụng</a:t>
            </a:r>
            <a:r>
              <a:rPr lang="en-US" sz="4000" b="0" i="0" u="none" strike="noStrike" cap="none" dirty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b="0" i="0" u="none" strike="noStrike" cap="none" dirty="0" err="1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quzzi</a:t>
            </a:r>
            <a:r>
              <a:rPr lang="en-US" sz="4000" b="0" i="0" u="none" strike="noStrike" cap="none" dirty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b="0" i="0" u="none" strike="noStrike" cap="none" dirty="0" err="1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phần</a:t>
            </a:r>
            <a:r>
              <a:rPr lang="en-US" sz="4000" b="0" i="0" u="none" strike="noStrike" cap="none" dirty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b="0" i="0" u="none" strike="noStrike" cap="none" dirty="0" err="1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tìm</a:t>
            </a:r>
            <a:r>
              <a:rPr lang="en-US" sz="4000" b="0" i="0" u="none" strike="noStrike" cap="none" dirty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b="0" i="0" u="none" strike="noStrike" cap="none" dirty="0" err="1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hiểu</a:t>
            </a:r>
            <a:r>
              <a:rPr lang="en-US" sz="4000" b="0" i="0" u="none" strike="noStrike" cap="none" dirty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b="0" i="0" u="none" strike="noStrike" cap="none" dirty="0" err="1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bài</a:t>
            </a:r>
            <a:r>
              <a:rPr lang="en-US" sz="3200" b="0" i="0" u="none" strike="noStrike" cap="none" dirty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0A20FE26-1367-4A3F-85DE-8373044CA43F}"/>
              </a:ext>
            </a:extLst>
          </p:cNvPr>
          <p:cNvSpPr/>
          <p:nvPr/>
        </p:nvSpPr>
        <p:spPr>
          <a:xfrm>
            <a:off x="499864" y="425182"/>
            <a:ext cx="10995949" cy="596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19"/>
          </a:p>
        </p:txBody>
      </p:sp>
      <p:pic>
        <p:nvPicPr>
          <p:cNvPr id="15" name="图片 73732" descr="PPT素材-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64" y="113323"/>
            <a:ext cx="10543131" cy="596984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xmlns="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56366" y="3200682"/>
            <a:ext cx="11203016" cy="123495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1219139">
              <a:lnSpc>
                <a:spcPct val="150000"/>
              </a:lnSpc>
              <a:defRPr/>
            </a:pPr>
            <a:r>
              <a:rPr lang="en-US" altLang="zh-CN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altLang="zh-CN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altLang="zh-CN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endParaRPr lang="zh-CN" altLang="en-US" sz="49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SVN-Gretoon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7" name="图片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>
            <a:off x="10637196" y="39447"/>
            <a:ext cx="1285680" cy="1909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814" y="245541"/>
            <a:ext cx="3261485" cy="2424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图片 10">
            <a:extLst>
              <a:ext uri="{FF2B5EF4-FFF2-40B4-BE49-F238E27FC236}">
                <a16:creationId xmlns:a16="http://schemas.microsoft.com/office/drawing/2014/main" xmlns="" id="{3629FE9C-960A-473B-B9F3-6E7B8AB1A3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83" r="63070"/>
          <a:stretch/>
        </p:blipFill>
        <p:spPr>
          <a:xfrm>
            <a:off x="2462529" y="5795015"/>
            <a:ext cx="8396048" cy="94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83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2176" y="230571"/>
            <a:ext cx="66534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 </a:t>
            </a:r>
            <a:r>
              <a:rPr lang="en-US" sz="3200" b="1" dirty="0" smtClean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 TR</a:t>
            </a:r>
            <a:r>
              <a:rPr lang="vi-VN" sz="3200" b="1" dirty="0" smtClean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ƯỜNG</a:t>
            </a:r>
            <a:r>
              <a:rPr lang="en-US" sz="3200" b="1" dirty="0" smtClean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EM</a:t>
            </a:r>
            <a:endParaRPr lang="en-US" sz="3200" b="1" dirty="0">
              <a:solidFill>
                <a:srgbClr val="FF66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778" b="74630" l="16042" r="48385">
                        <a14:foregroundMark x1="16563" y1="44537" x2="25208" y2="51019"/>
                        <a14:foregroundMark x1="21146" y1="51481" x2="23490" y2="54352"/>
                        <a14:foregroundMark x1="16406" y1="46111" x2="18490" y2="49352"/>
                        <a14:foregroundMark x1="21458" y1="59907" x2="23906" y2="64074"/>
                        <a14:foregroundMark x1="47292" y1="34352" x2="47344" y2="49352"/>
                        <a14:foregroundMark x1="45417" y1="55000" x2="46354" y2="53333"/>
                        <a14:foregroundMark x1="44063" y1="47500" x2="45000" y2="49352"/>
                      </a14:backgroundRemoval>
                    </a14:imgEffect>
                  </a14:imgLayer>
                </a14:imgProps>
              </a:ext>
            </a:extLst>
          </a:blip>
          <a:srcRect l="15789" t="32885" r="69299" b="25478"/>
          <a:stretch/>
        </p:blipFill>
        <p:spPr>
          <a:xfrm>
            <a:off x="-87926" y="-402383"/>
            <a:ext cx="4622717" cy="7260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778" b="74630" l="16042" r="48385">
                        <a14:foregroundMark x1="16563" y1="44537" x2="25208" y2="51019"/>
                        <a14:foregroundMark x1="21146" y1="51481" x2="23490" y2="54352"/>
                        <a14:foregroundMark x1="16406" y1="46111" x2="18490" y2="49352"/>
                        <a14:foregroundMark x1="21458" y1="59907" x2="23906" y2="64074"/>
                        <a14:foregroundMark x1="47292" y1="34352" x2="47344" y2="49352"/>
                        <a14:foregroundMark x1="45417" y1="55000" x2="46354" y2="53333"/>
                        <a14:foregroundMark x1="44063" y1="47500" x2="45000" y2="49352"/>
                      </a14:backgroundRemoval>
                    </a14:imgEffect>
                  </a14:imgLayer>
                </a14:imgProps>
              </a:ext>
            </a:extLst>
          </a:blip>
          <a:srcRect l="30667" t="32886" r="51404" b="26156"/>
          <a:stretch/>
        </p:blipFill>
        <p:spPr>
          <a:xfrm>
            <a:off x="7823031" y="1073860"/>
            <a:ext cx="4501222" cy="578414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765" b="82963" l="51880" r="69173">
                        <a14:foregroundMark x1="63492" y1="51728" x2="64411" y2="64568"/>
                        <a14:foregroundMark x1="64411" y1="54198" x2="65748" y2="57901"/>
                        <a14:foregroundMark x1="65998" y1="63210" x2="65246" y2="63827"/>
                        <a14:foregroundMark x1="56140" y1="59012" x2="59649" y2="66543"/>
                        <a14:foregroundMark x1="59398" y1="64321" x2="60401" y2="65185"/>
                        <a14:foregroundMark x1="58145" y1="73457" x2="59148" y2="72840"/>
                        <a14:foregroundMark x1="59816" y1="73951" x2="60568" y2="72099"/>
                        <a14:foregroundMark x1="60067" y1="64321" x2="60067" y2="63951"/>
                        <a14:foregroundMark x1="62657" y1="56667" x2="62322" y2="56173"/>
                        <a14:foregroundMark x1="56391" y1="78889" x2="57059" y2="80000"/>
                        <a14:foregroundMark x1="55639" y1="70370" x2="55388" y2="72963"/>
                      </a14:backgroundRemoval>
                    </a14:imgEffect>
                  </a14:imgLayer>
                </a14:imgProps>
              </a:ext>
            </a:extLst>
          </a:blip>
          <a:srcRect l="52763" t="57629" r="37291" b="17303"/>
          <a:stretch/>
        </p:blipFill>
        <p:spPr>
          <a:xfrm>
            <a:off x="176875" y="4621584"/>
            <a:ext cx="1655463" cy="282340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817838" y="1077220"/>
            <a:ext cx="3976802" cy="4278030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</a:t>
            </a:r>
            <a:r>
              <a:rPr lang="vi-VN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ường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endParaRPr lang="en-US" sz="30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Mùa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hè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nghỉ</a:t>
            </a:r>
            <a:endParaRPr lang="en-US" sz="30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Suốt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tháng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liền</a:t>
            </a:r>
            <a:endParaRPr lang="en-US" sz="30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nằm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ngẫm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Buồn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hả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endParaRPr lang="en-US" sz="30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hè</a:t>
            </a:r>
            <a:endParaRPr lang="en-US" sz="30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Bọn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vắng</a:t>
            </a:r>
            <a:endParaRPr lang="en-US" sz="30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Chỉ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còn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ve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34218" y="1077219"/>
            <a:ext cx="4532545" cy="4278030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lặng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im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Nghiêng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trên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Chắc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mừng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quá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</a:t>
            </a:r>
          </a:p>
          <a:p>
            <a:pPr algn="just"/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Kìa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</a:t>
            </a:r>
            <a:r>
              <a:rPr lang="vi-VN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ă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mới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vang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</a:t>
            </a:r>
            <a:r>
              <a:rPr lang="vi-VN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bừng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-47559" y="-31913"/>
            <a:ext cx="3338015" cy="1940706"/>
            <a:chOff x="249608" y="463414"/>
            <a:chExt cx="3338015" cy="1940706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352" b="28953" l="53750" r="9531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96" t="8695" r="-431" b="71981"/>
            <a:stretch/>
          </p:blipFill>
          <p:spPr>
            <a:xfrm>
              <a:off x="249608" y="463414"/>
              <a:ext cx="3338015" cy="1940706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705681" y="1250912"/>
              <a:ext cx="25275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Đọc</a:t>
              </a:r>
              <a:r>
                <a:rPr lang="en-US" sz="32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nối</a:t>
              </a:r>
              <a:r>
                <a:rPr lang="en-US" sz="32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tiếp</a:t>
              </a:r>
              <a:endPara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Oval 1"/>
          <p:cNvSpPr/>
          <p:nvPr/>
        </p:nvSpPr>
        <p:spPr>
          <a:xfrm>
            <a:off x="2545918" y="1114302"/>
            <a:ext cx="346363" cy="40440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318682" y="1114302"/>
            <a:ext cx="346363" cy="40440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5" name="Oval 24"/>
          <p:cNvSpPr/>
          <p:nvPr/>
        </p:nvSpPr>
        <p:spPr>
          <a:xfrm>
            <a:off x="2545918" y="3169892"/>
            <a:ext cx="346363" cy="40440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6318682" y="3169892"/>
            <a:ext cx="346363" cy="40440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95310" y="5479290"/>
            <a:ext cx="2162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16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368" y="-175129"/>
            <a:ext cx="8887145" cy="7311309"/>
          </a:xfrm>
          <a:prstGeom prst="rect">
            <a:avLst/>
          </a:prstGeom>
        </p:spPr>
      </p:pic>
      <p:pic>
        <p:nvPicPr>
          <p:cNvPr id="19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21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11">
            <a:extLst>
              <a:ext uri="{FF2B5EF4-FFF2-40B4-BE49-F238E27FC236}">
                <a16:creationId xmlns:a16="http://schemas.microsoft.com/office/drawing/2014/main" xmlns="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68569" y="2135733"/>
            <a:ext cx="6418608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1219170">
              <a:defRPr/>
            </a:pPr>
            <a:r>
              <a:rPr lang="en-US" altLang="zh-CN" sz="5400" b="1" spc="800" dirty="0" err="1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altLang="zh-CN" sz="5400" b="1" spc="800" dirty="0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5400" b="1" spc="800" dirty="0" err="1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hiểu</a:t>
            </a:r>
            <a:r>
              <a:rPr lang="en-US" altLang="zh-CN" sz="5400" b="1" spc="800" dirty="0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5400" b="1" spc="800" dirty="0" err="1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lang="zh-CN" altLang="en-US" sz="5400" b="1" spc="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37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4">
            <a:extLst>
              <a:ext uri="{FF2B5EF4-FFF2-40B4-BE49-F238E27FC236}">
                <a16:creationId xmlns:a16="http://schemas.microsoft.com/office/drawing/2014/main" xmlns="" id="{1C3256A2-416D-4670-AD10-0133FCC14D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50" r="14625"/>
          <a:stretch/>
        </p:blipFill>
        <p:spPr>
          <a:xfrm>
            <a:off x="-24309" y="0"/>
            <a:ext cx="13034456" cy="71387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778" b="74630" l="16042" r="48385">
                        <a14:foregroundMark x1="16563" y1="44537" x2="25208" y2="51019"/>
                        <a14:foregroundMark x1="21146" y1="51481" x2="23490" y2="54352"/>
                        <a14:foregroundMark x1="16406" y1="46111" x2="18490" y2="49352"/>
                        <a14:foregroundMark x1="21458" y1="59907" x2="23906" y2="64074"/>
                        <a14:foregroundMark x1="47292" y1="34352" x2="47344" y2="49352"/>
                        <a14:foregroundMark x1="45417" y1="55000" x2="46354" y2="53333"/>
                        <a14:foregroundMark x1="44063" y1="47500" x2="45000" y2="49352"/>
                      </a14:backgroundRemoval>
                    </a14:imgEffect>
                  </a14:imgLayer>
                </a14:imgProps>
              </a:ext>
            </a:extLst>
          </a:blip>
          <a:srcRect l="30667" t="32886" r="51404" b="26156"/>
          <a:stretch/>
        </p:blipFill>
        <p:spPr>
          <a:xfrm>
            <a:off x="7775705" y="1073860"/>
            <a:ext cx="4501222" cy="578414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0" y="240853"/>
            <a:ext cx="8999621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53209" y="1001080"/>
            <a:ext cx="8999621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1, 2</a:t>
            </a:r>
            <a:endParaRPr lang="en-US" sz="3600" b="1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-2" y="1741609"/>
            <a:ext cx="11486148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endParaRPr lang="en-US" sz="36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53207" y="3040545"/>
            <a:ext cx="8999621" cy="21118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Tx/>
              <a:buChar char="-"/>
            </a:pP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nghỉ</a:t>
            </a:r>
            <a:endParaRPr lang="en-US" sz="3600" b="1" dirty="0" smtClean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571500" indent="-571500">
              <a:buFontTx/>
              <a:buChar char="-"/>
            </a:pP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nằm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ngẫm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endParaRPr lang="en-US" sz="3600" b="1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571500" indent="-571500">
              <a:buFontTx/>
              <a:buChar char="-"/>
            </a:pP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buồn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vắng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b="1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32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22807" t="21189" r="48246" b="33119"/>
          <a:stretch/>
        </p:blipFill>
        <p:spPr>
          <a:xfrm>
            <a:off x="0" y="2958361"/>
            <a:ext cx="4607066" cy="4090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图片 4">
            <a:extLst>
              <a:ext uri="{FF2B5EF4-FFF2-40B4-BE49-F238E27FC236}">
                <a16:creationId xmlns:a16="http://schemas.microsoft.com/office/drawing/2014/main" xmlns="" id="{1C3256A2-416D-4670-AD10-0133FCC14D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50" r="14625"/>
          <a:stretch/>
        </p:blipFill>
        <p:spPr>
          <a:xfrm flipH="1">
            <a:off x="538151" y="-3480"/>
            <a:ext cx="11570840" cy="672164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903621" y="202529"/>
            <a:ext cx="9205370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903621" y="1245137"/>
            <a:ext cx="7802298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hiệu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b="1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134837" y="2382628"/>
            <a:ext cx="8761906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*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xúc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145217" y="3310927"/>
            <a:ext cx="6569183" cy="16315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xúc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tưng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bừng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b="1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93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67" b="99861" l="78" r="99688">
                        <a14:foregroundMark x1="59453" y1="32917" x2="70625" y2="77083"/>
                        <a14:foregroundMark x1="78594" y1="66667" x2="85625" y2="83056"/>
                        <a14:foregroundMark x1="95703" y1="3750" x2="99219" y2="95278"/>
                        <a14:foregroundMark x1="76406" y1="14444" x2="86094" y2="16944"/>
                        <a14:backgroundMark x1="1250" y1="2778" x2="938" y2="65556"/>
                        <a14:backgroundMark x1="938" y1="65556" x2="53125" y2="66111"/>
                        <a14:backgroundMark x1="53125" y1="66111" x2="52812" y2="3056"/>
                        <a14:backgroundMark x1="52812" y1="3056" x2="1563" y2="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13923"/>
            <a:ext cx="10668000" cy="58884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96" b="85069" l="2000" r="32375">
                        <a14:foregroundMark x1="27625" y1="18924" x2="24625" y2="32118"/>
                        <a14:foregroundMark x1="28625" y1="18056" x2="28750" y2="23438"/>
                        <a14:foregroundMark x1="26125" y1="17708" x2="29625" y2="27083"/>
                        <a14:foregroundMark x1="28250" y1="17535" x2="31125" y2="16319"/>
                        <a14:foregroundMark x1="31125" y1="16319" x2="30500" y2="27431"/>
                        <a14:foregroundMark x1="30500" y1="27431" x2="25750" y2="269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842" t="15673" r="68021" b="-6433"/>
          <a:stretch/>
        </p:blipFill>
        <p:spPr>
          <a:xfrm>
            <a:off x="-448176" y="2042222"/>
            <a:ext cx="3126205" cy="6224338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705852" y="185624"/>
            <a:ext cx="12304295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678029" y="1593043"/>
            <a:ext cx="4997617" cy="3636683"/>
            <a:chOff x="2678029" y="1593043"/>
            <a:chExt cx="4997617" cy="3636683"/>
          </a:xfrm>
        </p:grpSpPr>
        <p:sp>
          <p:nvSpPr>
            <p:cNvPr id="5" name="Rounded Rectangle 4"/>
            <p:cNvSpPr/>
            <p:nvPr/>
          </p:nvSpPr>
          <p:spPr>
            <a:xfrm>
              <a:off x="2678029" y="1593043"/>
              <a:ext cx="4997617" cy="3636683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112168" y="2257222"/>
              <a:ext cx="4443664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Buồn</a:t>
              </a:r>
              <a:r>
                <a:rPr lang="en-US" sz="3600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không</a:t>
              </a:r>
              <a:r>
                <a:rPr lang="en-US" sz="3600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hả</a:t>
              </a:r>
              <a:r>
                <a:rPr lang="en-US" sz="3600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trống</a:t>
              </a:r>
              <a:endParaRPr lang="en-US" sz="3600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r>
                <a:rPr lang="en-US" sz="3600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Trong</a:t>
              </a:r>
              <a:r>
                <a:rPr lang="en-US" sz="3600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</a:t>
              </a:r>
              <a:r>
                <a:rPr lang="en-US" sz="3600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ngày</a:t>
              </a:r>
              <a:r>
                <a:rPr lang="en-US" sz="3600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hè</a:t>
              </a:r>
              <a:endParaRPr lang="en-US" sz="3600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r>
                <a:rPr lang="en-US" sz="3600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Bọn</a:t>
              </a:r>
              <a:r>
                <a:rPr lang="en-US" sz="3600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mình</a:t>
              </a:r>
              <a:r>
                <a:rPr lang="en-US" sz="3600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</a:t>
              </a:r>
              <a:r>
                <a:rPr lang="en-US" sz="3600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vắng</a:t>
              </a:r>
              <a:endParaRPr lang="en-US" sz="3600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r>
                <a:rPr lang="en-US" sz="3600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Chỉ</a:t>
              </a:r>
              <a:r>
                <a:rPr lang="en-US" sz="3600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còn</a:t>
              </a:r>
              <a:r>
                <a:rPr lang="en-US" sz="3600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tiếng</a:t>
              </a:r>
              <a:r>
                <a:rPr lang="en-US" sz="3600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ve</a:t>
              </a:r>
              <a:endParaRPr lang="en-US" sz="36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952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559" y="0"/>
            <a:ext cx="12492559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486912" y="232610"/>
            <a:ext cx="5416330" cy="6392779"/>
          </a:xfrm>
          <a:prstGeom prst="roundRect">
            <a:avLst/>
          </a:prstGeom>
          <a:solidFill>
            <a:schemeClr val="bg1">
              <a:alpha val="74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6486912" y="687623"/>
            <a:ext cx="5416330" cy="19248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486912" y="3067466"/>
            <a:ext cx="5416330" cy="19248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=&gt;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gắn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thiết</a:t>
            </a:r>
            <a:r>
              <a:rPr lang="en-US" sz="3600" b="1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gần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gũi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b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b="1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89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2176" y="230571"/>
            <a:ext cx="66534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 </a:t>
            </a:r>
            <a:r>
              <a:rPr lang="en-US" sz="3200" b="1" dirty="0" smtClean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 TR</a:t>
            </a:r>
            <a:r>
              <a:rPr lang="vi-VN" sz="3200" b="1" dirty="0" smtClean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ƯỜNG</a:t>
            </a:r>
            <a:r>
              <a:rPr lang="en-US" sz="3200" b="1" dirty="0" smtClean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EM</a:t>
            </a:r>
            <a:endParaRPr lang="en-US" sz="3200" b="1" dirty="0">
              <a:solidFill>
                <a:srgbClr val="FF66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778" b="74630" l="16042" r="48385">
                        <a14:foregroundMark x1="16563" y1="44537" x2="25208" y2="51019"/>
                        <a14:foregroundMark x1="21146" y1="51481" x2="23490" y2="54352"/>
                        <a14:foregroundMark x1="16406" y1="46111" x2="18490" y2="49352"/>
                        <a14:foregroundMark x1="21458" y1="59907" x2="23906" y2="64074"/>
                        <a14:foregroundMark x1="47292" y1="34352" x2="47344" y2="49352"/>
                        <a14:foregroundMark x1="45417" y1="55000" x2="46354" y2="53333"/>
                        <a14:foregroundMark x1="44063" y1="47500" x2="45000" y2="49352"/>
                      </a14:backgroundRemoval>
                    </a14:imgEffect>
                  </a14:imgLayer>
                </a14:imgProps>
              </a:ext>
            </a:extLst>
          </a:blip>
          <a:srcRect l="15789" t="32885" r="69299" b="25478"/>
          <a:stretch/>
        </p:blipFill>
        <p:spPr>
          <a:xfrm>
            <a:off x="-87926" y="-402383"/>
            <a:ext cx="4622717" cy="7260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778" b="74630" l="16042" r="48385">
                        <a14:foregroundMark x1="16563" y1="44537" x2="25208" y2="51019"/>
                        <a14:foregroundMark x1="21146" y1="51481" x2="23490" y2="54352"/>
                        <a14:foregroundMark x1="16406" y1="46111" x2="18490" y2="49352"/>
                        <a14:foregroundMark x1="21458" y1="59907" x2="23906" y2="64074"/>
                        <a14:foregroundMark x1="47292" y1="34352" x2="47344" y2="49352"/>
                        <a14:foregroundMark x1="45417" y1="55000" x2="46354" y2="53333"/>
                        <a14:foregroundMark x1="44063" y1="47500" x2="45000" y2="49352"/>
                      </a14:backgroundRemoval>
                    </a14:imgEffect>
                  </a14:imgLayer>
                </a14:imgProps>
              </a:ext>
            </a:extLst>
          </a:blip>
          <a:srcRect l="30667" t="32886" r="51404" b="26156"/>
          <a:stretch/>
        </p:blipFill>
        <p:spPr>
          <a:xfrm>
            <a:off x="7823031" y="1073860"/>
            <a:ext cx="4501222" cy="578414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765" b="82963" l="51880" r="69173">
                        <a14:foregroundMark x1="63492" y1="51728" x2="64411" y2="64568"/>
                        <a14:foregroundMark x1="64411" y1="54198" x2="65748" y2="57901"/>
                        <a14:foregroundMark x1="65998" y1="63210" x2="65246" y2="63827"/>
                        <a14:foregroundMark x1="56140" y1="59012" x2="59649" y2="66543"/>
                        <a14:foregroundMark x1="59398" y1="64321" x2="60401" y2="65185"/>
                        <a14:foregroundMark x1="58145" y1="73457" x2="59148" y2="72840"/>
                        <a14:foregroundMark x1="59816" y1="73951" x2="60568" y2="72099"/>
                        <a14:foregroundMark x1="60067" y1="64321" x2="60067" y2="63951"/>
                        <a14:foregroundMark x1="62657" y1="56667" x2="62322" y2="56173"/>
                        <a14:foregroundMark x1="56391" y1="78889" x2="57059" y2="80000"/>
                        <a14:foregroundMark x1="55639" y1="70370" x2="55388" y2="72963"/>
                      </a14:backgroundRemoval>
                    </a14:imgEffect>
                  </a14:imgLayer>
                </a14:imgProps>
              </a:ext>
            </a:extLst>
          </a:blip>
          <a:srcRect l="52763" t="57629" r="37291" b="17303"/>
          <a:stretch/>
        </p:blipFill>
        <p:spPr>
          <a:xfrm>
            <a:off x="176875" y="4621584"/>
            <a:ext cx="1655463" cy="282340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817838" y="1077220"/>
            <a:ext cx="3976802" cy="4278030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</a:t>
            </a:r>
            <a:r>
              <a:rPr lang="vi-VN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ường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endParaRPr lang="en-US" sz="30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Mùa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hè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nghỉ</a:t>
            </a:r>
            <a:endParaRPr lang="en-US" sz="30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Suốt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tháng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liền</a:t>
            </a:r>
            <a:endParaRPr lang="en-US" sz="30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nằm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ngẫm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Buồn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hả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endParaRPr lang="en-US" sz="30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hè</a:t>
            </a:r>
            <a:endParaRPr lang="en-US" sz="30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Bọn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vắng</a:t>
            </a:r>
            <a:endParaRPr lang="en-US" sz="30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Chỉ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còn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ve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34218" y="1077219"/>
            <a:ext cx="4532545" cy="4278030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lặng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im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Nghiêng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trên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Chắc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mừng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quá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</a:t>
            </a:r>
          </a:p>
          <a:p>
            <a:pPr algn="just"/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Kìa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</a:t>
            </a:r>
            <a:r>
              <a:rPr lang="vi-VN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ă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mới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vang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</a:t>
            </a:r>
            <a:r>
              <a:rPr lang="vi-VN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bừng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-47559" y="-31913"/>
            <a:ext cx="3338015" cy="1940706"/>
            <a:chOff x="249608" y="463414"/>
            <a:chExt cx="3338015" cy="1940706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352" b="28953" l="53750" r="9531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96" t="8695" r="-431" b="71981"/>
            <a:stretch/>
          </p:blipFill>
          <p:spPr>
            <a:xfrm>
              <a:off x="249608" y="463414"/>
              <a:ext cx="3338015" cy="1940706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705681" y="1250912"/>
              <a:ext cx="25275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Đọc</a:t>
              </a:r>
              <a:r>
                <a:rPr lang="en-US" sz="32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nối</a:t>
              </a:r>
              <a:r>
                <a:rPr lang="en-US" sz="32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tiếp</a:t>
              </a:r>
              <a:endPara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Oval 1"/>
          <p:cNvSpPr/>
          <p:nvPr/>
        </p:nvSpPr>
        <p:spPr>
          <a:xfrm>
            <a:off x="2545918" y="1114302"/>
            <a:ext cx="346363" cy="40440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318682" y="1114302"/>
            <a:ext cx="346363" cy="40440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5" name="Oval 24"/>
          <p:cNvSpPr/>
          <p:nvPr/>
        </p:nvSpPr>
        <p:spPr>
          <a:xfrm>
            <a:off x="2545918" y="3169892"/>
            <a:ext cx="346363" cy="40440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6318682" y="3169892"/>
            <a:ext cx="346363" cy="40440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95310" y="5479290"/>
            <a:ext cx="2162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66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8846" y="367875"/>
            <a:ext cx="10766099" cy="6704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14"/>
          <p:cNvPicPr preferRelativeResize="0"/>
          <p:nvPr/>
        </p:nvPicPr>
        <p:blipFill rotWithShape="1">
          <a:blip r:embed="rId4">
            <a:alphaModFix/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3" name="Google Shape;293;p14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294" name="Google Shape;294;p14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 w="12700" cap="flat" cmpd="sng">
              <a:solidFill>
                <a:srgbClr val="71C6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14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 w="12700" cap="flat" cmpd="sng">
              <a:solidFill>
                <a:srgbClr val="71C6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96" name="Google Shape;296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978140">
            <a:off x="1639556" y="870992"/>
            <a:ext cx="2864392" cy="2423717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14"/>
          <p:cNvSpPr txBox="1"/>
          <p:nvPr/>
        </p:nvSpPr>
        <p:spPr>
          <a:xfrm>
            <a:off x="2695396" y="3325014"/>
            <a:ext cx="7633146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Tạm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biệt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và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hẹn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gặp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lại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</a:t>
            </a:r>
            <a:endParaRPr sz="1600" dirty="0">
              <a:latin typeface="Jokerman" panose="04090605060D06020702" pitchFamily="82" charset="0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các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con </a:t>
            </a: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vào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những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tiết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học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sau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!</a:t>
            </a:r>
            <a:endParaRPr sz="1600" dirty="0">
              <a:latin typeface="Jokerman" panose="04090605060D06020702" pitchFamily="82" charset="0"/>
            </a:endParaRPr>
          </a:p>
        </p:txBody>
      </p:sp>
      <p:pic>
        <p:nvPicPr>
          <p:cNvPr id="298" name="Google Shape;298;p14" descr="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4"/>
          <p:cNvPicPr preferRelativeResize="0"/>
          <p:nvPr/>
        </p:nvPicPr>
        <p:blipFill rotWithShape="1">
          <a:blip r:embed="rId7">
            <a:alphaModFix/>
          </a:blip>
          <a:srcRect l="27294" t="7312" r="32213" b="28913"/>
          <a:stretch/>
        </p:blipFill>
        <p:spPr>
          <a:xfrm rot="-2097298">
            <a:off x="579303" y="1449014"/>
            <a:ext cx="2088829" cy="3102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14" descr="Dơi, chim và họ nhà thú | Mầm Non Đô Thị Sài Đồ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281665" y="424494"/>
            <a:ext cx="2823830" cy="1411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49547" y="367875"/>
            <a:ext cx="1720818" cy="1196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23732" y="-19522"/>
            <a:ext cx="12336855" cy="259141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dist="50800" dir="5400000" algn="ctr" rotWithShape="0">
              <a:srgbClr val="000000">
                <a:alpha val="26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/>
            <a:endParaRPr lang="en-US" sz="2400" dirty="0"/>
          </a:p>
        </p:txBody>
      </p:sp>
      <p:sp>
        <p:nvSpPr>
          <p:cNvPr id="18" name="Flowchart: Document 17"/>
          <p:cNvSpPr/>
          <p:nvPr/>
        </p:nvSpPr>
        <p:spPr>
          <a:xfrm>
            <a:off x="-57598" y="14346"/>
            <a:ext cx="12336855" cy="23696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/>
            <a:endParaRPr lang="en-US" sz="3200" dirty="0"/>
          </a:p>
        </p:txBody>
      </p:sp>
      <p:grpSp>
        <p:nvGrpSpPr>
          <p:cNvPr id="2" name="Group 1"/>
          <p:cNvGrpSpPr/>
          <p:nvPr/>
        </p:nvGrpSpPr>
        <p:grpSpPr>
          <a:xfrm>
            <a:off x="3094674" y="2993518"/>
            <a:ext cx="9097326" cy="1300191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531084" y="2877296"/>
            <a:ext cx="1323109" cy="1323109"/>
            <a:chOff x="1212273" y="1084984"/>
            <a:chExt cx="992332" cy="992332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Oval 8"/>
            <p:cNvSpPr/>
            <p:nvPr/>
          </p:nvSpPr>
          <p:spPr>
            <a:xfrm>
              <a:off x="1212273" y="1084984"/>
              <a:ext cx="992332" cy="992332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1252971" y="1095375"/>
              <a:ext cx="914400" cy="914400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525145" y="204157"/>
            <a:ext cx="2217721" cy="1990009"/>
            <a:chOff x="-2957976" y="-1125796"/>
            <a:chExt cx="2469633" cy="2296731"/>
          </a:xfrm>
        </p:grpSpPr>
        <p:sp>
          <p:nvSpPr>
            <p:cNvPr id="26" name="Oval 25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00B0F0"/>
            </a:soli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5" name="Oval 24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9" name="Oval 1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rgbClr val="FFFF99"/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3532864" y="1045920"/>
            <a:ext cx="2382188" cy="677044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Tuần</a:t>
            </a:r>
            <a:r>
              <a:rPr lang="en-US" sz="3600" b="1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06548" y="558174"/>
            <a:ext cx="6347443" cy="1354152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8000" b="1" dirty="0" err="1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Chủ</a:t>
            </a:r>
            <a:r>
              <a:rPr lang="en-US" sz="80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b="1" dirty="0" err="1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đề</a:t>
            </a:r>
            <a:r>
              <a:rPr lang="en-US" sz="80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b="1" dirty="0" smtClean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2</a:t>
            </a:r>
            <a:endParaRPr lang="en-US" sz="8000" b="1" dirty="0">
              <a:ln w="3175">
                <a:solidFill>
                  <a:schemeClr val="bg1"/>
                </a:solidFill>
              </a:ln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56571" y="3068434"/>
            <a:ext cx="1320800" cy="127214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iCiel Cadena" panose="02000503000000020004" pitchFamily="2" charset="0"/>
                <a:ea typeface="Arial-Rounded" pitchFamily="34" charset="0"/>
                <a:cs typeface="Arial-Rounded" pitchFamily="34" charset="0"/>
              </a:rPr>
              <a:t>Bài</a:t>
            </a:r>
            <a:endParaRPr lang="en-US" sz="3200" b="1" dirty="0">
              <a:solidFill>
                <a:schemeClr val="bg1"/>
              </a:solidFill>
              <a:latin typeface="iCiel Cadena" panose="02000503000000020004" pitchFamily="2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4267" b="1" dirty="0" smtClean="0">
                <a:solidFill>
                  <a:schemeClr val="bg1"/>
                </a:solidFill>
                <a:latin typeface="iCiel Cadena" panose="02000503000000020004" pitchFamily="2" charset="0"/>
                <a:ea typeface="Arial-Rounded" pitchFamily="34" charset="0"/>
                <a:cs typeface="Times New Roman" pitchFamily="18" charset="0"/>
              </a:rPr>
              <a:t>11</a:t>
            </a:r>
            <a:endParaRPr lang="en-US" sz="4267" b="1" dirty="0">
              <a:solidFill>
                <a:schemeClr val="bg1"/>
              </a:solidFill>
              <a:latin typeface="iCiel Cadena" panose="02000503000000020004" pitchFamily="2" charset="0"/>
              <a:ea typeface="Arial-Rounded" pitchFamily="34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90332" y="3179360"/>
            <a:ext cx="7291523" cy="800154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TRỐNG TRƯỜNG EM</a:t>
            </a:r>
            <a:endParaRPr lang="en-US" sz="4400" b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7933"/>
            <a:ext cx="178117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76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6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474360" y="1274933"/>
            <a:ext cx="9966092" cy="58471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0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3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3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?</a:t>
            </a:r>
            <a:endParaRPr lang="en-US" sz="3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12381" y="475651"/>
            <a:ext cx="1714770" cy="706589"/>
            <a:chOff x="9566064" y="964372"/>
            <a:chExt cx="5446164" cy="698253"/>
          </a:xfrm>
        </p:grpSpPr>
        <p:sp>
          <p:nvSpPr>
            <p:cNvPr id="11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3200"/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3200"/>
            </a:p>
          </p:txBody>
        </p:sp>
        <p:sp>
          <p:nvSpPr>
            <p:cNvPr id="13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r>
                <a:rPr lang="en-US" sz="3200" dirty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253" b="57367" l="20008" r="26232"/>
                    </a14:imgEffect>
                  </a14:imgLayer>
                </a14:imgProps>
              </a:ext>
            </a:extLst>
          </a:blip>
          <a:srcRect l="19230" t="49364" r="72990" b="41744"/>
          <a:stretch/>
        </p:blipFill>
        <p:spPr>
          <a:xfrm>
            <a:off x="82882" y="1188164"/>
            <a:ext cx="1391479" cy="8945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0877" t="36160" r="46799" b="30000"/>
          <a:stretch/>
        </p:blipFill>
        <p:spPr>
          <a:xfrm>
            <a:off x="1474360" y="2158867"/>
            <a:ext cx="4637681" cy="395444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4036" t="37018" r="25072" b="29142"/>
          <a:stretch/>
        </p:blipFill>
        <p:spPr>
          <a:xfrm>
            <a:off x="6344886" y="2221565"/>
            <a:ext cx="4274988" cy="38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06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266939"/>
            <a:ext cx="12192000" cy="74471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6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12381" y="475651"/>
            <a:ext cx="1714770" cy="706589"/>
            <a:chOff x="9566064" y="964372"/>
            <a:chExt cx="5446164" cy="698253"/>
          </a:xfrm>
        </p:grpSpPr>
        <p:sp>
          <p:nvSpPr>
            <p:cNvPr id="11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3200"/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3200"/>
            </a:p>
          </p:txBody>
        </p:sp>
        <p:sp>
          <p:nvSpPr>
            <p:cNvPr id="13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r>
                <a:rPr lang="en-US" sz="3200" dirty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83979" y="1438076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</a:t>
            </a:r>
            <a:r>
              <a:rPr lang="vi-VN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Mùa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hè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nghỉ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Suốt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tháng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liền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nằm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ngẫm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Buồn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hả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hè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Bọn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vắng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Chỉ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còn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ve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4297680" y="1517806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lặng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im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Nghiêng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trên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Chắc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mừng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quá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</a:t>
            </a:r>
          </a:p>
          <a:p>
            <a:pPr lvl="0" algn="just"/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Kìa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</a:p>
          <a:p>
            <a:pPr lvl="0"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</a:t>
            </a:r>
          </a:p>
          <a:p>
            <a:pPr lvl="0"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</a:t>
            </a:r>
            <a:r>
              <a:rPr lang="vi-VN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ă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mới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vang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</a:t>
            </a:r>
            <a:r>
              <a:rPr lang="vi-VN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bừng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131979" y="631887"/>
            <a:ext cx="53479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2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sz="32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32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</a:t>
            </a:r>
            <a:r>
              <a:rPr lang="vi-VN" sz="32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ƯỜNG</a:t>
            </a:r>
            <a:r>
              <a:rPr lang="en-US" sz="32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endParaRPr lang="en-US" sz="3200" b="1" dirty="0">
              <a:solidFill>
                <a:srgbClr val="FF66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778" b="74630" l="16042" r="48385">
                        <a14:foregroundMark x1="16563" y1="44537" x2="25208" y2="51019"/>
                        <a14:foregroundMark x1="21146" y1="51481" x2="23490" y2="54352"/>
                        <a14:foregroundMark x1="16406" y1="46111" x2="18490" y2="49352"/>
                        <a14:foregroundMark x1="21458" y1="59907" x2="23906" y2="64074"/>
                        <a14:foregroundMark x1="47292" y1="34352" x2="47344" y2="49352"/>
                        <a14:foregroundMark x1="45417" y1="55000" x2="46354" y2="53333"/>
                        <a14:foregroundMark x1="44063" y1="47500" x2="45000" y2="49352"/>
                      </a14:backgroundRemoval>
                    </a14:imgEffect>
                  </a14:imgLayer>
                </a14:imgProps>
              </a:ext>
            </a:extLst>
          </a:blip>
          <a:srcRect l="30667" t="32886" r="51404" b="26156"/>
          <a:stretch/>
        </p:blipFill>
        <p:spPr>
          <a:xfrm>
            <a:off x="7823031" y="1073860"/>
            <a:ext cx="4501222" cy="578414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869885" y="5977286"/>
            <a:ext cx="190629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50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2176" y="230571"/>
            <a:ext cx="66534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 </a:t>
            </a:r>
            <a:r>
              <a:rPr lang="en-US" sz="3200" b="1" dirty="0" smtClean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 TR</a:t>
            </a:r>
            <a:r>
              <a:rPr lang="vi-VN" sz="3200" b="1" dirty="0" smtClean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ƯỜNG</a:t>
            </a:r>
            <a:r>
              <a:rPr lang="en-US" sz="3200" b="1" dirty="0" smtClean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EM</a:t>
            </a:r>
            <a:endParaRPr lang="en-US" sz="3200" b="1" dirty="0">
              <a:solidFill>
                <a:srgbClr val="FF66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778" b="74630" l="16042" r="48385">
                        <a14:foregroundMark x1="16563" y1="44537" x2="25208" y2="51019"/>
                        <a14:foregroundMark x1="21146" y1="51481" x2="23490" y2="54352"/>
                        <a14:foregroundMark x1="16406" y1="46111" x2="18490" y2="49352"/>
                        <a14:foregroundMark x1="21458" y1="59907" x2="23906" y2="64074"/>
                        <a14:foregroundMark x1="47292" y1="34352" x2="47344" y2="49352"/>
                        <a14:foregroundMark x1="45417" y1="55000" x2="46354" y2="53333"/>
                        <a14:foregroundMark x1="44063" y1="47500" x2="45000" y2="49352"/>
                      </a14:backgroundRemoval>
                    </a14:imgEffect>
                  </a14:imgLayer>
                </a14:imgProps>
              </a:ext>
            </a:extLst>
          </a:blip>
          <a:srcRect l="15789" t="32885" r="69299" b="25478"/>
          <a:stretch/>
        </p:blipFill>
        <p:spPr>
          <a:xfrm>
            <a:off x="-87926" y="-402383"/>
            <a:ext cx="4622717" cy="7260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778" b="74630" l="16042" r="48385">
                        <a14:foregroundMark x1="16563" y1="44537" x2="25208" y2="51019"/>
                        <a14:foregroundMark x1="21146" y1="51481" x2="23490" y2="54352"/>
                        <a14:foregroundMark x1="16406" y1="46111" x2="18490" y2="49352"/>
                        <a14:foregroundMark x1="21458" y1="59907" x2="23906" y2="64074"/>
                        <a14:foregroundMark x1="47292" y1="34352" x2="47344" y2="49352"/>
                        <a14:foregroundMark x1="45417" y1="55000" x2="46354" y2="53333"/>
                        <a14:foregroundMark x1="44063" y1="47500" x2="45000" y2="49352"/>
                      </a14:backgroundRemoval>
                    </a14:imgEffect>
                  </a14:imgLayer>
                </a14:imgProps>
              </a:ext>
            </a:extLst>
          </a:blip>
          <a:srcRect l="30667" t="32886" r="51404" b="26156"/>
          <a:stretch/>
        </p:blipFill>
        <p:spPr>
          <a:xfrm>
            <a:off x="7823031" y="1073860"/>
            <a:ext cx="4501222" cy="578414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765" b="82963" l="51880" r="69173">
                        <a14:foregroundMark x1="63492" y1="51728" x2="64411" y2="64568"/>
                        <a14:foregroundMark x1="64411" y1="54198" x2="65748" y2="57901"/>
                        <a14:foregroundMark x1="65998" y1="63210" x2="65246" y2="63827"/>
                        <a14:foregroundMark x1="56140" y1="59012" x2="59649" y2="66543"/>
                        <a14:foregroundMark x1="59398" y1="64321" x2="60401" y2="65185"/>
                        <a14:foregroundMark x1="58145" y1="73457" x2="59148" y2="72840"/>
                        <a14:foregroundMark x1="59816" y1="73951" x2="60568" y2="72099"/>
                        <a14:foregroundMark x1="60067" y1="64321" x2="60067" y2="63951"/>
                        <a14:foregroundMark x1="62657" y1="56667" x2="62322" y2="56173"/>
                        <a14:foregroundMark x1="56391" y1="78889" x2="57059" y2="80000"/>
                        <a14:foregroundMark x1="55639" y1="70370" x2="55388" y2="72963"/>
                      </a14:backgroundRemoval>
                    </a14:imgEffect>
                  </a14:imgLayer>
                </a14:imgProps>
              </a:ext>
            </a:extLst>
          </a:blip>
          <a:srcRect l="52763" t="57629" r="37291" b="17303"/>
          <a:stretch/>
        </p:blipFill>
        <p:spPr>
          <a:xfrm>
            <a:off x="176875" y="4621584"/>
            <a:ext cx="1655463" cy="282340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817838" y="1077220"/>
            <a:ext cx="3976802" cy="4278030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</a:t>
            </a:r>
            <a:r>
              <a:rPr lang="vi-VN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ường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endParaRPr lang="en-US" sz="30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Mùa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hè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nghỉ</a:t>
            </a:r>
            <a:endParaRPr lang="en-US" sz="30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Suốt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tháng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liền</a:t>
            </a:r>
            <a:endParaRPr lang="en-US" sz="30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nằm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ngẫm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Buồn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hả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endParaRPr lang="en-US" sz="30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hè</a:t>
            </a:r>
            <a:endParaRPr lang="en-US" sz="30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Bọn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vắng</a:t>
            </a:r>
            <a:endParaRPr lang="en-US" sz="30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Chỉ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còn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ve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34218" y="1077219"/>
            <a:ext cx="4532545" cy="4278030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lặng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im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Nghiêng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trên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Chắc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mừng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quá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</a:t>
            </a:r>
          </a:p>
          <a:p>
            <a:pPr algn="just"/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Kìa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</a:t>
            </a:r>
            <a:r>
              <a:rPr lang="vi-VN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ă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mới</a:t>
            </a:r>
            <a:endParaRPr lang="en-US" sz="30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vang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</a:t>
            </a:r>
            <a:r>
              <a:rPr lang="vi-VN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bừng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-47559" y="-31913"/>
            <a:ext cx="3338015" cy="1940706"/>
            <a:chOff x="249608" y="463414"/>
            <a:chExt cx="3338015" cy="1940706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352" b="28953" l="53750" r="9531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96" t="8695" r="-431" b="71981"/>
            <a:stretch/>
          </p:blipFill>
          <p:spPr>
            <a:xfrm>
              <a:off x="249608" y="463414"/>
              <a:ext cx="3338015" cy="1940706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705681" y="1250912"/>
              <a:ext cx="25275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Đọc</a:t>
              </a:r>
              <a:r>
                <a:rPr lang="en-US" sz="32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nối</a:t>
              </a:r>
              <a:r>
                <a:rPr lang="en-US" sz="32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tiếp</a:t>
              </a:r>
              <a:endPara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Oval 1"/>
          <p:cNvSpPr/>
          <p:nvPr/>
        </p:nvSpPr>
        <p:spPr>
          <a:xfrm>
            <a:off x="2545918" y="1114302"/>
            <a:ext cx="346363" cy="40440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318682" y="1114302"/>
            <a:ext cx="346363" cy="40440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5" name="Oval 24"/>
          <p:cNvSpPr/>
          <p:nvPr/>
        </p:nvSpPr>
        <p:spPr>
          <a:xfrm>
            <a:off x="2545918" y="3169892"/>
            <a:ext cx="346363" cy="40440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6318682" y="3169892"/>
            <a:ext cx="346363" cy="40440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95310" y="5479290"/>
            <a:ext cx="2162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66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5" grpId="0"/>
      <p:bldP spid="2" grpId="0" animBg="1"/>
      <p:bldP spid="24" grpId="0" animBg="1"/>
      <p:bldP spid="25" grpId="0" animBg="1"/>
      <p:bldP spid="26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xmlns="" id="{1C3256A2-416D-4670-AD10-0133FCC14D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50" r="14625"/>
          <a:stretch/>
        </p:blipFill>
        <p:spPr>
          <a:xfrm>
            <a:off x="0" y="114431"/>
            <a:ext cx="11170508" cy="7329730"/>
          </a:xfrm>
          <a:prstGeom prst="rect">
            <a:avLst/>
          </a:prstGeom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xmlns="" id="{C04F87AB-AAFA-44C4-B254-9DC0BD1EF5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>
            <a:off x="7250662" y="1968709"/>
            <a:ext cx="5903114" cy="48892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2695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*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4935" y="501475"/>
            <a:ext cx="95250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en-US" sz="4000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“</a:t>
            </a:r>
            <a:r>
              <a:rPr lang="en-US" sz="4000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Buồn</a:t>
            </a:r>
            <a:r>
              <a:rPr lang="en-US" sz="4000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4000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hả</a:t>
            </a:r>
            <a:r>
              <a:rPr lang="en-US" sz="4000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4000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?”</a:t>
            </a:r>
          </a:p>
          <a:p>
            <a:pPr>
              <a:lnSpc>
                <a:spcPct val="150000"/>
              </a:lnSpc>
            </a:pPr>
            <a:r>
              <a:rPr lang="en-US" sz="4000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=&gt; </a:t>
            </a:r>
            <a:r>
              <a:rPr lang="en-US" sz="40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thân</a:t>
            </a:r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mật</a:t>
            </a:r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thiết</a:t>
            </a:r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tha</a:t>
            </a:r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4000" i="1" dirty="0" smtClean="0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- “</a:t>
            </a:r>
            <a:r>
              <a:rPr lang="en-US" sz="4000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</a:t>
            </a:r>
            <a:r>
              <a:rPr lang="en-US" sz="4000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mừng</a:t>
            </a:r>
            <a:r>
              <a:rPr lang="en-US" sz="4000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vui</a:t>
            </a:r>
            <a:r>
              <a:rPr lang="en-US" sz="4000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quá</a:t>
            </a:r>
            <a:r>
              <a:rPr lang="en-US" sz="4000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!”</a:t>
            </a:r>
          </a:p>
          <a:p>
            <a:pPr>
              <a:lnSpc>
                <a:spcPct val="150000"/>
              </a:lnSpc>
            </a:pPr>
            <a:r>
              <a:rPr lang="en-US" sz="4000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=&gt;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mừng</a:t>
            </a:r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rỡ</a:t>
            </a:r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phấn</a:t>
            </a:r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khởi</a:t>
            </a:r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4000" i="1" dirty="0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4000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4000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4000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4000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4000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4000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4000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4000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endParaRPr lang="en-US" sz="4000" b="1" dirty="0" smtClean="0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4000" b="1" dirty="0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1769940" y="4413354"/>
            <a:ext cx="233521" cy="53636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3105581" y="4413353"/>
            <a:ext cx="233521" cy="53636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393540" y="4413352"/>
            <a:ext cx="233521" cy="53636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5681444" y="4413351"/>
            <a:ext cx="233521" cy="53636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112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室内, 物体&#10;&#10;描述已自动生成">
            <a:extLst>
              <a:ext uri="{FF2B5EF4-FFF2-40B4-BE49-F238E27FC236}">
                <a16:creationId xmlns:a16="http://schemas.microsoft.com/office/drawing/2014/main" xmlns="" id="{76DE78DD-ADEF-4012-809E-66E68885B8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88" y="-381582"/>
            <a:ext cx="10097970" cy="7144573"/>
          </a:xfrm>
          <a:prstGeom prst="rect">
            <a:avLst/>
          </a:prstGeom>
        </p:spPr>
      </p:pic>
      <p:pic>
        <p:nvPicPr>
          <p:cNvPr id="5" name="PA_图片 3">
            <a:extLst>
              <a:ext uri="{FF2B5EF4-FFF2-40B4-BE49-F238E27FC236}">
                <a16:creationId xmlns:a16="http://schemas.microsoft.com/office/drawing/2014/main" xmlns="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559" y="2985969"/>
            <a:ext cx="4601708" cy="4601708"/>
          </a:xfrm>
          <a:prstGeom prst="rect">
            <a:avLst/>
          </a:prstGeom>
        </p:spPr>
      </p:pic>
      <p:pic>
        <p:nvPicPr>
          <p:cNvPr id="6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758" y="823985"/>
            <a:ext cx="4123385" cy="603401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702786" y="1167571"/>
            <a:ext cx="4064000" cy="630014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54898" y="1802700"/>
            <a:ext cx="2411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ngẫm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</a:t>
            </a:r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20361" y="2475559"/>
            <a:ext cx="2228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37336" y="3059558"/>
            <a:ext cx="2978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nghiêng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97333" y="3705889"/>
            <a:ext cx="3242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tưng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bừng</a:t>
            </a:r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37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30272" y="6244330"/>
            <a:ext cx="12192000" cy="74471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6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文本框 6">
            <a:extLst>
              <a:ext uri="{FF2B5EF4-FFF2-40B4-BE49-F238E27FC236}">
                <a16:creationId xmlns:a16="http://schemas.microsoft.com/office/drawing/2014/main" xmlns="" id="{40492B02-98B6-4E81-9A77-773825039D2E}"/>
              </a:ext>
            </a:extLst>
          </p:cNvPr>
          <p:cNvSpPr txBox="1"/>
          <p:nvPr/>
        </p:nvSpPr>
        <p:spPr>
          <a:xfrm>
            <a:off x="439771" y="5417367"/>
            <a:ext cx="50564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Ngẫm</a:t>
            </a:r>
            <a:r>
              <a:rPr lang="en-US" altLang="zh-CN" sz="3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</a:t>
            </a:r>
            <a:r>
              <a:rPr lang="en-US" altLang="zh-CN" sz="3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altLang="zh-CN" sz="3200" b="1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</a:t>
            </a:r>
            <a:r>
              <a:rPr lang="en-US" altLang="zh-CN" sz="3200" b="1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altLang="zh-CN" sz="3200" b="1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</a:t>
            </a:r>
            <a:r>
              <a:rPr lang="en-US" altLang="zh-CN" sz="3200" b="1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altLang="zh-CN" sz="3200" b="1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kĩ</a:t>
            </a:r>
            <a:r>
              <a:rPr lang="en-US" altLang="zh-CN" sz="3200" b="1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càng</a:t>
            </a:r>
            <a:r>
              <a:rPr lang="en-US" altLang="zh-CN" sz="3200" b="1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zh-CN" altLang="en-US" sz="3200" i="1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521407" y="475121"/>
            <a:ext cx="4606592" cy="63001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Giải</a:t>
            </a:r>
            <a:r>
              <a:rPr lang="en-US" sz="33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nghĩa</a:t>
            </a:r>
            <a:r>
              <a:rPr lang="en-US" sz="33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endParaRPr lang="en-US" sz="3300" b="1" dirty="0">
              <a:solidFill>
                <a:schemeClr val="bg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999" y="1398854"/>
            <a:ext cx="3332982" cy="3332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9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409" y="611751"/>
            <a:ext cx="3177048" cy="4713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文本框 6">
            <a:extLst>
              <a:ext uri="{FF2B5EF4-FFF2-40B4-BE49-F238E27FC236}">
                <a16:creationId xmlns:a16="http://schemas.microsoft.com/office/drawing/2014/main" xmlns="" id="{40492B02-98B6-4E81-9A77-773825039D2E}"/>
              </a:ext>
            </a:extLst>
          </p:cNvPr>
          <p:cNvSpPr txBox="1"/>
          <p:nvPr/>
        </p:nvSpPr>
        <p:spPr>
          <a:xfrm>
            <a:off x="6899564" y="5465551"/>
            <a:ext cx="50564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</a:t>
            </a:r>
            <a:r>
              <a:rPr lang="en-US" altLang="zh-CN" sz="3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(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altLang="zh-CN" sz="3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): </a:t>
            </a:r>
            <a:r>
              <a:rPr lang="en-US" altLang="zh-CN" sz="3200" b="1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altLang="zh-CN" sz="3200" b="1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khung</a:t>
            </a:r>
            <a:r>
              <a:rPr lang="en-US" altLang="zh-CN" sz="3200" b="1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để</a:t>
            </a:r>
            <a:r>
              <a:rPr lang="en-US" altLang="zh-CN" sz="3200" b="1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đặt</a:t>
            </a:r>
            <a:r>
              <a:rPr lang="en-US" altLang="zh-CN" sz="3200" b="1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hoặc</a:t>
            </a:r>
            <a:r>
              <a:rPr lang="en-US" altLang="zh-CN" sz="3200" b="1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treo</a:t>
            </a:r>
            <a:r>
              <a:rPr lang="en-US" altLang="zh-CN" sz="3200" b="1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altLang="zh-CN" sz="3200" b="1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altLang="zh-CN" sz="3200" b="1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zh-CN" altLang="en-US" sz="3200" i="1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83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30272" y="6244330"/>
            <a:ext cx="12192000" cy="74471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6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2807" t="21189" r="48246" b="33119"/>
          <a:stretch/>
        </p:blipFill>
        <p:spPr>
          <a:xfrm>
            <a:off x="689810" y="1110855"/>
            <a:ext cx="5293895" cy="4700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文本框 6">
            <a:extLst>
              <a:ext uri="{FF2B5EF4-FFF2-40B4-BE49-F238E27FC236}">
                <a16:creationId xmlns:a16="http://schemas.microsoft.com/office/drawing/2014/main" xmlns="" id="{40492B02-98B6-4E81-9A77-773825039D2E}"/>
              </a:ext>
            </a:extLst>
          </p:cNvPr>
          <p:cNvSpPr txBox="1"/>
          <p:nvPr/>
        </p:nvSpPr>
        <p:spPr>
          <a:xfrm>
            <a:off x="6577262" y="917276"/>
            <a:ext cx="49530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Tưng</a:t>
            </a:r>
            <a:r>
              <a:rPr lang="en-US" altLang="zh-CN" sz="3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bừng</a:t>
            </a:r>
            <a:r>
              <a:rPr lang="en-US" altLang="zh-CN" sz="3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3600" b="1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Ồn</a:t>
            </a:r>
            <a:r>
              <a:rPr lang="en-US" sz="3600" b="1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ào</a:t>
            </a:r>
            <a:r>
              <a:rPr lang="en-US" sz="36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6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náo</a:t>
            </a:r>
            <a:r>
              <a:rPr lang="en-US" sz="36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động</a:t>
            </a:r>
            <a:r>
              <a:rPr lang="en-US" sz="36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36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xung</a:t>
            </a:r>
            <a:r>
              <a:rPr lang="en-US" sz="36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quanh</a:t>
            </a:r>
            <a:r>
              <a:rPr lang="en-US" sz="3600" b="1" i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zh-CN" altLang="en-US" sz="5400" b="1" i="1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6577262" y="2848189"/>
            <a:ext cx="4989095" cy="2818625"/>
          </a:xfrm>
          <a:prstGeom prst="wedgeRoundRectCallout">
            <a:avLst>
              <a:gd name="adj1" fmla="val 59890"/>
              <a:gd name="adj2" fmla="val 88697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6">
            <a:extLst>
              <a:ext uri="{FF2B5EF4-FFF2-40B4-BE49-F238E27FC236}">
                <a16:creationId xmlns:a16="http://schemas.microsoft.com/office/drawing/2014/main" xmlns="" id="{40492B02-98B6-4E81-9A77-773825039D2E}"/>
              </a:ext>
            </a:extLst>
          </p:cNvPr>
          <p:cNvSpPr txBox="1"/>
          <p:nvPr/>
        </p:nvSpPr>
        <p:spPr>
          <a:xfrm>
            <a:off x="6866020" y="3014748"/>
            <a:ext cx="46642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Đặt</a:t>
            </a:r>
            <a:r>
              <a:rPr lang="en-US" altLang="zh-CN" sz="3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</a:t>
            </a:r>
            <a:r>
              <a:rPr lang="en-US" altLang="zh-CN" sz="3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altLang="zh-CN" sz="3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altLang="zh-CN" sz="3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lang="en-US" altLang="zh-CN" sz="3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tưng</a:t>
            </a:r>
            <a:r>
              <a:rPr lang="en-US" altLang="zh-CN" sz="3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bừng</a:t>
            </a:r>
            <a:r>
              <a:rPr lang="en-US" altLang="zh-CN" sz="3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文本框 6">
            <a:extLst>
              <a:ext uri="{FF2B5EF4-FFF2-40B4-BE49-F238E27FC236}">
                <a16:creationId xmlns:a16="http://schemas.microsoft.com/office/drawing/2014/main" xmlns="" id="{40492B02-98B6-4E81-9A77-773825039D2E}"/>
              </a:ext>
            </a:extLst>
          </p:cNvPr>
          <p:cNvSpPr txBox="1"/>
          <p:nvPr/>
        </p:nvSpPr>
        <p:spPr>
          <a:xfrm>
            <a:off x="6739683" y="3879116"/>
            <a:ext cx="4826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khai</a:t>
            </a:r>
            <a:r>
              <a:rPr lang="en-US" altLang="zh-CN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altLang="zh-CN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tưng</a:t>
            </a:r>
            <a:r>
              <a:rPr lang="en-US" altLang="zh-CN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bừng</a:t>
            </a:r>
            <a:r>
              <a:rPr lang="en-US" altLang="zh-CN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altLang="zh-CN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náo</a:t>
            </a:r>
            <a:r>
              <a:rPr lang="en-US" altLang="zh-CN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nhiệt</a:t>
            </a:r>
            <a:r>
              <a:rPr lang="en-US" altLang="zh-CN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720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2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746</Words>
  <Application>Microsoft Office PowerPoint</Application>
  <PresentationFormat>Custom</PresentationFormat>
  <Paragraphs>148</Paragraphs>
  <Slides>18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Admin</cp:lastModifiedBy>
  <cp:revision>8</cp:revision>
  <dcterms:created xsi:type="dcterms:W3CDTF">2021-06-17T09:40:01Z</dcterms:created>
  <dcterms:modified xsi:type="dcterms:W3CDTF">2021-10-10T21:59:58Z</dcterms:modified>
</cp:coreProperties>
</file>