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70" r:id="rId3"/>
    <p:sldId id="271" r:id="rId4"/>
    <p:sldId id="272" r:id="rId5"/>
    <p:sldId id="273" r:id="rId6"/>
    <p:sldId id="274" r:id="rId7"/>
    <p:sldId id="282" r:id="rId8"/>
    <p:sldId id="276" r:id="rId9"/>
    <p:sldId id="283" r:id="rId10"/>
    <p:sldId id="284" r:id="rId11"/>
    <p:sldId id="281" r:id="rId12"/>
    <p:sldId id="269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jd2C/oWhb7ns7CmvTF2ITYXl6U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64" autoAdjust="0"/>
  </p:normalViewPr>
  <p:slideViewPr>
    <p:cSldViewPr snapToGrid="0">
      <p:cViewPr varScale="1">
        <p:scale>
          <a:sx n="73" d="100"/>
          <a:sy n="73" d="100"/>
        </p:scale>
        <p:origin x="59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438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112EF-B7D2-4F47-9ACD-524573F34D7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624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295CC-E057-4A62-B462-0FC7E02321B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4624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1079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7F551-4F2A-419B-B12D-5A3BAF998839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3AD5-8627-4F2E-A83F-D9E4A3901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6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32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875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091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" name="Google Shape;2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12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9.png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png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microsoft.com/office/2007/relationships/hdphoto" Target="../media/hdphoto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5" Type="http://schemas.microsoft.com/office/2007/relationships/hdphoto" Target="../media/hdphoto5.wdp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9.wdp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1563830" y="818589"/>
            <a:ext cx="6185674" cy="1200711"/>
          </a:xfrm>
          <a:prstGeom prst="rect">
            <a:avLst/>
          </a:prstGeom>
          <a:solidFill>
            <a:srgbClr val="C4E0B2"/>
          </a:solidFill>
          <a:ln w="9525" cap="flat" cmpd="sng">
            <a:solidFill>
              <a:srgbClr val="833C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48"/>
              <a:buFont typeface="Calibri"/>
              <a:buNone/>
            </a:pPr>
            <a:endParaRPr sz="2948" b="0" i="0" u="none" strike="noStrike" cap="none">
              <a:solidFill>
                <a:srgbClr val="2E75B5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2948"/>
              <a:buFont typeface="Cambria"/>
              <a:buNone/>
            </a:pPr>
            <a:r>
              <a:rPr lang="en-US" sz="2948" b="0" i="0" u="none" strike="noStrike" cap="none">
                <a:solidFill>
                  <a:srgbClr val="2E75B5"/>
                </a:solidFill>
                <a:latin typeface="Cambria"/>
                <a:ea typeface="Cambria"/>
                <a:cs typeface="Cambria"/>
                <a:sym typeface="Cambria"/>
              </a:rPr>
              <a:t>ỨNG DỤNG CNTT TRONG DẠY – HỌC</a:t>
            </a:r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2350460" y="2574851"/>
            <a:ext cx="9107248" cy="2151088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6000"/>
              </a:buClr>
              <a:buSzPts val="4000"/>
              <a:buFont typeface="Arial"/>
              <a:buNone/>
            </a:pP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Sử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dụng</a:t>
            </a:r>
            <a:r>
              <a:rPr lang="en-US" sz="4000" dirty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Classkick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phần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luyện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tập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theo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văn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bản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đọc</a:t>
            </a:r>
            <a:endParaRPr lang="en-US" sz="4000" dirty="0" smtClean="0">
              <a:solidFill>
                <a:srgbClr val="7F6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6000"/>
              </a:buClr>
              <a:buSzPts val="4000"/>
              <a:buFontTx/>
              <a:buChar char="-"/>
            </a:pP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Bài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1: dung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bút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khoanh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tròn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</a:p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6000"/>
              </a:buClr>
              <a:buSzPts val="4000"/>
              <a:buFontTx/>
              <a:buChar char="-"/>
            </a:pP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Bài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2: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đánh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dirty="0" err="1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máy</a:t>
            </a:r>
            <a:r>
              <a:rPr lang="en-US" sz="4000" dirty="0" smtClean="0">
                <a:solidFill>
                  <a:srgbClr val="7F6000"/>
                </a:solidFill>
                <a:latin typeface="Cambria"/>
                <a:ea typeface="Cambria"/>
                <a:cs typeface="Cambria"/>
                <a:sym typeface="Cambria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3" r="1283" b="12281"/>
          <a:stretch/>
        </p:blipFill>
        <p:spPr>
          <a:xfrm>
            <a:off x="0" y="-1344537"/>
            <a:ext cx="12192000" cy="8202537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>
            <a:off x="882317" y="1010652"/>
            <a:ext cx="4379494" cy="2374232"/>
          </a:xfrm>
          <a:prstGeom prst="wedgeEllipseCallout">
            <a:avLst>
              <a:gd name="adj1" fmla="val 53439"/>
              <a:gd name="adj2" fmla="val 5506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Yeah!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biệt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5775159" y="751468"/>
            <a:ext cx="4379494" cy="2374232"/>
          </a:xfrm>
          <a:prstGeom prst="wedgeEllipseCallout">
            <a:avLst>
              <a:gd name="adj1" fmla="val 56003"/>
              <a:gd name="adj2" fmla="val 6993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đừng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quên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26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"/>
          <p:cNvSpPr/>
          <p:nvPr/>
        </p:nvSpPr>
        <p:spPr>
          <a:xfrm>
            <a:off x="4253233" y="73454"/>
            <a:ext cx="3685533" cy="9484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 defTabSz="853922">
              <a:defRPr/>
            </a:pPr>
            <a:r>
              <a:rPr lang="en-US" sz="6163" b="1" kern="1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>
                    <a:lumMod val="75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Jokerman" panose="04090605060D06020702" pitchFamily="82" charset="0"/>
                <a:cs typeface="Times New Roman"/>
              </a:rPr>
              <a:t>Dặn dò</a:t>
            </a:r>
            <a:endParaRPr lang="en-US" sz="6163" b="1" kern="10" dirty="0">
              <a:ln w="9525">
                <a:solidFill>
                  <a:prstClr val="white"/>
                </a:solidFill>
                <a:prstDash val="solid"/>
              </a:ln>
              <a:solidFill>
                <a:srgbClr val="4BACC6">
                  <a:lumMod val="75000"/>
                </a:srgbClr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latin typeface="Jokerman" panose="04090605060D06020702" pitchFamily="82" charset="0"/>
              <a:cs typeface="Times New Roman"/>
            </a:endParaRPr>
          </a:p>
        </p:txBody>
      </p:sp>
      <p:pic>
        <p:nvPicPr>
          <p:cNvPr id="25" name="18">
            <a:extLst>
              <a:ext uri="{FF2B5EF4-FFF2-40B4-BE49-F238E27FC236}">
                <a16:creationId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25718" y="3994896"/>
            <a:ext cx="1851150" cy="313086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02041" y="1399371"/>
            <a:ext cx="9700658" cy="24863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defTabSz="1166815">
              <a:lnSpc>
                <a:spcPct val="107000"/>
              </a:lnSpc>
              <a:spcAft>
                <a:spcPts val="747"/>
              </a:spcAft>
            </a:pPr>
            <a:r>
              <a:rPr lang="fr-FR" sz="3362" b="1" dirty="0">
                <a:solidFill>
                  <a:srgbClr val="F7964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*BTVN môn TV: </a:t>
            </a:r>
          </a:p>
          <a:p>
            <a:pPr marL="499331" indent="-499331" defTabSz="1166815">
              <a:lnSpc>
                <a:spcPct val="107000"/>
              </a:lnSpc>
              <a:spcAft>
                <a:spcPts val="747"/>
              </a:spcAft>
              <a:buFont typeface="Wingdings" panose="05000000000000000000" pitchFamily="2" charset="2"/>
              <a:buChar char="ü"/>
            </a:pPr>
            <a:r>
              <a:rPr lang="fr-FR" sz="3362" b="1" dirty="0">
                <a:solidFill>
                  <a:srgbClr val="1F497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Con </a:t>
            </a:r>
            <a:r>
              <a:rPr lang="fr-FR" sz="3362" b="1" dirty="0" err="1">
                <a:solidFill>
                  <a:srgbClr val="1F497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làm</a:t>
            </a:r>
            <a:r>
              <a:rPr lang="fr-FR" sz="3362" b="1" dirty="0">
                <a:solidFill>
                  <a:srgbClr val="1F497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BT </a:t>
            </a:r>
            <a:r>
              <a:rPr lang="fr-FR" sz="3362" b="1" dirty="0" err="1">
                <a:solidFill>
                  <a:srgbClr val="1F497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</a:t>
            </a:r>
            <a:r>
              <a:rPr lang="fr-FR" sz="3362" b="1" dirty="0">
                <a:solidFill>
                  <a:srgbClr val="1F497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VBT – </a:t>
            </a:r>
            <a:r>
              <a:rPr lang="fr-FR" sz="3362" b="1" dirty="0" err="1">
                <a:solidFill>
                  <a:srgbClr val="1F497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fr-FR" sz="3362" b="1" dirty="0">
                <a:solidFill>
                  <a:srgbClr val="1F497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fr-FR" sz="3362" b="1" dirty="0" smtClean="0">
                <a:solidFill>
                  <a:srgbClr val="1F497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1,2,3,4,5,– </a:t>
            </a:r>
            <a:r>
              <a:rPr lang="fr-FR" sz="3362" b="1" dirty="0" err="1">
                <a:solidFill>
                  <a:srgbClr val="1F497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trang</a:t>
            </a:r>
            <a:r>
              <a:rPr lang="fr-FR" sz="3362" b="1">
                <a:solidFill>
                  <a:srgbClr val="1F497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fr-FR" sz="3362" b="1" smtClean="0">
                <a:solidFill>
                  <a:srgbClr val="1F497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24 + 25.</a:t>
            </a:r>
            <a:r>
              <a:rPr lang="fr-FR" sz="3362" b="1" dirty="0">
                <a:solidFill>
                  <a:srgbClr val="1F497D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</a:t>
            </a:r>
          </a:p>
          <a:p>
            <a:pPr marL="583408" lvl="1" defTabSz="1166815">
              <a:lnSpc>
                <a:spcPct val="107000"/>
              </a:lnSpc>
              <a:spcAft>
                <a:spcPts val="747"/>
              </a:spcAft>
            </a:pPr>
            <a:r>
              <a:rPr lang="fr-FR" sz="3362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	</a:t>
            </a:r>
            <a:r>
              <a:rPr lang="fr-FR" sz="3362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</a:t>
            </a:r>
            <a:r>
              <a:rPr lang="fr-FR" sz="3362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Hạn</a:t>
            </a:r>
            <a:r>
              <a:rPr lang="fr-FR" sz="3362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fr-FR" sz="3362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nộp</a:t>
            </a:r>
            <a:r>
              <a:rPr lang="fr-FR" sz="3362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…)</a:t>
            </a:r>
          </a:p>
        </p:txBody>
      </p:sp>
    </p:spTree>
    <p:extLst>
      <p:ext uri="{BB962C8B-B14F-4D97-AF65-F5344CB8AC3E}">
        <p14:creationId xmlns:p14="http://schemas.microsoft.com/office/powerpoint/2010/main" val="24965191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8846" y="367875"/>
            <a:ext cx="10766099" cy="6704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14"/>
          <p:cNvPicPr preferRelativeResize="0"/>
          <p:nvPr/>
        </p:nvPicPr>
        <p:blipFill rotWithShape="1">
          <a:blip r:embed="rId4">
            <a:alphaModFix/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3" name="Google Shape;293;p14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94" name="Google Shape;294;p14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 w="12700" cap="flat" cmpd="sng">
              <a:solidFill>
                <a:srgbClr val="71C6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14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 w="12700" cap="flat" cmpd="sng">
              <a:solidFill>
                <a:srgbClr val="71C6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96" name="Google Shape;296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978140">
            <a:off x="1639556" y="870992"/>
            <a:ext cx="2864392" cy="2423717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14"/>
          <p:cNvSpPr txBox="1"/>
          <p:nvPr/>
        </p:nvSpPr>
        <p:spPr>
          <a:xfrm>
            <a:off x="2695396" y="3325014"/>
            <a:ext cx="7633146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Tạm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biệt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và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hẹn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gặp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lại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endParaRPr sz="1600" dirty="0">
              <a:latin typeface="Jokerman" panose="04090605060D06020702" pitchFamily="82" charset="0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các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con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vào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những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tiết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học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 </a:t>
            </a:r>
            <a:r>
              <a:rPr lang="en-US" sz="3600" b="0" i="0" u="none" strike="noStrike" cap="none" dirty="0" err="1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sau</a:t>
            </a:r>
            <a:r>
              <a:rPr lang="en-US" sz="3600" b="0" i="0" u="none" strike="noStrike" cap="none" dirty="0">
                <a:solidFill>
                  <a:srgbClr val="FF0000"/>
                </a:solidFill>
                <a:latin typeface="Jokerman" panose="04090605060D06020702" pitchFamily="82" charset="0"/>
                <a:sym typeface="Arial"/>
              </a:rPr>
              <a:t>!</a:t>
            </a:r>
            <a:endParaRPr sz="1600" dirty="0">
              <a:latin typeface="Jokerman" panose="04090605060D06020702" pitchFamily="82" charset="0"/>
            </a:endParaRPr>
          </a:p>
        </p:txBody>
      </p:sp>
      <p:pic>
        <p:nvPicPr>
          <p:cNvPr id="298" name="Google Shape;298;p14" descr="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4"/>
          <p:cNvPicPr preferRelativeResize="0"/>
          <p:nvPr/>
        </p:nvPicPr>
        <p:blipFill rotWithShape="1">
          <a:blip r:embed="rId7">
            <a:alphaModFix/>
          </a:blip>
          <a:srcRect l="27294" t="7312" r="32213" b="28913"/>
          <a:stretch/>
        </p:blipFill>
        <p:spPr>
          <a:xfrm rot="-2097298">
            <a:off x="579303" y="1449014"/>
            <a:ext cx="2088829" cy="3102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14" descr="Dơi, chim và họ nhà thú | Mầm Non Đô Thị Sài Đồ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281665" y="424494"/>
            <a:ext cx="2823830" cy="1411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49547" y="367875"/>
            <a:ext cx="1720818" cy="1196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41" y="2844921"/>
            <a:ext cx="810409" cy="9569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5F6F12-CCEE-452A-A579-1E14567FB943}"/>
              </a:ext>
            </a:extLst>
          </p:cNvPr>
          <p:cNvSpPr txBox="1"/>
          <p:nvPr/>
        </p:nvSpPr>
        <p:spPr>
          <a:xfrm>
            <a:off x="1375167" y="1521482"/>
            <a:ext cx="94815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  <p:pic>
        <p:nvPicPr>
          <p:cNvPr id="10" name="图片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7117001" y="3081377"/>
            <a:ext cx="3929641" cy="3352918"/>
          </a:xfrm>
          <a:prstGeom prst="rect">
            <a:avLst/>
          </a:prstGeom>
        </p:spPr>
      </p:pic>
      <p:pic>
        <p:nvPicPr>
          <p:cNvPr id="11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8403789" y="3191926"/>
            <a:ext cx="2452897" cy="2653133"/>
          </a:xfrm>
          <a:prstGeom prst="rect">
            <a:avLst/>
          </a:prstGeom>
        </p:spPr>
      </p:pic>
      <p:pic>
        <p:nvPicPr>
          <p:cNvPr id="12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2" t="2133" r="10000" b="53305"/>
          <a:stretch/>
        </p:blipFill>
        <p:spPr>
          <a:xfrm>
            <a:off x="9504749" y="789281"/>
            <a:ext cx="2001416" cy="2292096"/>
          </a:xfrm>
          <a:prstGeom prst="rect">
            <a:avLst/>
          </a:prstGeom>
        </p:spPr>
      </p:pic>
      <p:pic>
        <p:nvPicPr>
          <p:cNvPr id="13" name="图片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" t="53333" r="77067" b="2104"/>
          <a:stretch/>
        </p:blipFill>
        <p:spPr>
          <a:xfrm>
            <a:off x="1708995" y="1698873"/>
            <a:ext cx="1962912" cy="22920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45" y="446723"/>
            <a:ext cx="1555012" cy="111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25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V DANCE HOẠT HÌNH - CÙNG KUN CHÀO NGÀY MỚ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074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4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8" r="13695" b="5297"/>
          <a:stretch/>
        </p:blipFill>
        <p:spPr>
          <a:xfrm>
            <a:off x="0" y="3337009"/>
            <a:ext cx="2632559" cy="3520991"/>
          </a:xfrm>
          <a:prstGeom prst="rect">
            <a:avLst/>
          </a:prstGeom>
        </p:spPr>
      </p:pic>
      <p:pic>
        <p:nvPicPr>
          <p:cNvPr id="6" name="图片 1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17" y="5124338"/>
            <a:ext cx="1858791" cy="1858791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15" y="-969078"/>
            <a:ext cx="10502665" cy="6540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95" r="30586"/>
          <a:stretch/>
        </p:blipFill>
        <p:spPr>
          <a:xfrm>
            <a:off x="9837020" y="1357163"/>
            <a:ext cx="2108205" cy="5321249"/>
          </a:xfrm>
          <a:prstGeom prst="rect">
            <a:avLst/>
          </a:prstGeom>
        </p:spPr>
      </p:pic>
      <p:sp>
        <p:nvSpPr>
          <p:cNvPr id="9" name="Rectangle 11">
            <a:extLst>
              <a:ext uri="{FF2B5EF4-FFF2-40B4-BE49-F238E27FC236}">
                <a16:creationId xmlns:a16="http://schemas.microsoft.com/office/drawing/2014/main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 rot="21292743">
            <a:off x="2632444" y="2438299"/>
            <a:ext cx="7184576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170">
              <a:defRPr/>
            </a:pPr>
            <a:r>
              <a:rPr lang="en-US" altLang="zh-CN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</a:rPr>
              <a:t>Luyện</a:t>
            </a:r>
            <a:r>
              <a:rPr lang="en-US" altLang="zh-CN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</a:rPr>
              <a:t>đọc</a:t>
            </a:r>
            <a:r>
              <a:rPr lang="en-US" altLang="zh-CN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  <a:ea typeface="微软雅黑" panose="020B0503020204020204" pitchFamily="34" charset="-122"/>
              </a:rPr>
              <a:t>lại</a:t>
            </a:r>
            <a:endParaRPr lang="zh-CN" altLang="en-US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VN-Gretoon" panose="02040603050506020204" pitchFamily="18" charset="0"/>
              <a:ea typeface="微软雅黑" panose="020B0503020204020204" pitchFamily="34" charset="-122"/>
            </a:endParaRPr>
          </a:p>
        </p:txBody>
      </p:sp>
      <p:pic>
        <p:nvPicPr>
          <p:cNvPr id="10" name="图片 12">
            <a:extLst>
              <a:ext uri="{FF2B5EF4-FFF2-40B4-BE49-F238E27FC236}">
                <a16:creationId xmlns:a16="http://schemas.microsoft.com/office/drawing/2014/main" id="{37A7A021-B942-4826-8E86-0E1DA4522F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4812">
            <a:off x="261850" y="271066"/>
            <a:ext cx="1101764" cy="110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4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2176" y="230571"/>
            <a:ext cx="66534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 </a:t>
            </a:r>
            <a:r>
              <a:rPr lang="en-US" sz="3200" b="1" dirty="0" smtClean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 TR</a:t>
            </a:r>
            <a:r>
              <a:rPr lang="vi-VN" sz="3200" b="1" dirty="0" smtClean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ƯỜNG</a:t>
            </a:r>
            <a:r>
              <a:rPr lang="en-US" sz="3200" b="1" dirty="0" smtClean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EM</a:t>
            </a:r>
            <a:endParaRPr lang="en-US" sz="3200" b="1" dirty="0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78" b="74630" l="16042" r="48385">
                        <a14:foregroundMark x1="16563" y1="44537" x2="25208" y2="51019"/>
                        <a14:foregroundMark x1="21146" y1="51481" x2="23490" y2="54352"/>
                        <a14:foregroundMark x1="16406" y1="46111" x2="18490" y2="49352"/>
                        <a14:foregroundMark x1="21458" y1="59907" x2="23906" y2="64074"/>
                        <a14:foregroundMark x1="47292" y1="34352" x2="47344" y2="49352"/>
                        <a14:foregroundMark x1="45417" y1="55000" x2="46354" y2="53333"/>
                        <a14:foregroundMark x1="44063" y1="47500" x2="45000" y2="49352"/>
                      </a14:backgroundRemoval>
                    </a14:imgEffect>
                  </a14:imgLayer>
                </a14:imgProps>
              </a:ext>
            </a:extLst>
          </a:blip>
          <a:srcRect l="15789" t="32885" r="69299" b="25478"/>
          <a:stretch/>
        </p:blipFill>
        <p:spPr>
          <a:xfrm>
            <a:off x="-87926" y="-402383"/>
            <a:ext cx="4622717" cy="7260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78" b="74630" l="16042" r="48385">
                        <a14:foregroundMark x1="16563" y1="44537" x2="25208" y2="51019"/>
                        <a14:foregroundMark x1="21146" y1="51481" x2="23490" y2="54352"/>
                        <a14:foregroundMark x1="16406" y1="46111" x2="18490" y2="49352"/>
                        <a14:foregroundMark x1="21458" y1="59907" x2="23906" y2="64074"/>
                        <a14:foregroundMark x1="47292" y1="34352" x2="47344" y2="49352"/>
                        <a14:foregroundMark x1="45417" y1="55000" x2="46354" y2="53333"/>
                        <a14:foregroundMark x1="44063" y1="47500" x2="45000" y2="49352"/>
                      </a14:backgroundRemoval>
                    </a14:imgEffect>
                  </a14:imgLayer>
                </a14:imgProps>
              </a:ext>
            </a:extLst>
          </a:blip>
          <a:srcRect l="30667" t="32886" r="51404" b="26156"/>
          <a:stretch/>
        </p:blipFill>
        <p:spPr>
          <a:xfrm>
            <a:off x="7823031" y="1073860"/>
            <a:ext cx="4501222" cy="578414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765" b="82963" l="51880" r="69173">
                        <a14:foregroundMark x1="63492" y1="51728" x2="64411" y2="64568"/>
                        <a14:foregroundMark x1="64411" y1="54198" x2="65748" y2="57901"/>
                        <a14:foregroundMark x1="65998" y1="63210" x2="65246" y2="63827"/>
                        <a14:foregroundMark x1="56140" y1="59012" x2="59649" y2="66543"/>
                        <a14:foregroundMark x1="59398" y1="64321" x2="60401" y2="65185"/>
                        <a14:foregroundMark x1="58145" y1="73457" x2="59148" y2="72840"/>
                        <a14:foregroundMark x1="59816" y1="73951" x2="60568" y2="72099"/>
                        <a14:foregroundMark x1="60067" y1="64321" x2="60067" y2="63951"/>
                        <a14:foregroundMark x1="62657" y1="56667" x2="62322" y2="56173"/>
                        <a14:foregroundMark x1="56391" y1="78889" x2="57059" y2="80000"/>
                        <a14:foregroundMark x1="55639" y1="70370" x2="55388" y2="72963"/>
                      </a14:backgroundRemoval>
                    </a14:imgEffect>
                  </a14:imgLayer>
                </a14:imgProps>
              </a:ext>
            </a:extLst>
          </a:blip>
          <a:srcRect l="52763" t="57629" r="37291" b="17303"/>
          <a:stretch/>
        </p:blipFill>
        <p:spPr>
          <a:xfrm>
            <a:off x="176875" y="4621584"/>
            <a:ext cx="1655463" cy="282340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817838" y="1077220"/>
            <a:ext cx="3976802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ường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endParaRPr lang="en-US" sz="28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Mùa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hè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nghỉ</a:t>
            </a:r>
            <a:endParaRPr lang="en-US" sz="28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Suốt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tháng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liền</a:t>
            </a:r>
            <a:endParaRPr lang="en-US" sz="28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nằm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ngẫm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8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Buồn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hả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endParaRPr lang="en-US" sz="28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hè</a:t>
            </a:r>
            <a:endParaRPr lang="en-US" sz="28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Bọn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vắng</a:t>
            </a:r>
            <a:endParaRPr lang="en-US" sz="28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ve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34218" y="1077219"/>
            <a:ext cx="4532545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lặng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im</a:t>
            </a:r>
            <a:endParaRPr lang="en-US" sz="28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Nghiêng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</a:t>
            </a:r>
            <a:endParaRPr lang="en-US" sz="28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Chắc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endParaRPr lang="en-US" sz="28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mừng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vui</a:t>
            </a:r>
            <a:r>
              <a:rPr lang="en-US" sz="28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</a:t>
            </a:r>
          </a:p>
          <a:p>
            <a:pPr algn="just"/>
            <a:endParaRPr lang="en-US" sz="28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Kìa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Tùng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</a:t>
            </a:r>
            <a:r>
              <a:rPr lang="vi-VN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ă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mới</a:t>
            </a:r>
            <a:endParaRPr lang="en-US" sz="28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vang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</a:t>
            </a:r>
            <a:r>
              <a:rPr lang="vi-VN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bừng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-47559" y="-31913"/>
            <a:ext cx="3338015" cy="1940706"/>
            <a:chOff x="249608" y="463414"/>
            <a:chExt cx="3338015" cy="1940706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352" b="28953" l="53750" r="9531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96" t="8695" r="-431" b="71981"/>
            <a:stretch/>
          </p:blipFill>
          <p:spPr>
            <a:xfrm>
              <a:off x="249608" y="463414"/>
              <a:ext cx="3338015" cy="194070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705681" y="1250912"/>
              <a:ext cx="25275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Đọc</a:t>
              </a:r>
              <a:r>
                <a:rPr lang="en-US" sz="32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nối</a:t>
              </a:r>
              <a:r>
                <a:rPr lang="en-US" sz="32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tiếp</a:t>
              </a:r>
              <a:endPara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Oval 1"/>
          <p:cNvSpPr/>
          <p:nvPr/>
        </p:nvSpPr>
        <p:spPr>
          <a:xfrm>
            <a:off x="2545918" y="1114302"/>
            <a:ext cx="346363" cy="40440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318682" y="1114302"/>
            <a:ext cx="346363" cy="40440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5" name="Oval 24"/>
          <p:cNvSpPr/>
          <p:nvPr/>
        </p:nvSpPr>
        <p:spPr>
          <a:xfrm>
            <a:off x="2545918" y="3169892"/>
            <a:ext cx="346363" cy="40440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6318682" y="3169892"/>
            <a:ext cx="346363" cy="40440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95310" y="5479290"/>
            <a:ext cx="2162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5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651" y="1382233"/>
            <a:ext cx="10668592" cy="3657321"/>
          </a:xfrm>
          <a:prstGeom prst="rect">
            <a:avLst/>
          </a:prstGeom>
        </p:spPr>
      </p:pic>
      <p:sp>
        <p:nvSpPr>
          <p:cNvPr id="5" name="Rectangle 33"/>
          <p:cNvSpPr/>
          <p:nvPr/>
        </p:nvSpPr>
        <p:spPr>
          <a:xfrm>
            <a:off x="3926766" y="1599327"/>
            <a:ext cx="62712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Luyện</a:t>
            </a:r>
            <a:r>
              <a:rPr lang="en-US" altLang="zh-C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tập</a:t>
            </a:r>
            <a:r>
              <a:rPr lang="en-US" altLang="zh-C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theo</a:t>
            </a:r>
            <a:r>
              <a:rPr lang="en-US" altLang="zh-C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văn</a:t>
            </a:r>
            <a:r>
              <a:rPr lang="en-US" altLang="zh-C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bản</a:t>
            </a:r>
            <a:r>
              <a:rPr lang="en-US" altLang="zh-C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đọc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156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82961" y="592353"/>
            <a:ext cx="11909039" cy="58471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0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0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0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0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0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30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30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0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0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0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0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0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0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0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0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0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0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AutoShape 2" descr="Album - Ảnh Chim Hoạt Hình - Free Transparent PNG Clipart Images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4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078778"/>
            <a:ext cx="12192000" cy="744715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6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8" name="Picture 8" descr="dấu tích - Google Tìm kiếm | Hình, Iphone, Hình ảnh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11" b="89778" l="6667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085" y="1587291"/>
            <a:ext cx="1258300" cy="125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dấu tích - Google Tìm kiếm | Hình, Iphone, Hình ảnh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11" b="89778" l="6667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002" y="4063933"/>
            <a:ext cx="1258300" cy="125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dấu tích - Google Tìm kiếm | Hình, Iphone, Hình ảnh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11" b="89778" l="6667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678" y="1969397"/>
            <a:ext cx="1258300" cy="125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683986" y="1466985"/>
            <a:ext cx="3925666" cy="2704348"/>
            <a:chOff x="480886" y="1466985"/>
            <a:chExt cx="3925666" cy="270434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806" b="90000" l="6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886" y="1466985"/>
              <a:ext cx="3925666" cy="2704348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1215446" y="2402119"/>
              <a:ext cx="24565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ngẫm</a:t>
              </a:r>
              <a:r>
                <a:rPr lang="en-US" sz="3600" b="1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nghĩ</a:t>
              </a:r>
              <a:endPara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940401" y="1526938"/>
            <a:ext cx="3925666" cy="2704348"/>
            <a:chOff x="480886" y="1466985"/>
            <a:chExt cx="3925666" cy="2704348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806" b="90000" l="6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886" y="1466985"/>
              <a:ext cx="3925666" cy="2704348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1327962" y="2407487"/>
              <a:ext cx="24565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mừng</a:t>
              </a:r>
              <a:r>
                <a:rPr lang="en-US" sz="3600" b="1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vui</a:t>
              </a:r>
              <a:endPara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92349" y="3782298"/>
            <a:ext cx="3925666" cy="2704348"/>
            <a:chOff x="233232" y="1620166"/>
            <a:chExt cx="3925666" cy="2704348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806" b="90000" l="6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232" y="1620166"/>
              <a:ext cx="3925666" cy="2704348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1551225" y="2505166"/>
              <a:ext cx="24565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buồn</a:t>
              </a:r>
              <a:r>
                <a:rPr lang="en-US" sz="3600" b="1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endPara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826264" y="3746787"/>
            <a:ext cx="3925666" cy="2704348"/>
            <a:chOff x="233232" y="1620166"/>
            <a:chExt cx="3925666" cy="2704348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806" b="90000" l="6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232" y="1620166"/>
              <a:ext cx="3925666" cy="2704348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1551225" y="2505166"/>
              <a:ext cx="24565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</a:t>
              </a:r>
              <a:r>
                <a:rPr lang="en-US" sz="3600" b="1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i</a:t>
              </a:r>
              <a:r>
                <a:rPr lang="en-US" sz="3600" b="1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vắng</a:t>
              </a:r>
              <a:r>
                <a:rPr lang="en-US" sz="3600" b="1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endPara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485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4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279825" y="431597"/>
            <a:ext cx="3897897" cy="7224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đáp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1" b="100000" l="409" r="98636">
                        <a14:foregroundMark x1="10778" y1="16793" x2="34106" y2="81313"/>
                        <a14:foregroundMark x1="13779" y1="19949" x2="37108" y2="19192"/>
                        <a14:foregroundMark x1="9550" y1="46591" x2="47885" y2="42677"/>
                        <a14:foregroundMark x1="23329" y1="47727" x2="21692" y2="58081"/>
                        <a14:foregroundMark x1="18690" y1="47348" x2="14598" y2="55051"/>
                        <a14:foregroundMark x1="24966" y1="46970" x2="22510" y2="59975"/>
                        <a14:foregroundMark x1="75443" y1="50000" x2="91269" y2="44949"/>
                        <a14:foregroundMark x1="52524" y1="41162" x2="64939" y2="47348"/>
                        <a14:foregroundMark x1="68759" y1="68939" x2="68349" y2="79672"/>
                        <a14:foregroundMark x1="64939" y1="39141" x2="73806" y2="38763"/>
                        <a14:foregroundMark x1="27967" y1="37626" x2="34516" y2="38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33" t="6164" r="3333" b="14170"/>
          <a:stretch/>
        </p:blipFill>
        <p:spPr>
          <a:xfrm>
            <a:off x="3454399" y="2375210"/>
            <a:ext cx="4764097" cy="4128884"/>
          </a:xfrm>
          <a:prstGeom prst="rect">
            <a:avLst/>
          </a:prstGeom>
        </p:spPr>
      </p:pic>
      <p:sp>
        <p:nvSpPr>
          <p:cNvPr id="9" name="Cloud Callout 8"/>
          <p:cNvSpPr/>
          <p:nvPr/>
        </p:nvSpPr>
        <p:spPr>
          <a:xfrm>
            <a:off x="7686320" y="555016"/>
            <a:ext cx="4505680" cy="1557779"/>
          </a:xfrm>
          <a:prstGeom prst="cloudCallout">
            <a:avLst>
              <a:gd name="adj1" fmla="val -42951"/>
              <a:gd name="adj2" fmla="val 10917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biệt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bè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sắp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nghỉ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hè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loud Callout 9"/>
          <p:cNvSpPr/>
          <p:nvPr/>
        </p:nvSpPr>
        <p:spPr>
          <a:xfrm>
            <a:off x="279825" y="1409606"/>
            <a:ext cx="4661143" cy="1570657"/>
          </a:xfrm>
          <a:prstGeom prst="cloudCallout">
            <a:avLst>
              <a:gd name="adj1" fmla="val 25631"/>
              <a:gd name="adj2" fmla="val 8890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tạm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biệt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46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67" b="99861" l="78" r="99688">
                        <a14:foregroundMark x1="59453" y1="32917" x2="70625" y2="77083"/>
                        <a14:foregroundMark x1="78594" y1="66667" x2="85625" y2="83056"/>
                        <a14:foregroundMark x1="95703" y1="3750" x2="99219" y2="95278"/>
                        <a14:foregroundMark x1="76406" y1="14444" x2="86094" y2="16944"/>
                        <a14:backgroundMark x1="1250" y1="2778" x2="938" y2="65556"/>
                        <a14:backgroundMark x1="938" y1="65556" x2="53125" y2="66111"/>
                        <a14:backgroundMark x1="53125" y1="66111" x2="52812" y2="3056"/>
                        <a14:backgroundMark x1="52812" y1="3056" x2="1563" y2="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13923"/>
            <a:ext cx="10668000" cy="58884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090" b="84896" l="2000" r="23750">
                        <a14:foregroundMark x1="27625" y1="18924" x2="24625" y2="32118"/>
                        <a14:foregroundMark x1="28625" y1="18056" x2="28750" y2="23438"/>
                        <a14:foregroundMark x1="26125" y1="17708" x2="29625" y2="27083"/>
                        <a14:foregroundMark x1="28250" y1="17535" x2="31125" y2="16319"/>
                        <a14:foregroundMark x1="31125" y1="16319" x2="30500" y2="27431"/>
                        <a14:foregroundMark x1="30500" y1="27431" x2="25750" y2="269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00" t="22151" r="75927" b="14223"/>
          <a:stretch/>
        </p:blipFill>
        <p:spPr>
          <a:xfrm>
            <a:off x="224589" y="2383819"/>
            <a:ext cx="1892969" cy="4363454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705852" y="564"/>
            <a:ext cx="12304295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tạm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biệt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390274" y="1113923"/>
            <a:ext cx="5550569" cy="3015916"/>
            <a:chOff x="2390274" y="1113923"/>
            <a:chExt cx="5550569" cy="3015916"/>
          </a:xfrm>
        </p:grpSpPr>
        <p:sp>
          <p:nvSpPr>
            <p:cNvPr id="8" name="Oval Callout 7"/>
            <p:cNvSpPr/>
            <p:nvPr/>
          </p:nvSpPr>
          <p:spPr>
            <a:xfrm>
              <a:off x="2390274" y="1113923"/>
              <a:ext cx="5550569" cy="3015916"/>
            </a:xfrm>
            <a:prstGeom prst="wedgeEllipseCallout">
              <a:avLst>
                <a:gd name="adj1" fmla="val -56382"/>
                <a:gd name="adj2" fmla="val 59840"/>
              </a:avLst>
            </a:prstGeom>
            <a:gradFill flip="none" rotWithShape="1">
              <a:gsLst>
                <a:gs pos="0">
                  <a:schemeClr val="accent4">
                    <a:lumMod val="5000"/>
                    <a:lumOff val="95000"/>
                  </a:schemeClr>
                </a:gs>
                <a:gs pos="74000">
                  <a:schemeClr val="accent4">
                    <a:lumMod val="45000"/>
                    <a:lumOff val="55000"/>
                  </a:schemeClr>
                </a:gs>
                <a:gs pos="83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192378" y="1583453"/>
              <a:ext cx="4443664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i="1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Tạm</a:t>
              </a:r>
              <a:r>
                <a:rPr lang="en-US" sz="3600" i="1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biệt</a:t>
              </a:r>
              <a:r>
                <a:rPr lang="en-US" sz="3600" i="1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trống</a:t>
              </a:r>
              <a:r>
                <a:rPr lang="en-US" sz="3600" i="1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nhé</a:t>
              </a:r>
              <a:r>
                <a:rPr lang="en-US" sz="3600" i="1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!</a:t>
              </a:r>
            </a:p>
            <a:p>
              <a:r>
                <a:rPr lang="en-US" sz="3600" i="1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Tớ</a:t>
              </a:r>
              <a:r>
                <a:rPr lang="en-US" sz="3600" i="1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về</a:t>
              </a:r>
              <a:r>
                <a:rPr lang="en-US" sz="3600" i="1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nghỉ</a:t>
              </a:r>
              <a:r>
                <a:rPr lang="en-US" sz="3600" i="1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hè</a:t>
              </a:r>
              <a:r>
                <a:rPr lang="en-US" sz="3600" i="1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đây</a:t>
              </a:r>
              <a:r>
                <a:rPr lang="en-US" sz="3600" i="1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Bạn</a:t>
              </a:r>
              <a:r>
                <a:rPr lang="en-US" sz="3600" i="1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đừng</a:t>
              </a:r>
              <a:r>
                <a:rPr lang="en-US" sz="3600" i="1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buồn</a:t>
              </a:r>
              <a:r>
                <a:rPr lang="en-US" sz="3600" i="1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chúng</a:t>
              </a:r>
              <a:r>
                <a:rPr lang="en-US" sz="3600" i="1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tớ</a:t>
              </a:r>
              <a:r>
                <a:rPr lang="en-US" sz="3600" i="1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luôn</a:t>
              </a:r>
              <a:r>
                <a:rPr lang="en-US" sz="3600" i="1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nhớ</a:t>
              </a:r>
              <a:r>
                <a:rPr lang="en-US" sz="3600" i="1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i="1" dirty="0" err="1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bạn</a:t>
              </a:r>
              <a:r>
                <a:rPr lang="en-US" sz="3600" i="1" dirty="0" smtClean="0">
                  <a:solidFill>
                    <a:srgbClr val="C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lang="en-US" sz="3600" i="1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5879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298</Words>
  <Application>Microsoft Office PowerPoint</Application>
  <PresentationFormat>Widescreen</PresentationFormat>
  <Paragraphs>56</Paragraphs>
  <Slides>12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微软雅黑</vt:lpstr>
      <vt:lpstr>Arial</vt:lpstr>
      <vt:lpstr>Arial-Rounded</vt:lpstr>
      <vt:lpstr>Calibri</vt:lpstr>
      <vt:lpstr>Cambria</vt:lpstr>
      <vt:lpstr>Jokerman</vt:lpstr>
      <vt:lpstr>SVN-Gretoon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pc</cp:lastModifiedBy>
  <cp:revision>11</cp:revision>
  <dcterms:created xsi:type="dcterms:W3CDTF">2021-06-17T09:40:01Z</dcterms:created>
  <dcterms:modified xsi:type="dcterms:W3CDTF">2021-09-20T09:38:12Z</dcterms:modified>
</cp:coreProperties>
</file>