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62" r:id="rId5"/>
    <p:sldId id="266" r:id="rId6"/>
    <p:sldId id="264" r:id="rId7"/>
    <p:sldId id="270" r:id="rId8"/>
    <p:sldId id="267" r:id="rId9"/>
    <p:sldId id="271" r:id="rId10"/>
    <p:sldId id="27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570A6-2503-4DE9-CDF6-EB622E794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43CEDF-BAED-3A0B-E428-51FABAF307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E1010-687E-17D6-03AB-4E8D8874B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39FCB-CBBA-49D6-AAAA-B1918E8EA828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4B63BE-18E8-1E9E-E2EF-C4C178EB7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8D532-B49E-DE8A-731D-325F221B0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A2DB-28F5-4E29-A0A5-734F06A56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95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100E1-7A04-4629-28F8-D5A6A5438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8E2F12-4A9F-D857-19A6-D8B3086635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99562-30EF-0FAF-7A84-BE9D91C13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39FCB-CBBA-49D6-AAAA-B1918E8EA828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CD82D-BF26-284A-2739-F51062C94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BFF19-005E-B9B8-BFA9-DDD5C14A0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A2DB-28F5-4E29-A0A5-734F06A56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517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9F476D-A2E5-3C30-2027-ED33EB9B92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251D17-DF2E-1D4E-6E9D-012499DC8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D85CB6-2C4F-FA84-1017-141B9CC62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39FCB-CBBA-49D6-AAAA-B1918E8EA828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8B9287-6C0A-FE88-D484-EF861CF07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89B0C-3884-3A86-A4E1-6B48697C6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A2DB-28F5-4E29-A0A5-734F06A56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510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0C7C1-2FFB-F914-F734-BC59791E7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02744-C810-B38B-6C3B-B7DF22A29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AC7DFB-3C53-B426-DE52-EFDB0910D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39FCB-CBBA-49D6-AAAA-B1918E8EA828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21D06-AB05-8789-A774-9495B7F51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D9BA4-F229-4A0A-F84D-0DBE71FD5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A2DB-28F5-4E29-A0A5-734F06A56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20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1A75A-CDED-062A-B615-FF631D88C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6824-4CC5-58AE-16CC-1F2339E71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68332-6E53-FC82-A170-664D157AE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39FCB-CBBA-49D6-AAAA-B1918E8EA828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58A1E-9F75-BBD3-877E-800834C4D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C5616C-5CC0-3EF4-2896-FCA087C5B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A2DB-28F5-4E29-A0A5-734F06A56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549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17FB1-7C30-3045-C1CF-61F892C3F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2E26F-AA0A-1220-8E38-64270B9EC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D893FA-F24C-AEF9-AB04-4BBAA4DD9C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970FC3-9FCB-D869-51A1-DEDA85E17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39FCB-CBBA-49D6-AAAA-B1918E8EA828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EFCF42-F208-8715-819C-1FFD4E781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836307-9F69-FBCE-9A54-21186E047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A2DB-28F5-4E29-A0A5-734F06A56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425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89DD5-BAF1-7D5D-EE1B-6A1412DB5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6B4A9-E09B-78FC-C4ED-4669A4A1C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11580-2895-9868-E643-1CE0AC1726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EE936C-99BD-0B07-1433-DC5F647B31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EE2FE0-5524-7624-A93C-D7B015F3CD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AD1306-B5EC-0518-DA64-6684D43E9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39FCB-CBBA-49D6-AAAA-B1918E8EA828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CA324B-BC18-AA7F-D4C8-ECB24C656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15CDB9-A124-EC21-D825-9637D41BD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A2DB-28F5-4E29-A0A5-734F06A56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425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B2E88-C961-3C67-C847-0BEA73D4D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86F6DF-8D3A-CE17-D1CB-FBFC102F2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39FCB-CBBA-49D6-AAAA-B1918E8EA828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6D66D6-2698-D762-E0EA-C66AC4C14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F87A7F-7B6A-4D11-8412-43231367A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A2DB-28F5-4E29-A0A5-734F06A56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20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E3D545-3AEB-D68A-2AE5-0AC6C7924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39FCB-CBBA-49D6-AAAA-B1918E8EA828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293EC0-EDFF-538F-C519-B44D8888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6482CF-1741-9029-C552-9EC0BD13F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A2DB-28F5-4E29-A0A5-734F06A56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056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BCEBA-AEC8-3AC5-9EF1-C164A4343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E9613-7B2F-C3E0-A25F-2C39D5760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250FB3-3750-EBD5-31CE-C68EC5D6E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24C1AE-31F2-DD00-681B-D812F1663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39FCB-CBBA-49D6-AAAA-B1918E8EA828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B9B7F-7AB1-9208-E2E2-F783A6147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89286-EBDD-5082-FB46-D9EED6DC2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A2DB-28F5-4E29-A0A5-734F06A56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87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B271B-4C7E-1F5E-3555-4C4C8B869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220A08-0AEC-B1D6-DDB7-EBE4149FF3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B2828D-D3BF-C3E2-266C-CAB0B72E27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BD85F6-0E23-134B-EAEF-3567C68B0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39FCB-CBBA-49D6-AAAA-B1918E8EA828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AFBFEA-93DB-3B23-6CC0-500BECA4C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D456C5-3E18-B543-F93D-5625625C1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CA2DB-28F5-4E29-A0A5-734F06A56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446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3484ED-98AF-825F-B410-3D4510BF4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A035FA-C989-F757-4E4F-1774B6D5A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2AB5F-032A-EE68-BD45-43E6162740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39FCB-CBBA-49D6-AAAA-B1918E8EA828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01F275-65E8-CD9F-0DA3-DD56CF7BD6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81E6E2-64F5-0550-413D-7DEB131B2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CA2DB-28F5-4E29-A0A5-734F06A56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6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eb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C3E18C2-9BDC-107F-320B-BBBE88F908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156" y="557876"/>
            <a:ext cx="10633418" cy="57422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FFCAB8-6D9F-495C-C196-B742C3E01FF5}"/>
              </a:ext>
            </a:extLst>
          </p:cNvPr>
          <p:cNvSpPr txBox="1"/>
          <p:nvPr/>
        </p:nvSpPr>
        <p:spPr>
          <a:xfrm>
            <a:off x="2848132" y="1993690"/>
            <a:ext cx="67755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TẠO SẢN PHẨM CÓ BỀ MẶT MỀM MỊN HOẶC THÔ RÁP</a:t>
            </a:r>
          </a:p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972478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0A9918A-CE9B-A887-14E9-D3EF68EF2B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0084" y="450245"/>
            <a:ext cx="10251832" cy="595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28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BB4A030-7FD5-B1EE-186F-49C558BDAA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6839" y="304214"/>
            <a:ext cx="10178321" cy="65537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9B54EA-E310-B8BC-AAF1-52DC5DF415FE}"/>
              </a:ext>
            </a:extLst>
          </p:cNvPr>
          <p:cNvSpPr txBox="1"/>
          <p:nvPr/>
        </p:nvSpPr>
        <p:spPr>
          <a:xfrm>
            <a:off x="2503357" y="1603948"/>
            <a:ext cx="7285220" cy="397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 thức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60045" algn="l"/>
                <a:tab pos="450215" algn="l"/>
              </a:tabLst>
            </a:pPr>
            <a:r>
              <a:rPr lang="vi-VN" sz="2400" u="sng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học giúp HS đạt được một số yêu cầu sau:</a:t>
            </a:r>
            <a:endParaRPr lang="en-US" sz="2400" u="sng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60045" algn="l"/>
                <a:tab pos="450215" algn="l"/>
              </a:tabLst>
            </a:pPr>
            <a:endParaRPr lang="en-US" sz="2400" u="sng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60045" algn="l"/>
                <a:tab pos="450215" algn="l"/>
              </a:tabLst>
            </a:pPr>
            <a:endParaRPr lang="en-US" sz="2400" u="sng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60045" algn="l"/>
                <a:tab pos="450215" algn="l"/>
              </a:tabLs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60045" algn="l"/>
                <a:tab pos="450215" algn="l"/>
              </a:tabLst>
            </a:pP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60045" algn="l"/>
                <a:tab pos="450215" algn="l"/>
              </a:tabLs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mịn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ráp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60045" algn="l"/>
                <a:tab pos="450215" algn="l"/>
              </a:tabLst>
            </a:pP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60045" algn="l"/>
                <a:tab pos="450215" algn="l"/>
              </a:tabLst>
            </a:pP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mịn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hoăc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hành,sáng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tạo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008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69DC13F-C1A3-C0D0-8456-A933A26966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386" y="1173886"/>
            <a:ext cx="9043129" cy="55431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37E0AF-2D5F-674E-B12F-0C598E3E4D4B}"/>
              </a:ext>
            </a:extLst>
          </p:cNvPr>
          <p:cNvSpPr txBox="1"/>
          <p:nvPr/>
        </p:nvSpPr>
        <p:spPr>
          <a:xfrm>
            <a:off x="1020268" y="140942"/>
            <a:ext cx="85294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Len,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76CDD7-6136-454B-1DBA-0BF6EC4EF0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080" y="1741972"/>
            <a:ext cx="1849411" cy="18494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B292517-9D0F-2BE6-696C-5F7A32A63B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540" y="1741972"/>
            <a:ext cx="1849411" cy="18494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6D1BF0F-1FE4-45BE-AF2C-9FC30718F8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904" y="4358826"/>
            <a:ext cx="1849411" cy="18494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BA575C-ACA1-A16C-D59B-ED2BC2A26E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75" y="1763947"/>
            <a:ext cx="2619375" cy="17430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18C73C-0104-A033-7C42-8CDA01EFD92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0369" r="4428" b="18592"/>
          <a:stretch/>
        </p:blipFill>
        <p:spPr>
          <a:xfrm>
            <a:off x="4839796" y="4338791"/>
            <a:ext cx="1849411" cy="18329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748D849-77B9-EFED-1CC4-EEC0954813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304" y="4282683"/>
            <a:ext cx="33337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932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D76CDD7-6136-454B-1DBA-0BF6EC4EF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87" y="1630433"/>
            <a:ext cx="1849411" cy="18494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B292517-9D0F-2BE6-696C-5F7A32A63B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589" y="1679392"/>
            <a:ext cx="1849411" cy="18494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6D1BF0F-1FE4-45BE-AF2C-9FC30718F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820" y="4205630"/>
            <a:ext cx="1849411" cy="18494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BA575C-ACA1-A16C-D59B-ED2BC2A26E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924" y="4000172"/>
            <a:ext cx="2619375" cy="17430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18C73C-0104-A033-7C42-8CDA01EFD92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0369" r="4428" b="18592"/>
          <a:stretch/>
        </p:blipFill>
        <p:spPr>
          <a:xfrm>
            <a:off x="5123354" y="4057133"/>
            <a:ext cx="1849411" cy="18329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748D849-77B9-EFED-1CC4-EEC0954813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963" y="1810809"/>
            <a:ext cx="3333750" cy="17430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65D7D7-454A-9D4D-00E6-064CBC7EF408}"/>
              </a:ext>
            </a:extLst>
          </p:cNvPr>
          <p:cNvSpPr txBox="1"/>
          <p:nvPr/>
        </p:nvSpPr>
        <p:spPr>
          <a:xfrm>
            <a:off x="2932291" y="635844"/>
            <a:ext cx="5561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KHỞI ĐỘNG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88180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2906987-02A5-22C6-F777-1E4A4E9587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0438" y="273895"/>
            <a:ext cx="10671123" cy="6460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A2BA12-0EC9-DC69-804C-2FDD752BAECA}"/>
              </a:ext>
            </a:extLst>
          </p:cNvPr>
          <p:cNvSpPr txBox="1"/>
          <p:nvPr/>
        </p:nvSpPr>
        <p:spPr>
          <a:xfrm>
            <a:off x="1645404" y="2293495"/>
            <a:ext cx="8901190" cy="3613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>
              <a:lnSpc>
                <a:spcPts val="15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 BƯỚC ĐỂ TẠO SẢN PHẨM</a:t>
            </a:r>
          </a:p>
          <a:p>
            <a:pPr marL="0" marR="0" indent="0" algn="just">
              <a:lnSpc>
                <a:spcPts val="15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ts val="15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Bước 1: Chọn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mịn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ráp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tạo 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ts val="15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 phẩ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ts val="15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ts val="15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Bước 2: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indent="0" algn="just">
              <a:lnSpc>
                <a:spcPts val="15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ts val="15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ts val="15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Bước 3: Ghép các bộ phận đã tạo được thành sản phẩm hoàn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500"/>
              </a:lnSpc>
              <a:spcBef>
                <a:spcPts val="0"/>
              </a:spcBef>
              <a:spcAft>
                <a:spcPts val="800"/>
              </a:spcAft>
            </a:pP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ts val="15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220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242113-45DA-5D25-7A11-74B2C750A1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452" y="878576"/>
            <a:ext cx="4213352" cy="562368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88ED2A-FD61-AAA6-C7D2-184D4783B5B9}"/>
              </a:ext>
            </a:extLst>
          </p:cNvPr>
          <p:cNvSpPr txBox="1"/>
          <p:nvPr/>
        </p:nvSpPr>
        <p:spPr>
          <a:xfrm>
            <a:off x="478570" y="1199213"/>
            <a:ext cx="4213352" cy="2528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ts val="15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4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HS tiếp tục hoàn thiện bài</a:t>
            </a:r>
            <a:endParaRPr lang="en-US" sz="2400" b="1" dirty="0"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ts val="15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4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đang làm chưa xong từ tiết</a:t>
            </a:r>
            <a:r>
              <a:rPr lang="en-US" sz="24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24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Hướng dẫn, gợi mở hs tìm hiểu cách tạo sản phẩm ở mục một số sản phẩm tham khảo và vận dụng ( tr.</a:t>
            </a:r>
            <a:r>
              <a:rPr lang="en-US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r>
              <a:rPr lang="vi-VN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SGK) để có thêm ý tưởng thực hành sáng tạo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753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492819D-4B99-7443-3C22-32747761C9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8042" y="364916"/>
            <a:ext cx="9819808" cy="61281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5D0DC9-5C6D-E73A-C320-C5801E42038E}"/>
              </a:ext>
            </a:extLst>
          </p:cNvPr>
          <p:cNvSpPr txBox="1"/>
          <p:nvPr/>
        </p:nvSpPr>
        <p:spPr>
          <a:xfrm>
            <a:off x="2113613" y="629587"/>
            <a:ext cx="5951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SẢN PHẨM THAM KHẢO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4A3A67-53C7-52A6-AA29-6C8878DA5B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761" y="1483436"/>
            <a:ext cx="6278797" cy="474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57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492819D-4B99-7443-3C22-32747761C9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8042" y="364916"/>
            <a:ext cx="9819808" cy="61281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5D0DC9-5C6D-E73A-C320-C5801E42038E}"/>
              </a:ext>
            </a:extLst>
          </p:cNvPr>
          <p:cNvSpPr txBox="1"/>
          <p:nvPr/>
        </p:nvSpPr>
        <p:spPr>
          <a:xfrm>
            <a:off x="2113613" y="629587"/>
            <a:ext cx="5951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SẢN PHẨM THAM KHẢO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794D44-28B2-8232-91EC-7FC1319A1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613" y="1672311"/>
            <a:ext cx="6610356" cy="437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925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492819D-4B99-7443-3C22-32747761C9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8042" y="364916"/>
            <a:ext cx="9819808" cy="61281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5D0DC9-5C6D-E73A-C320-C5801E42038E}"/>
              </a:ext>
            </a:extLst>
          </p:cNvPr>
          <p:cNvSpPr txBox="1"/>
          <p:nvPr/>
        </p:nvSpPr>
        <p:spPr>
          <a:xfrm>
            <a:off x="2113613" y="629587"/>
            <a:ext cx="5951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SẢN PHẨM THAM KHẢO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6189FD-4D46-3816-4A53-92D730E7C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880" y="1540227"/>
            <a:ext cx="7036317" cy="509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251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283</Words>
  <Application>Microsoft Office PowerPoint</Application>
  <PresentationFormat>Widescreen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kk</dc:creator>
  <cp:lastModifiedBy>kk</cp:lastModifiedBy>
  <cp:revision>4</cp:revision>
  <dcterms:created xsi:type="dcterms:W3CDTF">2022-08-21T05:37:00Z</dcterms:created>
  <dcterms:modified xsi:type="dcterms:W3CDTF">2022-08-21T07:36:36Z</dcterms:modified>
</cp:coreProperties>
</file>