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76" r:id="rId3"/>
    <p:sldId id="261" r:id="rId4"/>
    <p:sldId id="279" r:id="rId5"/>
    <p:sldId id="281" r:id="rId6"/>
    <p:sldId id="280" r:id="rId7"/>
    <p:sldId id="269" r:id="rId8"/>
    <p:sldId id="277" r:id="rId9"/>
    <p:sldId id="278" r:id="rId10"/>
    <p:sldId id="282" r:id="rId11"/>
    <p:sldId id="271" r:id="rId12"/>
    <p:sldId id="272" r:id="rId13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61" autoAdjust="0"/>
  </p:normalViewPr>
  <p:slideViewPr>
    <p:cSldViewPr>
      <p:cViewPr varScale="1">
        <p:scale>
          <a:sx n="51" d="100"/>
          <a:sy n="51" d="100"/>
        </p:scale>
        <p:origin x="4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18/8/2022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254D0-D385-4390-9C21-B76E3A32AD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9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18/08/2022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90600" y="1295400"/>
            <a:ext cx="6949440" cy="1280160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14 : GIA ĐÌNH THÂN YÊU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2000" y="347246"/>
            <a:ext cx="76725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                      TRƯỜNG TIỂU HỌC THÀNH CÔNG A</a:t>
            </a:r>
            <a:endParaRPr lang="vi-VN" sz="16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24061" y="4191000"/>
            <a:ext cx="5672139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 i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GV: </a:t>
            </a:r>
            <a:r>
              <a:rPr lang="en-US" sz="2400" b="1" i="1" dirty="0" err="1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i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i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b="1" i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Trang</a:t>
            </a:r>
          </a:p>
          <a:p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vi-VN" sz="2400" dirty="0">
              <a:solidFill>
                <a:schemeClr val="accent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3" y="4744278"/>
            <a:ext cx="2948817" cy="2107096"/>
          </a:xfrm>
        </p:spPr>
      </p:pic>
      <p:pic>
        <p:nvPicPr>
          <p:cNvPr id="1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17" y="4750904"/>
            <a:ext cx="3064670" cy="2107096"/>
          </a:xfrm>
          <a:prstGeom prst="rect">
            <a:avLst/>
          </a:prstGeom>
        </p:spPr>
      </p:pic>
      <p:pic>
        <p:nvPicPr>
          <p:cNvPr id="19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574" y="4750904"/>
            <a:ext cx="3064670" cy="210709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AF95-64FE-1DA1-B43E-D2C0690DC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4EF4459-91D6-1128-2DDD-4A6F4A4B8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3689"/>
            <a:ext cx="4679570" cy="3135312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915E29-2DDB-BB9D-F729-2E3D942E6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957" y="3657601"/>
            <a:ext cx="4679570" cy="290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81787"/>
      </p:ext>
    </p:extLst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7800" y="457200"/>
            <a:ext cx="5343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2688" y="1447800"/>
            <a:ext cx="685392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35557"/>
            <a:ext cx="3048000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4552122"/>
            <a:ext cx="3155454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104" y="4535557"/>
            <a:ext cx="293489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0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0870" y="321004"/>
            <a:ext cx="5535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3 : Cảm nhận và chia sẻ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953"/>
            <a:ext cx="9144000" cy="57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69982"/>
      </p:ext>
    </p:extLst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3448" y="381000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Pictures\tải xuống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66800"/>
            <a:ext cx="16764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Pictures\608aa167b80d477c98deb869683623fa_t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08" y="4124325"/>
            <a:ext cx="3048000" cy="223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Pictures\images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797" y="4124325"/>
            <a:ext cx="3886200" cy="215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Pictures\tải xuống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065" y="21790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Pictures\images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371601"/>
            <a:ext cx="2143125" cy="245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Pictures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90" y="1676400"/>
            <a:ext cx="266044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4656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1" y="37621"/>
            <a:ext cx="5257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  </a:t>
            </a:r>
            <a:r>
              <a:rPr lang="en-US" sz="2800" b="1" dirty="0" err="1">
                <a:solidFill>
                  <a:srgbClr val="FF0000"/>
                </a:solidFill>
              </a:rPr>
              <a:t>Hoạt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động</a:t>
            </a:r>
            <a:r>
              <a:rPr lang="en-US" sz="2800" b="1" dirty="0">
                <a:solidFill>
                  <a:srgbClr val="FF0000"/>
                </a:solidFill>
              </a:rPr>
              <a:t> 1: Quan </a:t>
            </a:r>
            <a:r>
              <a:rPr lang="en-US" sz="2800" b="1" dirty="0" err="1">
                <a:solidFill>
                  <a:srgbClr val="FF0000"/>
                </a:solidFill>
              </a:rPr>
              <a:t>sát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nhận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xét</a:t>
            </a:r>
            <a:endParaRPr lang="en-US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EA7B170-D69F-6DED-E7BE-31069BA5C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2375" y="252767"/>
            <a:ext cx="3193851" cy="38100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D32241-66EA-AF6C-466D-82C4901056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968" y="240259"/>
            <a:ext cx="3193851" cy="38350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898F64-0C8C-EC99-B4CC-D5CDD32BE0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6824" y="3245376"/>
            <a:ext cx="2718853" cy="4152901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B6459-E566-9ED1-C1E9-969E8BC9E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45325EF-C58B-BED3-17CB-99A4489AA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70820" y="-967583"/>
            <a:ext cx="5973761" cy="8458200"/>
          </a:xfrm>
        </p:spPr>
      </p:pic>
    </p:spTree>
    <p:extLst>
      <p:ext uri="{BB962C8B-B14F-4D97-AF65-F5344CB8AC3E}">
        <p14:creationId xmlns:p14="http://schemas.microsoft.com/office/powerpoint/2010/main" val="103025646"/>
      </p:ext>
    </p:extLst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3F53-9B0E-6760-CB80-ADF3F8107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F18251-8403-D892-47C0-9A53EB0FD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08364" y="-1081324"/>
            <a:ext cx="6126162" cy="8838085"/>
          </a:xfrm>
        </p:spPr>
      </p:pic>
    </p:spTree>
    <p:extLst>
      <p:ext uri="{BB962C8B-B14F-4D97-AF65-F5344CB8AC3E}">
        <p14:creationId xmlns:p14="http://schemas.microsoft.com/office/powerpoint/2010/main" val="1155294909"/>
      </p:ext>
    </p:extLst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60820-DE98-F593-AAC0-99A6ED63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8A3CB2-1249-9C68-059F-7F2848EB74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28800" y="-991677"/>
            <a:ext cx="5486400" cy="8536554"/>
          </a:xfrm>
        </p:spPr>
      </p:pic>
    </p:spTree>
    <p:extLst>
      <p:ext uri="{BB962C8B-B14F-4D97-AF65-F5344CB8AC3E}">
        <p14:creationId xmlns:p14="http://schemas.microsoft.com/office/powerpoint/2010/main" val="3745153208"/>
      </p:ext>
    </p:extLst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95400" y="152400"/>
            <a:ext cx="63246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vi-VN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A399B5-9CD8-244D-7877-DA14A5FBD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03" y="1000119"/>
            <a:ext cx="3980090" cy="22288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1DFF9F-3789-E14E-B55C-FFB53D1A0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96" y="1000120"/>
            <a:ext cx="3980090" cy="22288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B35A77-CEFC-93B9-26B5-50572AB20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95" y="3962400"/>
            <a:ext cx="3464486" cy="25795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A61E0A-B21B-CE2F-D322-7217EFBD2D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3943350"/>
            <a:ext cx="3712136" cy="257954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 khảo các sản phẩm của học sinh</a:t>
            </a:r>
            <a:br>
              <a:rPr lang="vi-VN" sz="32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BBDE276-5C4B-892A-0618-358022196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1" t="11050" r="19060" b="10216"/>
          <a:stretch/>
        </p:blipFill>
        <p:spPr>
          <a:xfrm>
            <a:off x="457200" y="1650085"/>
            <a:ext cx="2743200" cy="4343401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F78775-53D6-C8CE-B965-67314EDCB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331" y="1167846"/>
            <a:ext cx="4757069" cy="2413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313916-807B-663E-4198-E242AA4A5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331" y="3821786"/>
            <a:ext cx="4909469" cy="276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70636"/>
      </p:ext>
    </p:extLst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 khảo các sản phẩm của học sinh</a:t>
            </a:r>
            <a:br>
              <a:rPr lang="vi-VN" sz="32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92B65C-0338-B9D0-BCBB-AB6C139F3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5" y="990601"/>
            <a:ext cx="3518405" cy="246417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48B56F-777C-7132-76F5-5744BB35B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90601"/>
            <a:ext cx="4114800" cy="2438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544376-E2E8-9B07-8A95-947216DBA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3657601"/>
            <a:ext cx="3462337" cy="29555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5BB749-B880-C3BC-2CCB-3ECB9D2BC8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6" y="3429001"/>
            <a:ext cx="4286248" cy="315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15278"/>
      </p:ext>
    </p:extLst>
  </p:cSld>
  <p:clrMapOvr>
    <a:masterClrMapping/>
  </p:clrMapOvr>
  <p:transition spd="med"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92</Words>
  <Application>Microsoft Office PowerPoint</Application>
  <PresentationFormat>On-screen Show (4:3)</PresentationFormat>
  <Paragraphs>14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Tham khảo các sản phẩm của học sinh </vt:lpstr>
      <vt:lpstr>Tham khảo các sản phẩm của học sinh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trang nguyen</cp:lastModifiedBy>
  <cp:revision>96</cp:revision>
  <dcterms:created xsi:type="dcterms:W3CDTF">2020-08-13T08:18:23Z</dcterms:created>
  <dcterms:modified xsi:type="dcterms:W3CDTF">2022-08-18T08:23:52Z</dcterms:modified>
</cp:coreProperties>
</file>