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2AD0B-220F-4E5F-800C-BBA41BBD2FF0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5E32D-D364-44AC-9428-3EC824A42BE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User\Desktop\tải xuố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4463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9600" y="2514600"/>
            <a:ext cx="81534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Chào</a:t>
            </a:r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mừng</a:t>
            </a:r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các</a:t>
            </a:r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con  </a:t>
            </a:r>
          </a:p>
          <a:p>
            <a:pPr algn="ctr"/>
            <a:r>
              <a:rPr lang="en-US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đến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với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tiết</a:t>
            </a:r>
            <a:r>
              <a:rPr lang="en-US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vi-VN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Mĩ thuật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lớp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</a:p>
          <a:p>
            <a:pPr algn="ctr"/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Bộ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sách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CÁNH DIỀU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en-US" sz="48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1506" name="AutoShape 2" descr="Top 1000+ Hình nền Powerpoint đẹp, đơn giản và dễ thươ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9143999" cy="68484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3118815"/>
            <a:ext cx="7924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vi-VN" sz="44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Em yêu thiên nhiên</a:t>
            </a:r>
            <a:endParaRPr lang="en-US" sz="72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9873" y="7620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Mĩ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thuật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</a:t>
            </a:r>
          </a:p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 16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Tuần 33 -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</a:t>
            </a: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1"/>
          <a:stretch/>
        </p:blipFill>
        <p:spPr>
          <a:xfrm>
            <a:off x="0" y="0"/>
            <a:ext cx="9144000" cy="723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1524000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 </a:t>
            </a:r>
          </a:p>
          <a:p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        </a:t>
            </a:r>
            <a:r>
              <a:rPr lang="en-US" sz="3200" b="1" dirty="0" err="1" smtClean="0">
                <a:solidFill>
                  <a:srgbClr val="002060"/>
                </a:solidFill>
                <a:latin typeface="+mj-lt"/>
              </a:rPr>
              <a:t>Cùng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+mj-lt"/>
              </a:rPr>
              <a:t>nhau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+mj-lt"/>
              </a:rPr>
              <a:t>hát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+mj-lt"/>
              </a:rPr>
              <a:t>bài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:</a:t>
            </a:r>
          </a:p>
          <a:p>
            <a:r>
              <a:rPr lang="vi-VN" sz="3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</a:rPr>
              <a:t>                          </a:t>
            </a:r>
            <a:r>
              <a:rPr lang="vi-VN" sz="3200" b="1" i="1" dirty="0" smtClean="0">
                <a:solidFill>
                  <a:srgbClr val="002060"/>
                </a:solidFill>
                <a:latin typeface="+mj-lt"/>
              </a:rPr>
              <a:t>Reo </a:t>
            </a:r>
            <a:r>
              <a:rPr lang="vi-VN" sz="3200" b="1" i="1" dirty="0" smtClean="0">
                <a:solidFill>
                  <a:srgbClr val="002060"/>
                </a:solidFill>
                <a:latin typeface="+mj-lt"/>
              </a:rPr>
              <a:t>vang bình Minh</a:t>
            </a:r>
          </a:p>
          <a:p>
            <a:endParaRPr lang="en-US" sz="32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9148729" cy="68500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299" y="1524000"/>
            <a:ext cx="7391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Quan sát và chia sẻ sản phẩm: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vi-VN" sz="320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Đề tài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vi-VN" sz="320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Hình ảnh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vi-VN" sz="320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Chất liệu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vi-VN" sz="320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Màu sắc</a:t>
            </a:r>
            <a:endParaRPr lang="en-US" sz="3200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194" name="AutoShape 2" descr="999+ Hình nền slide Powerpoint vừa đẹp vừa chuyên nghiệ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-22731"/>
            <a:ext cx="9753599" cy="68777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1143000"/>
            <a:ext cx="60198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002060"/>
                </a:solidFill>
                <a:latin typeface="+mj-lt"/>
              </a:rPr>
              <a:t>Các bước thực hành: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Tạo hình.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Sắp xếp các hình lên giấy: cân đối, trọng tâm.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 Cố định lại. 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  <a:p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170" name="AutoShape 2" descr="Background nhẹ nhàng tuyệt đẹp - TongHopXY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2099" y="2604195"/>
            <a:ext cx="7499802" cy="92333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tập – thực hành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47800" y="533400"/>
            <a:ext cx="7162800" cy="126188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vi-VN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j-lt"/>
              </a:rPr>
              <a:t>Cảm nhận - Chia sẻ</a:t>
            </a:r>
            <a:endParaRPr lang="en-US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j-lt"/>
            </a:endParaRPr>
          </a:p>
          <a:p>
            <a:endParaRPr lang="en-US" sz="2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1524000"/>
            <a:ext cx="7467600" cy="18288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5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vi-VN" b="1" dirty="0" smtClean="0">
                <a:solidFill>
                  <a:srgbClr val="002060"/>
                </a:solidFill>
              </a:rPr>
              <a:t>Hoạt động vận dụng và trải nghiệm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57645" y="2590800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itchFamily="2" charset="2"/>
              <a:buChar char="Ø"/>
            </a:pPr>
            <a:r>
              <a:rPr lang="vi-V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Sáng tạo hình thức thể hiện: vẽ, in, nặn, cắt, xé dán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vi-V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Nêu những việc cần làm để bảo vệ thiên nhiên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252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209800"/>
            <a:ext cx="5334000" cy="2260745"/>
          </a:xfrm>
        </p:spPr>
        <p:txBody>
          <a:bodyPr>
            <a:normAutofit fontScale="92500"/>
          </a:bodyPr>
          <a:lstStyle/>
          <a:p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Hoàn thành sản phẩm.</a:t>
            </a:r>
          </a:p>
          <a:p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Đọc bài 17 trang 65-68.</a:t>
            </a:r>
          </a:p>
          <a:p>
            <a:r>
              <a:rPr lang="vi-VN" sz="3600" dirty="0">
                <a:solidFill>
                  <a:srgbClr val="002060"/>
                </a:solidFill>
                <a:latin typeface="+mj-lt"/>
              </a:rPr>
              <a:t>C</a:t>
            </a: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huẩn bị đồ dùng học tập.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886231"/>
            <a:ext cx="3657600" cy="92333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DẶN DÒ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221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154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Tên sản phẩm - Giới thiệu hình ảnh thiên nhiên trong sản phẩm - Nêu nhận và cảm nhận của em</vt:lpstr>
      <vt:lpstr>Hoạt động vận dụng và trải nghiệm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19</cp:revision>
  <dcterms:created xsi:type="dcterms:W3CDTF">2022-08-21T23:25:37Z</dcterms:created>
  <dcterms:modified xsi:type="dcterms:W3CDTF">2022-08-22T08:37:01Z</dcterms:modified>
</cp:coreProperties>
</file>