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7" r:id="rId3"/>
    <p:sldId id="323" r:id="rId4"/>
    <p:sldId id="326" r:id="rId5"/>
    <p:sldId id="327" r:id="rId6"/>
    <p:sldId id="315" r:id="rId7"/>
    <p:sldId id="318" r:id="rId8"/>
    <p:sldId id="258" r:id="rId9"/>
    <p:sldId id="325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BE335-31E1-403E-A7B6-D4EB21BC6A6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FF7B9-3DBF-4AE9-9465-1F6332C13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93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66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295CC-E057-4A62-B462-0FC7E02321B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6870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48100-5847-45B3-8795-B54144CC4F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840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6156D-592E-4B4D-8772-D689FB057A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462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401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FBCF2-83E2-415E-9B65-E93BEADAC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C357F4-C446-418D-8ADE-926BCFA3D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5B9B6-08D0-4DDD-844B-5FB3A219E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3AA16-5FF3-4D87-B6E0-B121D10EF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05A29-C5A9-437A-8B8E-5D1BBC59B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366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9DDD8-9540-490D-B0AB-1EC0FC35F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2C85A0-659F-408B-9C93-4C2851DC6E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686BD-3D16-47DD-8FBC-58E987B9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825B9-4512-4DC6-BA26-E331EA25A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CFE99-2F74-4F2F-9B54-E999AA03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76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2B842F-869A-4F72-9124-5AA26B29EC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C252EA-1825-426E-8027-1B94D387EA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DDCD3-02A1-466E-88FA-CA2A06B76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10FCE9-D3DA-484F-8FF1-5446B88F7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ACEF7-D6D0-4799-A314-9F0032F8B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91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5E035-D28F-4788-AA8A-9E3DE40DB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419D45-843D-46FE-AB11-9AA575985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02B1A-DB18-4F45-B9E1-24C94F360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694DB-06AA-4DBA-9A92-5B35BA60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9553B-7EC5-487C-A641-3AF8A4E7D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079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A23CC-7D80-4299-A2B2-19ACC991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03B54-6BB0-44C3-AAC9-45AC13944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13DEF-50C5-4F73-B237-900E50953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21520-C9FF-45B0-B63C-8C13B5B6C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D2117-BDB4-422B-9C66-3527B5420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90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675F3-F129-4131-A573-4A901E71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D6CE3-B481-412D-A341-D79F14B9F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FCDE2-7042-4218-AB83-9FB6EAED3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5D0B8-8F55-43DC-8232-827A1708D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AB211-9725-49B2-836C-5656CCFCA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95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0BF7-F50E-4310-A407-9CD77320D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1E071-9E8E-45B7-809B-D23556129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0B0DA4-C7BE-48EB-81F3-F9640D6FB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C83F4-B4CC-4041-A577-95D415E45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08F38E-B56E-4C9A-B4B1-FAB31893A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1A74F-2487-4501-9FD6-219F29E18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16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BA9FB-E7B9-43C6-9C2B-945C152B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586DE-F7C2-489E-90A0-18AC45BA6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16C82D-1706-4349-9432-EC66AE744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9DF1E5-66D1-4D5D-A545-998C2051ED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53788A-CD32-492A-A56D-FEF7E940F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463661-0374-45D7-84AA-03E296936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6C20E9-9E64-4103-8233-B1715EE2E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429FFD-BE11-45E9-AD8B-2E388A89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99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87741-2612-4DF4-A194-39980A681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00E213-0306-4BFD-881D-E9A62ABCB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C6DC0C-6769-4BB9-A39E-951859F7E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03C279-86D3-44C3-B361-3F274FB2E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8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209C83-8BC0-455B-9C65-F4078F9A3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2B3DC7-7C71-4767-994F-940D0F080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8035C-7145-4135-8530-335E91199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86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6C442-5FC5-441A-A92D-EE25A1C41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3F2BD-BA9E-4B04-B20C-5EDDC92A0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DA5382-F6B6-4EEE-9A23-7565B027C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6B4993-8874-4983-ACB9-B0F53B7C9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4102BF-8849-4294-8916-19802D71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97B8ED-FB14-4E34-92B8-945769D23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96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8F8B6-161B-48D9-A3C9-A02F7ED8D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9588A-039B-4B8A-8BCC-6ACCFEB1C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D818B-0EDA-495B-B96D-C3A6E01E4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1E9DC-76EF-4F3A-93B1-3AC65AD32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32EFF-AC0A-4FC2-9859-E49F8E2A4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34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16EDF-7DA7-49A6-B7A3-50F82BA5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DBDF5-C5AF-470D-8196-07FD09244D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48A4A5-3B25-429F-A576-EF07F1CC3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2D233-AB5A-47AB-89BE-717DBA53D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E26C36-04CD-4DDE-8AB0-44F0ACD17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65151-96F4-4C76-8815-37D4D8B5A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465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F934E-5128-467C-B942-112A4334F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4642D0-A724-476A-8C0C-890B052C6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0E6B4-CF64-43BD-9D5A-E3004151C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2C287-E1E2-476F-885C-58FCB80A2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76342-BA46-4035-9BF3-8FC8F476B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79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4819D1-AC5C-4767-8914-2B4B7214D1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51A2-65F1-4BE9-9771-CB17D54D7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F8A91-74D7-41FE-BC95-273EF7F32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15BA7-741C-4CF5-B3E0-51876C202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8A1D6-285B-4304-A6BD-3FA9383A5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270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2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71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9496-5443-4593-8531-2DE629632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447A5-54F3-492F-A0C7-C316B5AC6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9EFE9-93A2-4FF2-946F-45D752F9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8E814-E895-46B2-8747-7614625EF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FB0E5-98D2-4697-8F33-7B73A890C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1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2C5BC-3ECC-4020-8519-2601802A5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4A035-B72B-4A12-AE92-E65E239AC9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1E14F-A7A4-4ECD-A938-82AEAF604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FA3332-0AAB-4E3E-864C-F00C23B04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39890-2E77-496A-9675-94CFFF60A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20D3F5-9937-4EBA-8193-B5D34245A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52E60-B239-4541-A7B4-67F6B12EE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9D048-6D59-4CA4-B78D-2A5FC1169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278FD0-22C6-4E51-89F9-49C193C7B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DAEEA-4C24-466E-954B-F8B7BE533F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E5A211-40D6-416D-9A80-17087ADD97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2CC20-7EAD-4B28-9F1C-96421EE8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DA8E83-D36C-4316-8653-B980AE4D1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0EB472-6B58-49EE-BE64-74B792C8C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5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5419C-050C-46DB-A93E-59697B3C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6853BC-3DBF-421B-BA23-95A9663A5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961ADC-8940-417F-9AF0-5F0C56EA4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566292-15F2-4279-A996-3CFE11A73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28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45E0C8-7EB4-40C5-9F45-21B54773E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A76162-48E4-473B-9D14-C4A2AD9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36036E-F680-412B-8632-52FC90849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63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FE35A-9061-4991-9958-B7B0B4002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D929E-D21B-4A98-9B60-BE7EAAF27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82521-6595-4F81-A726-0FFBF33EC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C16E18-FE9A-4ED7-B564-59DF6D111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8FF570-EE9D-42A1-B352-2CDD6F79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FFCF8-86CF-491D-BFA1-FBF8D39F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37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D08DB-5503-4F5F-9830-FCE18A918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36485E-D349-4EED-8300-6DF39C3228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596795-D6DE-4AE0-9442-ABEEC910C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C4903-8F31-48AF-AF20-14CCA3B81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E9C971-1FF6-4584-9843-6D27E58FD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7ED8F3-E4BC-4171-BD30-7B999D2A6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3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3E7C0A-6E5A-4A13-AB39-1E65463F8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0BE6D-60E5-4FC5-BDA4-86A4678BF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220FB-8779-4211-9FD3-708A961BD8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DFAC4-DFFE-4635-8657-A4B0E872E511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4DD1B-42EC-47E2-B016-33D254C86B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24B2B-8DF1-439F-8F33-91DF8E996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FE53D-4386-4820-8CDA-CE4E8FE1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54619F-5A00-45DB-B5C3-8DFC3A19E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8BFA3-207A-4FFC-AD9D-D2B300497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7DB53-C55A-464F-A855-8C8B159DC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E0B67-8FA0-4F66-9577-9C053E74A2A9}" type="datetimeFigureOut">
              <a:rPr lang="en-US" smtClean="0"/>
              <a:t>10/19/2021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B3FCC-F0A4-4917-BAD6-001FA763E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96FB4-046E-41FD-9E16-4D5559BE0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37A6A-1E74-452D-93A8-6C3F3DFA1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97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microsoft.com/office/2007/relationships/hdphoto" Target="../media/hdphoto3.wdp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685800"/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6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685800"/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560128"/>
            <a:ext cx="12192000" cy="177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 defTabSz="685800"/>
            <a:endParaRPr lang="en-US" sz="2400" dirty="0">
              <a:solidFill>
                <a:srgbClr val="0070C0"/>
              </a:solidFill>
              <a:latin typeface="Calibri" panose="020F0502020204030204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07203" y="2840799"/>
            <a:ext cx="7218839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685800"/>
              <a:endParaRPr lang="en-US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685800"/>
              <a:endParaRPr lang="en-US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685800"/>
              <a:endParaRPr lang="en-US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754249" y="2633643"/>
            <a:ext cx="1912413" cy="1800626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US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70947" y="-19522"/>
            <a:ext cx="2366643" cy="2347772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/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/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/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28306" y="812095"/>
            <a:ext cx="1943258" cy="135415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685800"/>
            <a:r>
              <a:rPr lang="en-US" sz="4000" b="1" dirty="0" err="1">
                <a:solidFill>
                  <a:srgbClr val="00B0F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</a:t>
            </a:r>
            <a:r>
              <a:rPr lang="en-US" sz="40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>
                <a:solidFill>
                  <a:srgbClr val="00B0F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54250" y="28409"/>
            <a:ext cx="9550400" cy="1277208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685800"/>
            <a:r>
              <a:rPr lang="en-US" sz="7500" b="1" dirty="0" err="1">
                <a:ln w="3175">
                  <a:solidFill>
                    <a:prstClr val="white"/>
                  </a:solidFill>
                </a:ln>
                <a:solidFill>
                  <a:srgbClr val="FFC000">
                    <a:lumMod val="75000"/>
                  </a:srgb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Chủ</a:t>
            </a:r>
            <a:r>
              <a:rPr lang="en-US" sz="7500" b="1" dirty="0">
                <a:ln w="3175">
                  <a:solidFill>
                    <a:prstClr val="white"/>
                  </a:solidFill>
                </a:ln>
                <a:solidFill>
                  <a:srgbClr val="FFC000">
                    <a:lumMod val="75000"/>
                  </a:srgb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500" b="1" dirty="0" err="1">
                <a:ln w="3175">
                  <a:solidFill>
                    <a:prstClr val="white"/>
                  </a:solidFill>
                </a:ln>
                <a:solidFill>
                  <a:srgbClr val="FFC000">
                    <a:lumMod val="75000"/>
                  </a:srgb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đề</a:t>
            </a:r>
            <a:r>
              <a:rPr lang="en-US" sz="7500" b="1" dirty="0">
                <a:ln w="3175">
                  <a:solidFill>
                    <a:prstClr val="white"/>
                  </a:solidFill>
                </a:ln>
                <a:solidFill>
                  <a:srgbClr val="FFC000">
                    <a:lumMod val="75000"/>
                  </a:srgbClr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45225" y="3059275"/>
            <a:ext cx="2191496" cy="77970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685800"/>
            <a:r>
              <a:rPr lang="en-US" sz="4050" b="1" dirty="0" err="1">
                <a:solidFill>
                  <a:prstClr val="white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lang="en-US" sz="3200" b="1" dirty="0">
                <a:solidFill>
                  <a:prstClr val="white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67" b="1" dirty="0">
                <a:solidFill>
                  <a:prstClr val="white"/>
                </a:solidFill>
                <a:latin typeface="UTM Avo" panose="02040603050506020204" pitchFamily="18" charset="0"/>
                <a:ea typeface="Arial-Rounded" pitchFamily="34" charset="0"/>
                <a:cs typeface="Times New Roman" pitchFamily="18" charset="0"/>
              </a:rPr>
              <a:t>18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721889" y="3040177"/>
            <a:ext cx="6741935" cy="8155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685800"/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TỚ NHỚ CẬU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80201"/>
            <a:ext cx="12192000" cy="177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 defTabSz="685800"/>
            <a:endParaRPr lang="en-US" sz="2400">
              <a:solidFill>
                <a:srgbClr val="0070C0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3EFBD1-593C-4E64-A10E-5A058608B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15" y="-2198"/>
            <a:ext cx="1781175" cy="123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352238-AB1D-4028-825A-B1AA590A9FBF}"/>
              </a:ext>
            </a:extLst>
          </p:cNvPr>
          <p:cNvSpPr/>
          <p:nvPr/>
        </p:nvSpPr>
        <p:spPr>
          <a:xfrm>
            <a:off x="2737590" y="1335670"/>
            <a:ext cx="7500814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685800"/>
            <a:r>
              <a:rPr lang="en-US" sz="6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C000">
                    <a:lumMod val="7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Niềm</a:t>
            </a:r>
            <a:r>
              <a:rPr lang="en-US" sz="6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C000">
                    <a:lumMod val="7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C000">
                    <a:lumMod val="7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vui</a:t>
            </a:r>
            <a:r>
              <a:rPr lang="en-US" sz="6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C000">
                    <a:lumMod val="7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C000">
                    <a:lumMod val="7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tuổi</a:t>
            </a:r>
            <a:r>
              <a:rPr lang="en-US" sz="6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C000">
                    <a:lumMod val="7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C000">
                    <a:lumMod val="7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thơ</a:t>
            </a:r>
            <a:endParaRPr lang="en-US" sz="60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C000">
                  <a:lumMod val="75000"/>
                </a:srgbClr>
              </a:solidFill>
              <a:effectLst>
                <a:reflection blurRad="6350" stA="55000" endA="300" endPos="45500" dir="5400000" sy="-100000" algn="bl" rotWithShape="0"/>
              </a:effectLst>
              <a:latin typeface="UTM Avo" panose="020406030505060202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AD4A33-AFDC-4ABF-ACD5-B27074C7A127}"/>
              </a:ext>
            </a:extLst>
          </p:cNvPr>
          <p:cNvSpPr/>
          <p:nvPr/>
        </p:nvSpPr>
        <p:spPr>
          <a:xfrm>
            <a:off x="6144695" y="4080670"/>
            <a:ext cx="1763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79154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/>
        </p:blipFill>
        <p:spPr>
          <a:xfrm>
            <a:off x="1" y="3337010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8" y="5124338"/>
            <a:ext cx="1858791" cy="1858791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29" y="-82683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/>
        </p:blipFill>
        <p:spPr>
          <a:xfrm>
            <a:off x="9837020" y="1357164"/>
            <a:ext cx="2108205" cy="5321249"/>
          </a:xfrm>
          <a:prstGeom prst="rect">
            <a:avLst/>
          </a:prstGeom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 rot="21292743">
            <a:off x="2842605" y="2383167"/>
            <a:ext cx="6418608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39">
              <a:defRPr/>
            </a:pPr>
            <a:r>
              <a:rPr lang="en-US" altLang="zh-CN" sz="5400" b="1" spc="800" dirty="0" err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Luyện</a:t>
            </a:r>
            <a:r>
              <a:rPr lang="en-US" altLang="zh-CN" sz="5400" b="1" spc="8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spc="800" dirty="0" err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đọc</a:t>
            </a:r>
            <a:r>
              <a:rPr lang="en-US" altLang="zh-CN" sz="5400" b="1" spc="8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spc="800" dirty="0" err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lại</a:t>
            </a:r>
            <a:endParaRPr lang="zh-CN" altLang="en-US" sz="5400" b="1" spc="800" dirty="0">
              <a:solidFill>
                <a:srgbClr val="00206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4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1890" y="622678"/>
            <a:ext cx="11799176" cy="599236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indent="347663" algn="just"/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Hằng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rủ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chuyển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xuyên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gật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347663" algn="just"/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buổi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tờ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giấy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qua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nhè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nhẹ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bay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xuống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reo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“A,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</a:t>
            </a:r>
          </a:p>
          <a:p>
            <a:pPr indent="347663" algn="just"/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ngồi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thềm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 Nh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định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bèn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 Nh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đúng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tờ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giấy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cặm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cụi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nhiều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liền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347663" algn="just"/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lâu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do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gửi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Th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ơ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7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pPr indent="347663">
              <a:lnSpc>
                <a:spcPct val="120000"/>
              </a:lnSpc>
            </a:pPr>
            <a:endParaRPr lang="en-US" sz="27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40023" y="616079"/>
            <a:ext cx="420104" cy="386728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140023" y="1975415"/>
            <a:ext cx="420104" cy="37381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140023" y="3146248"/>
            <a:ext cx="420104" cy="399485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pic>
        <p:nvPicPr>
          <p:cNvPr id="19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-111186" y="6260932"/>
            <a:ext cx="12192000" cy="6679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1"/>
            <a:ext cx="12192000" cy="451355"/>
            <a:chOff x="0" y="-127508"/>
            <a:chExt cx="12192000" cy="1361811"/>
          </a:xfrm>
        </p:grpSpPr>
        <p:sp>
          <p:nvSpPr>
            <p:cNvPr id="21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2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09F03E6-CB7A-4E31-8D82-4B5C962A778F}"/>
              </a:ext>
            </a:extLst>
          </p:cNvPr>
          <p:cNvSpPr/>
          <p:nvPr/>
        </p:nvSpPr>
        <p:spPr>
          <a:xfrm>
            <a:off x="8297928" y="5709798"/>
            <a:ext cx="3442023" cy="5445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5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Tun 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-le-</a:t>
            </a:r>
            <a:r>
              <a:rPr lang="en-US" sz="2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gơn</a:t>
            </a:r>
            <a:r>
              <a:rPr lang="en-US" sz="2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251418" y="29208"/>
            <a:ext cx="11799176" cy="507783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en-US" sz="2700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27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18: TỚ NHỚ CẬU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952814" y="6102763"/>
            <a:ext cx="4064000" cy="630014"/>
          </a:xfrm>
          <a:prstGeom prst="round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5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45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5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45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5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endParaRPr lang="en-US" sz="3450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15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51" y="1382233"/>
            <a:ext cx="10668592" cy="3657321"/>
          </a:xfrm>
          <a:prstGeom prst="rect">
            <a:avLst/>
          </a:prstGeom>
        </p:spPr>
      </p:pic>
      <p:sp>
        <p:nvSpPr>
          <p:cNvPr id="5" name="Rectangle 33"/>
          <p:cNvSpPr/>
          <p:nvPr/>
        </p:nvSpPr>
        <p:spPr>
          <a:xfrm>
            <a:off x="3749213" y="1581572"/>
            <a:ext cx="62712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theo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văn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bản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đọc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901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43A4F44-8C5E-42D9-AB33-BE1B9BC53F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1" y="892467"/>
            <a:ext cx="786511" cy="58439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A4871B5-2A6E-4C95-A739-F5C69C9AB2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732" y="1264818"/>
            <a:ext cx="725465" cy="53903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B032A17-5C67-4FCC-BA77-943579DC76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549" y="-9552"/>
            <a:ext cx="1242640" cy="90201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E823975-2998-46BE-82BB-2BCA69AA20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304" y="806650"/>
            <a:ext cx="1331922" cy="102078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5E7A02D-12BE-49C7-BE19-B776539B2A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400" y="-9552"/>
            <a:ext cx="1535541" cy="123654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49B492D-906F-4ADD-8931-5793C9D4D9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305" y="21099"/>
            <a:ext cx="823892" cy="1338169"/>
          </a:xfrm>
          <a:prstGeom prst="rect">
            <a:avLst/>
          </a:prstGeom>
        </p:spPr>
      </p:pic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3C09AE8E-05AD-484A-9A22-7F536B362F1F}"/>
              </a:ext>
            </a:extLst>
          </p:cNvPr>
          <p:cNvSpPr/>
          <p:nvPr/>
        </p:nvSpPr>
        <p:spPr>
          <a:xfrm>
            <a:off x="373441" y="573718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2419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14322A6-6768-4D60-A5EA-E05A48D9C409}"/>
              </a:ext>
            </a:extLst>
          </p:cNvPr>
          <p:cNvSpPr/>
          <p:nvPr/>
        </p:nvSpPr>
        <p:spPr>
          <a:xfrm>
            <a:off x="10643282" y="1132001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2419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9A53673D-C176-464D-96F2-9CAC6D1D2BFB}"/>
              </a:ext>
            </a:extLst>
          </p:cNvPr>
          <p:cNvSpPr/>
          <p:nvPr/>
        </p:nvSpPr>
        <p:spPr>
          <a:xfrm>
            <a:off x="11803197" y="1806397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2419" dirty="0">
              <a:solidFill>
                <a:prstClr val="black">
                  <a:lumMod val="95000"/>
                  <a:lumOff val="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125728F-46F9-4264-9F8C-8B8B89F439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8151"/>
            <a:ext cx="12192000" cy="121451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336366" y="262942"/>
            <a:ext cx="9038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Đóng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sóc</a:t>
            </a: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và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kiến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đê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̉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nói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đáp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lời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chào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lúc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5087" b="70238" l="53133" r="55485"/>
                    </a14:imgEffect>
                  </a14:imgLayer>
                </a14:imgProps>
              </a:ext>
            </a:extLst>
          </a:blip>
          <a:srcRect l="52839" t="64443" r="44221" b="29118"/>
          <a:stretch/>
        </p:blipFill>
        <p:spPr>
          <a:xfrm>
            <a:off x="302131" y="-85530"/>
            <a:ext cx="985837" cy="1214438"/>
          </a:xfrm>
          <a:prstGeom prst="rect">
            <a:avLst/>
          </a:prstGeom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735" t="58039" r="17277" b="19530"/>
          <a:stretch/>
        </p:blipFill>
        <p:spPr bwMode="auto">
          <a:xfrm>
            <a:off x="2479988" y="1534336"/>
            <a:ext cx="7232024" cy="45626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87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90" y="-36122"/>
            <a:ext cx="12192000" cy="685753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089" y="-36123"/>
            <a:ext cx="9074313" cy="648792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525" y="4734769"/>
            <a:ext cx="3536477" cy="207350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2" y="-25391"/>
            <a:ext cx="3655008" cy="193551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3" y="4187119"/>
            <a:ext cx="3026594" cy="25100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7401" y="1393737"/>
            <a:ext cx="7694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sẽ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nói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với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bạn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́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nào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82588" y="2282177"/>
            <a:ext cx="8341175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Bạn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chuyển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đến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một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ngôi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trường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khác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82588" y="3085868"/>
            <a:ext cx="7985742" cy="165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Tan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học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vê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̀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trước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còn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bạn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ở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lại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bô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́ mẹ </a:t>
            </a:r>
            <a:r>
              <a:rPr lang="en-US" sz="3600" b="1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đón</a:t>
            </a:r>
            <a:r>
              <a:rPr lang="en-US" sz="3600" b="1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855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83262E-05B7-4CC8-94BC-B2AA19AAD9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084" t="4725" r="12144" b="20775"/>
          <a:stretch/>
        </p:blipFill>
        <p:spPr>
          <a:xfrm>
            <a:off x="-128589" y="228599"/>
            <a:ext cx="10853739" cy="70500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09AF16-CC3C-4DC2-B785-EA5EAB60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850" y="981075"/>
            <a:ext cx="9677400" cy="1325563"/>
          </a:xfrm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sẽ nói với bạn thế nào khi:</a:t>
            </a:r>
            <a:b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 chuyển đến một ngôi trường khác.</a:t>
            </a:r>
            <a:b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endParaRPr lang="en-US" sz="300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8FF9FB-FB2D-4059-8131-329FDCB36117}"/>
              </a:ext>
            </a:extLst>
          </p:cNvPr>
          <p:cNvSpPr txBox="1"/>
          <p:nvPr/>
        </p:nvSpPr>
        <p:spPr>
          <a:xfrm>
            <a:off x="2428875" y="3608846"/>
            <a:ext cx="80819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UTM Avo" panose="02040603050506020204" pitchFamily="18" charset="0"/>
              </a:rPr>
              <a:t>Chúc cậu học tập thật tốt và đừng quên viết thư cho tớ nhé!</a:t>
            </a:r>
          </a:p>
        </p:txBody>
      </p:sp>
    </p:spTree>
    <p:extLst>
      <p:ext uri="{BB962C8B-B14F-4D97-AF65-F5344CB8AC3E}">
        <p14:creationId xmlns:p14="http://schemas.microsoft.com/office/powerpoint/2010/main" val="22766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2B7D88-E90E-44AD-9700-3D823B72AC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084" t="4725" r="12144" b="20775"/>
          <a:stretch/>
        </p:blipFill>
        <p:spPr>
          <a:xfrm>
            <a:off x="14286" y="0"/>
            <a:ext cx="10810877" cy="71681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09AF16-CC3C-4DC2-B785-EA5EAB60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837" y="381000"/>
            <a:ext cx="9977437" cy="1325563"/>
          </a:xfrm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sẽ nói với bạn thế nào khi:</a:t>
            </a:r>
            <a:b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Tan học, em về trước còn bạn ở lại chờ bố mẹ đón.</a:t>
            </a:r>
            <a:endParaRPr lang="en-US" sz="300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F3C411-A207-4217-928C-54664757863B}"/>
              </a:ext>
            </a:extLst>
          </p:cNvPr>
          <p:cNvSpPr txBox="1"/>
          <p:nvPr/>
        </p:nvSpPr>
        <p:spPr>
          <a:xfrm>
            <a:off x="2314573" y="3412623"/>
            <a:ext cx="80819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Tạm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biệt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cậu</a:t>
            </a:r>
            <a:r>
              <a:rPr lang="en-US" sz="4000" dirty="0">
                <a:latin typeface="UTM Avo" panose="02040603050506020204" pitchFamily="18" charset="0"/>
              </a:rPr>
              <a:t>, </a:t>
            </a:r>
            <a:r>
              <a:rPr lang="en-US" sz="4000" dirty="0" err="1">
                <a:latin typeface="UTM Avo" panose="02040603050506020204" pitchFamily="18" charset="0"/>
              </a:rPr>
              <a:t>tớ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về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trước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đây</a:t>
            </a:r>
            <a:r>
              <a:rPr lang="en-US" sz="4000" dirty="0">
                <a:latin typeface="UTM Avo" panose="02040603050506020204" pitchFamily="18" charset="0"/>
              </a:rPr>
              <a:t>. </a:t>
            </a:r>
            <a:r>
              <a:rPr lang="en-US" sz="4000" dirty="0" err="1">
                <a:latin typeface="UTM Avo" panose="02040603050506020204" pitchFamily="18" charset="0"/>
              </a:rPr>
              <a:t>Cậu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chờ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bố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mẹ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đến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đón</a:t>
            </a:r>
            <a:r>
              <a:rPr lang="en-US" sz="4000" dirty="0">
                <a:latin typeface="UTM Avo" panose="02040603050506020204" pitchFamily="18" charset="0"/>
              </a:rPr>
              <a:t>, </a:t>
            </a:r>
            <a:r>
              <a:rPr lang="en-US" sz="4000" dirty="0" err="1">
                <a:latin typeface="UTM Avo" panose="02040603050506020204" pitchFamily="18" charset="0"/>
              </a:rPr>
              <a:t>đừng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đi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đâu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nhé</a:t>
            </a:r>
            <a:r>
              <a:rPr lang="en-US" sz="4000" dirty="0">
                <a:latin typeface="UTM Avo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1459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3"/>
          <a:stretch/>
        </p:blipFill>
        <p:spPr>
          <a:xfrm>
            <a:off x="1589" y="3852664"/>
            <a:ext cx="12203511" cy="30044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653" y="893"/>
            <a:ext cx="10367845" cy="685621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1587" y="4707954"/>
            <a:ext cx="12188826" cy="214915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3" y="2844922"/>
            <a:ext cx="810409" cy="9569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806" y="295459"/>
            <a:ext cx="1525010" cy="272976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926" y="4077532"/>
            <a:ext cx="11936455" cy="27862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247705-340A-4B24-B677-EFB8CBDCC2F7}"/>
              </a:ext>
            </a:extLst>
          </p:cNvPr>
          <p:cNvSpPr/>
          <p:nvPr/>
        </p:nvSpPr>
        <p:spPr>
          <a:xfrm>
            <a:off x="2924169" y="1484322"/>
            <a:ext cx="7057061" cy="1839030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685800">
              <a:lnSpc>
                <a:spcPct val="150000"/>
              </a:lnSpc>
            </a:pP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5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405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9D7A92-E4AF-474A-A651-B29F97D54B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" y="69404"/>
            <a:ext cx="1781175" cy="123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900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419</Words>
  <Application>Microsoft Office PowerPoint</Application>
  <PresentationFormat>Widescreen</PresentationFormat>
  <Paragraphs>33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微软雅黑</vt:lpstr>
      <vt:lpstr>Arial</vt:lpstr>
      <vt:lpstr>Arial-Rounded</vt:lpstr>
      <vt:lpstr>Calibri</vt:lpstr>
      <vt:lpstr>Calibri Light</vt:lpstr>
      <vt:lpstr>等线</vt:lpstr>
      <vt:lpstr>Times New Roman</vt:lpstr>
      <vt:lpstr>UTM Avo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 sẽ nói với bạn thế nào khi:  Bạn chuyển đến một ngôi trường khác. </vt:lpstr>
      <vt:lpstr>Em sẽ nói với bạn thế nào khi: Tan học, em về trước còn bạn ở lại chờ bố mẹ đón.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Phùng Thị Phương</dc:creator>
  <cp:lastModifiedBy>pc</cp:lastModifiedBy>
  <cp:revision>4</cp:revision>
  <dcterms:created xsi:type="dcterms:W3CDTF">2021-10-14T15:12:14Z</dcterms:created>
  <dcterms:modified xsi:type="dcterms:W3CDTF">2021-10-18T17:22:34Z</dcterms:modified>
</cp:coreProperties>
</file>