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6858000" cx="9144000"/>
  <p:notesSz cx="9144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4" roundtripDataSignature="AMtx7mhVSLyWb7utpi13b2pXyKVoDvES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24" Type="http://customschemas.google.com/relationships/presentationmetadata" Target="metadata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0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1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2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3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" name="Google Shape;359;p1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3:notes"/>
          <p:cNvSpPr txBox="1"/>
          <p:nvPr>
            <p:ph idx="12" type="sldNum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1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4:notes"/>
          <p:cNvSpPr txBox="1"/>
          <p:nvPr>
            <p:ph idx="12" type="sldNum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15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6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7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9" name="Google Shape;389;p1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7:notes"/>
          <p:cNvSpPr txBox="1"/>
          <p:nvPr>
            <p:ph idx="12" type="sldNum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3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4:notes"/>
          <p:cNvSpPr txBox="1"/>
          <p:nvPr>
            <p:ph idx="12" type="sldNum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5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6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7:notes"/>
          <p:cNvSpPr txBox="1"/>
          <p:nvPr>
            <p:ph idx="12" type="sldNum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8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9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3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0" name="Google Shape;70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4" name="Google Shape;94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3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3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6" name="Google Shape;106;p3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5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35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3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19" name="Google Shape;119;p3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3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1" name="Google Shape;121;p3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3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37" name="Google Shape;137;p3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38" name="Google Shape;138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4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45" name="Google Shape;145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2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2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>
  <p:cSld name="标题和内容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advClick="0" advTm="2000" spd="slow" p14:dur="4000">
        <p14:vortex dir="r"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2" name="Google Shape;42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2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9" name="Google Shape;49;p2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2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1" name="Google Shape;51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2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3" name="Google Shape;63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7" name="Google Shape;87;p2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Relationship Id="rId4" Type="http://schemas.openxmlformats.org/officeDocument/2006/relationships/image" Target="../media/image21.png"/><Relationship Id="rId5" Type="http://schemas.openxmlformats.org/officeDocument/2006/relationships/image" Target="../media/image38.png"/><Relationship Id="rId6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37.png"/><Relationship Id="rId6" Type="http://schemas.openxmlformats.org/officeDocument/2006/relationships/image" Target="../media/image30.png"/><Relationship Id="rId7" Type="http://schemas.openxmlformats.org/officeDocument/2006/relationships/image" Target="../media/image34.png"/><Relationship Id="rId8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gif"/><Relationship Id="rId4" Type="http://schemas.openxmlformats.org/officeDocument/2006/relationships/image" Target="../media/image7.gif"/><Relationship Id="rId9" Type="http://schemas.openxmlformats.org/officeDocument/2006/relationships/image" Target="../media/image8.gif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7" Type="http://schemas.openxmlformats.org/officeDocument/2006/relationships/image" Target="../media/image3.gif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9.png"/><Relationship Id="rId13" Type="http://schemas.openxmlformats.org/officeDocument/2006/relationships/image" Target="../media/image18.png"/><Relationship Id="rId1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gif"/><Relationship Id="rId4" Type="http://schemas.openxmlformats.org/officeDocument/2006/relationships/image" Target="../media/image8.gif"/><Relationship Id="rId9" Type="http://schemas.openxmlformats.org/officeDocument/2006/relationships/image" Target="../media/image3.gif"/><Relationship Id="rId5" Type="http://schemas.openxmlformats.org/officeDocument/2006/relationships/image" Target="../media/image7.gif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16.png"/><Relationship Id="rId13" Type="http://schemas.openxmlformats.org/officeDocument/2006/relationships/image" Target="../media/image6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gif"/><Relationship Id="rId4" Type="http://schemas.openxmlformats.org/officeDocument/2006/relationships/image" Target="../media/image8.gif"/><Relationship Id="rId9" Type="http://schemas.openxmlformats.org/officeDocument/2006/relationships/image" Target="../media/image12.png"/><Relationship Id="rId14" Type="http://schemas.openxmlformats.org/officeDocument/2006/relationships/image" Target="../media/image3.gif"/><Relationship Id="rId5" Type="http://schemas.openxmlformats.org/officeDocument/2006/relationships/image" Target="../media/image7.gif"/><Relationship Id="rId6" Type="http://schemas.openxmlformats.org/officeDocument/2006/relationships/image" Target="../media/image19.png"/><Relationship Id="rId7" Type="http://schemas.openxmlformats.org/officeDocument/2006/relationships/image" Target="../media/image17.png"/><Relationship Id="rId8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gif"/><Relationship Id="rId4" Type="http://schemas.openxmlformats.org/officeDocument/2006/relationships/image" Target="../media/image2.png"/><Relationship Id="rId9" Type="http://schemas.openxmlformats.org/officeDocument/2006/relationships/image" Target="../media/image8.gif"/><Relationship Id="rId5" Type="http://schemas.openxmlformats.org/officeDocument/2006/relationships/image" Target="../media/image6.png"/><Relationship Id="rId6" Type="http://schemas.openxmlformats.org/officeDocument/2006/relationships/image" Target="../media/image3.gif"/><Relationship Id="rId7" Type="http://schemas.openxmlformats.org/officeDocument/2006/relationships/image" Target="../media/image5.png"/><Relationship Id="rId8" Type="http://schemas.openxmlformats.org/officeDocument/2006/relationships/image" Target="../media/image7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g"/><Relationship Id="rId4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bb63f59c772f80c241f5a3259235930" id="164" name="Google Shape;16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1908" y="0"/>
            <a:ext cx="10260330" cy="682371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"/>
          <p:cNvSpPr txBox="1"/>
          <p:nvPr/>
        </p:nvSpPr>
        <p:spPr>
          <a:xfrm>
            <a:off x="381000" y="416005"/>
            <a:ext cx="7162800" cy="1107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Xin chào các em!</a:t>
            </a:r>
            <a:endParaRPr/>
          </a:p>
        </p:txBody>
      </p:sp>
      <p:pic>
        <p:nvPicPr>
          <p:cNvPr id="166" name="Google Shape;16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6800" y="1461135"/>
            <a:ext cx="2781300" cy="3901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0"/>
          <p:cNvSpPr txBox="1"/>
          <p:nvPr/>
        </p:nvSpPr>
        <p:spPr>
          <a:xfrm>
            <a:off x="1371599" y="253433"/>
            <a:ext cx="7772401" cy="58476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3. §è em: TiÕng nµo cã thanh </a:t>
            </a:r>
            <a:r>
              <a:rPr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huyÒn</a:t>
            </a: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3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371600"/>
            <a:ext cx="8903496" cy="5257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4" name="Google Shape;334;p10"/>
          <p:cNvCxnSpPr/>
          <p:nvPr/>
        </p:nvCxnSpPr>
        <p:spPr>
          <a:xfrm>
            <a:off x="1371599" y="2206083"/>
            <a:ext cx="2209801" cy="762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35" name="Google Shape;335;p10"/>
          <p:cNvCxnSpPr/>
          <p:nvPr/>
        </p:nvCxnSpPr>
        <p:spPr>
          <a:xfrm flipH="1" rot="10800000">
            <a:off x="1676400" y="2841703"/>
            <a:ext cx="2286000" cy="9144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36" name="Google Shape;336;p10"/>
          <p:cNvCxnSpPr/>
          <p:nvPr/>
        </p:nvCxnSpPr>
        <p:spPr>
          <a:xfrm flipH="1" rot="10800000">
            <a:off x="4267200" y="2971800"/>
            <a:ext cx="184548" cy="16764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37" name="Google Shape;337;p10"/>
          <p:cNvCxnSpPr/>
          <p:nvPr/>
        </p:nvCxnSpPr>
        <p:spPr>
          <a:xfrm flipH="1">
            <a:off x="5105400" y="2247900"/>
            <a:ext cx="2438400" cy="1905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1"/>
          <p:cNvSpPr txBox="1"/>
          <p:nvPr/>
        </p:nvSpPr>
        <p:spPr>
          <a:xfrm>
            <a:off x="1371600" y="301784"/>
            <a:ext cx="7543799" cy="70787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4. TiÕng nµo cã thanh </a:t>
            </a:r>
            <a:r>
              <a:rPr lang="en-US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s¾c</a:t>
            </a:r>
            <a:r>
              <a:rPr lang="en-US" sz="4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40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3" name="Google Shape;34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295400"/>
            <a:ext cx="8458199" cy="52721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4" name="Google Shape;344;p11"/>
          <p:cNvCxnSpPr/>
          <p:nvPr/>
        </p:nvCxnSpPr>
        <p:spPr>
          <a:xfrm>
            <a:off x="4343400" y="2133600"/>
            <a:ext cx="228600" cy="13716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45" name="Google Shape;345;p11"/>
          <p:cNvCxnSpPr/>
          <p:nvPr/>
        </p:nvCxnSpPr>
        <p:spPr>
          <a:xfrm flipH="1">
            <a:off x="2514600" y="4114800"/>
            <a:ext cx="1371600" cy="8382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46" name="Google Shape;346;p11"/>
          <p:cNvCxnSpPr/>
          <p:nvPr/>
        </p:nvCxnSpPr>
        <p:spPr>
          <a:xfrm rot="10800000">
            <a:off x="4572000" y="4267200"/>
            <a:ext cx="228600" cy="1143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47" name="Google Shape;347;p11"/>
          <p:cNvCxnSpPr/>
          <p:nvPr/>
        </p:nvCxnSpPr>
        <p:spPr>
          <a:xfrm flipH="1" rot="10800000">
            <a:off x="5143499" y="2133600"/>
            <a:ext cx="1562101" cy="16002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77" y="1295400"/>
            <a:ext cx="8628846" cy="51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2"/>
          <p:cNvSpPr txBox="1"/>
          <p:nvPr/>
        </p:nvSpPr>
        <p:spPr>
          <a:xfrm>
            <a:off x="1676400" y="228600"/>
            <a:ext cx="6629400" cy="58476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5. T×m h×nh øng víi mçi tiÕng?</a:t>
            </a:r>
            <a:endParaRPr sz="3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4" name="Google Shape;354;p12"/>
          <p:cNvCxnSpPr/>
          <p:nvPr/>
        </p:nvCxnSpPr>
        <p:spPr>
          <a:xfrm>
            <a:off x="2590800" y="2514600"/>
            <a:ext cx="4724400" cy="1676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5" name="Google Shape;355;p12"/>
          <p:cNvCxnSpPr/>
          <p:nvPr/>
        </p:nvCxnSpPr>
        <p:spPr>
          <a:xfrm flipH="1" rot="10800000">
            <a:off x="2057400" y="2514600"/>
            <a:ext cx="4800600" cy="12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6" name="Google Shape;356;p12"/>
          <p:cNvCxnSpPr/>
          <p:nvPr/>
        </p:nvCxnSpPr>
        <p:spPr>
          <a:xfrm>
            <a:off x="4495800" y="2743200"/>
            <a:ext cx="228600" cy="1295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62669" y="4744194"/>
            <a:ext cx="5538060" cy="1295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6147" y="257911"/>
            <a:ext cx="5570409" cy="6160821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3"/>
          <p:cNvSpPr/>
          <p:nvPr/>
        </p:nvSpPr>
        <p:spPr>
          <a:xfrm>
            <a:off x="3921066" y="2829227"/>
            <a:ext cx="1327751" cy="18094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校园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安全</a:t>
            </a:r>
            <a:endParaRPr/>
          </a:p>
        </p:txBody>
      </p:sp>
      <p:sp>
        <p:nvSpPr>
          <p:cNvPr id="366" name="Google Shape;366;p13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Thư giãn</a:t>
            </a:r>
            <a:endParaRPr b="1" sz="5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Google Shape;36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83062" y="4316425"/>
            <a:ext cx="777875" cy="77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4000">
        <p14:vortex dir="r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66800"/>
            <a:ext cx="9144000" cy="4111362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4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Củng cố</a:t>
            </a:r>
            <a:endParaRPr b="1" sz="6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5"/>
          <p:cNvSpPr txBox="1"/>
          <p:nvPr/>
        </p:nvSpPr>
        <p:spPr>
          <a:xfrm>
            <a:off x="2057400" y="373567"/>
            <a:ext cx="6553200" cy="7694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5. TËp viÕt (b¶ng con)</a:t>
            </a:r>
            <a:endParaRPr sz="4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622325"/>
            <a:ext cx="8077200" cy="394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16"/>
          <p:cNvPicPr preferRelativeResize="0"/>
          <p:nvPr/>
        </p:nvPicPr>
        <p:blipFill rotWithShape="1">
          <a:blip r:embed="rId3">
            <a:alphaModFix/>
          </a:blip>
          <a:srcRect b="10180" l="0" r="0" t="0"/>
          <a:stretch/>
        </p:blipFill>
        <p:spPr>
          <a:xfrm>
            <a:off x="184425" y="312450"/>
            <a:ext cx="9143999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16"/>
          <p:cNvSpPr txBox="1"/>
          <p:nvPr/>
        </p:nvSpPr>
        <p:spPr>
          <a:xfrm>
            <a:off x="1600200" y="2592050"/>
            <a:ext cx="55626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Dặn dò</a:t>
            </a:r>
            <a:endParaRPr b="1" sz="8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资源 734302" id="392" name="Google Shape;39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41006" y="3478530"/>
            <a:ext cx="783431" cy="63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资源 134302" id="393" name="Google Shape;39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906" y="276226"/>
            <a:ext cx="2552700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资源 234302" id="394" name="Google Shape;39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3385" y="2658110"/>
            <a:ext cx="1985963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资源 334302" id="395" name="Google Shape;39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80885" y="569596"/>
            <a:ext cx="1559719" cy="1870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资源 534302" id="396" name="Google Shape;39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9675" y="3940176"/>
            <a:ext cx="7025640" cy="2684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资源 634302" id="397" name="Google Shape;397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19526" y="6208396"/>
            <a:ext cx="9182576" cy="71056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17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92A028"/>
                </a:solidFill>
                <a:latin typeface="Arial"/>
                <a:ea typeface="Arial"/>
                <a:cs typeface="Arial"/>
                <a:sym typeface="Arial"/>
              </a:rPr>
              <a:t>Tạm biệt và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92A028"/>
                </a:solidFill>
                <a:latin typeface="Arial"/>
                <a:ea typeface="Arial"/>
                <a:cs typeface="Arial"/>
                <a:sym typeface="Arial"/>
              </a:rPr>
              <a:t>hẹn gặp lại!</a:t>
            </a:r>
            <a:endParaRPr b="1" sz="6000">
              <a:solidFill>
                <a:srgbClr val="92A02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9083" y="895987"/>
            <a:ext cx="1001475" cy="100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29" y="2194503"/>
            <a:ext cx="345436" cy="280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682" y="3596879"/>
            <a:ext cx="364006" cy="10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81733" y="2965246"/>
            <a:ext cx="1302253" cy="951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889441">
            <a:off x="1901442" y="3395313"/>
            <a:ext cx="389917" cy="29243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"/>
          <p:cNvSpPr/>
          <p:nvPr/>
        </p:nvSpPr>
        <p:spPr>
          <a:xfrm>
            <a:off x="3715483" y="3700178"/>
            <a:ext cx="4356740" cy="1395869"/>
          </a:xfrm>
          <a:prstGeom prst="wedgeRectCallout">
            <a:avLst>
              <a:gd fmla="val -71619" name="adj1"/>
              <a:gd fmla="val -48531" name="adj2"/>
            </a:avLst>
          </a:prstGeom>
          <a:solidFill>
            <a:schemeClr val="lt1">
              <a:alpha val="74901"/>
            </a:schemeClr>
          </a:solidFill>
          <a:ln cap="flat" cmpd="sng" w="12700">
            <a:solidFill>
              <a:srgbClr val="AEAB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Ăn một quả khế trả một cục vàng, may túi ba gang mang theo mà đựng.</a:t>
            </a:r>
            <a:endParaRPr/>
          </a:p>
        </p:txBody>
      </p:sp>
      <p:sp>
        <p:nvSpPr>
          <p:cNvPr id="177" name="Google Shape;177;p2"/>
          <p:cNvSpPr/>
          <p:nvPr/>
        </p:nvSpPr>
        <p:spPr>
          <a:xfrm>
            <a:off x="4678477" y="974533"/>
            <a:ext cx="4336935" cy="1395869"/>
          </a:xfrm>
          <a:prstGeom prst="wedgeRectCallout">
            <a:avLst>
              <a:gd fmla="val -101261" name="adj1"/>
              <a:gd fmla="val 57470" name="adj2"/>
            </a:avLst>
          </a:prstGeom>
          <a:solidFill>
            <a:srgbClr val="FF0066"/>
          </a:solidFill>
          <a:ln cap="flat" cmpd="sng" w="12700">
            <a:solidFill>
              <a:srgbClr val="AEAB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Xưa rồi diễm. Những quả khế ngon ngọt này bây giờ là của ta. Muốn ăn khế thì phải trả lời đúng những câu hỏi mà ta đưa ra.</a:t>
            </a:r>
            <a:endParaRPr/>
          </a:p>
        </p:txBody>
      </p:sp>
      <p:pic>
        <p:nvPicPr>
          <p:cNvPr id="178" name="Google Shape;178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4463" y="1653681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04688" y="1553783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16173" y="1452316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077308" y="2715975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224490" y="3069026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021104" y="4600189"/>
            <a:ext cx="547688" cy="765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800">
    <p:circl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9083" y="895987"/>
            <a:ext cx="1001475" cy="100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"/>
          <p:cNvSpPr/>
          <p:nvPr/>
        </p:nvSpPr>
        <p:spPr>
          <a:xfrm>
            <a:off x="6513706" y="4148185"/>
            <a:ext cx="1313033" cy="252071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2857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1104" y="4600189"/>
            <a:ext cx="547688" cy="76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17229" y="2194503"/>
            <a:ext cx="345436" cy="280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4463" y="1653681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4688" y="1553783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16173" y="1452316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77308" y="2715975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24490" y="3069026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99682" y="3596879"/>
            <a:ext cx="364006" cy="10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81733" y="2965246"/>
            <a:ext cx="1302253" cy="951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889441">
            <a:off x="1901442" y="3395313"/>
            <a:ext cx="389917" cy="29243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"/>
          <p:cNvSpPr/>
          <p:nvPr/>
        </p:nvSpPr>
        <p:spPr>
          <a:xfrm>
            <a:off x="5431480" y="1140692"/>
            <a:ext cx="20973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TRÒ CHƠI</a:t>
            </a:r>
            <a:endParaRPr/>
          </a:p>
        </p:txBody>
      </p:sp>
      <p:pic>
        <p:nvPicPr>
          <p:cNvPr id="201" name="Google Shape;201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0" y="-48377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553333" y="1839821"/>
            <a:ext cx="2985775" cy="2839458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"/>
          <p:cNvSpPr txBox="1"/>
          <p:nvPr/>
        </p:nvSpPr>
        <p:spPr>
          <a:xfrm>
            <a:off x="6671194" y="4142830"/>
            <a:ext cx="998056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TRỢ GIẢNG</a:t>
            </a:r>
            <a:endParaRPr/>
          </a:p>
        </p:txBody>
      </p:sp>
      <p:sp>
        <p:nvSpPr>
          <p:cNvPr id="204" name="Google Shape;204;p3"/>
          <p:cNvSpPr/>
          <p:nvPr/>
        </p:nvSpPr>
        <p:spPr>
          <a:xfrm>
            <a:off x="7864530" y="4149997"/>
            <a:ext cx="420152" cy="252071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2857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940111" y="4139728"/>
            <a:ext cx="268988" cy="26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783054" y="4130335"/>
            <a:ext cx="692861" cy="287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flash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9083" y="895987"/>
            <a:ext cx="1001475" cy="100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1104" y="4600189"/>
            <a:ext cx="547688" cy="76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17229" y="2194503"/>
            <a:ext cx="345436" cy="28023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"/>
          <p:cNvSpPr/>
          <p:nvPr/>
        </p:nvSpPr>
        <p:spPr>
          <a:xfrm>
            <a:off x="5021105" y="982260"/>
            <a:ext cx="3967089" cy="1703499"/>
          </a:xfrm>
          <a:prstGeom prst="rect">
            <a:avLst/>
          </a:prstGeom>
          <a:solidFill>
            <a:srgbClr val="7030A0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TiÕng </a:t>
            </a:r>
            <a:r>
              <a:rPr lang="en-US" sz="21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</a:t>
            </a:r>
            <a:r>
              <a:rPr lang="en-US" sz="21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cã ©m nµo ®· häc? </a:t>
            </a:r>
            <a:endParaRPr/>
          </a:p>
        </p:txBody>
      </p:sp>
      <p:sp>
        <p:nvSpPr>
          <p:cNvPr id="216" name="Google Shape;216;p4"/>
          <p:cNvSpPr/>
          <p:nvPr/>
        </p:nvSpPr>
        <p:spPr>
          <a:xfrm>
            <a:off x="5000806" y="2848428"/>
            <a:ext cx="3967089" cy="1703499"/>
          </a:xfrm>
          <a:prstGeom prst="rect">
            <a:avLst/>
          </a:prstGeom>
          <a:solidFill>
            <a:srgbClr val="7030A0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17" name="Google Shape;217;p4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"/>
          <p:cNvSpPr/>
          <p:nvPr/>
        </p:nvSpPr>
        <p:spPr>
          <a:xfrm flipH="1" rot="10800000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12473" y="55435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4"/>
          <p:cNvSpPr/>
          <p:nvPr/>
        </p:nvSpPr>
        <p:spPr>
          <a:xfrm>
            <a:off x="4965058" y="982260"/>
            <a:ext cx="3967089" cy="1703499"/>
          </a:xfrm>
          <a:prstGeom prst="rect">
            <a:avLst/>
          </a:prstGeom>
          <a:solidFill>
            <a:srgbClr val="FF0066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TiÕng </a:t>
            </a:r>
            <a:r>
              <a:rPr lang="en-US" sz="21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cß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cã ©m nµo ®· häc?</a:t>
            </a:r>
            <a:endParaRPr/>
          </a:p>
        </p:txBody>
      </p:sp>
      <p:sp>
        <p:nvSpPr>
          <p:cNvPr id="221" name="Google Shape;221;p4"/>
          <p:cNvSpPr/>
          <p:nvPr/>
        </p:nvSpPr>
        <p:spPr>
          <a:xfrm>
            <a:off x="5145766" y="2768320"/>
            <a:ext cx="3967089" cy="1703499"/>
          </a:xfrm>
          <a:prstGeom prst="rect">
            <a:avLst/>
          </a:prstGeom>
          <a:solidFill>
            <a:srgbClr val="FF0066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22" name="Google Shape;222;p4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"/>
          <p:cNvSpPr/>
          <p:nvPr/>
        </p:nvSpPr>
        <p:spPr>
          <a:xfrm flipH="1" rot="10800000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5000534" y="982260"/>
            <a:ext cx="3967089" cy="1703499"/>
          </a:xfrm>
          <a:prstGeom prst="rect">
            <a:avLst/>
          </a:prstGeom>
          <a:solidFill>
            <a:srgbClr val="FFC000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¢m g× ®· häc trong tiÕng </a:t>
            </a:r>
            <a:r>
              <a:rPr lang="en-US" sz="21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l¸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225" name="Google Shape;225;p4"/>
          <p:cNvSpPr/>
          <p:nvPr/>
        </p:nvSpPr>
        <p:spPr>
          <a:xfrm>
            <a:off x="4970324" y="2914994"/>
            <a:ext cx="4162671" cy="1703499"/>
          </a:xfrm>
          <a:prstGeom prst="rect">
            <a:avLst/>
          </a:prstGeom>
          <a:solidFill>
            <a:srgbClr val="FFC000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pic>
        <p:nvPicPr>
          <p:cNvPr id="226" name="Google Shape;226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96141" y="2717595"/>
            <a:ext cx="400509" cy="63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96141" y="2717595"/>
            <a:ext cx="400509" cy="63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"/>
          <p:cNvSpPr/>
          <p:nvPr/>
        </p:nvSpPr>
        <p:spPr>
          <a:xfrm flipH="1" rot="10800000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4995271" y="982260"/>
            <a:ext cx="3967089" cy="1703499"/>
          </a:xfrm>
          <a:prstGeom prst="rect">
            <a:avLst/>
          </a:prstGeom>
          <a:solidFill>
            <a:srgbClr val="002060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TiÕng </a:t>
            </a:r>
            <a:r>
              <a:rPr lang="en-US" sz="21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c« </a:t>
            </a: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cã ©m g× ®· häc?</a:t>
            </a:r>
            <a:endParaRPr/>
          </a:p>
        </p:txBody>
      </p:sp>
      <p:sp>
        <p:nvSpPr>
          <p:cNvPr id="231" name="Google Shape;231;p4"/>
          <p:cNvSpPr/>
          <p:nvPr/>
        </p:nvSpPr>
        <p:spPr>
          <a:xfrm>
            <a:off x="5031470" y="2845030"/>
            <a:ext cx="3967089" cy="1782683"/>
          </a:xfrm>
          <a:prstGeom prst="rect">
            <a:avLst/>
          </a:prstGeom>
          <a:solidFill>
            <a:srgbClr val="002060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232" name="Google Shape;232;p4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4"/>
          <p:cNvSpPr/>
          <p:nvPr/>
        </p:nvSpPr>
        <p:spPr>
          <a:xfrm flipH="1" rot="10800000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4"/>
          <p:cNvSpPr/>
          <p:nvPr/>
        </p:nvSpPr>
        <p:spPr>
          <a:xfrm>
            <a:off x="5002280" y="935643"/>
            <a:ext cx="3967089" cy="1703499"/>
          </a:xfrm>
          <a:prstGeom prst="rect">
            <a:avLst/>
          </a:prstGeom>
          <a:solidFill>
            <a:srgbClr val="FF6600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TiÕng </a:t>
            </a:r>
            <a:r>
              <a:rPr lang="en-US" sz="21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nhµ cã ©m g× ®· häc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235" name="Google Shape;235;p4"/>
          <p:cNvSpPr/>
          <p:nvPr/>
        </p:nvSpPr>
        <p:spPr>
          <a:xfrm>
            <a:off x="5113929" y="2824412"/>
            <a:ext cx="3967089" cy="1703499"/>
          </a:xfrm>
          <a:prstGeom prst="rect">
            <a:avLst/>
          </a:prstGeom>
          <a:solidFill>
            <a:srgbClr val="FF6600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pic>
        <p:nvPicPr>
          <p:cNvPr id="236" name="Google Shape;236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46577" y="3056489"/>
            <a:ext cx="396155" cy="631237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46577" y="3056489"/>
            <a:ext cx="396155" cy="631237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4"/>
          <p:cNvSpPr/>
          <p:nvPr/>
        </p:nvSpPr>
        <p:spPr>
          <a:xfrm flipH="1" rot="10800000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4"/>
          <p:cNvPicPr preferRelativeResize="0"/>
          <p:nvPr/>
        </p:nvPicPr>
        <p:blipFill rotWithShape="1">
          <a:blip r:embed="rId9">
            <a:alphaModFix/>
          </a:blip>
          <a:srcRect b="17586" l="18641" r="18355" t="3111"/>
          <a:stretch/>
        </p:blipFill>
        <p:spPr>
          <a:xfrm>
            <a:off x="717573" y="1653681"/>
            <a:ext cx="411956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"/>
          <p:cNvPicPr preferRelativeResize="0"/>
          <p:nvPr/>
        </p:nvPicPr>
        <p:blipFill rotWithShape="1">
          <a:blip r:embed="rId9">
            <a:alphaModFix/>
          </a:blip>
          <a:srcRect b="17586" l="18641" r="18355" t="3111"/>
          <a:stretch/>
        </p:blipFill>
        <p:spPr>
          <a:xfrm>
            <a:off x="717573" y="1653681"/>
            <a:ext cx="411956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23521" y="1553783"/>
            <a:ext cx="400509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23521" y="1553783"/>
            <a:ext cx="400509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237183" y="1452316"/>
            <a:ext cx="396155" cy="635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237183" y="1452316"/>
            <a:ext cx="396155" cy="635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399682" y="3596879"/>
            <a:ext cx="364006" cy="1032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7" name="Google Shape;247;p4"/>
          <p:cNvGrpSpPr/>
          <p:nvPr/>
        </p:nvGrpSpPr>
        <p:grpSpPr>
          <a:xfrm>
            <a:off x="1481733" y="2965246"/>
            <a:ext cx="1302253" cy="951292"/>
            <a:chOff x="1975644" y="2810661"/>
            <a:chExt cx="1736337" cy="1268389"/>
          </a:xfrm>
        </p:grpSpPr>
        <p:pic>
          <p:nvPicPr>
            <p:cNvPr id="248" name="Google Shape;248;p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975644" y="2810661"/>
              <a:ext cx="1736337" cy="12683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 rot="-889441">
              <a:off x="2535255" y="3384083"/>
              <a:ext cx="519889" cy="3899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>
    <mc:Choice Requires="p14">
      <p:transition spd="slow" p14:dur="1400">
        <p14:ripple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3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250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87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3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250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87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3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250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87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3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250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87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3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250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87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9083" y="895987"/>
            <a:ext cx="1001475" cy="100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99682" y="3596879"/>
            <a:ext cx="364006" cy="10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1733" y="2965246"/>
            <a:ext cx="1302253" cy="951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889441">
            <a:off x="1901442" y="3395313"/>
            <a:ext cx="389917" cy="292438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5"/>
          <p:cNvSpPr/>
          <p:nvPr/>
        </p:nvSpPr>
        <p:spPr>
          <a:xfrm>
            <a:off x="3585754" y="3566810"/>
            <a:ext cx="4669535" cy="1395869"/>
          </a:xfrm>
          <a:prstGeom prst="wedgeRectCallout">
            <a:avLst>
              <a:gd fmla="val -66420" name="adj1"/>
              <a:gd fmla="val -42682" name="adj2"/>
            </a:avLst>
          </a:prstGeom>
          <a:solidFill>
            <a:schemeClr val="lt1">
              <a:alpha val="74901"/>
            </a:schemeClr>
          </a:solidFill>
          <a:ln cap="flat" cmpd="sng" w="12700">
            <a:solidFill>
              <a:srgbClr val="AEAB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NHỚ XEM VIDEO HƯỚNG DẪN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CÁCH CHƠI </a:t>
            </a:r>
            <a:r>
              <a:rPr b="1" lang="en-US" sz="210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b="1" lang="en-US" sz="1350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CHƠI và CÁCH SỬA đấy nhé )</a:t>
            </a:r>
            <a:endParaRPr/>
          </a:p>
        </p:txBody>
      </p:sp>
      <p:pic>
        <p:nvPicPr>
          <p:cNvPr id="259" name="Google Shape;259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4463" y="1653681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4688" y="1553783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116173" y="1452316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77308" y="2731740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24490" y="3069026"/>
            <a:ext cx="6381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17229" y="2194503"/>
            <a:ext cx="345436" cy="280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021104" y="4600189"/>
            <a:ext cx="547688" cy="765152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5"/>
          <p:cNvSpPr/>
          <p:nvPr/>
        </p:nvSpPr>
        <p:spPr>
          <a:xfrm>
            <a:off x="6484313" y="2020211"/>
            <a:ext cx="1313033" cy="252071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2857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5"/>
          <p:cNvSpPr txBox="1"/>
          <p:nvPr/>
        </p:nvSpPr>
        <p:spPr>
          <a:xfrm>
            <a:off x="6641802" y="2014857"/>
            <a:ext cx="998056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TRỢ GIẢNG</a:t>
            </a: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7835137" y="2022023"/>
            <a:ext cx="420152" cy="252071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2857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910719" y="2011754"/>
            <a:ext cx="268988" cy="26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753662" y="2002361"/>
            <a:ext cx="692861" cy="287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"/>
          <p:cNvSpPr/>
          <p:nvPr/>
        </p:nvSpPr>
        <p:spPr>
          <a:xfrm>
            <a:off x="304800" y="2946504"/>
            <a:ext cx="4038600" cy="3682896"/>
          </a:xfrm>
          <a:prstGeom prst="ellipse">
            <a:avLst/>
          </a:prstGeom>
          <a:solidFill>
            <a:srgbClr val="FFFF6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6"/>
          <p:cNvSpPr txBox="1"/>
          <p:nvPr/>
        </p:nvSpPr>
        <p:spPr>
          <a:xfrm>
            <a:off x="609600" y="3505200"/>
            <a:ext cx="3276600" cy="2092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ca</a:t>
            </a:r>
            <a:endParaRPr sz="1300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4800600" y="2786388"/>
            <a:ext cx="4038600" cy="3843012"/>
          </a:xfrm>
          <a:prstGeom prst="ellipse">
            <a:avLst/>
          </a:prstGeom>
          <a:solidFill>
            <a:srgbClr val="FFFF6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6"/>
          <p:cNvSpPr txBox="1"/>
          <p:nvPr/>
        </p:nvSpPr>
        <p:spPr>
          <a:xfrm>
            <a:off x="5436606" y="3581402"/>
            <a:ext cx="1905000" cy="2092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279" name="Google Shape;279;p6"/>
          <p:cNvSpPr txBox="1"/>
          <p:nvPr/>
        </p:nvSpPr>
        <p:spPr>
          <a:xfrm>
            <a:off x="6477000" y="3581400"/>
            <a:ext cx="1905000" cy="2092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à</a:t>
            </a:r>
            <a:endParaRPr/>
          </a:p>
        </p:txBody>
      </p:sp>
      <p:sp>
        <p:nvSpPr>
          <p:cNvPr id="280" name="Google Shape;280;p6"/>
          <p:cNvSpPr txBox="1"/>
          <p:nvPr/>
        </p:nvSpPr>
        <p:spPr>
          <a:xfrm>
            <a:off x="1295400" y="106740"/>
            <a:ext cx="76962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Thứ .... ngày .... tháng ... năm 2020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Tiếng Việt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6"/>
          <p:cNvSpPr txBox="1"/>
          <p:nvPr/>
        </p:nvSpPr>
        <p:spPr>
          <a:xfrm>
            <a:off x="609600" y="1531203"/>
            <a:ext cx="7696200" cy="916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Bài 2: </a:t>
            </a:r>
            <a:r>
              <a:rPr b="1" lang="en-US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 - cà</a:t>
            </a:r>
            <a:endParaRPr b="1"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"/>
          <p:cNvSpPr txBox="1"/>
          <p:nvPr/>
        </p:nvSpPr>
        <p:spPr>
          <a:xfrm>
            <a:off x="1143000" y="4838638"/>
            <a:ext cx="1905000" cy="1477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9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µ</a:t>
            </a:r>
            <a:endParaRPr sz="9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7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1. L</a:t>
            </a:r>
            <a:r>
              <a:rPr lang="en-US" sz="4400">
                <a:solidFill>
                  <a:srgbClr val="262626"/>
                </a:solidFill>
              </a:rPr>
              <a:t>à</a:t>
            </a:r>
            <a:r>
              <a:rPr lang="en-US" sz="4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 quen</a:t>
            </a:r>
            <a:endParaRPr sz="4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271" y="1399129"/>
            <a:ext cx="3905250" cy="3000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7"/>
          <p:cNvSpPr/>
          <p:nvPr/>
        </p:nvSpPr>
        <p:spPr>
          <a:xfrm>
            <a:off x="5608075" y="4736272"/>
            <a:ext cx="28956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¸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1" name="Google Shape;291;p7"/>
          <p:cNvGrpSpPr/>
          <p:nvPr/>
        </p:nvGrpSpPr>
        <p:grpSpPr>
          <a:xfrm>
            <a:off x="1162050" y="4800600"/>
            <a:ext cx="2743200" cy="2434986"/>
            <a:chOff x="990600" y="4925874"/>
            <a:chExt cx="2743200" cy="2434986"/>
          </a:xfrm>
        </p:grpSpPr>
        <p:grpSp>
          <p:nvGrpSpPr>
            <p:cNvPr id="292" name="Google Shape;292;p7"/>
            <p:cNvGrpSpPr/>
            <p:nvPr/>
          </p:nvGrpSpPr>
          <p:grpSpPr>
            <a:xfrm>
              <a:off x="990600" y="4925874"/>
              <a:ext cx="2514601" cy="1659745"/>
              <a:chOff x="3810000" y="1407534"/>
              <a:chExt cx="2209801" cy="1527136"/>
            </a:xfrm>
          </p:grpSpPr>
          <p:sp>
            <p:nvSpPr>
              <p:cNvPr id="293" name="Google Shape;293;p7"/>
              <p:cNvSpPr/>
              <p:nvPr/>
            </p:nvSpPr>
            <p:spPr>
              <a:xfrm>
                <a:off x="3810000" y="1407534"/>
                <a:ext cx="2209800" cy="838201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cµ</a:t>
                </a:r>
                <a:endParaRPr sz="4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7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rgbClr val="DAE5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3600">
                    <a:solidFill>
                      <a:srgbClr val="008000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/>
              </a:p>
            </p:txBody>
          </p:sp>
          <p:sp>
            <p:nvSpPr>
              <p:cNvPr id="295" name="Google Shape;295;p7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6" name="Google Shape;296;p7"/>
            <p:cNvSpPr txBox="1"/>
            <p:nvPr/>
          </p:nvSpPr>
          <p:spPr>
            <a:xfrm>
              <a:off x="2667000" y="5791200"/>
              <a:ext cx="1066800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6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`</a:t>
              </a:r>
              <a:endParaRPr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7"/>
          <p:cNvGrpSpPr/>
          <p:nvPr/>
        </p:nvGrpSpPr>
        <p:grpSpPr>
          <a:xfrm>
            <a:off x="5791200" y="4762282"/>
            <a:ext cx="2895600" cy="2400518"/>
            <a:chOff x="990600" y="5025395"/>
            <a:chExt cx="2743200" cy="2235553"/>
          </a:xfrm>
        </p:grpSpPr>
        <p:grpSp>
          <p:nvGrpSpPr>
            <p:cNvPr id="298" name="Google Shape;298;p7"/>
            <p:cNvGrpSpPr/>
            <p:nvPr/>
          </p:nvGrpSpPr>
          <p:grpSpPr>
            <a:xfrm>
              <a:off x="990600" y="5025395"/>
              <a:ext cx="2514601" cy="1560231"/>
              <a:chOff x="3810000" y="1499098"/>
              <a:chExt cx="2209801" cy="1435572"/>
            </a:xfrm>
          </p:grpSpPr>
          <p:sp>
            <p:nvSpPr>
              <p:cNvPr id="299" name="Google Shape;299;p7"/>
              <p:cNvSpPr/>
              <p:nvPr/>
            </p:nvSpPr>
            <p:spPr>
              <a:xfrm>
                <a:off x="3810000" y="1499098"/>
                <a:ext cx="2209800" cy="847109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c¸</a:t>
                </a:r>
                <a:endParaRPr sz="4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7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rgbClr val="DAE5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3600">
                    <a:solidFill>
                      <a:srgbClr val="008000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/>
              </a:p>
            </p:txBody>
          </p:sp>
          <p:sp>
            <p:nvSpPr>
              <p:cNvPr id="301" name="Google Shape;301;p7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2" name="Google Shape;302;p7"/>
            <p:cNvSpPr txBox="1"/>
            <p:nvPr/>
          </p:nvSpPr>
          <p:spPr>
            <a:xfrm>
              <a:off x="2667000" y="5691288"/>
              <a:ext cx="1066800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6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ʹ</a:t>
              </a:r>
              <a:endParaRPr/>
            </a:p>
          </p:txBody>
        </p:sp>
      </p:grpSp>
      <p:pic>
        <p:nvPicPr>
          <p:cNvPr id="303" name="Google Shape;30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3950" y="1401303"/>
            <a:ext cx="4133852" cy="2880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"/>
          <p:cNvSpPr txBox="1"/>
          <p:nvPr/>
        </p:nvSpPr>
        <p:spPr>
          <a:xfrm>
            <a:off x="2209800" y="76200"/>
            <a:ext cx="4038600" cy="7694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2. §¸nh vÇn</a:t>
            </a:r>
            <a:endParaRPr sz="4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8"/>
          <p:cNvGrpSpPr/>
          <p:nvPr/>
        </p:nvGrpSpPr>
        <p:grpSpPr>
          <a:xfrm>
            <a:off x="2590800" y="1295400"/>
            <a:ext cx="3962400" cy="1905000"/>
            <a:chOff x="990600" y="4925874"/>
            <a:chExt cx="2743200" cy="2434986"/>
          </a:xfrm>
        </p:grpSpPr>
        <p:grpSp>
          <p:nvGrpSpPr>
            <p:cNvPr id="310" name="Google Shape;310;p8"/>
            <p:cNvGrpSpPr/>
            <p:nvPr/>
          </p:nvGrpSpPr>
          <p:grpSpPr>
            <a:xfrm>
              <a:off x="990600" y="4925874"/>
              <a:ext cx="2514601" cy="1659752"/>
              <a:chOff x="3810000" y="1407529"/>
              <a:chExt cx="2209801" cy="1527141"/>
            </a:xfrm>
          </p:grpSpPr>
          <p:sp>
            <p:nvSpPr>
              <p:cNvPr id="311" name="Google Shape;311;p8"/>
              <p:cNvSpPr/>
              <p:nvPr/>
            </p:nvSpPr>
            <p:spPr>
              <a:xfrm>
                <a:off x="3810000" y="1407529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cµ</a:t>
                </a:r>
                <a:endParaRPr sz="4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8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rgbClr val="DAE5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3600">
                    <a:solidFill>
                      <a:srgbClr val="008000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/>
              </a:p>
            </p:txBody>
          </p:sp>
          <p:sp>
            <p:nvSpPr>
              <p:cNvPr id="313" name="Google Shape;313;p8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4" name="Google Shape;314;p8"/>
            <p:cNvSpPr txBox="1"/>
            <p:nvPr/>
          </p:nvSpPr>
          <p:spPr>
            <a:xfrm>
              <a:off x="2667000" y="5791200"/>
              <a:ext cx="1066800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6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`</a:t>
              </a:r>
              <a:endParaRPr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8"/>
          <p:cNvGrpSpPr/>
          <p:nvPr/>
        </p:nvGrpSpPr>
        <p:grpSpPr>
          <a:xfrm>
            <a:off x="2590800" y="4297740"/>
            <a:ext cx="4038600" cy="1493461"/>
            <a:chOff x="990600" y="4929288"/>
            <a:chExt cx="2795954" cy="2115759"/>
          </a:xfrm>
        </p:grpSpPr>
        <p:grpSp>
          <p:nvGrpSpPr>
            <p:cNvPr id="316" name="Google Shape;316;p8"/>
            <p:cNvGrpSpPr/>
            <p:nvPr/>
          </p:nvGrpSpPr>
          <p:grpSpPr>
            <a:xfrm>
              <a:off x="990600" y="4929288"/>
              <a:ext cx="2514601" cy="1656338"/>
              <a:chOff x="3810000" y="1410670"/>
              <a:chExt cx="2209801" cy="1524000"/>
            </a:xfrm>
          </p:grpSpPr>
          <p:sp>
            <p:nvSpPr>
              <p:cNvPr id="317" name="Google Shape;317;p8"/>
              <p:cNvSpPr/>
              <p:nvPr/>
            </p:nvSpPr>
            <p:spPr>
              <a:xfrm>
                <a:off x="3810000" y="141067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c¸</a:t>
                </a:r>
                <a:endParaRPr sz="4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8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rgbClr val="DAE5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3600">
                    <a:solidFill>
                      <a:srgbClr val="008000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/>
              </a:p>
            </p:txBody>
          </p:sp>
          <p:sp>
            <p:nvSpPr>
              <p:cNvPr id="319" name="Google Shape;319;p8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0" name="Google Shape;320;p8"/>
            <p:cNvSpPr txBox="1"/>
            <p:nvPr/>
          </p:nvSpPr>
          <p:spPr>
            <a:xfrm>
              <a:off x="2719754" y="5475389"/>
              <a:ext cx="1066800" cy="1569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6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ʹ</a:t>
              </a:r>
              <a:endParaRPr/>
            </a:p>
          </p:txBody>
        </p:sp>
      </p:grpSp>
      <p:sp>
        <p:nvSpPr>
          <p:cNvPr id="321" name="Google Shape;321;p8"/>
          <p:cNvSpPr/>
          <p:nvPr/>
        </p:nvSpPr>
        <p:spPr>
          <a:xfrm>
            <a:off x="381000" y="2759848"/>
            <a:ext cx="8610600" cy="12787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cê - a - ca - huyÒn - cµ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8"/>
          <p:cNvSpPr/>
          <p:nvPr/>
        </p:nvSpPr>
        <p:spPr>
          <a:xfrm>
            <a:off x="685800" y="5581414"/>
            <a:ext cx="8229600" cy="12765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cê - a - ca – s¾c – c¸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2650" y="250111"/>
            <a:ext cx="5486400" cy="6040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2020-05-18T12:48:51Z</dcterms:created>
  <dc:creator>Administrator</dc:creator>
</cp:coreProperties>
</file>