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3" saveSubsetFonts="1">
  <p:sldMasterIdLst>
    <p:sldMasterId id="2147483648" r:id="rId1"/>
    <p:sldMasterId id="2147483660" r:id="rId2"/>
  </p:sldMasterIdLst>
  <p:notesMasterIdLst>
    <p:notesMasterId r:id="rId9"/>
  </p:notesMasterIdLst>
  <p:sldIdLst>
    <p:sldId id="302" r:id="rId3"/>
    <p:sldId id="310" r:id="rId4"/>
    <p:sldId id="308" r:id="rId5"/>
    <p:sldId id="307" r:id="rId6"/>
    <p:sldId id="305" r:id="rId7"/>
    <p:sldId id="301" r:id="rId8"/>
  </p:sldIdLst>
  <p:sldSz cx="15727363" cy="9693275"/>
  <p:notesSz cx="6858000" cy="9144000"/>
  <p:defaultTextStyle>
    <a:defPPr>
      <a:defRPr lang="en-US"/>
    </a:defPPr>
    <a:lvl1pPr marL="0" algn="l" defTabSz="162584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2919" algn="l" defTabSz="162584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25840" algn="l" defTabSz="162584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38757" algn="l" defTabSz="162584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51678" algn="l" defTabSz="162584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64598" algn="l" defTabSz="162584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77519" algn="l" defTabSz="162584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690438" algn="l" defTabSz="162584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03357" algn="l" defTabSz="162584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53">
          <p15:clr>
            <a:srgbClr val="A4A3A4"/>
          </p15:clr>
        </p15:guide>
        <p15:guide id="2" pos="495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DF3B9"/>
    <a:srgbClr val="FCF0AA"/>
    <a:srgbClr val="FEFAE2"/>
    <a:srgbClr val="FFCCFF"/>
    <a:srgbClr val="FDF3B5"/>
    <a:srgbClr val="FCEC8E"/>
    <a:srgbClr val="FEC200"/>
    <a:srgbClr val="50AEC8"/>
    <a:srgbClr val="93C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649" autoAdjust="0"/>
  </p:normalViewPr>
  <p:slideViewPr>
    <p:cSldViewPr>
      <p:cViewPr varScale="1">
        <p:scale>
          <a:sx n="58" d="100"/>
          <a:sy n="58" d="100"/>
        </p:scale>
        <p:origin x="558" y="132"/>
      </p:cViewPr>
      <p:guideLst>
        <p:guide orient="horz" pos="3053"/>
        <p:guide pos="4954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BC2AF-ECAD-4B64-9E5E-57F7F29CBAD2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685800"/>
            <a:ext cx="5562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EA3F6-B450-4284-BB2C-4DA94784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6260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813031" algn="l" defTabSz="16260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626060" algn="l" defTabSz="16260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2439089" algn="l" defTabSz="16260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3252119" algn="l" defTabSz="16260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4065151" algn="l" defTabSz="16260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4878179" algn="l" defTabSz="16260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5691209" algn="l" defTabSz="16260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6504239" algn="l" defTabSz="16260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47700" y="685800"/>
            <a:ext cx="55626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668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9552" y="3011203"/>
            <a:ext cx="13368259" cy="20777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9105" y="5492856"/>
            <a:ext cx="11009154" cy="247717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2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5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8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4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7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90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3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402338" y="388182"/>
            <a:ext cx="3538657" cy="82706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6368" y="388182"/>
            <a:ext cx="10353847" cy="82706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2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5921" y="1586378"/>
            <a:ext cx="11795522" cy="33746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921" y="5091214"/>
            <a:ext cx="11795522" cy="2340297"/>
          </a:xfrm>
        </p:spPr>
        <p:txBody>
          <a:bodyPr/>
          <a:lstStyle>
            <a:lvl1pPr marL="0" indent="0" algn="ctr">
              <a:buNone/>
              <a:defRPr sz="3200"/>
            </a:lvl1pPr>
            <a:lvl2pPr marL="610088" indent="0" algn="ctr">
              <a:buNone/>
              <a:defRPr sz="2700"/>
            </a:lvl2pPr>
            <a:lvl3pPr marL="1220175" indent="0" algn="ctr">
              <a:buNone/>
              <a:defRPr sz="2400"/>
            </a:lvl3pPr>
            <a:lvl4pPr marL="1830263" indent="0" algn="ctr">
              <a:buNone/>
              <a:defRPr sz="2100"/>
            </a:lvl4pPr>
            <a:lvl5pPr marL="2440351" indent="0" algn="ctr">
              <a:buNone/>
              <a:defRPr sz="2100"/>
            </a:lvl5pPr>
            <a:lvl6pPr marL="3050438" indent="0" algn="ctr">
              <a:buNone/>
              <a:defRPr sz="2100"/>
            </a:lvl6pPr>
            <a:lvl7pPr marL="3660526" indent="0" algn="ctr">
              <a:buNone/>
              <a:defRPr sz="2100"/>
            </a:lvl7pPr>
            <a:lvl8pPr marL="4270614" indent="0" algn="ctr">
              <a:buNone/>
              <a:defRPr sz="2100"/>
            </a:lvl8pPr>
            <a:lvl9pPr marL="4880701" indent="0" algn="ctr">
              <a:buNone/>
              <a:defRPr sz="21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0036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286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064" y="2416590"/>
            <a:ext cx="13564851" cy="4032132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3064" y="6486868"/>
            <a:ext cx="13564851" cy="2120403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1008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22017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3026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4403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05043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366052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27061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488070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3008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1256" y="2580386"/>
            <a:ext cx="6684129" cy="61502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61978" y="2580386"/>
            <a:ext cx="6684129" cy="61502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189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305" y="516078"/>
            <a:ext cx="13564851" cy="187358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305" y="2376200"/>
            <a:ext cx="6653411" cy="1164538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0088" indent="0">
              <a:buNone/>
              <a:defRPr sz="2700" b="1"/>
            </a:lvl2pPr>
            <a:lvl3pPr marL="1220175" indent="0">
              <a:buNone/>
              <a:defRPr sz="2400" b="1"/>
            </a:lvl3pPr>
            <a:lvl4pPr marL="1830263" indent="0">
              <a:buNone/>
              <a:defRPr sz="2100" b="1"/>
            </a:lvl4pPr>
            <a:lvl5pPr marL="2440351" indent="0">
              <a:buNone/>
              <a:defRPr sz="2100" b="1"/>
            </a:lvl5pPr>
            <a:lvl6pPr marL="3050438" indent="0">
              <a:buNone/>
              <a:defRPr sz="2100" b="1"/>
            </a:lvl6pPr>
            <a:lvl7pPr marL="3660526" indent="0">
              <a:buNone/>
              <a:defRPr sz="2100" b="1"/>
            </a:lvl7pPr>
            <a:lvl8pPr marL="4270614" indent="0">
              <a:buNone/>
              <a:defRPr sz="2100" b="1"/>
            </a:lvl8pPr>
            <a:lvl9pPr marL="4880701" indent="0">
              <a:buNone/>
              <a:defRPr sz="21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3305" y="3540738"/>
            <a:ext cx="6653411" cy="520789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61978" y="2376200"/>
            <a:ext cx="6686178" cy="1164538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0088" indent="0">
              <a:buNone/>
              <a:defRPr sz="2700" b="1"/>
            </a:lvl2pPr>
            <a:lvl3pPr marL="1220175" indent="0">
              <a:buNone/>
              <a:defRPr sz="2400" b="1"/>
            </a:lvl3pPr>
            <a:lvl4pPr marL="1830263" indent="0">
              <a:buNone/>
              <a:defRPr sz="2100" b="1"/>
            </a:lvl4pPr>
            <a:lvl5pPr marL="2440351" indent="0">
              <a:buNone/>
              <a:defRPr sz="2100" b="1"/>
            </a:lvl5pPr>
            <a:lvl6pPr marL="3050438" indent="0">
              <a:buNone/>
              <a:defRPr sz="2100" b="1"/>
            </a:lvl6pPr>
            <a:lvl7pPr marL="3660526" indent="0">
              <a:buNone/>
              <a:defRPr sz="2100" b="1"/>
            </a:lvl7pPr>
            <a:lvl8pPr marL="4270614" indent="0">
              <a:buNone/>
              <a:defRPr sz="2100" b="1"/>
            </a:lvl8pPr>
            <a:lvl9pPr marL="4880701" indent="0">
              <a:buNone/>
              <a:defRPr sz="21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961978" y="3540738"/>
            <a:ext cx="6686178" cy="520789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520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995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933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306" y="646218"/>
            <a:ext cx="5072484" cy="2261764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6179" y="1395653"/>
            <a:ext cx="7961978" cy="6888508"/>
          </a:xfrm>
        </p:spPr>
        <p:txBody>
          <a:bodyPr/>
          <a:lstStyle>
            <a:lvl1pPr>
              <a:defRPr sz="42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3306" y="2907983"/>
            <a:ext cx="5072484" cy="5387397"/>
          </a:xfrm>
        </p:spPr>
        <p:txBody>
          <a:bodyPr/>
          <a:lstStyle>
            <a:lvl1pPr marL="0" indent="0">
              <a:buNone/>
              <a:defRPr sz="2100"/>
            </a:lvl1pPr>
            <a:lvl2pPr marL="610088" indent="0">
              <a:buNone/>
              <a:defRPr sz="1900"/>
            </a:lvl2pPr>
            <a:lvl3pPr marL="1220175" indent="0">
              <a:buNone/>
              <a:defRPr sz="1600"/>
            </a:lvl3pPr>
            <a:lvl4pPr marL="1830263" indent="0">
              <a:buNone/>
              <a:defRPr sz="1300"/>
            </a:lvl4pPr>
            <a:lvl5pPr marL="2440351" indent="0">
              <a:buNone/>
              <a:defRPr sz="1300"/>
            </a:lvl5pPr>
            <a:lvl6pPr marL="3050438" indent="0">
              <a:buNone/>
              <a:defRPr sz="1300"/>
            </a:lvl6pPr>
            <a:lvl7pPr marL="3660526" indent="0">
              <a:buNone/>
              <a:defRPr sz="1300"/>
            </a:lvl7pPr>
            <a:lvl8pPr marL="4270614" indent="0">
              <a:buNone/>
              <a:defRPr sz="1300"/>
            </a:lvl8pPr>
            <a:lvl9pPr marL="4880701" indent="0">
              <a:buNone/>
              <a:defRPr sz="13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06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73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306" y="646218"/>
            <a:ext cx="5072484" cy="2261764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86179" y="1395653"/>
            <a:ext cx="7961978" cy="6888508"/>
          </a:xfrm>
        </p:spPr>
        <p:txBody>
          <a:bodyPr/>
          <a:lstStyle>
            <a:lvl1pPr marL="0" indent="0">
              <a:buNone/>
              <a:defRPr sz="4200"/>
            </a:lvl1pPr>
            <a:lvl2pPr marL="610088" indent="0">
              <a:buNone/>
              <a:defRPr sz="3800"/>
            </a:lvl2pPr>
            <a:lvl3pPr marL="1220175" indent="0">
              <a:buNone/>
              <a:defRPr sz="3200"/>
            </a:lvl3pPr>
            <a:lvl4pPr marL="1830263" indent="0">
              <a:buNone/>
              <a:defRPr sz="2700"/>
            </a:lvl4pPr>
            <a:lvl5pPr marL="2440351" indent="0">
              <a:buNone/>
              <a:defRPr sz="2700"/>
            </a:lvl5pPr>
            <a:lvl6pPr marL="3050438" indent="0">
              <a:buNone/>
              <a:defRPr sz="2700"/>
            </a:lvl6pPr>
            <a:lvl7pPr marL="3660526" indent="0">
              <a:buNone/>
              <a:defRPr sz="2700"/>
            </a:lvl7pPr>
            <a:lvl8pPr marL="4270614" indent="0">
              <a:buNone/>
              <a:defRPr sz="2700"/>
            </a:lvl8pPr>
            <a:lvl9pPr marL="4880701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3306" y="2907983"/>
            <a:ext cx="5072484" cy="5387397"/>
          </a:xfrm>
        </p:spPr>
        <p:txBody>
          <a:bodyPr/>
          <a:lstStyle>
            <a:lvl1pPr marL="0" indent="0">
              <a:buNone/>
              <a:defRPr sz="2100"/>
            </a:lvl1pPr>
            <a:lvl2pPr marL="610088" indent="0">
              <a:buNone/>
              <a:defRPr sz="1900"/>
            </a:lvl2pPr>
            <a:lvl3pPr marL="1220175" indent="0">
              <a:buNone/>
              <a:defRPr sz="1600"/>
            </a:lvl3pPr>
            <a:lvl4pPr marL="1830263" indent="0">
              <a:buNone/>
              <a:defRPr sz="1300"/>
            </a:lvl4pPr>
            <a:lvl5pPr marL="2440351" indent="0">
              <a:buNone/>
              <a:defRPr sz="1300"/>
            </a:lvl5pPr>
            <a:lvl6pPr marL="3050438" indent="0">
              <a:buNone/>
              <a:defRPr sz="1300"/>
            </a:lvl6pPr>
            <a:lvl7pPr marL="3660526" indent="0">
              <a:buNone/>
              <a:defRPr sz="1300"/>
            </a:lvl7pPr>
            <a:lvl8pPr marL="4270614" indent="0">
              <a:buNone/>
              <a:defRPr sz="1300"/>
            </a:lvl8pPr>
            <a:lvl9pPr marL="4880701" indent="0">
              <a:buNone/>
              <a:defRPr sz="13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8556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198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254894" y="516078"/>
            <a:ext cx="3391213" cy="82146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1256" y="516078"/>
            <a:ext cx="9977046" cy="821460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1039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5727363" cy="969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8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082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2354" y="6228831"/>
            <a:ext cx="13368259" cy="1925192"/>
          </a:xfrm>
        </p:spPr>
        <p:txBody>
          <a:bodyPr anchor="t"/>
          <a:lstStyle>
            <a:lvl1pPr algn="l">
              <a:defRPr sz="7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2354" y="4108427"/>
            <a:ext cx="13368259" cy="2120403"/>
          </a:xfrm>
        </p:spPr>
        <p:txBody>
          <a:bodyPr anchor="b"/>
          <a:lstStyle>
            <a:lvl1pPr marL="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1pPr>
            <a:lvl2pPr marL="81291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84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43875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325167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406459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87751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569043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650335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7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6368" y="2261769"/>
            <a:ext cx="6946252" cy="6397113"/>
          </a:xfrm>
        </p:spPr>
        <p:txBody>
          <a:bodyPr/>
          <a:lstStyle>
            <a:lvl1pPr>
              <a:defRPr sz="4900"/>
            </a:lvl1pPr>
            <a:lvl2pPr>
              <a:defRPr sz="4200"/>
            </a:lvl2pPr>
            <a:lvl3pPr>
              <a:defRPr sz="34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94743" y="2261769"/>
            <a:ext cx="6946252" cy="6397113"/>
          </a:xfrm>
        </p:spPr>
        <p:txBody>
          <a:bodyPr/>
          <a:lstStyle>
            <a:lvl1pPr>
              <a:defRPr sz="4900"/>
            </a:lvl1pPr>
            <a:lvl2pPr>
              <a:defRPr sz="4200"/>
            </a:lvl2pPr>
            <a:lvl3pPr>
              <a:defRPr sz="34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0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370" y="2169773"/>
            <a:ext cx="6948984" cy="904257"/>
          </a:xfrm>
        </p:spPr>
        <p:txBody>
          <a:bodyPr anchor="b"/>
          <a:lstStyle>
            <a:lvl1pPr marL="0" indent="0">
              <a:buNone/>
              <a:defRPr sz="4200" b="1"/>
            </a:lvl1pPr>
            <a:lvl2pPr marL="812919" indent="0">
              <a:buNone/>
              <a:defRPr sz="3400" b="1"/>
            </a:lvl2pPr>
            <a:lvl3pPr marL="1625840" indent="0">
              <a:buNone/>
              <a:defRPr sz="3200" b="1"/>
            </a:lvl3pPr>
            <a:lvl4pPr marL="2438757" indent="0">
              <a:buNone/>
              <a:defRPr sz="2900" b="1"/>
            </a:lvl4pPr>
            <a:lvl5pPr marL="3251678" indent="0">
              <a:buNone/>
              <a:defRPr sz="2900" b="1"/>
            </a:lvl5pPr>
            <a:lvl6pPr marL="4064598" indent="0">
              <a:buNone/>
              <a:defRPr sz="2900" b="1"/>
            </a:lvl6pPr>
            <a:lvl7pPr marL="4877519" indent="0">
              <a:buNone/>
              <a:defRPr sz="2900" b="1"/>
            </a:lvl7pPr>
            <a:lvl8pPr marL="5690438" indent="0">
              <a:buNone/>
              <a:defRPr sz="2900" b="1"/>
            </a:lvl8pPr>
            <a:lvl9pPr marL="6503357" indent="0">
              <a:buNone/>
              <a:defRPr sz="2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6370" y="3074025"/>
            <a:ext cx="6948984" cy="5584854"/>
          </a:xfrm>
        </p:spPr>
        <p:txBody>
          <a:bodyPr/>
          <a:lstStyle>
            <a:lvl1pPr>
              <a:defRPr sz="4200"/>
            </a:lvl1pPr>
            <a:lvl2pPr>
              <a:defRPr sz="34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89287" y="2169773"/>
            <a:ext cx="6951713" cy="904257"/>
          </a:xfrm>
        </p:spPr>
        <p:txBody>
          <a:bodyPr anchor="b"/>
          <a:lstStyle>
            <a:lvl1pPr marL="0" indent="0">
              <a:buNone/>
              <a:defRPr sz="4200" b="1"/>
            </a:lvl1pPr>
            <a:lvl2pPr marL="812919" indent="0">
              <a:buNone/>
              <a:defRPr sz="3400" b="1"/>
            </a:lvl2pPr>
            <a:lvl3pPr marL="1625840" indent="0">
              <a:buNone/>
              <a:defRPr sz="3200" b="1"/>
            </a:lvl3pPr>
            <a:lvl4pPr marL="2438757" indent="0">
              <a:buNone/>
              <a:defRPr sz="2900" b="1"/>
            </a:lvl4pPr>
            <a:lvl5pPr marL="3251678" indent="0">
              <a:buNone/>
              <a:defRPr sz="2900" b="1"/>
            </a:lvl5pPr>
            <a:lvl6pPr marL="4064598" indent="0">
              <a:buNone/>
              <a:defRPr sz="2900" b="1"/>
            </a:lvl6pPr>
            <a:lvl7pPr marL="4877519" indent="0">
              <a:buNone/>
              <a:defRPr sz="2900" b="1"/>
            </a:lvl7pPr>
            <a:lvl8pPr marL="5690438" indent="0">
              <a:buNone/>
              <a:defRPr sz="2900" b="1"/>
            </a:lvl8pPr>
            <a:lvl9pPr marL="6503357" indent="0">
              <a:buNone/>
              <a:defRPr sz="2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989287" y="3074025"/>
            <a:ext cx="6951713" cy="5584854"/>
          </a:xfrm>
        </p:spPr>
        <p:txBody>
          <a:bodyPr/>
          <a:lstStyle>
            <a:lvl1pPr>
              <a:defRPr sz="4200"/>
            </a:lvl1pPr>
            <a:lvl2pPr>
              <a:defRPr sz="34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4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373" y="385938"/>
            <a:ext cx="5174195" cy="1642473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8965" y="385943"/>
            <a:ext cx="8792033" cy="8272942"/>
          </a:xfrm>
        </p:spPr>
        <p:txBody>
          <a:bodyPr/>
          <a:lstStyle>
            <a:lvl1pPr>
              <a:defRPr sz="5600"/>
            </a:lvl1pPr>
            <a:lvl2pPr>
              <a:defRPr sz="4900"/>
            </a:lvl2pPr>
            <a:lvl3pPr>
              <a:defRPr sz="42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6373" y="2028413"/>
            <a:ext cx="5174195" cy="6630470"/>
          </a:xfrm>
        </p:spPr>
        <p:txBody>
          <a:bodyPr/>
          <a:lstStyle>
            <a:lvl1pPr marL="0" indent="0">
              <a:buNone/>
              <a:defRPr sz="2400"/>
            </a:lvl1pPr>
            <a:lvl2pPr marL="812919" indent="0">
              <a:buNone/>
              <a:defRPr sz="2200"/>
            </a:lvl2pPr>
            <a:lvl3pPr marL="1625840" indent="0">
              <a:buNone/>
              <a:defRPr sz="1800"/>
            </a:lvl3pPr>
            <a:lvl4pPr marL="2438757" indent="0">
              <a:buNone/>
              <a:defRPr sz="1600"/>
            </a:lvl4pPr>
            <a:lvl5pPr marL="3251678" indent="0">
              <a:buNone/>
              <a:defRPr sz="1600"/>
            </a:lvl5pPr>
            <a:lvl6pPr marL="4064598" indent="0">
              <a:buNone/>
              <a:defRPr sz="1600"/>
            </a:lvl6pPr>
            <a:lvl7pPr marL="4877519" indent="0">
              <a:buNone/>
              <a:defRPr sz="1600"/>
            </a:lvl7pPr>
            <a:lvl8pPr marL="5690438" indent="0">
              <a:buNone/>
              <a:defRPr sz="1600"/>
            </a:lvl8pPr>
            <a:lvl9pPr marL="6503357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2674" y="6785296"/>
            <a:ext cx="9436418" cy="801043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82674" y="866112"/>
            <a:ext cx="9436418" cy="5815965"/>
          </a:xfrm>
        </p:spPr>
        <p:txBody>
          <a:bodyPr/>
          <a:lstStyle>
            <a:lvl1pPr marL="0" indent="0">
              <a:buNone/>
              <a:defRPr sz="5600"/>
            </a:lvl1pPr>
            <a:lvl2pPr marL="812919" indent="0">
              <a:buNone/>
              <a:defRPr sz="4900"/>
            </a:lvl2pPr>
            <a:lvl3pPr marL="1625840" indent="0">
              <a:buNone/>
              <a:defRPr sz="4200"/>
            </a:lvl3pPr>
            <a:lvl4pPr marL="2438757" indent="0">
              <a:buNone/>
              <a:defRPr sz="3400"/>
            </a:lvl4pPr>
            <a:lvl5pPr marL="3251678" indent="0">
              <a:buNone/>
              <a:defRPr sz="3400"/>
            </a:lvl5pPr>
            <a:lvl6pPr marL="4064598" indent="0">
              <a:buNone/>
              <a:defRPr sz="3400"/>
            </a:lvl6pPr>
            <a:lvl7pPr marL="4877519" indent="0">
              <a:buNone/>
              <a:defRPr sz="3400"/>
            </a:lvl7pPr>
            <a:lvl8pPr marL="5690438" indent="0">
              <a:buNone/>
              <a:defRPr sz="3400"/>
            </a:lvl8pPr>
            <a:lvl9pPr marL="6503357" indent="0">
              <a:buNone/>
              <a:defRPr sz="3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82674" y="7586339"/>
            <a:ext cx="9436418" cy="1137615"/>
          </a:xfrm>
        </p:spPr>
        <p:txBody>
          <a:bodyPr/>
          <a:lstStyle>
            <a:lvl1pPr marL="0" indent="0">
              <a:buNone/>
              <a:defRPr sz="2400"/>
            </a:lvl1pPr>
            <a:lvl2pPr marL="812919" indent="0">
              <a:buNone/>
              <a:defRPr sz="2200"/>
            </a:lvl2pPr>
            <a:lvl3pPr marL="1625840" indent="0">
              <a:buNone/>
              <a:defRPr sz="1800"/>
            </a:lvl3pPr>
            <a:lvl4pPr marL="2438757" indent="0">
              <a:buNone/>
              <a:defRPr sz="1600"/>
            </a:lvl4pPr>
            <a:lvl5pPr marL="3251678" indent="0">
              <a:buNone/>
              <a:defRPr sz="1600"/>
            </a:lvl5pPr>
            <a:lvl6pPr marL="4064598" indent="0">
              <a:buNone/>
              <a:defRPr sz="1600"/>
            </a:lvl6pPr>
            <a:lvl7pPr marL="4877519" indent="0">
              <a:buNone/>
              <a:defRPr sz="1600"/>
            </a:lvl7pPr>
            <a:lvl8pPr marL="5690438" indent="0">
              <a:buNone/>
              <a:defRPr sz="1600"/>
            </a:lvl8pPr>
            <a:lvl9pPr marL="6503357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2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6368" y="388181"/>
            <a:ext cx="14154627" cy="1615546"/>
          </a:xfrm>
          <a:prstGeom prst="rect">
            <a:avLst/>
          </a:prstGeom>
        </p:spPr>
        <p:txBody>
          <a:bodyPr vert="horz" lIns="162583" tIns="81293" rIns="162583" bIns="8129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368" y="2261769"/>
            <a:ext cx="14154627" cy="6397113"/>
          </a:xfrm>
          <a:prstGeom prst="rect">
            <a:avLst/>
          </a:prstGeom>
        </p:spPr>
        <p:txBody>
          <a:bodyPr vert="horz" lIns="162583" tIns="81293" rIns="162583" bIns="8129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6368" y="8984230"/>
            <a:ext cx="3669718" cy="516079"/>
          </a:xfrm>
          <a:prstGeom prst="rect">
            <a:avLst/>
          </a:prstGeom>
        </p:spPr>
        <p:txBody>
          <a:bodyPr vert="horz" lIns="162583" tIns="81293" rIns="162583" bIns="81293" rtlCol="0" anchor="ctr"/>
          <a:lstStyle>
            <a:lvl1pPr algn="l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3516" y="8984230"/>
            <a:ext cx="4980332" cy="516079"/>
          </a:xfrm>
          <a:prstGeom prst="rect">
            <a:avLst/>
          </a:prstGeom>
        </p:spPr>
        <p:txBody>
          <a:bodyPr vert="horz" lIns="162583" tIns="81293" rIns="162583" bIns="81293" rtlCol="0" anchor="ctr"/>
          <a:lstStyle>
            <a:lvl1pPr algn="ctr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1277" y="8984230"/>
            <a:ext cx="3669718" cy="516079"/>
          </a:xfrm>
          <a:prstGeom prst="rect">
            <a:avLst/>
          </a:prstGeom>
        </p:spPr>
        <p:txBody>
          <a:bodyPr vert="horz" lIns="162583" tIns="81293" rIns="162583" bIns="81293" rtlCol="0" anchor="ctr"/>
          <a:lstStyle>
            <a:lvl1pPr algn="r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7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625840" rtl="0" eaLnBrk="1" latinLnBrk="0" hangingPunct="1">
        <a:spcBef>
          <a:spcPct val="0"/>
        </a:spcBef>
        <a:buNone/>
        <a:defRPr sz="7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9688" indent="-609688" algn="l" defTabSz="1625840" rtl="0" eaLnBrk="1" latinLnBrk="0" hangingPunct="1">
        <a:spcBef>
          <a:spcPct val="20000"/>
        </a:spcBef>
        <a:buFont typeface="Arial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20996" indent="-508074" algn="l" defTabSz="1625840" rtl="0" eaLnBrk="1" latinLnBrk="0" hangingPunct="1">
        <a:spcBef>
          <a:spcPct val="20000"/>
        </a:spcBef>
        <a:buFont typeface="Arial" pitchFamily="34" charset="0"/>
        <a:buChar char="–"/>
        <a:defRPr sz="4900" kern="1200">
          <a:solidFill>
            <a:schemeClr val="tx1"/>
          </a:solidFill>
          <a:latin typeface="+mn-lt"/>
          <a:ea typeface="+mn-ea"/>
          <a:cs typeface="+mn-cs"/>
        </a:defRPr>
      </a:lvl2pPr>
      <a:lvl3pPr marL="2032299" indent="-406460" algn="l" defTabSz="1625840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2845219" indent="-406460" algn="l" defTabSz="16258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658139" indent="-406460" algn="l" defTabSz="1625840" rtl="0" eaLnBrk="1" latinLnBrk="0" hangingPunct="1">
        <a:spcBef>
          <a:spcPct val="20000"/>
        </a:spcBef>
        <a:buFont typeface="Arial" pitchFamily="34" charset="0"/>
        <a:buChar char="»"/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471056" indent="-406460" algn="l" defTabSz="162584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976" indent="-406460" algn="l" defTabSz="162584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898" indent="-406460" algn="l" defTabSz="162584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909817" indent="-406460" algn="l" defTabSz="162584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84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919" algn="l" defTabSz="162584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840" algn="l" defTabSz="162584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757" algn="l" defTabSz="162584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678" algn="l" defTabSz="162584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598" algn="l" defTabSz="162584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7519" algn="l" defTabSz="162584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90438" algn="l" defTabSz="162584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3357" algn="l" defTabSz="162584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1256" y="516078"/>
            <a:ext cx="13564851" cy="1873585"/>
          </a:xfrm>
          <a:prstGeom prst="rect">
            <a:avLst/>
          </a:prstGeom>
        </p:spPr>
        <p:txBody>
          <a:bodyPr vert="horz" lIns="122018" tIns="61009" rIns="122018" bIns="6100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1256" y="2580386"/>
            <a:ext cx="13564851" cy="6150294"/>
          </a:xfrm>
          <a:prstGeom prst="rect">
            <a:avLst/>
          </a:prstGeom>
        </p:spPr>
        <p:txBody>
          <a:bodyPr vert="horz" lIns="122018" tIns="61009" rIns="122018" bIns="61009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1256" y="8984231"/>
            <a:ext cx="3538657" cy="516077"/>
          </a:xfrm>
          <a:prstGeom prst="rect">
            <a:avLst/>
          </a:prstGeom>
        </p:spPr>
        <p:txBody>
          <a:bodyPr vert="horz" lIns="122018" tIns="61009" rIns="122018" bIns="6100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20175"/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20175"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09689" y="8984231"/>
            <a:ext cx="5307985" cy="516077"/>
          </a:xfrm>
          <a:prstGeom prst="rect">
            <a:avLst/>
          </a:prstGeom>
        </p:spPr>
        <p:txBody>
          <a:bodyPr vert="horz" lIns="122018" tIns="61009" rIns="122018" bIns="6100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20175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07450" y="8984231"/>
            <a:ext cx="3538657" cy="516077"/>
          </a:xfrm>
          <a:prstGeom prst="rect">
            <a:avLst/>
          </a:prstGeom>
        </p:spPr>
        <p:txBody>
          <a:bodyPr vert="horz" lIns="122018" tIns="61009" rIns="122018" bIns="6100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20175"/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20175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4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1220175" rtl="0" eaLnBrk="1" latinLnBrk="0" hangingPunct="1">
        <a:lnSpc>
          <a:spcPct val="90000"/>
        </a:lnSpc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5044" indent="-305044" algn="l" defTabSz="1220175" rtl="0" eaLnBrk="1" latinLnBrk="0" hangingPunct="1">
        <a:lnSpc>
          <a:spcPct val="90000"/>
        </a:lnSpc>
        <a:spcBef>
          <a:spcPts val="1334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915132" indent="-305044" algn="l" defTabSz="122017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5219" indent="-305044" algn="l" defTabSz="122017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135307" indent="-305044" algn="l" defTabSz="122017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5395" indent="-305044" algn="l" defTabSz="122017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5482" indent="-305044" algn="l" defTabSz="122017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5570" indent="-305044" algn="l" defTabSz="122017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5658" indent="-305044" algn="l" defTabSz="122017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5745" indent="-305044" algn="l" defTabSz="122017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017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0088" algn="l" defTabSz="122017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0175" algn="l" defTabSz="122017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30263" algn="l" defTabSz="122017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0351" algn="l" defTabSz="122017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50438" algn="l" defTabSz="122017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60526" algn="l" defTabSz="122017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70614" algn="l" defTabSz="122017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80701" algn="l" defTabSz="122017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16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30613" y="-27591"/>
            <a:ext cx="15914222" cy="366276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50800" dir="5400000" algn="ctr" rotWithShape="0">
              <a:srgbClr val="000000">
                <a:alpha val="26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618" tIns="81309" rIns="162618" bIns="81309" rtlCol="0" anchor="ctr"/>
          <a:lstStyle/>
          <a:p>
            <a:pPr algn="ctr" defTabSz="1220126"/>
            <a:endParaRPr lang="en-US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lowchart: Document 17"/>
          <p:cNvSpPr/>
          <p:nvPr/>
        </p:nvSpPr>
        <p:spPr>
          <a:xfrm>
            <a:off x="-74298" y="20278"/>
            <a:ext cx="15914222" cy="334929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62618" tIns="81309" rIns="162618" bIns="81309" rtlCol="0" anchor="ctr"/>
          <a:lstStyle/>
          <a:p>
            <a:pPr algn="ctr" defTabSz="1220126"/>
            <a:endParaRPr lang="en-US" sz="4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596481" y="4137183"/>
            <a:ext cx="10239757" cy="1837724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1220126"/>
              <a:endPara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1220126"/>
              <a:endPara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1220126"/>
              <a:endPara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184356" y="4052918"/>
            <a:ext cx="1992133" cy="1841722"/>
            <a:chOff x="1212273" y="1084984"/>
            <a:chExt cx="992332" cy="992332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20126"/>
              <a:endPara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20126"/>
              <a:endPara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-1054033" y="-1005025"/>
            <a:ext cx="4247684" cy="4155341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20126"/>
              <a:endPara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20126"/>
              <a:endPara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20126"/>
              <a:endPara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2293548" y="4200420"/>
            <a:ext cx="1703798" cy="1672291"/>
          </a:xfrm>
          <a:prstGeom prst="rect">
            <a:avLst/>
          </a:prstGeom>
          <a:noFill/>
        </p:spPr>
        <p:txBody>
          <a:bodyPr wrap="square" lIns="162597" tIns="81299" rIns="162597" bIns="81299" rtlCol="0">
            <a:spAutoFit/>
          </a:bodyPr>
          <a:lstStyle/>
          <a:p>
            <a:pPr algn="ctr" defTabSz="1220126"/>
            <a:r>
              <a:rPr lang="en-US" sz="4200" b="1" dirty="0" err="1">
                <a:solidFill>
                  <a:prstClr val="white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Bài</a:t>
            </a:r>
            <a:endParaRPr lang="en-US" sz="4200" b="1" dirty="0">
              <a:solidFill>
                <a:prstClr val="white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ctr" defTabSz="1220126"/>
            <a:r>
              <a:rPr lang="en-US" sz="56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24</a:t>
            </a:r>
            <a:endParaRPr lang="en-US" sz="5600" b="1" dirty="0">
              <a:solidFill>
                <a:prstClr val="white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634198"/>
            <a:ext cx="15727363" cy="105259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1846" y="336199"/>
            <a:ext cx="2307385" cy="1980055"/>
          </a:xfrm>
          <a:prstGeom prst="rect">
            <a:avLst/>
          </a:prstGeom>
          <a:noFill/>
        </p:spPr>
        <p:txBody>
          <a:bodyPr wrap="square" lIns="162583" tIns="81293" rIns="162583" bIns="81293" rtlCol="0">
            <a:spAutoFit/>
          </a:bodyPr>
          <a:lstStyle/>
          <a:p>
            <a:pPr algn="ctr"/>
            <a:r>
              <a:rPr lang="en-US" sz="118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13</a:t>
            </a:r>
            <a:endParaRPr lang="en-US" sz="11800" b="1" dirty="0">
              <a:solidFill>
                <a:srgbClr val="FFC000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83350" y="911936"/>
            <a:ext cx="12319768" cy="1256781"/>
          </a:xfrm>
          <a:prstGeom prst="rect">
            <a:avLst/>
          </a:prstGeom>
          <a:noFill/>
        </p:spPr>
        <p:txBody>
          <a:bodyPr wrap="square" lIns="162583" tIns="81293" rIns="162583" bIns="81293" rtlCol="0">
            <a:spAutoFit/>
          </a:bodyPr>
          <a:lstStyle/>
          <a:p>
            <a:pPr algn="ctr"/>
            <a:r>
              <a:rPr lang="en-US" sz="71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NIỀM VUI TUỔI THƠ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669718" y="4436636"/>
            <a:ext cx="9523792" cy="1087503"/>
          </a:xfrm>
          <a:prstGeom prst="rect">
            <a:avLst/>
          </a:prstGeom>
          <a:noFill/>
        </p:spPr>
        <p:txBody>
          <a:bodyPr wrap="square" lIns="162583" tIns="81293" rIns="162583" bIns="81293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NẶN ĐỒ CHƠI</a:t>
            </a:r>
            <a:endParaRPr lang="en-US" sz="6000" b="1" dirty="0">
              <a:solidFill>
                <a:srgbClr val="0070C0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468825" y="6172465"/>
            <a:ext cx="6437562" cy="1149146"/>
          </a:xfrm>
          <a:prstGeom prst="rect">
            <a:avLst/>
          </a:prstGeom>
          <a:noFill/>
        </p:spPr>
        <p:txBody>
          <a:bodyPr wrap="none" lIns="162670" tIns="81336" rIns="162670" bIns="81336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6400" b="1" cap="all" dirty="0" err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6400" b="1" cap="all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b="1" cap="all" dirty="0" err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6400" b="1" cap="all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b="1" cap="all" dirty="0" err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endParaRPr lang="en-US" sz="6400" b="1" cap="all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79" y="6777674"/>
            <a:ext cx="2771249" cy="236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4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99">
            <a:alpha val="3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6981" y="2243222"/>
            <a:ext cx="7861300" cy="747897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nống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 </a:t>
            </a:r>
            <a:b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nằm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 </a:t>
            </a:r>
            <a:b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Con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ong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nằm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ngoài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 </a:t>
            </a:r>
            <a:b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khoai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chấm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mật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 </a:t>
            </a:r>
            <a:b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Phật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ngồi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phật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khóc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 </a:t>
            </a:r>
            <a:b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Con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cóc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nhảy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 </a:t>
            </a:r>
            <a:b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Con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gà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ú ụ </a:t>
            </a:r>
            <a:b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mụ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thổi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xôi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 </a:t>
            </a:r>
            <a:b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nấu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chè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 </a:t>
            </a:r>
            <a:b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xòe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chân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rụt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2"/>
          <a:stretch/>
        </p:blipFill>
        <p:spPr>
          <a:xfrm>
            <a:off x="8178751" y="4533162"/>
            <a:ext cx="7609730" cy="5190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691481" y="1805840"/>
            <a:ext cx="50526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 NA NU NỐNG</a:t>
            </a:r>
            <a:endParaRPr lang="en-US" sz="48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94" b="38750" l="968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061" t="-62777" r="3061" b="62777"/>
          <a:stretch/>
        </p:blipFill>
        <p:spPr>
          <a:xfrm>
            <a:off x="9997281" y="-2773363"/>
            <a:ext cx="6096000" cy="609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39081" y="198437"/>
            <a:ext cx="13499320" cy="1726589"/>
          </a:xfrm>
          <a:prstGeom prst="rect">
            <a:avLst/>
          </a:prstGeom>
          <a:noFill/>
        </p:spPr>
        <p:txBody>
          <a:bodyPr wrap="square" lIns="162583" tIns="81293" rIns="162583" bIns="81293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548481" y="198437"/>
            <a:ext cx="914400" cy="914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606" tIns="81303" rIns="162606" bIns="81303" rtlCol="0" anchor="ctr"/>
          <a:lstStyle/>
          <a:p>
            <a:pPr algn="ctr"/>
            <a:r>
              <a:rPr lang="en-US" sz="4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6764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5727363" cy="96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15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3798" y="671322"/>
            <a:ext cx="13499320" cy="2657164"/>
          </a:xfrm>
          <a:prstGeom prst="rect">
            <a:avLst/>
          </a:prstGeom>
          <a:noFill/>
        </p:spPr>
        <p:txBody>
          <a:bodyPr wrap="square" lIns="162583" tIns="81293" rIns="162583" bIns="81293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93184" y="579437"/>
            <a:ext cx="1048491" cy="9693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606" tIns="81303" rIns="162606" bIns="81303" rtlCol="0" anchor="ctr"/>
          <a:lstStyle/>
          <a:p>
            <a:pPr algn="ctr"/>
            <a:r>
              <a:rPr lang="en-US" sz="4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5727363" cy="491397"/>
            <a:chOff x="0" y="-127508"/>
            <a:chExt cx="12192000" cy="1361811"/>
          </a:xfrm>
        </p:grpSpPr>
        <p:sp>
          <p:nvSpPr>
            <p:cNvPr id="7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634198"/>
            <a:ext cx="15727363" cy="10525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576" y="3209623"/>
            <a:ext cx="10380210" cy="582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0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634197"/>
            <a:ext cx="15727363" cy="105259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5727363" cy="520566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ACEF646-EF93-4CC8-B63F-673BE5B2BFB0}"/>
              </a:ext>
            </a:extLst>
          </p:cNvPr>
          <p:cNvSpPr txBox="1"/>
          <p:nvPr/>
        </p:nvSpPr>
        <p:spPr>
          <a:xfrm>
            <a:off x="4358199" y="2272161"/>
            <a:ext cx="7010964" cy="1138872"/>
          </a:xfrm>
          <a:prstGeom prst="rect">
            <a:avLst/>
          </a:prstGeom>
          <a:noFill/>
        </p:spPr>
        <p:txBody>
          <a:bodyPr wrap="square" lIns="122018" tIns="61009" rIns="122018" bIns="61009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6600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ủng</a:t>
            </a:r>
            <a:r>
              <a:rPr lang="en-US" sz="66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66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66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66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66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72DA03E-49DD-41F8-B79F-FB60F57AF135}"/>
              </a:ext>
            </a:extLst>
          </p:cNvPr>
          <p:cNvSpPr txBox="1"/>
          <p:nvPr/>
        </p:nvSpPr>
        <p:spPr>
          <a:xfrm>
            <a:off x="2148680" y="4008437"/>
            <a:ext cx="11818237" cy="2062202"/>
          </a:xfrm>
          <a:prstGeom prst="rect">
            <a:avLst/>
          </a:prstGeom>
          <a:noFill/>
        </p:spPr>
        <p:txBody>
          <a:bodyPr wrap="square" lIns="122018" tIns="61009" rIns="122018" bIns="61009">
            <a:spAutoFit/>
          </a:bodyPr>
          <a:lstStyle/>
          <a:p>
            <a:pPr marL="610088" indent="-610088">
              <a:lnSpc>
                <a:spcPct val="150000"/>
              </a:lnSpc>
              <a:buFontTx/>
              <a:buChar char="-"/>
            </a:pP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4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thơ</a:t>
            </a:r>
            <a:r>
              <a:rPr lang="en-US" sz="4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4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tình</a:t>
            </a:r>
            <a:r>
              <a:rPr lang="en-US" sz="4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4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anh</a:t>
            </a:r>
            <a:r>
              <a:rPr lang="en-US" sz="4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4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4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endParaRPr lang="en-US" sz="4200" b="1" dirty="0" smtClean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610088" indent="-610088">
              <a:lnSpc>
                <a:spcPct val="150000"/>
              </a:lnSpc>
              <a:buFontTx/>
              <a:buChar char="-"/>
            </a:pPr>
            <a:r>
              <a:rPr lang="en-US" sz="4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4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1106" y="2670260"/>
            <a:ext cx="2727981" cy="2290809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0" y="6892822"/>
            <a:ext cx="3020555" cy="2800453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:a16="http://schemas.microsoft.com/office/drawing/2014/main" xmlns="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909" y="599096"/>
            <a:ext cx="1718146" cy="3057686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:a16="http://schemas.microsoft.com/office/drawing/2014/main" xmlns="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84" y="5356734"/>
            <a:ext cx="1718146" cy="30377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7F7FCC9-1039-46C8-BD0B-1FC7198DA8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6918" y="7114279"/>
            <a:ext cx="1435403" cy="2327338"/>
          </a:xfrm>
          <a:prstGeom prst="rect">
            <a:avLst/>
          </a:prstGeom>
        </p:spPr>
      </p:pic>
      <p:pic>
        <p:nvPicPr>
          <p:cNvPr id="14" name="Picture 13" descr="C:\Users\HP\Desktop\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30" y="625330"/>
            <a:ext cx="1600200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697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41">
            <a:extLst>
              <a:ext uri="{FF2B5EF4-FFF2-40B4-BE49-F238E27FC236}">
                <a16:creationId xmlns:a16="http://schemas.microsoft.com/office/drawing/2014/main" xmlns="" id="{C404B79C-321D-4A2D-AC10-89EBCFCF04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329" y="602794"/>
            <a:ext cx="804988" cy="1361836"/>
          </a:xfrm>
          <a:prstGeom prst="rect">
            <a:avLst/>
          </a:prstGeom>
        </p:spPr>
      </p:pic>
      <p:pic>
        <p:nvPicPr>
          <p:cNvPr id="10" name="图片 43">
            <a:extLst>
              <a:ext uri="{FF2B5EF4-FFF2-40B4-BE49-F238E27FC236}">
                <a16:creationId xmlns:a16="http://schemas.microsoft.com/office/drawing/2014/main" xmlns="" id="{0203E267-C0F0-4C4D-B171-ADA7286AE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481" y="1160479"/>
            <a:ext cx="564172" cy="9482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FBB8685-4316-45F5-9929-8BC6BC049418}"/>
              </a:ext>
            </a:extLst>
          </p:cNvPr>
          <p:cNvSpPr txBox="1"/>
          <p:nvPr/>
        </p:nvSpPr>
        <p:spPr>
          <a:xfrm>
            <a:off x="2804016" y="3202231"/>
            <a:ext cx="10736966" cy="2727288"/>
          </a:xfrm>
          <a:prstGeom prst="rect">
            <a:avLst/>
          </a:prstGeom>
          <a:noFill/>
        </p:spPr>
        <p:txBody>
          <a:bodyPr wrap="square" lIns="121984" tIns="60993" rIns="121984" bIns="60993" rtlCol="0">
            <a:spAutoFit/>
          </a:bodyPr>
          <a:lstStyle/>
          <a:p>
            <a:pPr algn="ctr" defTabSz="1219848">
              <a:lnSpc>
                <a:spcPct val="150000"/>
              </a:lnSpc>
            </a:pP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219848">
              <a:lnSpc>
                <a:spcPct val="150000"/>
              </a:lnSpc>
            </a:pP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图片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7756" y="2763261"/>
            <a:ext cx="1079766" cy="1178715"/>
          </a:xfrm>
          <a:prstGeom prst="rect">
            <a:avLst/>
          </a:prstGeom>
        </p:spPr>
      </p:pic>
      <p:pic>
        <p:nvPicPr>
          <p:cNvPr id="11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634197"/>
            <a:ext cx="15727363" cy="105259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5727363" cy="520566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0" name="图片 35">
            <a:extLst>
              <a:ext uri="{FF2B5EF4-FFF2-40B4-BE49-F238E27FC236}">
                <a16:creationId xmlns:a16="http://schemas.microsoft.com/office/drawing/2014/main" xmlns="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1106" y="2670260"/>
            <a:ext cx="2727981" cy="2290809"/>
          </a:xfrm>
          <a:prstGeom prst="rect">
            <a:avLst/>
          </a:prstGeom>
        </p:spPr>
      </p:pic>
      <p:pic>
        <p:nvPicPr>
          <p:cNvPr id="21" name="图片 39">
            <a:extLst>
              <a:ext uri="{FF2B5EF4-FFF2-40B4-BE49-F238E27FC236}">
                <a16:creationId xmlns:a16="http://schemas.microsoft.com/office/drawing/2014/main" xmlns="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0" y="6892822"/>
            <a:ext cx="3020555" cy="2800453"/>
          </a:xfrm>
          <a:prstGeom prst="rect">
            <a:avLst/>
          </a:prstGeom>
        </p:spPr>
      </p:pic>
      <p:pic>
        <p:nvPicPr>
          <p:cNvPr id="22" name="图片 41">
            <a:extLst>
              <a:ext uri="{FF2B5EF4-FFF2-40B4-BE49-F238E27FC236}">
                <a16:creationId xmlns:a16="http://schemas.microsoft.com/office/drawing/2014/main" xmlns="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909" y="599096"/>
            <a:ext cx="1718146" cy="3057686"/>
          </a:xfrm>
          <a:prstGeom prst="rect">
            <a:avLst/>
          </a:prstGeom>
        </p:spPr>
      </p:pic>
      <p:pic>
        <p:nvPicPr>
          <p:cNvPr id="23" name="图片 43">
            <a:extLst>
              <a:ext uri="{FF2B5EF4-FFF2-40B4-BE49-F238E27FC236}">
                <a16:creationId xmlns:a16="http://schemas.microsoft.com/office/drawing/2014/main" xmlns="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84" y="5356734"/>
            <a:ext cx="1718146" cy="303779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7F7FCC9-1039-46C8-BD0B-1FC7198DA85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6918" y="7114279"/>
            <a:ext cx="1435403" cy="2327338"/>
          </a:xfrm>
          <a:prstGeom prst="rect">
            <a:avLst/>
          </a:prstGeom>
        </p:spPr>
      </p:pic>
      <p:pic>
        <p:nvPicPr>
          <p:cNvPr id="15" name="Picture 14" descr="C:\Users\HP\Desktop\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52" y="659354"/>
            <a:ext cx="1600200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23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2391</TotalTime>
  <Words>101</Words>
  <Application>Microsoft Office PowerPoint</Application>
  <PresentationFormat>Custom</PresentationFormat>
  <Paragraphs>20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Arial-Rounded</vt:lpstr>
      <vt:lpstr>Calibri</vt:lpstr>
      <vt:lpstr>Calibri Light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634</cp:revision>
  <dcterms:created xsi:type="dcterms:W3CDTF">2020-12-08T15:48:47Z</dcterms:created>
  <dcterms:modified xsi:type="dcterms:W3CDTF">2023-06-13T01:37:04Z</dcterms:modified>
</cp:coreProperties>
</file>