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tags/tag16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1" r:id="rId2"/>
  </p:sldMasterIdLst>
  <p:notesMasterIdLst>
    <p:notesMasterId r:id="rId17"/>
  </p:notesMasterIdLst>
  <p:sldIdLst>
    <p:sldId id="293" r:id="rId3"/>
    <p:sldId id="258" r:id="rId4"/>
    <p:sldId id="259" r:id="rId5"/>
    <p:sldId id="260" r:id="rId6"/>
    <p:sldId id="261" r:id="rId7"/>
    <p:sldId id="262" r:id="rId8"/>
    <p:sldId id="344" r:id="rId9"/>
    <p:sldId id="338" r:id="rId10"/>
    <p:sldId id="345" r:id="rId11"/>
    <p:sldId id="339" r:id="rId12"/>
    <p:sldId id="342" r:id="rId13"/>
    <p:sldId id="341" r:id="rId14"/>
    <p:sldId id="346" r:id="rId15"/>
    <p:sldId id="264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D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279BA-7650-4699-AFD9-391B4FB8E3AC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7CD21-CEB1-48D5-9B6C-B2B55406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69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863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436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0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421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Sau</a:t>
            </a:r>
            <a:r>
              <a:rPr lang="en-US" baseline="0"/>
              <a:t> khi hiện kết quả, thầy cô click vào hộp quá nhận thưởng. Chọn Quay về trờ lại 3 hộp quà</a:t>
            </a:r>
            <a:endParaRPr lang="en-US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460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442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10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649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149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677495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033146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246653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193274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657534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5050747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543816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3835782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675222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165219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7103122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9295584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282415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5604980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473785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045042"/>
      </p:ext>
    </p:extLst>
  </p:cSld>
  <p:clrMapOvr>
    <a:masterClrMapping/>
  </p:clrMapOvr>
  <p:transition spd="slow" advClick="0" advTm="1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454670"/>
      </p:ext>
    </p:extLst>
  </p:cSld>
  <p:clrMapOvr>
    <a:masterClrMapping/>
  </p:clrMapOvr>
  <p:transition spd="slow" advClick="0" advTm="1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907450"/>
      </p:ext>
    </p:extLst>
  </p:cSld>
  <p:clrMapOvr>
    <a:masterClrMapping/>
  </p:clrMapOvr>
  <p:transition spd="slow" advClick="0" advTm="1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055526"/>
      </p:ext>
    </p:extLst>
  </p:cSld>
  <p:clrMapOvr>
    <a:masterClrMapping/>
  </p:clrMapOvr>
  <p:transition spd="slow" advClick="0" advTm="1000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837203"/>
      </p:ext>
    </p:extLst>
  </p:cSld>
  <p:clrMapOvr>
    <a:masterClrMapping/>
  </p:clrMapOvr>
  <p:transition spd="slow" advClick="0" advTm="1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963610"/>
      </p:ext>
    </p:extLst>
  </p:cSld>
  <p:clrMapOvr>
    <a:masterClrMapping/>
  </p:clrMapOvr>
  <p:transition spd="slow" advClick="0" advTm="1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148601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454984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275207"/>
      </p:ext>
    </p:extLst>
  </p:cSld>
  <p:clrMapOvr>
    <a:masterClrMapping/>
  </p:clrMapOvr>
  <p:transition spd="slow" advClick="0" advTm="1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508883"/>
      </p:ext>
    </p:extLst>
  </p:cSld>
  <p:clrMapOvr>
    <a:masterClrMapping/>
  </p:clrMapOvr>
  <p:transition spd="slow" advClick="0" advTm="1000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355619"/>
      </p:ext>
    </p:extLst>
  </p:cSld>
  <p:clrMapOvr>
    <a:masterClrMapping/>
  </p:clrMapOvr>
  <p:transition spd="slow" advClick="0" advTm="100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925567"/>
      </p:ext>
    </p:extLst>
  </p:cSld>
  <p:clrMapOvr>
    <a:masterClrMapping/>
  </p:clrMapOvr>
  <p:transition spd="slow" advClick="0" advTm="1000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CAC3C58A-CAE9-4DF6-BB6F-2AE4A4B3A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5950" y="361950"/>
            <a:ext cx="1418927" cy="141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15146"/>
      </p:ext>
    </p:extLst>
  </p:cSld>
  <p:clrMapOvr>
    <a:masterClrMapping/>
  </p:clrMapOvr>
  <p:transition spd="slow" advClick="0" advTm="1000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212704"/>
      </p:ext>
    </p:extLst>
  </p:cSld>
  <p:clrMapOvr>
    <a:masterClrMapping/>
  </p:clrMapOvr>
  <p:transition spd="slow" advClick="0" advTm="1000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146986"/>
      </p:ext>
    </p:extLst>
  </p:cSld>
  <p:clrMapOvr>
    <a:masterClrMapping/>
  </p:clrMapOvr>
  <p:transition spd="slow" advClick="0" advTm="1000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573019"/>
      </p:ext>
    </p:extLst>
  </p:cSld>
  <p:clrMapOvr>
    <a:masterClrMapping/>
  </p:clrMapOvr>
  <p:transition spd="slow" advClick="0" advTm="1000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950303"/>
      </p:ext>
    </p:extLst>
  </p:cSld>
  <p:clrMapOvr>
    <a:masterClrMapping/>
  </p:clrMapOvr>
  <p:transition spd="slow" advClick="0" advTm="1000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024011"/>
      </p:ext>
    </p:extLst>
  </p:cSld>
  <p:clrMapOvr>
    <a:masterClrMapping/>
  </p:clrMapOvr>
  <p:transition spd="slow" advClick="0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4023950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444604"/>
      </p:ext>
    </p:extLst>
  </p:cSld>
  <p:clrMapOvr>
    <a:masterClrMapping/>
  </p:clrMapOvr>
  <p:transition spd="slow" advClick="0" advTm="1000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475507"/>
      </p:ext>
    </p:extLst>
  </p:cSld>
  <p:clrMapOvr>
    <a:masterClrMapping/>
  </p:clrMapOvr>
  <p:transition spd="slow" advClick="0" advTm="100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846158"/>
      </p:ext>
    </p:extLst>
  </p:cSld>
  <p:clrMapOvr>
    <a:masterClrMapping/>
  </p:clrMapOvr>
  <p:transition spd="slow" advClick="0" advTm="100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216811"/>
      </p:ext>
    </p:extLst>
  </p:cSld>
  <p:clrMapOvr>
    <a:masterClrMapping/>
  </p:clrMapOvr>
  <p:transition spd="slow" advClick="0" advTm="1000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359867"/>
      </p:ext>
    </p:extLst>
  </p:cSld>
  <p:clrMapOvr>
    <a:masterClrMapping/>
  </p:clrMapOvr>
  <p:transition spd="slow" advClick="0" advTm="1000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63013"/>
      </p:ext>
    </p:extLst>
  </p:cSld>
  <p:clrMapOvr>
    <a:masterClrMapping/>
  </p:clrMapOvr>
  <p:transition spd="slow" advClick="0" advTm="1000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130165"/>
      </p:ext>
    </p:extLst>
  </p:cSld>
  <p:clrMapOvr>
    <a:masterClrMapping/>
  </p:clrMapOvr>
  <p:transition spd="slow" advClick="0" advTm="1000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9177347"/>
      </p:ext>
    </p:extLst>
  </p:cSld>
  <p:clrMapOvr>
    <a:masterClrMapping/>
  </p:clrMapOvr>
  <p:transition spd="slow" advClick="0" advTm="1000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170243"/>
      </p:ext>
    </p:extLst>
  </p:cSld>
  <p:clrMapOvr>
    <a:masterClrMapping/>
  </p:clrMapOvr>
  <p:transition spd="slow" advClick="0" advTm="1000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424044"/>
      </p:ext>
    </p:extLst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378165"/>
      </p:ext>
    </p:extLst>
  </p:cSld>
  <p:clrMapOvr>
    <a:masterClrMapping/>
  </p:clrMapOvr>
  <p:transition spd="slow" advClick="0" advTm="1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9554849"/>
      </p:ext>
    </p:extLst>
  </p:cSld>
  <p:clrMapOvr>
    <a:masterClrMapping/>
  </p:clrMapOvr>
  <p:transition spd="slow" advClick="0" advTm="1000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74980"/>
      </p:ext>
    </p:extLst>
  </p:cSld>
  <p:clrMapOvr>
    <a:masterClrMapping/>
  </p:clrMapOvr>
  <p:transition spd="slow" advClick="0" advTm="1000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3568476"/>
      </p:ext>
    </p:extLst>
  </p:cSld>
  <p:clrMapOvr>
    <a:masterClrMapping/>
  </p:clrMapOvr>
  <p:transition spd="slow" advClick="0" advTm="1000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533170"/>
      </p:ext>
    </p:extLst>
  </p:cSld>
  <p:clrMapOvr>
    <a:masterClrMapping/>
  </p:clrMapOvr>
  <p:transition spd="slow" advClick="0" advTm="1000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89568"/>
      </p:ext>
    </p:extLst>
  </p:cSld>
  <p:clrMapOvr>
    <a:masterClrMapping/>
  </p:clrMapOvr>
  <p:transition spd="slow" advClick="0" advTm="1000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401460"/>
      </p:ext>
    </p:extLst>
  </p:cSld>
  <p:clrMapOvr>
    <a:masterClrMapping/>
  </p:clrMapOvr>
  <p:transition spd="slow" advClick="0" advTm="1000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527407"/>
      </p:ext>
    </p:extLst>
  </p:cSld>
  <p:clrMapOvr>
    <a:masterClrMapping/>
  </p:clrMapOvr>
  <p:transition spd="slow" advClick="0" advTm="1000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1546424"/>
      </p:ext>
    </p:extLst>
  </p:cSld>
  <p:clrMapOvr>
    <a:masterClrMapping/>
  </p:clrMapOvr>
  <p:transition spd="slow" advClick="0" advTm="1000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9629832"/>
      </p:ext>
    </p:extLst>
  </p:cSld>
  <p:clrMapOvr>
    <a:masterClrMapping/>
  </p:clrMapOvr>
  <p:transition spd="slow" advClick="0" advTm="1000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984730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478738"/>
      </p:ext>
    </p:extLst>
  </p:cSld>
  <p:clrMapOvr>
    <a:masterClrMapping/>
  </p:clrMapOvr>
  <p:transition spd="slow" advClick="0" advTm="1000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064329"/>
      </p:ext>
    </p:extLst>
  </p:cSld>
  <p:clrMapOvr>
    <a:masterClrMapping/>
  </p:clrMapOvr>
  <p:transition spd="slow" advClick="0" advTm="1000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82668"/>
      </p:ext>
    </p:extLst>
  </p:cSld>
  <p:clrMapOvr>
    <a:masterClrMapping/>
  </p:clrMapOvr>
  <p:transition spd="slow" advClick="0" advTm="1000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024458"/>
      </p:ext>
    </p:extLst>
  </p:cSld>
  <p:clrMapOvr>
    <a:masterClrMapping/>
  </p:clrMapOvr>
  <p:transition spd="slow" advClick="0" advTm="1000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667239"/>
      </p:ext>
    </p:extLst>
  </p:cSld>
  <p:clrMapOvr>
    <a:masterClrMapping/>
  </p:clrMapOvr>
  <p:transition spd="slow" advClick="0" advTm="1000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615993"/>
      </p:ext>
    </p:extLst>
  </p:cSld>
  <p:clrMapOvr>
    <a:masterClrMapping/>
  </p:clrMapOvr>
  <p:transition spd="slow" advClick="0" advTm="1000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055926"/>
      </p:ext>
    </p:extLst>
  </p:cSld>
  <p:clrMapOvr>
    <a:masterClrMapping/>
  </p:clrMapOvr>
  <p:transition spd="slow" advClick="0" advTm="1000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0226921"/>
      </p:ext>
    </p:extLst>
  </p:cSld>
  <p:clrMapOvr>
    <a:masterClrMapping/>
  </p:clrMapOvr>
  <p:transition spd="slow" advClick="0" advTm="1000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833373"/>
      </p:ext>
    </p:extLst>
  </p:cSld>
  <p:clrMapOvr>
    <a:masterClrMapping/>
  </p:clrMapOvr>
  <p:transition spd="slow" advClick="0" advTm="1000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490487"/>
      </p:ext>
    </p:extLst>
  </p:cSld>
  <p:clrMapOvr>
    <a:masterClrMapping/>
  </p:clrMapOvr>
  <p:transition spd="slow" advClick="0" advTm="1000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44014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358530"/>
      </p:ext>
    </p:extLst>
  </p:cSld>
  <p:clrMapOvr>
    <a:masterClrMapping/>
  </p:clrMapOvr>
  <p:transition spd="slow" advClick="0" advTm="1000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14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split orient="vert"/>
      </p:transition>
    </mc:Choice>
    <mc:Fallback xmlns="">
      <p:transition spd="slow" advTm="0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7109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3465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10996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9248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9911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1396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8144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0520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465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702619"/>
      </p:ext>
    </p:extLst>
  </p:cSld>
  <p:clrMapOvr>
    <a:masterClrMapping/>
  </p:clrMapOvr>
  <p:transition spd="slow" advClick="0" advTm="1000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1445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097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260887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37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15/06/2023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60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3.xml"/><Relationship Id="rId5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4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gif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gif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image" Target="../media/image6.jp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8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1.xml"/><Relationship Id="rId5" Type="http://schemas.openxmlformats.org/officeDocument/2006/relationships/image" Target="../media/image2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A_任意多边形 8"/>
          <p:cNvSpPr/>
          <p:nvPr>
            <p:custDataLst>
              <p:tags r:id="rId2"/>
            </p:custDataLst>
          </p:nvPr>
        </p:nvSpPr>
        <p:spPr bwMode="auto">
          <a:xfrm>
            <a:off x="1168400" y="284480"/>
            <a:ext cx="11023600" cy="6116320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23D3B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6203438-D3DE-4CCC-969E-45EB68B43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1546" y="1856096"/>
            <a:ext cx="2188654" cy="15729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4B57DEC-8B49-4F8F-BC4B-2FDF65CE72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5381" y="3197756"/>
            <a:ext cx="8010838" cy="1444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59FF06-C022-4850-A730-23713B3E38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5508" y="4537231"/>
            <a:ext cx="2310584" cy="10729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644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426720"/>
            <a:ext cx="11858171" cy="574040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A4069DE-BC62-4A81-9F27-9BFFDB999E3D}"/>
              </a:ext>
            </a:extLst>
          </p:cNvPr>
          <p:cNvGrpSpPr/>
          <p:nvPr/>
        </p:nvGrpSpPr>
        <p:grpSpPr>
          <a:xfrm>
            <a:off x="621568" y="570700"/>
            <a:ext cx="619044" cy="584775"/>
            <a:chOff x="621568" y="794220"/>
            <a:chExt cx="619044" cy="5847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0C80DE60-5192-4898-928D-70DA648E3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4E65BE7D-D01D-4B5A-B0CB-1FF86BFE277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D2B37BF-3C8C-48F2-AF50-0D82D5C0A0B3}"/>
              </a:ext>
            </a:extLst>
          </p:cNvPr>
          <p:cNvSpPr txBox="1"/>
          <p:nvPr/>
        </p:nvSpPr>
        <p:spPr>
          <a:xfrm>
            <a:off x="1153992" y="539921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09EB4D8-AA8C-47BA-9AD8-3A0BEFB2B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56" y="1511635"/>
            <a:ext cx="2293607" cy="2919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502E512-621A-4CC4-8AE8-D4FC46AEB2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3623" y="1269635"/>
            <a:ext cx="2293606" cy="31611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050B8FD-020B-47C3-A375-5B8A9169A8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0272" y="1368563"/>
            <a:ext cx="2205728" cy="30622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2C6A5F3-C6EE-4D5E-A1CF-4304C370C4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9043" y="1368563"/>
            <a:ext cx="2178507" cy="30145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C22F834-0CFD-4BE8-A5D1-6994B0152FC8}"/>
              </a:ext>
            </a:extLst>
          </p:cNvPr>
          <p:cNvSpPr txBox="1"/>
          <p:nvPr/>
        </p:nvSpPr>
        <p:spPr>
          <a:xfrm>
            <a:off x="4404360" y="2133600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9712C97-B7D6-4744-99FD-EC33471BE3D2}"/>
              </a:ext>
            </a:extLst>
          </p:cNvPr>
          <p:cNvSpPr txBox="1"/>
          <p:nvPr/>
        </p:nvSpPr>
        <p:spPr>
          <a:xfrm>
            <a:off x="3926824" y="2021840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962EBFB-1B75-469A-9366-BACB4C927742}"/>
              </a:ext>
            </a:extLst>
          </p:cNvPr>
          <p:cNvCxnSpPr/>
          <p:nvPr/>
        </p:nvCxnSpPr>
        <p:spPr>
          <a:xfrm>
            <a:off x="3845549" y="2407920"/>
            <a:ext cx="4622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6AFCE14-FB0B-4D61-BDC5-B2669B9272B0}"/>
              </a:ext>
            </a:extLst>
          </p:cNvPr>
          <p:cNvSpPr txBox="1"/>
          <p:nvPr/>
        </p:nvSpPr>
        <p:spPr>
          <a:xfrm>
            <a:off x="3885433" y="2364432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D11C216-86DD-44B6-ACD9-1BEAB9C12664}"/>
              </a:ext>
            </a:extLst>
          </p:cNvPr>
          <p:cNvSpPr txBox="1"/>
          <p:nvPr/>
        </p:nvSpPr>
        <p:spPr>
          <a:xfrm>
            <a:off x="4058155" y="2364431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067CB2C-B31A-4539-97F9-93160AE995C1}"/>
              </a:ext>
            </a:extLst>
          </p:cNvPr>
          <p:cNvSpPr txBox="1"/>
          <p:nvPr/>
        </p:nvSpPr>
        <p:spPr>
          <a:xfrm>
            <a:off x="4571258" y="2133600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B68212C-CBB2-466C-9BB4-E55596DBF35E}"/>
              </a:ext>
            </a:extLst>
          </p:cNvPr>
          <p:cNvSpPr txBox="1"/>
          <p:nvPr/>
        </p:nvSpPr>
        <p:spPr>
          <a:xfrm>
            <a:off x="4058155" y="2683662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C12DA98-71AC-4A59-ADFA-9BA5A1650E00}"/>
              </a:ext>
            </a:extLst>
          </p:cNvPr>
          <p:cNvCxnSpPr/>
          <p:nvPr/>
        </p:nvCxnSpPr>
        <p:spPr>
          <a:xfrm>
            <a:off x="3874893" y="3058160"/>
            <a:ext cx="51892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F6CB160-8677-4ABC-9F96-C5F2BB790F76}"/>
              </a:ext>
            </a:extLst>
          </p:cNvPr>
          <p:cNvSpPr txBox="1"/>
          <p:nvPr/>
        </p:nvSpPr>
        <p:spPr>
          <a:xfrm>
            <a:off x="4076694" y="3039562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A67156D-9465-4C73-8E6C-0E158A22239A}"/>
              </a:ext>
            </a:extLst>
          </p:cNvPr>
          <p:cNvSpPr txBox="1"/>
          <p:nvPr/>
        </p:nvSpPr>
        <p:spPr>
          <a:xfrm>
            <a:off x="3762258" y="3901076"/>
            <a:ext cx="185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86 : 2 = 43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DC24F414-787F-47DB-AC15-6DC299B0EBE7}"/>
              </a:ext>
            </a:extLst>
          </p:cNvPr>
          <p:cNvSpPr txBox="1"/>
          <p:nvPr/>
        </p:nvSpPr>
        <p:spPr>
          <a:xfrm>
            <a:off x="7330440" y="2201629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77E4951-F280-428A-89CC-18DC69B50CB0}"/>
              </a:ext>
            </a:extLst>
          </p:cNvPr>
          <p:cNvSpPr txBox="1"/>
          <p:nvPr/>
        </p:nvSpPr>
        <p:spPr>
          <a:xfrm>
            <a:off x="6852904" y="2089869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42EACE76-40C1-4984-BF9A-979948A4C63C}"/>
              </a:ext>
            </a:extLst>
          </p:cNvPr>
          <p:cNvCxnSpPr/>
          <p:nvPr/>
        </p:nvCxnSpPr>
        <p:spPr>
          <a:xfrm>
            <a:off x="6771629" y="2475949"/>
            <a:ext cx="4622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8AC46079-FAAB-4879-88E1-CECCDC32C89D}"/>
              </a:ext>
            </a:extLst>
          </p:cNvPr>
          <p:cNvSpPr txBox="1"/>
          <p:nvPr/>
        </p:nvSpPr>
        <p:spPr>
          <a:xfrm>
            <a:off x="6811513" y="2432461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E282765-3FD2-4175-8494-21BD17F86BF6}"/>
              </a:ext>
            </a:extLst>
          </p:cNvPr>
          <p:cNvSpPr txBox="1"/>
          <p:nvPr/>
        </p:nvSpPr>
        <p:spPr>
          <a:xfrm>
            <a:off x="6984235" y="2432460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249CDDC2-C5D5-4B91-90DD-FE42FF1521DE}"/>
              </a:ext>
            </a:extLst>
          </p:cNvPr>
          <p:cNvSpPr txBox="1"/>
          <p:nvPr/>
        </p:nvSpPr>
        <p:spPr>
          <a:xfrm>
            <a:off x="7497338" y="2201629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462224F7-0526-46EF-AF76-DDDD8BC047AB}"/>
              </a:ext>
            </a:extLst>
          </p:cNvPr>
          <p:cNvSpPr txBox="1"/>
          <p:nvPr/>
        </p:nvSpPr>
        <p:spPr>
          <a:xfrm>
            <a:off x="6984235" y="2751691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AE46977E-7988-4F71-985F-D189AD6817A7}"/>
              </a:ext>
            </a:extLst>
          </p:cNvPr>
          <p:cNvCxnSpPr/>
          <p:nvPr/>
        </p:nvCxnSpPr>
        <p:spPr>
          <a:xfrm>
            <a:off x="6800973" y="3126189"/>
            <a:ext cx="51892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64CC440B-AEDD-40D6-B747-D46BC7C2751B}"/>
              </a:ext>
            </a:extLst>
          </p:cNvPr>
          <p:cNvSpPr txBox="1"/>
          <p:nvPr/>
        </p:nvSpPr>
        <p:spPr>
          <a:xfrm>
            <a:off x="7002774" y="3107591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2CB7BDCB-F965-4FDC-B1A7-E74AF629D6EE}"/>
              </a:ext>
            </a:extLst>
          </p:cNvPr>
          <p:cNvSpPr txBox="1"/>
          <p:nvPr/>
        </p:nvSpPr>
        <p:spPr>
          <a:xfrm>
            <a:off x="6688338" y="3916223"/>
            <a:ext cx="185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48 : 4 = 12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2B83B657-2331-438A-BE98-E24760C2B845}"/>
              </a:ext>
            </a:extLst>
          </p:cNvPr>
          <p:cNvSpPr txBox="1"/>
          <p:nvPr/>
        </p:nvSpPr>
        <p:spPr>
          <a:xfrm>
            <a:off x="10297186" y="2170785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329C6FE-71B7-4DD6-BD71-5A679D3CF660}"/>
              </a:ext>
            </a:extLst>
          </p:cNvPr>
          <p:cNvSpPr txBox="1"/>
          <p:nvPr/>
        </p:nvSpPr>
        <p:spPr>
          <a:xfrm>
            <a:off x="9819650" y="2059025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276433A0-3B76-47EA-9BBA-ACA3767FDF84}"/>
              </a:ext>
            </a:extLst>
          </p:cNvPr>
          <p:cNvCxnSpPr/>
          <p:nvPr/>
        </p:nvCxnSpPr>
        <p:spPr>
          <a:xfrm>
            <a:off x="9738375" y="2445105"/>
            <a:ext cx="4622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6AD8EBA4-DC17-4565-9E46-4F643684D24C}"/>
              </a:ext>
            </a:extLst>
          </p:cNvPr>
          <p:cNvSpPr txBox="1"/>
          <p:nvPr/>
        </p:nvSpPr>
        <p:spPr>
          <a:xfrm>
            <a:off x="9778259" y="2401617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834C86D3-02D3-47B4-90EF-38B0346AFB9E}"/>
              </a:ext>
            </a:extLst>
          </p:cNvPr>
          <p:cNvSpPr txBox="1"/>
          <p:nvPr/>
        </p:nvSpPr>
        <p:spPr>
          <a:xfrm>
            <a:off x="9950981" y="2401616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B263B4D7-B52A-42AB-A5D8-6DEF3BC09B1A}"/>
              </a:ext>
            </a:extLst>
          </p:cNvPr>
          <p:cNvSpPr txBox="1"/>
          <p:nvPr/>
        </p:nvSpPr>
        <p:spPr>
          <a:xfrm>
            <a:off x="10464084" y="2170785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63D45FD-D7A5-4960-B5D8-42906C9881AF}"/>
              </a:ext>
            </a:extLst>
          </p:cNvPr>
          <p:cNvSpPr txBox="1"/>
          <p:nvPr/>
        </p:nvSpPr>
        <p:spPr>
          <a:xfrm>
            <a:off x="9950981" y="2720847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BA24548E-F852-4DF0-A9B7-3821F16A28DD}"/>
              </a:ext>
            </a:extLst>
          </p:cNvPr>
          <p:cNvCxnSpPr/>
          <p:nvPr/>
        </p:nvCxnSpPr>
        <p:spPr>
          <a:xfrm>
            <a:off x="9767719" y="3095345"/>
            <a:ext cx="51892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9398D340-1ED0-488B-8156-F58F06AF9A91}"/>
              </a:ext>
            </a:extLst>
          </p:cNvPr>
          <p:cNvSpPr txBox="1"/>
          <p:nvPr/>
        </p:nvSpPr>
        <p:spPr>
          <a:xfrm>
            <a:off x="9969520" y="3076747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E5B02270-460A-4AA0-BF94-8F95D3745271}"/>
              </a:ext>
            </a:extLst>
          </p:cNvPr>
          <p:cNvSpPr txBox="1"/>
          <p:nvPr/>
        </p:nvSpPr>
        <p:spPr>
          <a:xfrm>
            <a:off x="9655084" y="3885379"/>
            <a:ext cx="185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77 : 7 =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0698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6" grpId="0"/>
      <p:bldP spid="27" grpId="0"/>
      <p:bldP spid="28" grpId="0"/>
      <p:bldP spid="29" grpId="0"/>
      <p:bldP spid="35" grpId="0"/>
      <p:bldP spid="22" grpId="0"/>
      <p:bldP spid="49" grpId="0"/>
      <p:bldP spid="50" grpId="0"/>
      <p:bldP spid="52" grpId="0"/>
      <p:bldP spid="53" grpId="0"/>
      <p:bldP spid="54" grpId="0"/>
      <p:bldP spid="55" grpId="0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  <p:bldP spid="67" grpId="0"/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3CA9AED-7348-4DDF-A03A-D85F129B25E4}"/>
              </a:ext>
            </a:extLst>
          </p:cNvPr>
          <p:cNvGrpSpPr/>
          <p:nvPr/>
        </p:nvGrpSpPr>
        <p:grpSpPr>
          <a:xfrm>
            <a:off x="621568" y="7942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F72734-5882-4560-AA96-EA8EBC38BD3F}"/>
              </a:ext>
            </a:extLst>
          </p:cNvPr>
          <p:cNvSpPr txBox="1"/>
          <p:nvPr/>
        </p:nvSpPr>
        <p:spPr>
          <a:xfrm>
            <a:off x="1217520" y="763441"/>
            <a:ext cx="3290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nhẩm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199D7B-F313-45B2-934E-8A0AA7AD4956}"/>
              </a:ext>
            </a:extLst>
          </p:cNvPr>
          <p:cNvSpPr/>
          <p:nvPr/>
        </p:nvSpPr>
        <p:spPr>
          <a:xfrm>
            <a:off x="294640" y="1794266"/>
            <a:ext cx="485648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1EA0485-C280-402E-AF73-CD64843164BF}"/>
              </a:ext>
            </a:extLst>
          </p:cNvPr>
          <p:cNvSpPr txBox="1"/>
          <p:nvPr/>
        </p:nvSpPr>
        <p:spPr>
          <a:xfrm>
            <a:off x="294640" y="1946705"/>
            <a:ext cx="306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90 : 3 =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1AECBA2-3F7A-499B-9452-A23D87E32822}"/>
              </a:ext>
            </a:extLst>
          </p:cNvPr>
          <p:cNvSpPr txBox="1"/>
          <p:nvPr/>
        </p:nvSpPr>
        <p:spPr>
          <a:xfrm>
            <a:off x="684580" y="2449861"/>
            <a:ext cx="4354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9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: 3 =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CAA9E10-AB55-4297-B15D-7944E4E08024}"/>
              </a:ext>
            </a:extLst>
          </p:cNvPr>
          <p:cNvSpPr txBox="1"/>
          <p:nvPr/>
        </p:nvSpPr>
        <p:spPr>
          <a:xfrm>
            <a:off x="924386" y="2962666"/>
            <a:ext cx="4354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90 : 3 = 30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FDF83ED-259F-45C4-8268-7FC61CC6ED8A}"/>
              </a:ext>
            </a:extLst>
          </p:cNvPr>
          <p:cNvSpPr txBox="1"/>
          <p:nvPr/>
        </p:nvSpPr>
        <p:spPr>
          <a:xfrm>
            <a:off x="5908592" y="1869760"/>
            <a:ext cx="5882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60 : 2                        80 : 4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90 : 9                        60 :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B368DE-9E32-436A-BAA9-AF4C8CD3FE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0601" y="3490966"/>
            <a:ext cx="4041998" cy="32860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3472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3" grpId="0"/>
      <p:bldP spid="1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477520"/>
            <a:ext cx="11858171" cy="577088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128AEA9-688A-43DE-83EC-875F7212D90A}"/>
              </a:ext>
            </a:extLst>
          </p:cNvPr>
          <p:cNvSpPr/>
          <p:nvPr/>
        </p:nvSpPr>
        <p:spPr>
          <a:xfrm>
            <a:off x="304800" y="1083066"/>
            <a:ext cx="494792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3BB62BA-35A9-4B97-BFC9-D50155706110}"/>
              </a:ext>
            </a:extLst>
          </p:cNvPr>
          <p:cNvSpPr txBox="1"/>
          <p:nvPr/>
        </p:nvSpPr>
        <p:spPr>
          <a:xfrm>
            <a:off x="1292372" y="1174278"/>
            <a:ext cx="306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60 : 2 =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620B850-976B-4495-8AD9-AA5F61FFE4AE}"/>
              </a:ext>
            </a:extLst>
          </p:cNvPr>
          <p:cNvSpPr txBox="1"/>
          <p:nvPr/>
        </p:nvSpPr>
        <p:spPr>
          <a:xfrm>
            <a:off x="294480" y="1754813"/>
            <a:ext cx="50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: 2 = 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17EE42C-D972-4289-93CE-7CAAF061971B}"/>
              </a:ext>
            </a:extLst>
          </p:cNvPr>
          <p:cNvSpPr txBox="1"/>
          <p:nvPr/>
        </p:nvSpPr>
        <p:spPr>
          <a:xfrm>
            <a:off x="802466" y="2229403"/>
            <a:ext cx="4354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60 : 2 = 30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174A49F-728F-496E-9596-4C01D3D353EE}"/>
              </a:ext>
            </a:extLst>
          </p:cNvPr>
          <p:cNvSpPr/>
          <p:nvPr/>
        </p:nvSpPr>
        <p:spPr>
          <a:xfrm>
            <a:off x="6441614" y="1046338"/>
            <a:ext cx="494792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C58AD59-26C0-4372-9E53-F2B401BBD616}"/>
              </a:ext>
            </a:extLst>
          </p:cNvPr>
          <p:cNvSpPr txBox="1"/>
          <p:nvPr/>
        </p:nvSpPr>
        <p:spPr>
          <a:xfrm>
            <a:off x="7429186" y="1137550"/>
            <a:ext cx="306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80 : 4 = 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BBA5A9B-B339-4554-8E7C-B748B7BCAF1B}"/>
              </a:ext>
            </a:extLst>
          </p:cNvPr>
          <p:cNvSpPr txBox="1"/>
          <p:nvPr/>
        </p:nvSpPr>
        <p:spPr>
          <a:xfrm>
            <a:off x="6431294" y="1718085"/>
            <a:ext cx="50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Nhẩm: 8 chục : 4 = 2 chục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0704359-511A-477E-9C12-216625078580}"/>
              </a:ext>
            </a:extLst>
          </p:cNvPr>
          <p:cNvSpPr txBox="1"/>
          <p:nvPr/>
        </p:nvSpPr>
        <p:spPr>
          <a:xfrm>
            <a:off x="6939280" y="2192675"/>
            <a:ext cx="4354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80 : 4 = 20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D4B78EB-2449-45D7-B1CB-B7FCF985D4ED}"/>
              </a:ext>
            </a:extLst>
          </p:cNvPr>
          <p:cNvSpPr/>
          <p:nvPr/>
        </p:nvSpPr>
        <p:spPr>
          <a:xfrm>
            <a:off x="304800" y="3466242"/>
            <a:ext cx="494792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76EB477-C4F9-4071-8DA2-8244308AD6C4}"/>
              </a:ext>
            </a:extLst>
          </p:cNvPr>
          <p:cNvSpPr txBox="1"/>
          <p:nvPr/>
        </p:nvSpPr>
        <p:spPr>
          <a:xfrm>
            <a:off x="1292372" y="3557454"/>
            <a:ext cx="306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90 : 9 = 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EA8B131-13F0-4B87-A0C8-45ABC28E1EAC}"/>
              </a:ext>
            </a:extLst>
          </p:cNvPr>
          <p:cNvSpPr txBox="1"/>
          <p:nvPr/>
        </p:nvSpPr>
        <p:spPr>
          <a:xfrm>
            <a:off x="294480" y="4137989"/>
            <a:ext cx="50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Nhẩm: 9 chục : 9 = 1 chục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EAA08A9-4B8F-403B-AF09-297FB8095313}"/>
              </a:ext>
            </a:extLst>
          </p:cNvPr>
          <p:cNvSpPr txBox="1"/>
          <p:nvPr/>
        </p:nvSpPr>
        <p:spPr>
          <a:xfrm>
            <a:off x="802466" y="4612579"/>
            <a:ext cx="4354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 90 : 9 = 10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1C1DF2B-2228-4990-9AD8-69790CEE37E0}"/>
              </a:ext>
            </a:extLst>
          </p:cNvPr>
          <p:cNvSpPr/>
          <p:nvPr/>
        </p:nvSpPr>
        <p:spPr>
          <a:xfrm>
            <a:off x="6451934" y="3543425"/>
            <a:ext cx="494792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1C4D4F8-3E28-4E4E-B708-ADA2CF7FFE40}"/>
              </a:ext>
            </a:extLst>
          </p:cNvPr>
          <p:cNvSpPr txBox="1"/>
          <p:nvPr/>
        </p:nvSpPr>
        <p:spPr>
          <a:xfrm>
            <a:off x="7439506" y="3634637"/>
            <a:ext cx="306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60 : 3 = 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CA9C6AB-98CD-426A-A761-D34C92136D65}"/>
              </a:ext>
            </a:extLst>
          </p:cNvPr>
          <p:cNvSpPr txBox="1"/>
          <p:nvPr/>
        </p:nvSpPr>
        <p:spPr>
          <a:xfrm>
            <a:off x="6441614" y="4215172"/>
            <a:ext cx="50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Nhẩm: 6 chục : 3 = 2 chục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09F744F-A04F-4B61-8783-1A1A5F6976E2}"/>
              </a:ext>
            </a:extLst>
          </p:cNvPr>
          <p:cNvSpPr txBox="1"/>
          <p:nvPr/>
        </p:nvSpPr>
        <p:spPr>
          <a:xfrm>
            <a:off x="6949600" y="4689762"/>
            <a:ext cx="4354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60 : 3 = 20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9958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 animBg="1"/>
      <p:bldP spid="21" grpId="0"/>
      <p:bldP spid="22" grpId="0"/>
      <p:bldP spid="23" grpId="0"/>
      <p:bldP spid="24" grpId="0" animBg="1"/>
      <p:bldP spid="27" grpId="0"/>
      <p:bldP spid="29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3CA9AED-7348-4DDF-A03A-D85F129B25E4}"/>
              </a:ext>
            </a:extLst>
          </p:cNvPr>
          <p:cNvGrpSpPr/>
          <p:nvPr/>
        </p:nvGrpSpPr>
        <p:grpSpPr>
          <a:xfrm>
            <a:off x="621568" y="7942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F72734-5882-4560-AA96-EA8EBC38BD3F}"/>
              </a:ext>
            </a:extLst>
          </p:cNvPr>
          <p:cNvSpPr txBox="1"/>
          <p:nvPr/>
        </p:nvSpPr>
        <p:spPr>
          <a:xfrm>
            <a:off x="1217520" y="763441"/>
            <a:ext cx="3290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54FA5B2E-DDAF-4C57-817F-1D65F4BD3E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35" y="1665849"/>
            <a:ext cx="6357567" cy="409008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16B4328-DB3E-4F58-9DEB-841B96F1D985}"/>
              </a:ext>
            </a:extLst>
          </p:cNvPr>
          <p:cNvGrpSpPr/>
          <p:nvPr/>
        </p:nvGrpSpPr>
        <p:grpSpPr>
          <a:xfrm>
            <a:off x="7274326" y="1264994"/>
            <a:ext cx="5731291" cy="5731291"/>
            <a:chOff x="7274326" y="1264994"/>
            <a:chExt cx="5731291" cy="5731291"/>
          </a:xfrm>
        </p:grpSpPr>
        <p:pic>
          <p:nvPicPr>
            <p:cNvPr id="17" name="Picture 16" descr="A picture containing text&#10;&#10;Description automatically generated">
              <a:extLst>
                <a:ext uri="{FF2B5EF4-FFF2-40B4-BE49-F238E27FC236}">
                  <a16:creationId xmlns:a16="http://schemas.microsoft.com/office/drawing/2014/main" xmlns="" id="{C9ABE391-7421-42E9-8720-DE43AE2A6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4326" y="1264994"/>
              <a:ext cx="5731291" cy="573129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C18A2E9-3A1A-4EBA-8BCE-EB8ABA487DAA}"/>
                </a:ext>
              </a:extLst>
            </p:cNvPr>
            <p:cNvSpPr txBox="1"/>
            <p:nvPr/>
          </p:nvSpPr>
          <p:spPr>
            <a:xfrm>
              <a:off x="9213319" y="2188661"/>
              <a:ext cx="2689779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bảng</a:t>
              </a:r>
              <a:r>
                <a:rPr 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4AB4EF3-4348-4A94-8C02-327BD6AB6165}"/>
              </a:ext>
            </a:extLst>
          </p:cNvPr>
          <p:cNvSpPr txBox="1"/>
          <p:nvPr/>
        </p:nvSpPr>
        <p:spPr>
          <a:xfrm>
            <a:off x="7006430" y="1676009"/>
            <a:ext cx="441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: 3 = 21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538B1093-C90C-4C72-B715-A6792690E4E7}"/>
              </a:ext>
            </a:extLst>
          </p:cNvPr>
          <p:cNvSpPr/>
          <p:nvPr/>
        </p:nvSpPr>
        <p:spPr>
          <a:xfrm rot="20556211">
            <a:off x="2872210" y="2309562"/>
            <a:ext cx="525587" cy="5031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50970EF-452E-4E95-95FE-CCED847E2E6C}"/>
              </a:ext>
            </a:extLst>
          </p:cNvPr>
          <p:cNvSpPr txBox="1"/>
          <p:nvPr/>
        </p:nvSpPr>
        <p:spPr>
          <a:xfrm>
            <a:off x="7044875" y="2711684"/>
            <a:ext cx="441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: 5 = 11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E7E5B2F0-E3C8-40B8-8277-7256A61DA359}"/>
              </a:ext>
            </a:extLst>
          </p:cNvPr>
          <p:cNvSpPr/>
          <p:nvPr/>
        </p:nvSpPr>
        <p:spPr>
          <a:xfrm rot="718739">
            <a:off x="4668001" y="2327562"/>
            <a:ext cx="525587" cy="5031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070EDE2-27FC-4F09-9F16-D8590E41EB09}"/>
              </a:ext>
            </a:extLst>
          </p:cNvPr>
          <p:cNvSpPr txBox="1"/>
          <p:nvPr/>
        </p:nvSpPr>
        <p:spPr>
          <a:xfrm>
            <a:off x="7044875" y="3695296"/>
            <a:ext cx="441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: 2 = 21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6D6D22AD-83A8-4996-A501-9DA890B40EBB}"/>
              </a:ext>
            </a:extLst>
          </p:cNvPr>
          <p:cNvSpPr/>
          <p:nvPr/>
        </p:nvSpPr>
        <p:spPr>
          <a:xfrm rot="718739">
            <a:off x="4475595" y="3495422"/>
            <a:ext cx="577179" cy="5031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25B1A60-6845-485C-B7DA-C443601A8D54}"/>
              </a:ext>
            </a:extLst>
          </p:cNvPr>
          <p:cNvSpPr txBox="1"/>
          <p:nvPr/>
        </p:nvSpPr>
        <p:spPr>
          <a:xfrm>
            <a:off x="7044875" y="4725613"/>
            <a:ext cx="441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: 4 = 21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F52D0C6F-6A87-4641-94F0-0B59AF94DC67}"/>
              </a:ext>
            </a:extLst>
          </p:cNvPr>
          <p:cNvSpPr/>
          <p:nvPr/>
        </p:nvSpPr>
        <p:spPr>
          <a:xfrm rot="20556211">
            <a:off x="3524178" y="4940593"/>
            <a:ext cx="525587" cy="5031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7732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27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7740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0D40E541-EBA9-4A03-9258-A5B12ED82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6112" y="2680497"/>
            <a:ext cx="5066215" cy="5066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A339F55-FD14-4759-95EE-4BC86FAC1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4662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95" y="1095670"/>
            <a:ext cx="4729603" cy="36104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764" y="2328706"/>
            <a:ext cx="3916272" cy="46978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3352" y="1763752"/>
            <a:ext cx="3159268" cy="1892142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cần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hai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củ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cà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rốt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để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chuẩn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bị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bữa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tối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.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giúp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nhé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sp>
        <p:nvSpPr>
          <p:cNvPr id="5" name="Rectangle 4"/>
          <p:cNvSpPr/>
          <p:nvPr/>
        </p:nvSpPr>
        <p:spPr>
          <a:xfrm>
            <a:off x="4419542" y="2267770"/>
            <a:ext cx="3313078" cy="830697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Xin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chào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911272" y="1019552"/>
            <a:ext cx="5675661" cy="3762656"/>
            <a:chOff x="1323833" y="429251"/>
            <a:chExt cx="7352881" cy="417469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3833" y="429251"/>
              <a:ext cx="7352881" cy="4174699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710390" y="1866644"/>
              <a:ext cx="4729446" cy="1023929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1200" cap="none" spc="0" normalizeH="0" baseline="0" noProof="0" dirty="0">
                  <a:ln w="0">
                    <a:solidFill>
                      <a:prstClr val="black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-93"/>
                  <a:ea typeface="+mn-ea"/>
                  <a:cs typeface="+mn-cs"/>
                </a:rPr>
                <a:t>KHỞI ĐỘNG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5808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322498" y="3878967"/>
            <a:ext cx="3154090" cy="1160622"/>
            <a:chOff x="1557446" y="2449877"/>
            <a:chExt cx="3155231" cy="1161042"/>
          </a:xfrm>
        </p:grpSpPr>
        <p:sp>
          <p:nvSpPr>
            <p:cNvPr id="23" name="Rounded Rectangle 22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4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647914" y="2449877"/>
              <a:ext cx="795632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855433" y="-222751"/>
            <a:ext cx="8402103" cy="3063822"/>
            <a:chOff x="1189236" y="-1183272"/>
            <a:chExt cx="8405141" cy="3064930"/>
          </a:xfrm>
        </p:grpSpPr>
        <p:sp>
          <p:nvSpPr>
            <p:cNvPr id="27" name="Rounded Rectangle 26"/>
            <p:cNvSpPr/>
            <p:nvPr/>
          </p:nvSpPr>
          <p:spPr>
            <a:xfrm>
              <a:off x="2224586" y="-740199"/>
              <a:ext cx="7369791" cy="2621857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17007">
              <a:off x="1189236" y="-1183272"/>
              <a:ext cx="1806264" cy="1806264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2322498" y="5209492"/>
            <a:ext cx="3154090" cy="1150196"/>
            <a:chOff x="1557446" y="2460307"/>
            <a:chExt cx="3155231" cy="1150612"/>
          </a:xfrm>
        </p:grpSpPr>
        <p:sp>
          <p:nvSpPr>
            <p:cNvPr id="31" name="Rounded Rectangle 30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4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95529" y="2460307"/>
              <a:ext cx="795632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91354" y="3996345"/>
            <a:ext cx="3154090" cy="1145990"/>
            <a:chOff x="1557446" y="2464515"/>
            <a:chExt cx="3155231" cy="1146404"/>
          </a:xfrm>
        </p:grpSpPr>
        <p:sp>
          <p:nvSpPr>
            <p:cNvPr id="35" name="Rounded Rectangle 34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52185" y="2464515"/>
              <a:ext cx="795632" cy="11080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91354" y="5188192"/>
            <a:ext cx="3154090" cy="1150196"/>
            <a:chOff x="1557446" y="2460307"/>
            <a:chExt cx="3155231" cy="1150612"/>
          </a:xfrm>
        </p:grpSpPr>
        <p:sp>
          <p:nvSpPr>
            <p:cNvPr id="39" name="Rounded Rectangle 38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4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71421" y="2460307"/>
              <a:ext cx="795632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34" y="3112261"/>
            <a:ext cx="3928474" cy="3928474"/>
          </a:xfrm>
          <a:prstGeom prst="rect">
            <a:avLst/>
          </a:prstGeom>
        </p:spPr>
      </p:pic>
      <p:sp>
        <p:nvSpPr>
          <p:cNvPr id="43" name="Line 69">
            <a:extLst>
              <a:ext uri="{FF2B5EF4-FFF2-40B4-BE49-F238E27FC236}">
                <a16:creationId xmlns:a16="http://schemas.microsoft.com/office/drawing/2014/main" xmlns="" id="{55C5966A-7616-465B-9686-F7AC376781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361004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Line 70">
            <a:extLst>
              <a:ext uri="{FF2B5EF4-FFF2-40B4-BE49-F238E27FC236}">
                <a16:creationId xmlns:a16="http://schemas.microsoft.com/office/drawing/2014/main" xmlns="" id="{F659EF59-2EB6-46B4-B1E0-D2F2B63E0BE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1176285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Text Box 120">
            <a:extLst>
              <a:ext uri="{FF2B5EF4-FFF2-40B4-BE49-F238E27FC236}">
                <a16:creationId xmlns:a16="http://schemas.microsoft.com/office/drawing/2014/main" xmlns="" id="{92DCCEA8-EA4E-4B3B-9476-1474F15BB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491" y="220162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23  5</a:t>
            </a:r>
          </a:p>
        </p:txBody>
      </p:sp>
      <p:sp>
        <p:nvSpPr>
          <p:cNvPr id="47" name="Text Box 65">
            <a:extLst>
              <a:ext uri="{FF2B5EF4-FFF2-40B4-BE49-F238E27FC236}">
                <a16:creationId xmlns:a16="http://schemas.microsoft.com/office/drawing/2014/main" xmlns="" id="{BD86CF3B-C31C-4D19-837D-4A6A96882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579" y="1997574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48" name="Line 66">
            <a:extLst>
              <a:ext uri="{FF2B5EF4-FFF2-40B4-BE49-F238E27FC236}">
                <a16:creationId xmlns:a16="http://schemas.microsoft.com/office/drawing/2014/main" xmlns="" id="{5CAEF39A-E1AD-47A4-A31C-89B3221631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4901" y="2126672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Text Box 121">
            <a:extLst>
              <a:ext uri="{FF2B5EF4-FFF2-40B4-BE49-F238E27FC236}">
                <a16:creationId xmlns:a16="http://schemas.microsoft.com/office/drawing/2014/main" xmlns="" id="{CB23A8D8-527F-4BF0-87A2-47DC84BA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403" y="1103986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50" name="Text Box 122">
            <a:extLst>
              <a:ext uri="{FF2B5EF4-FFF2-40B4-BE49-F238E27FC236}">
                <a16:creationId xmlns:a16="http://schemas.microsoft.com/office/drawing/2014/main" xmlns="" id="{8E4B05C6-20ED-4F1A-826C-25B156F66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00" y="1076240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6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7" grpId="0"/>
      <p:bldP spid="48" grpId="0" animBg="1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927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052320" y="3878967"/>
            <a:ext cx="3424268" cy="1160622"/>
            <a:chOff x="1557446" y="2449877"/>
            <a:chExt cx="3155231" cy="1161042"/>
          </a:xfrm>
        </p:grpSpPr>
        <p:sp>
          <p:nvSpPr>
            <p:cNvPr id="23" name="Rounded Rectangle 22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3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679301" y="2449877"/>
              <a:ext cx="732856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987603" y="172720"/>
            <a:ext cx="8269932" cy="2668351"/>
            <a:chOff x="1321454" y="-787658"/>
            <a:chExt cx="8272923" cy="2669316"/>
          </a:xfrm>
        </p:grpSpPr>
        <p:sp>
          <p:nvSpPr>
            <p:cNvPr id="27" name="Rounded Rectangle 26"/>
            <p:cNvSpPr/>
            <p:nvPr/>
          </p:nvSpPr>
          <p:spPr>
            <a:xfrm>
              <a:off x="2224586" y="-787658"/>
              <a:ext cx="7369791" cy="2669316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17007">
              <a:off x="1321454" y="-4287"/>
              <a:ext cx="1806264" cy="1806264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2052320" y="5209492"/>
            <a:ext cx="3424268" cy="1150196"/>
            <a:chOff x="1557446" y="2460307"/>
            <a:chExt cx="3155231" cy="1150612"/>
          </a:xfrm>
        </p:grpSpPr>
        <p:sp>
          <p:nvSpPr>
            <p:cNvPr id="31" name="Rounded Rectangle 30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3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26916" y="2460307"/>
              <a:ext cx="732856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91354" y="3996345"/>
            <a:ext cx="3154090" cy="1145990"/>
            <a:chOff x="1557446" y="2464515"/>
            <a:chExt cx="3155231" cy="1146404"/>
          </a:xfrm>
        </p:grpSpPr>
        <p:sp>
          <p:nvSpPr>
            <p:cNvPr id="35" name="Rounded Rectangle 34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3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52185" y="2464515"/>
              <a:ext cx="795632" cy="11080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91354" y="5188192"/>
            <a:ext cx="3154090" cy="1150196"/>
            <a:chOff x="1557446" y="2460307"/>
            <a:chExt cx="3155231" cy="1150612"/>
          </a:xfrm>
        </p:grpSpPr>
        <p:sp>
          <p:nvSpPr>
            <p:cNvPr id="39" name="Rounded Rectangle 38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4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71421" y="2460307"/>
              <a:ext cx="795632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34" y="3112261"/>
            <a:ext cx="3928474" cy="3928474"/>
          </a:xfrm>
          <a:prstGeom prst="rect">
            <a:avLst/>
          </a:prstGeom>
        </p:spPr>
      </p:pic>
      <p:sp>
        <p:nvSpPr>
          <p:cNvPr id="42" name="Line 69">
            <a:extLst>
              <a:ext uri="{FF2B5EF4-FFF2-40B4-BE49-F238E27FC236}">
                <a16:creationId xmlns:a16="http://schemas.microsoft.com/office/drawing/2014/main" xmlns="" id="{9647565E-FDAC-48A6-A30A-7E366EBF55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361004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Line 70">
            <a:extLst>
              <a:ext uri="{FF2B5EF4-FFF2-40B4-BE49-F238E27FC236}">
                <a16:creationId xmlns:a16="http://schemas.microsoft.com/office/drawing/2014/main" xmlns="" id="{24405CFC-720F-4851-9B4C-C320C826C5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1176285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Text Box 120">
            <a:extLst>
              <a:ext uri="{FF2B5EF4-FFF2-40B4-BE49-F238E27FC236}">
                <a16:creationId xmlns:a16="http://schemas.microsoft.com/office/drawing/2014/main" xmlns="" id="{531208B4-7A96-4460-94BF-0355BB937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491" y="220162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12  4</a:t>
            </a:r>
          </a:p>
        </p:txBody>
      </p:sp>
      <p:sp>
        <p:nvSpPr>
          <p:cNvPr id="46" name="Text Box 65">
            <a:extLst>
              <a:ext uri="{FF2B5EF4-FFF2-40B4-BE49-F238E27FC236}">
                <a16:creationId xmlns:a16="http://schemas.microsoft.com/office/drawing/2014/main" xmlns="" id="{BCA4324E-80A0-4175-BC7A-3CDFFACDF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579" y="1997574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47" name="Line 66">
            <a:extLst>
              <a:ext uri="{FF2B5EF4-FFF2-40B4-BE49-F238E27FC236}">
                <a16:creationId xmlns:a16="http://schemas.microsoft.com/office/drawing/2014/main" xmlns="" id="{C4637C5D-0EF9-45D0-8C37-FC3AEA8AD1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4901" y="2126672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Text Box 121">
            <a:extLst>
              <a:ext uri="{FF2B5EF4-FFF2-40B4-BE49-F238E27FC236}">
                <a16:creationId xmlns:a16="http://schemas.microsoft.com/office/drawing/2014/main" xmlns="" id="{BACA4EC0-6F57-40E0-ABD7-DA6461C13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403" y="1103986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49" name="Text Box 122">
            <a:extLst>
              <a:ext uri="{FF2B5EF4-FFF2-40B4-BE49-F238E27FC236}">
                <a16:creationId xmlns:a16="http://schemas.microsoft.com/office/drawing/2014/main" xmlns="" id="{ED152C1F-421B-44D3-9D89-2C757268B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00" y="1076240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827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6" grpId="0"/>
      <p:bldP spid="47" grpId="0" animBg="1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411" y="766802"/>
            <a:ext cx="4083874" cy="29716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590" y="2252637"/>
            <a:ext cx="3734294" cy="44795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7079952" y="3676147"/>
            <a:ext cx="1510658" cy="1510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20295">
            <a:off x="4342842" y="3566557"/>
            <a:ext cx="1510658" cy="15106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36270" y="1115507"/>
            <a:ext cx="3166151" cy="2030591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cảm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rất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nhiều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867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" fill="hold">
                                          <p:stCondLst>
                                            <p:cond delay="2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" fill="hold">
                                          <p:stCondLst>
                                            <p:cond delay="2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6">
            <a:extLst>
              <a:ext uri="{FF2B5EF4-FFF2-40B4-BE49-F238E27FC236}">
                <a16:creationId xmlns:a16="http://schemas.microsoft.com/office/drawing/2014/main" xmlns="" id="{C23A1DD6-29A3-4003-B1A3-764BBF8C7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5B651EB-E0E3-44F7-8EDF-27AE35548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9719" y="2356064"/>
            <a:ext cx="7459067" cy="2469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793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01600"/>
            <a:ext cx="11858171" cy="675640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8" name="Picture 7" descr="A picture containing text, doll, toy, clipart&#10;&#10;Description automatically generated">
            <a:extLst>
              <a:ext uri="{FF2B5EF4-FFF2-40B4-BE49-F238E27FC236}">
                <a16:creationId xmlns:a16="http://schemas.microsoft.com/office/drawing/2014/main" xmlns="" id="{1B930B24-DD37-457D-BD24-CCB5BC3A6E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67" y="1296451"/>
            <a:ext cx="1257952" cy="2887301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88FA239E-DB6D-489A-8AAB-D03D232170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42" y="1030278"/>
            <a:ext cx="2031654" cy="1969544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xmlns="" id="{B92C7AE3-9B51-4745-BCFF-6AD1F6B4A4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451" y="1084397"/>
            <a:ext cx="2132549" cy="1898262"/>
          </a:xfrm>
          <a:prstGeom prst="rect">
            <a:avLst/>
          </a:prstGeom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xmlns="" id="{F386C912-7D03-44F0-A3B3-DA9CAE4ED2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149" y="1120014"/>
            <a:ext cx="2084968" cy="1862645"/>
          </a:xfrm>
          <a:prstGeom prst="rect">
            <a:avLst/>
          </a:prstGeom>
        </p:spPr>
      </p:pic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xmlns="" id="{2AB607C3-130B-4582-9D1C-F65C9E4287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81" y="1082784"/>
            <a:ext cx="2132549" cy="1899876"/>
          </a:xfrm>
          <a:prstGeom prst="rect">
            <a:avLst/>
          </a:prstGeom>
        </p:spPr>
      </p:pic>
      <p:pic>
        <p:nvPicPr>
          <p:cNvPr id="15" name="Picture 14" descr="A picture containing text, doll, toy, clipart&#10;&#10;Description automatically generated">
            <a:extLst>
              <a:ext uri="{FF2B5EF4-FFF2-40B4-BE49-F238E27FC236}">
                <a16:creationId xmlns:a16="http://schemas.microsoft.com/office/drawing/2014/main" xmlns="" id="{A27E3F5A-C05A-4342-8BBB-F84EAD28B9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151" y="1487357"/>
            <a:ext cx="1635148" cy="2753302"/>
          </a:xfrm>
          <a:prstGeom prst="rect">
            <a:avLst/>
          </a:prstGeom>
        </p:spPr>
      </p:pic>
      <p:pic>
        <p:nvPicPr>
          <p:cNvPr id="19" name="Picture 18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0ADD89E0-D524-4570-B4A8-7D95870266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352" y="2419240"/>
            <a:ext cx="358403" cy="350520"/>
          </a:xfrm>
          <a:prstGeom prst="rect">
            <a:avLst/>
          </a:prstGeom>
        </p:spPr>
      </p:pic>
      <p:pic>
        <p:nvPicPr>
          <p:cNvPr id="35" name="Picture 34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1498D789-6544-435B-A0D4-8293DB9197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326" y="2419240"/>
            <a:ext cx="358403" cy="350520"/>
          </a:xfrm>
          <a:prstGeom prst="rect">
            <a:avLst/>
          </a:prstGeom>
        </p:spPr>
      </p:pic>
      <p:pic>
        <p:nvPicPr>
          <p:cNvPr id="36" name="Picture 3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B7B3DD52-35B1-47B3-95F0-3630D346CE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605" y="2419240"/>
            <a:ext cx="358403" cy="350520"/>
          </a:xfrm>
          <a:prstGeom prst="rect">
            <a:avLst/>
          </a:prstGeom>
        </p:spPr>
      </p:pic>
      <p:pic>
        <p:nvPicPr>
          <p:cNvPr id="37" name="Picture 3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FC3AC063-B83C-4543-8558-58C0E93636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066" y="2419240"/>
            <a:ext cx="358403" cy="350520"/>
          </a:xfrm>
          <a:prstGeom prst="rect">
            <a:avLst/>
          </a:prstGeom>
        </p:spPr>
      </p:pic>
      <p:pic>
        <p:nvPicPr>
          <p:cNvPr id="40" name="Picture 39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27BD7034-CD9A-4B68-841D-F59D40B3F9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669" y="2175038"/>
            <a:ext cx="358403" cy="350520"/>
          </a:xfrm>
          <a:prstGeom prst="rect">
            <a:avLst/>
          </a:prstGeom>
        </p:spPr>
      </p:pic>
      <p:pic>
        <p:nvPicPr>
          <p:cNvPr id="41" name="Picture 40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B1D7FA09-9598-465A-9621-784D07272F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025" y="2161394"/>
            <a:ext cx="358403" cy="350520"/>
          </a:xfrm>
          <a:prstGeom prst="rect">
            <a:avLst/>
          </a:prstGeom>
        </p:spPr>
      </p:pic>
      <p:pic>
        <p:nvPicPr>
          <p:cNvPr id="42" name="Picture 41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001DB4A0-0ED9-448F-823E-68D944227A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447" y="2188682"/>
            <a:ext cx="358403" cy="350520"/>
          </a:xfrm>
          <a:prstGeom prst="rect">
            <a:avLst/>
          </a:prstGeom>
        </p:spPr>
      </p:pic>
      <p:pic>
        <p:nvPicPr>
          <p:cNvPr id="43" name="Picture 42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64D750BE-377A-470E-A46B-2CEDE6BC6A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425" y="1939797"/>
            <a:ext cx="358403" cy="350520"/>
          </a:xfrm>
          <a:prstGeom prst="rect">
            <a:avLst/>
          </a:prstGeom>
        </p:spPr>
      </p:pic>
      <p:pic>
        <p:nvPicPr>
          <p:cNvPr id="46" name="Picture 4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CD2CD205-74F5-4FE9-AEDD-7DD51FE2C1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67" y="1926153"/>
            <a:ext cx="358403" cy="350520"/>
          </a:xfrm>
          <a:prstGeom prst="rect">
            <a:avLst/>
          </a:prstGeom>
        </p:spPr>
      </p:pic>
      <p:pic>
        <p:nvPicPr>
          <p:cNvPr id="47" name="Picture 4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FC42C32D-2134-47FD-90DD-8CCC5EBAB8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025" y="1716061"/>
            <a:ext cx="358403" cy="350520"/>
          </a:xfrm>
          <a:prstGeom prst="rect">
            <a:avLst/>
          </a:prstGeom>
        </p:spPr>
      </p:pic>
      <p:pic>
        <p:nvPicPr>
          <p:cNvPr id="48" name="Picture 47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79BBFC5A-70B6-416D-BF5A-093335FF69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148" y="2363942"/>
            <a:ext cx="358403" cy="350520"/>
          </a:xfrm>
          <a:prstGeom prst="rect">
            <a:avLst/>
          </a:prstGeom>
        </p:spPr>
      </p:pic>
      <p:pic>
        <p:nvPicPr>
          <p:cNvPr id="49" name="Picture 48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734E0D44-3157-4CB3-ABB6-61225F099E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122" y="2363942"/>
            <a:ext cx="358403" cy="350520"/>
          </a:xfrm>
          <a:prstGeom prst="rect">
            <a:avLst/>
          </a:prstGeom>
        </p:spPr>
      </p:pic>
      <p:pic>
        <p:nvPicPr>
          <p:cNvPr id="50" name="Picture 49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B8D6AB5D-B3DD-483A-BBE3-245DFF16C3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401" y="2363942"/>
            <a:ext cx="358403" cy="350520"/>
          </a:xfrm>
          <a:prstGeom prst="rect">
            <a:avLst/>
          </a:prstGeom>
        </p:spPr>
      </p:pic>
      <p:pic>
        <p:nvPicPr>
          <p:cNvPr id="51" name="Picture 50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923D571D-515F-43F3-B238-1244D65ABF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62" y="2363942"/>
            <a:ext cx="358403" cy="350520"/>
          </a:xfrm>
          <a:prstGeom prst="rect">
            <a:avLst/>
          </a:prstGeom>
        </p:spPr>
      </p:pic>
      <p:pic>
        <p:nvPicPr>
          <p:cNvPr id="52" name="Picture 51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77731216-0AA7-4CF3-87F9-375F587441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65" y="2119740"/>
            <a:ext cx="358403" cy="350520"/>
          </a:xfrm>
          <a:prstGeom prst="rect">
            <a:avLst/>
          </a:prstGeom>
        </p:spPr>
      </p:pic>
      <p:pic>
        <p:nvPicPr>
          <p:cNvPr id="53" name="Picture 52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E34C94D7-5E9B-42E1-B00E-F613EB4857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21" y="2106096"/>
            <a:ext cx="358403" cy="350520"/>
          </a:xfrm>
          <a:prstGeom prst="rect">
            <a:avLst/>
          </a:prstGeom>
        </p:spPr>
      </p:pic>
      <p:pic>
        <p:nvPicPr>
          <p:cNvPr id="54" name="Picture 53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39FFA80F-30E6-49B6-B0D6-AA62917C43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243" y="2133384"/>
            <a:ext cx="358403" cy="350520"/>
          </a:xfrm>
          <a:prstGeom prst="rect">
            <a:avLst/>
          </a:prstGeom>
        </p:spPr>
      </p:pic>
      <p:pic>
        <p:nvPicPr>
          <p:cNvPr id="55" name="Picture 54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648CE356-ABAB-425B-B1BB-627E8777CD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221" y="1884499"/>
            <a:ext cx="358403" cy="350520"/>
          </a:xfrm>
          <a:prstGeom prst="rect">
            <a:avLst/>
          </a:prstGeom>
        </p:spPr>
      </p:pic>
      <p:pic>
        <p:nvPicPr>
          <p:cNvPr id="56" name="Picture 5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637B7259-45FB-49B1-8C7D-7276EA3286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663" y="1870855"/>
            <a:ext cx="358403" cy="350520"/>
          </a:xfrm>
          <a:prstGeom prst="rect">
            <a:avLst/>
          </a:prstGeom>
        </p:spPr>
      </p:pic>
      <p:pic>
        <p:nvPicPr>
          <p:cNvPr id="57" name="Picture 5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73CCC196-BE7C-4DCF-A757-CE2E42F9C0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21" y="1660763"/>
            <a:ext cx="358403" cy="350520"/>
          </a:xfrm>
          <a:prstGeom prst="rect">
            <a:avLst/>
          </a:prstGeom>
        </p:spPr>
      </p:pic>
      <p:pic>
        <p:nvPicPr>
          <p:cNvPr id="58" name="Picture 57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45D7E6A5-533E-42DC-8840-ECE2420500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14" y="2350298"/>
            <a:ext cx="358403" cy="350520"/>
          </a:xfrm>
          <a:prstGeom prst="rect">
            <a:avLst/>
          </a:prstGeom>
        </p:spPr>
      </p:pic>
      <p:pic>
        <p:nvPicPr>
          <p:cNvPr id="59" name="Picture 58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28FD22EF-7901-493E-A022-B50961B524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388" y="2350298"/>
            <a:ext cx="358403" cy="350520"/>
          </a:xfrm>
          <a:prstGeom prst="rect">
            <a:avLst/>
          </a:prstGeom>
        </p:spPr>
      </p:pic>
      <p:pic>
        <p:nvPicPr>
          <p:cNvPr id="60" name="Picture 59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70B6EB01-7961-49FF-BA96-4818B6576F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667" y="2350298"/>
            <a:ext cx="358403" cy="350520"/>
          </a:xfrm>
          <a:prstGeom prst="rect">
            <a:avLst/>
          </a:prstGeom>
        </p:spPr>
      </p:pic>
      <p:pic>
        <p:nvPicPr>
          <p:cNvPr id="61" name="Picture 60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6ED852FE-ECC7-4414-81B3-E275697821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128" y="2350298"/>
            <a:ext cx="358403" cy="350520"/>
          </a:xfrm>
          <a:prstGeom prst="rect">
            <a:avLst/>
          </a:prstGeom>
        </p:spPr>
      </p:pic>
      <p:pic>
        <p:nvPicPr>
          <p:cNvPr id="62" name="Picture 61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4C4D1323-8D57-4395-9196-031262FE9C2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31" y="2106096"/>
            <a:ext cx="358403" cy="350520"/>
          </a:xfrm>
          <a:prstGeom prst="rect">
            <a:avLst/>
          </a:prstGeom>
        </p:spPr>
      </p:pic>
      <p:pic>
        <p:nvPicPr>
          <p:cNvPr id="63" name="Picture 62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BF42C776-30C0-4486-AC92-5010F15865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087" y="2092452"/>
            <a:ext cx="358403" cy="350520"/>
          </a:xfrm>
          <a:prstGeom prst="rect">
            <a:avLst/>
          </a:prstGeom>
        </p:spPr>
      </p:pic>
      <p:pic>
        <p:nvPicPr>
          <p:cNvPr id="64" name="Picture 63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979107EF-60BF-4F87-98CA-B1D5D94A5E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09" y="2119740"/>
            <a:ext cx="358403" cy="350520"/>
          </a:xfrm>
          <a:prstGeom prst="rect">
            <a:avLst/>
          </a:prstGeom>
        </p:spPr>
      </p:pic>
      <p:pic>
        <p:nvPicPr>
          <p:cNvPr id="65" name="Picture 64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B1167F7E-0AE8-4BA8-BFE9-464A5F8EB2E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487" y="1870855"/>
            <a:ext cx="358403" cy="350520"/>
          </a:xfrm>
          <a:prstGeom prst="rect">
            <a:avLst/>
          </a:prstGeom>
        </p:spPr>
      </p:pic>
      <p:pic>
        <p:nvPicPr>
          <p:cNvPr id="66" name="Picture 6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15D61ADA-A35C-4BAB-BF83-5A46A633B6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929" y="1857211"/>
            <a:ext cx="358403" cy="350520"/>
          </a:xfrm>
          <a:prstGeom prst="rect">
            <a:avLst/>
          </a:prstGeom>
        </p:spPr>
      </p:pic>
      <p:pic>
        <p:nvPicPr>
          <p:cNvPr id="67" name="Picture 6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7288C96C-FA61-4140-9DE1-93861CF160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087" y="1647119"/>
            <a:ext cx="358403" cy="350520"/>
          </a:xfrm>
          <a:prstGeom prst="rect">
            <a:avLst/>
          </a:prstGeom>
        </p:spPr>
      </p:pic>
      <p:pic>
        <p:nvPicPr>
          <p:cNvPr id="68" name="Picture 67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1F2BD801-2373-4979-802E-6180391357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832" y="2336654"/>
            <a:ext cx="358403" cy="350520"/>
          </a:xfrm>
          <a:prstGeom prst="rect">
            <a:avLst/>
          </a:prstGeom>
        </p:spPr>
      </p:pic>
      <p:pic>
        <p:nvPicPr>
          <p:cNvPr id="69" name="Picture 68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3DFB3B68-6238-455A-80DF-73AF2DA2F6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806" y="2336654"/>
            <a:ext cx="358403" cy="350520"/>
          </a:xfrm>
          <a:prstGeom prst="rect">
            <a:avLst/>
          </a:prstGeom>
        </p:spPr>
      </p:pic>
      <p:pic>
        <p:nvPicPr>
          <p:cNvPr id="70" name="Picture 69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36537DF3-5CC8-4CC2-8030-ED4C7F0D06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085" y="2336654"/>
            <a:ext cx="358403" cy="350520"/>
          </a:xfrm>
          <a:prstGeom prst="rect">
            <a:avLst/>
          </a:prstGeom>
        </p:spPr>
      </p:pic>
      <p:pic>
        <p:nvPicPr>
          <p:cNvPr id="71" name="Picture 70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2CF59CBA-3C76-45B1-827F-1AA23BD10B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546" y="2336654"/>
            <a:ext cx="358403" cy="350520"/>
          </a:xfrm>
          <a:prstGeom prst="rect">
            <a:avLst/>
          </a:prstGeom>
        </p:spPr>
      </p:pic>
      <p:pic>
        <p:nvPicPr>
          <p:cNvPr id="72" name="Picture 71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462E51AB-A2B8-4AD7-A3A6-08F51A66A1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149" y="2092452"/>
            <a:ext cx="358403" cy="350520"/>
          </a:xfrm>
          <a:prstGeom prst="rect">
            <a:avLst/>
          </a:prstGeom>
        </p:spPr>
      </p:pic>
      <p:pic>
        <p:nvPicPr>
          <p:cNvPr id="73" name="Picture 72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0EDDAD75-F2EA-4438-863A-6B58E3A7F8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505" y="2078808"/>
            <a:ext cx="358403" cy="350520"/>
          </a:xfrm>
          <a:prstGeom prst="rect">
            <a:avLst/>
          </a:prstGeom>
        </p:spPr>
      </p:pic>
      <p:pic>
        <p:nvPicPr>
          <p:cNvPr id="74" name="Picture 73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BCC58667-B814-45FA-B97E-86B7E5E7A9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927" y="2106096"/>
            <a:ext cx="358403" cy="350520"/>
          </a:xfrm>
          <a:prstGeom prst="rect">
            <a:avLst/>
          </a:prstGeom>
        </p:spPr>
      </p:pic>
      <p:pic>
        <p:nvPicPr>
          <p:cNvPr id="75" name="Picture 74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18693BE7-4A30-4711-9065-3F21209C087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05" y="1857211"/>
            <a:ext cx="358403" cy="350520"/>
          </a:xfrm>
          <a:prstGeom prst="rect">
            <a:avLst/>
          </a:prstGeom>
        </p:spPr>
      </p:pic>
      <p:pic>
        <p:nvPicPr>
          <p:cNvPr id="76" name="Picture 7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4798782D-8156-46B2-817C-92BDC0E8B5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47" y="1843567"/>
            <a:ext cx="358403" cy="350520"/>
          </a:xfrm>
          <a:prstGeom prst="rect">
            <a:avLst/>
          </a:prstGeom>
        </p:spPr>
      </p:pic>
      <p:pic>
        <p:nvPicPr>
          <p:cNvPr id="77" name="Picture 7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xmlns="" id="{68E76FF4-6760-4356-B193-7CEEE3A72E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505" y="1633475"/>
            <a:ext cx="358403" cy="350520"/>
          </a:xfrm>
          <a:prstGeom prst="rect">
            <a:avLst/>
          </a:prstGeom>
        </p:spPr>
      </p:pic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xmlns="" id="{F7A87829-9879-443C-8BDE-B45576189913}"/>
              </a:ext>
            </a:extLst>
          </p:cNvPr>
          <p:cNvSpPr/>
          <p:nvPr/>
        </p:nvSpPr>
        <p:spPr>
          <a:xfrm>
            <a:off x="479248" y="439521"/>
            <a:ext cx="2819978" cy="659565"/>
          </a:xfrm>
          <a:prstGeom prst="wedgeRoundRectCallout">
            <a:avLst>
              <a:gd name="adj1" fmla="val -35244"/>
              <a:gd name="adj2" fmla="val 76364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chua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Speech Bubble: Rectangle with Corners Rounded 77">
            <a:extLst>
              <a:ext uri="{FF2B5EF4-FFF2-40B4-BE49-F238E27FC236}">
                <a16:creationId xmlns:a16="http://schemas.microsoft.com/office/drawing/2014/main" xmlns="" id="{8F717B47-7557-4241-9726-95794A2DD8BB}"/>
              </a:ext>
            </a:extLst>
          </p:cNvPr>
          <p:cNvSpPr/>
          <p:nvPr/>
        </p:nvSpPr>
        <p:spPr>
          <a:xfrm>
            <a:off x="7479255" y="101600"/>
            <a:ext cx="4367305" cy="1052284"/>
          </a:xfrm>
          <a:prstGeom prst="wedgeRoundRectCallout">
            <a:avLst>
              <a:gd name="adj1" fmla="val 37272"/>
              <a:gd name="adj2" fmla="val 67013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khay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khay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9" name="Picture 28" descr="A picture containing indoor, orange, ceramic ware, dishware&#10;&#10;Description automatically generated">
            <a:extLst>
              <a:ext uri="{FF2B5EF4-FFF2-40B4-BE49-F238E27FC236}">
                <a16:creationId xmlns:a16="http://schemas.microsoft.com/office/drawing/2014/main" xmlns="" id="{688A7258-E2B0-4FDE-9F35-9066CB06A0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985" y="3396915"/>
            <a:ext cx="2094968" cy="1047484"/>
          </a:xfrm>
          <a:prstGeom prst="rect">
            <a:avLst/>
          </a:prstGeom>
        </p:spPr>
      </p:pic>
      <p:pic>
        <p:nvPicPr>
          <p:cNvPr id="79" name="Picture 78" descr="A picture containing indoor, orange, ceramic ware, dishware&#10;&#10;Description automatically generated">
            <a:extLst>
              <a:ext uri="{FF2B5EF4-FFF2-40B4-BE49-F238E27FC236}">
                <a16:creationId xmlns:a16="http://schemas.microsoft.com/office/drawing/2014/main" xmlns="" id="{25B3CDA6-1F21-40D2-A1C4-92E72A412E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563" y="3418819"/>
            <a:ext cx="2084968" cy="1042484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CA813B61-F8B7-4A95-8986-7345CD9D555D}"/>
              </a:ext>
            </a:extLst>
          </p:cNvPr>
          <p:cNvGrpSpPr/>
          <p:nvPr/>
        </p:nvGrpSpPr>
        <p:grpSpPr>
          <a:xfrm>
            <a:off x="3630452" y="2812854"/>
            <a:ext cx="692038" cy="618138"/>
            <a:chOff x="3640749" y="2873545"/>
            <a:chExt cx="692038" cy="618138"/>
          </a:xfrm>
        </p:grpSpPr>
        <p:pic>
          <p:nvPicPr>
            <p:cNvPr id="80" name="Picture 79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13759245-90EA-473D-B9ED-6BCA532CA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89962">
              <a:off x="3648047" y="3141163"/>
              <a:ext cx="358403" cy="350520"/>
            </a:xfrm>
            <a:prstGeom prst="rect">
              <a:avLst/>
            </a:prstGeom>
          </p:spPr>
        </p:pic>
        <p:pic>
          <p:nvPicPr>
            <p:cNvPr id="81" name="Picture 80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7B40C9E0-DB1D-41FE-A36C-1C72522F5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249">
              <a:off x="3974384" y="3127566"/>
              <a:ext cx="358403" cy="350520"/>
            </a:xfrm>
            <a:prstGeom prst="rect">
              <a:avLst/>
            </a:prstGeom>
          </p:spPr>
        </p:pic>
        <p:pic>
          <p:nvPicPr>
            <p:cNvPr id="82" name="Picture 81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5405AC3A-3622-4A63-9EBE-5D6B935D4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98292">
              <a:off x="3640749" y="2887142"/>
              <a:ext cx="358403" cy="350520"/>
            </a:xfrm>
            <a:prstGeom prst="rect">
              <a:avLst/>
            </a:prstGeom>
          </p:spPr>
        </p:pic>
        <p:pic>
          <p:nvPicPr>
            <p:cNvPr id="83" name="Picture 82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88B32823-4640-4381-8442-802304D92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37677">
              <a:off x="3967086" y="2873545"/>
              <a:ext cx="358403" cy="350520"/>
            </a:xfrm>
            <a:prstGeom prst="rect">
              <a:avLst/>
            </a:prstGeom>
          </p:spPr>
        </p:pic>
      </p:grp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xmlns="" id="{3E6C87D7-E39C-4195-9A3C-1E087F55DF48}"/>
              </a:ext>
            </a:extLst>
          </p:cNvPr>
          <p:cNvSpPr/>
          <p:nvPr/>
        </p:nvSpPr>
        <p:spPr>
          <a:xfrm>
            <a:off x="2530898" y="4526294"/>
            <a:ext cx="8289502" cy="2331706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xmlns="" id="{DF41C8D2-1863-40D2-895A-DD980E88CADF}"/>
              </a:ext>
            </a:extLst>
          </p:cNvPr>
          <p:cNvCxnSpPr/>
          <p:nvPr/>
        </p:nvCxnSpPr>
        <p:spPr>
          <a:xfrm>
            <a:off x="2892384" y="5537996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0" name="TextBox 43">
            <a:extLst>
              <a:ext uri="{FF2B5EF4-FFF2-40B4-BE49-F238E27FC236}">
                <a16:creationId xmlns:a16="http://schemas.microsoft.com/office/drawing/2014/main" xmlns="" id="{4EF79844-1A12-4332-A281-992907DAB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8235" y="4598894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1" name="TextBox 49">
            <a:extLst>
              <a:ext uri="{FF2B5EF4-FFF2-40B4-BE49-F238E27FC236}">
                <a16:creationId xmlns:a16="http://schemas.microsoft.com/office/drawing/2014/main" xmlns="" id="{3D352E23-BC55-4696-ACEF-E846D6A2D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673" y="4582429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  <p:grpSp>
        <p:nvGrpSpPr>
          <p:cNvPr id="92" name="Group 66">
            <a:extLst>
              <a:ext uri="{FF2B5EF4-FFF2-40B4-BE49-F238E27FC236}">
                <a16:creationId xmlns:a16="http://schemas.microsoft.com/office/drawing/2014/main" xmlns="" id="{3669FDC6-83EF-4737-B039-3E5CD4D19B6D}"/>
              </a:ext>
            </a:extLst>
          </p:cNvPr>
          <p:cNvGrpSpPr>
            <a:grpSpLocks/>
          </p:cNvGrpSpPr>
          <p:nvPr/>
        </p:nvGrpSpPr>
        <p:grpSpPr bwMode="auto">
          <a:xfrm>
            <a:off x="3678414" y="4648545"/>
            <a:ext cx="712788" cy="1431301"/>
            <a:chOff x="2299" y="1252"/>
            <a:chExt cx="449" cy="656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xmlns="" id="{AF904489-124A-466E-954C-256BF089B9EC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868DF1B8-BED2-44A2-A899-E79333E5CD8E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95" name="TextBox 36">
            <a:extLst>
              <a:ext uri="{FF2B5EF4-FFF2-40B4-BE49-F238E27FC236}">
                <a16:creationId xmlns:a16="http://schemas.microsoft.com/office/drawing/2014/main" xmlns="" id="{EC9EE92F-1129-455B-82B7-7D9735E61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759" y="5384932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6" name="TextBox 38">
            <a:extLst>
              <a:ext uri="{FF2B5EF4-FFF2-40B4-BE49-F238E27FC236}">
                <a16:creationId xmlns:a16="http://schemas.microsoft.com/office/drawing/2014/main" xmlns="" id="{0F4AC9DB-1DA8-4AA9-B0D9-13A4FC44A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6147" y="5458604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7" name="TextBox 39">
            <a:extLst>
              <a:ext uri="{FF2B5EF4-FFF2-40B4-BE49-F238E27FC236}">
                <a16:creationId xmlns:a16="http://schemas.microsoft.com/office/drawing/2014/main" xmlns="" id="{03825FAD-1C3E-4A2B-BBF4-9840AD64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666" y="507606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2D6BB5EE-A153-44F1-A74A-B740DCCA9B5D}"/>
              </a:ext>
            </a:extLst>
          </p:cNvPr>
          <p:cNvSpPr txBox="1"/>
          <p:nvPr/>
        </p:nvSpPr>
        <p:spPr>
          <a:xfrm>
            <a:off x="4562613" y="4648545"/>
            <a:ext cx="607541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 chia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4;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89407D1F-CD28-4538-A328-345F4C2C4F01}"/>
              </a:ext>
            </a:extLst>
          </p:cNvPr>
          <p:cNvSpPr txBox="1"/>
          <p:nvPr/>
        </p:nvSpPr>
        <p:spPr>
          <a:xfrm>
            <a:off x="4562613" y="5509460"/>
            <a:ext cx="59839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8, 8 chia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8; 8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100" name="TextBox 36">
            <a:extLst>
              <a:ext uri="{FF2B5EF4-FFF2-40B4-BE49-F238E27FC236}">
                <a16:creationId xmlns:a16="http://schemas.microsoft.com/office/drawing/2014/main" xmlns="" id="{619D833D-30BE-4CCB-940A-16BFA477E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259" y="536898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2" name="TextBox 38">
            <a:extLst>
              <a:ext uri="{FF2B5EF4-FFF2-40B4-BE49-F238E27FC236}">
                <a16:creationId xmlns:a16="http://schemas.microsoft.com/office/drawing/2014/main" xmlns="" id="{32DB2DAA-4E15-4727-9F2A-1532E7FA4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978" y="5468142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3" name="TextBox 38">
            <a:extLst>
              <a:ext uri="{FF2B5EF4-FFF2-40B4-BE49-F238E27FC236}">
                <a16:creationId xmlns:a16="http://schemas.microsoft.com/office/drawing/2014/main" xmlns="" id="{53FB7ACD-BF80-4E11-A9D9-B113A3E55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728" y="578723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xmlns="" id="{20999485-1A6E-4E83-A97C-2DABF2BB0AE2}"/>
              </a:ext>
            </a:extLst>
          </p:cNvPr>
          <p:cNvCxnSpPr/>
          <p:nvPr/>
        </p:nvCxnSpPr>
        <p:spPr>
          <a:xfrm>
            <a:off x="2921191" y="6285467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07" name="TextBox 38">
            <a:extLst>
              <a:ext uri="{FF2B5EF4-FFF2-40B4-BE49-F238E27FC236}">
                <a16:creationId xmlns:a16="http://schemas.microsoft.com/office/drawing/2014/main" xmlns="" id="{681DB8E8-4ADF-47CE-9EA7-17692E154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9478" y="6198264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xmlns="" id="{F3A0D24F-276B-4240-9CE2-8133ED45CFAE}"/>
              </a:ext>
            </a:extLst>
          </p:cNvPr>
          <p:cNvSpPr/>
          <p:nvPr/>
        </p:nvSpPr>
        <p:spPr>
          <a:xfrm>
            <a:off x="5566041" y="6315135"/>
            <a:ext cx="2512186" cy="518541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48 : 2 = 24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xmlns="" id="{9712A762-CF26-49EE-8624-226426C77294}"/>
              </a:ext>
            </a:extLst>
          </p:cNvPr>
          <p:cNvGrpSpPr/>
          <p:nvPr/>
        </p:nvGrpSpPr>
        <p:grpSpPr>
          <a:xfrm>
            <a:off x="7618781" y="2782047"/>
            <a:ext cx="692038" cy="618138"/>
            <a:chOff x="3640749" y="2873545"/>
            <a:chExt cx="692038" cy="618138"/>
          </a:xfrm>
        </p:grpSpPr>
        <p:pic>
          <p:nvPicPr>
            <p:cNvPr id="111" name="Picture 110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400AD699-66A0-4C92-890D-3F8444F13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89962">
              <a:off x="3648047" y="3141163"/>
              <a:ext cx="358403" cy="350520"/>
            </a:xfrm>
            <a:prstGeom prst="rect">
              <a:avLst/>
            </a:prstGeom>
          </p:spPr>
        </p:pic>
        <p:pic>
          <p:nvPicPr>
            <p:cNvPr id="112" name="Picture 111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7E842A7F-F1DE-4C5A-8FEF-DAC1C0871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249">
              <a:off x="3974384" y="3127566"/>
              <a:ext cx="358403" cy="350520"/>
            </a:xfrm>
            <a:prstGeom prst="rect">
              <a:avLst/>
            </a:prstGeom>
          </p:spPr>
        </p:pic>
        <p:pic>
          <p:nvPicPr>
            <p:cNvPr id="113" name="Picture 112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4E013B1B-9EB0-4D3A-B7FB-9A8280F1F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98292">
              <a:off x="3640749" y="2887142"/>
              <a:ext cx="358403" cy="350520"/>
            </a:xfrm>
            <a:prstGeom prst="rect">
              <a:avLst/>
            </a:prstGeom>
          </p:spPr>
        </p:pic>
        <p:pic>
          <p:nvPicPr>
            <p:cNvPr id="114" name="Picture 113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xmlns="" id="{8C9066C9-DC3B-4897-867B-3E130BD4F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37677">
              <a:off x="3967086" y="2873545"/>
              <a:ext cx="358403" cy="35052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0586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59259E-6 L -0.00273 0.10394 " pathEditMode="relative" rAng="0" ptsTypes="AA">
                                      <p:cBhvr>
                                        <p:cTn id="26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5185"/>
                                    </p:animMotion>
                                  </p:childTnLst>
                                </p:cTn>
                              </p:par>
                              <p:par>
                                <p:cTn id="2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-0.00183 0.11667 " pathEditMode="relative" rAng="0" ptsTypes="AA">
                                      <p:cBhvr>
                                        <p:cTn id="26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8" grpId="0" animBg="1"/>
      <p:bldP spid="88" grpId="0" animBg="1"/>
      <p:bldP spid="90" grpId="0"/>
      <p:bldP spid="91" grpId="0"/>
      <p:bldP spid="95" grpId="0"/>
      <p:bldP spid="96" grpId="0"/>
      <p:bldP spid="97" grpId="0"/>
      <p:bldP spid="98" grpId="0"/>
      <p:bldP spid="99" grpId="0"/>
      <p:bldP spid="100" grpId="0"/>
      <p:bldP spid="102" grpId="0"/>
      <p:bldP spid="103" grpId="0"/>
      <p:bldP spid="107" grpId="0"/>
      <p:bldP spid="10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6">
            <a:extLst>
              <a:ext uri="{FF2B5EF4-FFF2-40B4-BE49-F238E27FC236}">
                <a16:creationId xmlns:a16="http://schemas.microsoft.com/office/drawing/2014/main" xmlns="" id="{C23A1DD6-29A3-4003-B1A3-764BBF8C7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0945E51-3E1F-404A-A61D-93CEA6AEB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077" y="2445410"/>
            <a:ext cx="7260965" cy="23532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19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1C32B95-36FD-4CE5-8D4F-4D0AE3DA3EB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Bài 26 - Tiết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C3FC59-4DDB-4D59-AF4D-05F7EF47A94E}:33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975F92-7020-424E-AA49-664161569EED}:34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83864B-5182-4898-BF52-AD325ADDE329}:33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590170-40BC-4BC6-92E7-486B16E0FD5D}:34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1E237C-2D53-4B27-B407-A65429CC8AE1}:34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3A0283-5ADB-4046-915C-FCB5ECC41358}:34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14875E-9755-4319-BA84-38C811FCA157}:2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D22AA6-AAA3-451A-8EEB-F199CAAF4FB9}:29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CE8008-FCEF-4296-8C83-03878EBF9F9F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EE622D-9A43-4E47-927A-0F0DF90C6DC3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051D6C-EA38-4D13-9BB9-90E1A2BD9495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C4B8A2-04EE-414B-A16B-EAFE38D77E99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57E96C-CCA9-45C5-ACC3-AEE2F07C376A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116AD9-8EA1-49FE-8908-718B85FDE95C}:344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389</Words>
  <Application>Microsoft Office PowerPoint</Application>
  <PresentationFormat>Widescreen</PresentationFormat>
  <Paragraphs>113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宋体</vt:lpstr>
      <vt:lpstr>Arial</vt:lpstr>
      <vt:lpstr>Calibri</vt:lpstr>
      <vt:lpstr>Calibri Light</vt:lpstr>
      <vt:lpstr>iCiel Cadena</vt:lpstr>
      <vt:lpstr>Times New Roman</vt:lpstr>
      <vt:lpstr>等线</vt:lpstr>
      <vt:lpstr>等线 Light</vt:lpstr>
      <vt:lpstr>千图网拥有20W+精美PPT模板 更多PPT模板下载至：www.58pic.com/office/ppt​​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26 - Tiết 1</dc:title>
  <dc:creator>Thao Tran</dc:creator>
  <cp:lastModifiedBy>Admin</cp:lastModifiedBy>
  <cp:revision>29</cp:revision>
  <dcterms:created xsi:type="dcterms:W3CDTF">2022-08-06T23:04:17Z</dcterms:created>
  <dcterms:modified xsi:type="dcterms:W3CDTF">2023-06-15T09:22:06Z</dcterms:modified>
</cp:coreProperties>
</file>