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2" r:id="rId3"/>
  </p:sldMasterIdLst>
  <p:notesMasterIdLst>
    <p:notesMasterId r:id="rId14"/>
  </p:notesMasterIdLst>
  <p:sldIdLst>
    <p:sldId id="2898" r:id="rId4"/>
    <p:sldId id="2899" r:id="rId5"/>
    <p:sldId id="2884" r:id="rId6"/>
    <p:sldId id="265" r:id="rId7"/>
    <p:sldId id="2896" r:id="rId8"/>
    <p:sldId id="2890" r:id="rId9"/>
    <p:sldId id="2886" r:id="rId10"/>
    <p:sldId id="2897" r:id="rId11"/>
    <p:sldId id="2889" r:id="rId12"/>
    <p:sldId id="289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10/02/2023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085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54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EC7D-F651-4261-BD79-305C6356B85B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10/02/2023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A35867-5342-4512-90B0-6F596D0F737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935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FDEC7D-F651-4261-BD79-305C6356B85B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10/02/2023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A35867-5342-4512-90B0-6F596D0F737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04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1619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gif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2B0D91-D3E6-47F1-BB65-0662B3B81134}"/>
              </a:ext>
            </a:extLst>
          </p:cNvPr>
          <p:cNvSpPr txBox="1"/>
          <p:nvPr/>
        </p:nvSpPr>
        <p:spPr>
          <a:xfrm>
            <a:off x="1172754" y="1343248"/>
            <a:ext cx="5047636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CNTT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endParaRPr kumimoji="0" lang="vi-VN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 1: Quizizz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2:</a:t>
            </a:r>
            <a:r>
              <a:rPr lang="vi-VN" sz="3000" noProof="0" dirty="0" smtClean="0">
                <a:solidFill>
                  <a:prstClr val="black"/>
                </a:solidFill>
                <a:latin typeface="Calibri"/>
              </a:rPr>
              <a:t>Điền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vi-VN" sz="3000" dirty="0" smtClean="0">
                <a:solidFill>
                  <a:prstClr val="black"/>
                </a:solidFill>
                <a:latin typeface="Calibri"/>
              </a:rPr>
              <a:t>Bài 3. Điền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52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5287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329797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2022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9871" y="1018864"/>
            <a:ext cx="3413055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332" y="1707932"/>
            <a:ext cx="7720149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vi-VN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44: Bảng chia 5 (tiết 1)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5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xmlns="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xmlns="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915482" y="1973958"/>
            <a:ext cx="6361036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600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ài</a:t>
            </a: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44: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5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hông có mô tả.">
            <a:extLst>
              <a:ext uri="{FF2B5EF4-FFF2-40B4-BE49-F238E27FC236}">
                <a16:creationId xmlns:a16="http://schemas.microsoft.com/office/drawing/2014/main" xmlns="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883127" y="992853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48C22AA-E178-4A54-83F9-80ECB44368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3388" y="950139"/>
            <a:ext cx="4945485" cy="465691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E67994-324A-442A-9A62-743945D005C4}"/>
              </a:ext>
            </a:extLst>
          </p:cNvPr>
          <p:cNvGrpSpPr/>
          <p:nvPr/>
        </p:nvGrpSpPr>
        <p:grpSpPr>
          <a:xfrm>
            <a:off x="1840504" y="3431387"/>
            <a:ext cx="4002776" cy="925941"/>
            <a:chOff x="1087786" y="2487203"/>
            <a:chExt cx="4002776" cy="925941"/>
          </a:xfrm>
        </p:grpSpPr>
        <p:sp>
          <p:nvSpPr>
            <p:cNvPr id="39" name="Parallelogram 38">
              <a:extLst>
                <a:ext uri="{FF2B5EF4-FFF2-40B4-BE49-F238E27FC236}">
                  <a16:creationId xmlns:a16="http://schemas.microsoft.com/office/drawing/2014/main" xmlns="" id="{F589AF4C-1998-4275-AF18-AD1305C0A546}"/>
                </a:ext>
              </a:extLst>
            </p:cNvPr>
            <p:cNvSpPr/>
            <p:nvPr/>
          </p:nvSpPr>
          <p:spPr>
            <a:xfrm>
              <a:off x="1087786" y="2487203"/>
              <a:ext cx="4002776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E6767ED3-E563-4F9F-984A-3250FF9C4AF0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4DF9836-4575-4F0B-BF32-CBAA8F8865B3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xmlns="" id="{6E379048-02E8-45E3-BC53-C3FEA7E5C30E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xmlns="" id="{30CFF111-45ED-41FA-9133-E732400B816F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E9B8A34F-B7FF-412B-8786-46EB7B46F765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3C121132-FC14-4C05-A18A-1EEE54EAA897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AA4F77D6-DB22-471D-98F9-766333583845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85CF4A3D-C259-4263-AC40-E1E2F30E68C2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pic>
        <p:nvPicPr>
          <p:cNvPr id="5" name="Picture 4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6A3C960E-1E46-4694-A176-2483C56BA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971" y="330394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6F041536-4146-428D-94B4-038FB7B09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31" y="330363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B3065C8C-4E1E-4F9E-8188-97BA68307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99" y="333995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A6D3C974-D327-495E-8FF5-8D91C1F0F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89" y="349724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CE2F7B18-6A7D-47EC-A76A-76D320A2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034" y="347431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2B50F891-2818-4C8F-B0C2-8452061C2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51" y="330363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93">
            <a:extLst>
              <a:ext uri="{FF2B5EF4-FFF2-40B4-BE49-F238E27FC236}">
                <a16:creationId xmlns:a16="http://schemas.microsoft.com/office/drawing/2014/main" xmlns="" id="{1A33BE1C-70E3-4D72-93E5-3A3EAC83A317}"/>
              </a:ext>
            </a:extLst>
          </p:cNvPr>
          <p:cNvSpPr txBox="1"/>
          <p:nvPr/>
        </p:nvSpPr>
        <p:spPr>
          <a:xfrm>
            <a:off x="1039486" y="1963482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p:pic>
        <p:nvPicPr>
          <p:cNvPr id="12" name="Picture 11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0E6B475D-7898-491E-819E-0D02C7AE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399" y="330170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3C38CD59-201B-45BD-A06F-ADA035AE2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58" y="330985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20">
            <a:extLst>
              <a:ext uri="{FF2B5EF4-FFF2-40B4-BE49-F238E27FC236}">
                <a16:creationId xmlns:a16="http://schemas.microsoft.com/office/drawing/2014/main" xmlns="" id="{07DB1C4E-D8D6-45A8-B39E-5744A2BA5440}"/>
              </a:ext>
            </a:extLst>
          </p:cNvPr>
          <p:cNvSpPr txBox="1"/>
          <p:nvPr/>
        </p:nvSpPr>
        <p:spPr>
          <a:xfrm>
            <a:off x="6445392" y="1402615"/>
            <a:ext cx="44247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Mỗi đĩa có 5 quả cam, </a:t>
            </a:r>
          </a:p>
          <a:p>
            <a:pPr algn="ctr"/>
            <a:r>
              <a:rPr lang="vi-VN" sz="2300" i="1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 đĩa có 10 quả cam.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10 quả cam chia vào các đĩa, mỗi đĩa 5 quả. Được 2 đĩa cam như vậy.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xmlns="" id="{68B8CCCA-E292-4AC4-9D6F-3E6F82FA3313}"/>
                  </a:ext>
                </a:extLst>
              </p:cNvPr>
              <p:cNvSpPr/>
              <p:nvPr/>
            </p:nvSpPr>
            <p:spPr>
              <a:xfrm>
                <a:off x="1451885" y="5160969"/>
                <a:ext cx="2520550" cy="746892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vi-VN" sz="3600" dirty="0">
                    <a:latin typeface="+mj-lt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vi-VN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latin typeface="+mj-lt"/>
                    <a:ea typeface="Arial-Rounded" panose="020B0500000000000000" pitchFamily="34" charset="0"/>
                    <a:cs typeface="Arial-Rounded" panose="020B0500000000000000" pitchFamily="34" charset="0"/>
                  </a:rPr>
                  <a:t> 2 = 10</a:t>
                </a: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68B8CCCA-E292-4AC4-9D6F-3E6F82FA33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885" y="5160969"/>
                <a:ext cx="2520550" cy="746892"/>
              </a:xfrm>
              <a:prstGeom prst="roundRect">
                <a:avLst/>
              </a:prstGeom>
              <a:blipFill>
                <a:blip r:embed="rId7"/>
                <a:stretch>
                  <a:fillRect l="-2381" t="-3125" r="-2143" b="-20313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36E76B22-64F3-47E7-ACF8-CF11A95D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948" y="344081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859DEC79-80E4-41F9-B53D-51AD715BA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093" y="34178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Parallelogram 17">
            <a:extLst>
              <a:ext uri="{FF2B5EF4-FFF2-40B4-BE49-F238E27FC236}">
                <a16:creationId xmlns:a16="http://schemas.microsoft.com/office/drawing/2014/main" xmlns="" id="{2F0E3C61-B40B-439D-A092-A7481BCE7A32}"/>
              </a:ext>
            </a:extLst>
          </p:cNvPr>
          <p:cNvSpPr/>
          <p:nvPr/>
        </p:nvSpPr>
        <p:spPr>
          <a:xfrm>
            <a:off x="1846846" y="3431387"/>
            <a:ext cx="3921320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E283A75-B96C-4867-A5B2-AB2EF2B21FA2}"/>
              </a:ext>
            </a:extLst>
          </p:cNvPr>
          <p:cNvGrpSpPr/>
          <p:nvPr/>
        </p:nvGrpSpPr>
        <p:grpSpPr>
          <a:xfrm>
            <a:off x="2250389" y="3570507"/>
            <a:ext cx="1450975" cy="647701"/>
            <a:chOff x="4210303" y="5351786"/>
            <a:chExt cx="1450975" cy="647701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DF66A318-6FC0-435B-9EFF-D33DC908E840}"/>
                </a:ext>
              </a:extLst>
            </p:cNvPr>
            <p:cNvSpPr/>
            <p:nvPr/>
          </p:nvSpPr>
          <p:spPr>
            <a:xfrm>
              <a:off x="4210303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6F7B6936-BCBB-40FB-8556-708440253D0D}"/>
                </a:ext>
              </a:extLst>
            </p:cNvPr>
            <p:cNvSpPr/>
            <p:nvPr/>
          </p:nvSpPr>
          <p:spPr>
            <a:xfrm>
              <a:off x="4210303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5C5F6561-CF23-4259-8D17-98D7ECE521EA}"/>
                </a:ext>
              </a:extLst>
            </p:cNvPr>
            <p:cNvSpPr/>
            <p:nvPr/>
          </p:nvSpPr>
          <p:spPr>
            <a:xfrm>
              <a:off x="4438902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DC21CF2-62E4-4A3F-8C45-DA2DA0BFF3F4}"/>
              </a:ext>
            </a:extLst>
          </p:cNvPr>
          <p:cNvGrpSpPr/>
          <p:nvPr/>
        </p:nvGrpSpPr>
        <p:grpSpPr>
          <a:xfrm>
            <a:off x="3946097" y="3570551"/>
            <a:ext cx="1450975" cy="647701"/>
            <a:chOff x="5906011" y="5351830"/>
            <a:chExt cx="1450975" cy="64770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D8B5BB13-7C7F-4DFE-BAB8-A620E9D233E5}"/>
                </a:ext>
              </a:extLst>
            </p:cNvPr>
            <p:cNvSpPr/>
            <p:nvPr/>
          </p:nvSpPr>
          <p:spPr>
            <a:xfrm>
              <a:off x="5906011" y="5351830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9873EF3E-08AD-45A6-8DBB-26225B372CA8}"/>
                </a:ext>
              </a:extLst>
            </p:cNvPr>
            <p:cNvSpPr/>
            <p:nvPr/>
          </p:nvSpPr>
          <p:spPr>
            <a:xfrm>
              <a:off x="5906011" y="5351831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21CEC32D-F4EF-4E9D-BBDB-5E1427B5938F}"/>
                </a:ext>
              </a:extLst>
            </p:cNvPr>
            <p:cNvSpPr/>
            <p:nvPr/>
          </p:nvSpPr>
          <p:spPr>
            <a:xfrm>
              <a:off x="6134610" y="5482339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vi-VN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1" name="Picture 20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B2A452DA-A1BB-4686-9FED-22BB807E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71" y="197978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DD8B4D91-381C-4151-8138-1FBBD9665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31" y="262519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8323AF12-8FAF-4B2E-B92B-E1C4DB32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473" y="262519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xmlns="" id="{4645938F-1715-4689-8953-608750287C6A}"/>
              </a:ext>
            </a:extLst>
          </p:cNvPr>
          <p:cNvSpPr/>
          <p:nvPr/>
        </p:nvSpPr>
        <p:spPr>
          <a:xfrm>
            <a:off x="4238997" y="5432256"/>
            <a:ext cx="776183" cy="2043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EA52B31A-E57A-4186-B722-9F48802E85E1}"/>
              </a:ext>
            </a:extLst>
          </p:cNvPr>
          <p:cNvSpPr/>
          <p:nvPr/>
        </p:nvSpPr>
        <p:spPr>
          <a:xfrm>
            <a:off x="5347629" y="5160968"/>
            <a:ext cx="2520550" cy="74689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10 : 5 = 2</a:t>
            </a:r>
          </a:p>
        </p:txBody>
      </p:sp>
      <p:pic>
        <p:nvPicPr>
          <p:cNvPr id="26" name="Picture 25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F0EEA6DC-C4F6-464D-80E2-48E5BEFE3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03" y="262519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C7D6CAF8-BE00-49D7-AA61-83AB443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33" y="262519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4FC2B114-4567-4C70-8CD5-173AD48C6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063" y="262519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A5DBF3EC-1836-45F3-B9A9-B84091BF6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27" y="196478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362B3FF9-3C97-4EDA-8908-31930C98D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249" y="197228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4D8EB9C7-7641-4B85-95B1-E1BE51BF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93" y="198728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xmlns="" id="{8358CF05-1D16-4951-9FB5-73AFCDA2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415" y="199478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6E55512-C1BC-4AA8-BAFE-10DCEEC37D79}"/>
              </a:ext>
            </a:extLst>
          </p:cNvPr>
          <p:cNvGrpSpPr/>
          <p:nvPr/>
        </p:nvGrpSpPr>
        <p:grpSpPr>
          <a:xfrm>
            <a:off x="697634" y="1856021"/>
            <a:ext cx="3781425" cy="4772025"/>
            <a:chOff x="336500" y="1706149"/>
            <a:chExt cx="3781425" cy="47720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4DC5A98-ECDA-4C98-9AB8-EC53678D7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336500" y="1706149"/>
              <a:ext cx="3781425" cy="4772025"/>
            </a:xfrm>
            <a:prstGeom prst="rect">
              <a:avLst/>
            </a:prstGeom>
          </p:spPr>
        </p:pic>
        <p:sp>
          <p:nvSpPr>
            <p:cNvPr id="8" name="TextBox 19">
              <a:extLst>
                <a:ext uri="{FF2B5EF4-FFF2-40B4-BE49-F238E27FC236}">
                  <a16:creationId xmlns:a16="http://schemas.microsoft.com/office/drawing/2014/main" xmlns="" id="{292A7829-0858-4D4F-96F4-2593B0E8020D}"/>
                </a:ext>
              </a:extLst>
            </p:cNvPr>
            <p:cNvSpPr txBox="1"/>
            <p:nvPr/>
          </p:nvSpPr>
          <p:spPr>
            <a:xfrm>
              <a:off x="1033250" y="2153897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 bảng chia 5 từ bảng nhân 5.</a:t>
              </a:r>
            </a:p>
          </p:txBody>
        </p:sp>
      </p:grpSp>
      <p:pic>
        <p:nvPicPr>
          <p:cNvPr id="9" name="Picture 8" descr="Không có mô tả.">
            <a:extLst>
              <a:ext uri="{FF2B5EF4-FFF2-40B4-BE49-F238E27FC236}">
                <a16:creationId xmlns:a16="http://schemas.microsoft.com/office/drawing/2014/main" xmlns="" id="{BB3D520B-BED0-4F46-9D31-D266EBFAE4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1078585" y="529698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8E88B0-050E-412C-8551-B5D9FC53BC43}"/>
              </a:ext>
            </a:extLst>
          </p:cNvPr>
          <p:cNvSpPr txBox="1"/>
          <p:nvPr/>
        </p:nvSpPr>
        <p:spPr>
          <a:xfrm>
            <a:off x="1234944" y="1500327"/>
            <a:ext cx="419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Hoàn thành bảng chia 5</a:t>
            </a:r>
          </a:p>
        </p:txBody>
      </p:sp>
      <p:pic>
        <p:nvPicPr>
          <p:cNvPr id="11" name="table">
            <a:extLst>
              <a:ext uri="{FF2B5EF4-FFF2-40B4-BE49-F238E27FC236}">
                <a16:creationId xmlns:a16="http://schemas.microsoft.com/office/drawing/2014/main" xmlns="" id="{00C3FA4F-CF37-47A4-85C5-144344791F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8466" y="442613"/>
            <a:ext cx="5295900" cy="606666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21FBA8BF-AFFA-4F84-9A67-F73DAA354340}"/>
              </a:ext>
            </a:extLst>
          </p:cNvPr>
          <p:cNvSpPr/>
          <p:nvPr/>
        </p:nvSpPr>
        <p:spPr>
          <a:xfrm>
            <a:off x="10542303" y="264062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C393849-38AF-4176-83D1-51C5885D8230}"/>
              </a:ext>
            </a:extLst>
          </p:cNvPr>
          <p:cNvSpPr/>
          <p:nvPr/>
        </p:nvSpPr>
        <p:spPr>
          <a:xfrm>
            <a:off x="10542303" y="322638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B9AE1D38-7AFE-4823-98A5-F18A0710F0E1}"/>
              </a:ext>
            </a:extLst>
          </p:cNvPr>
          <p:cNvSpPr/>
          <p:nvPr/>
        </p:nvSpPr>
        <p:spPr>
          <a:xfrm>
            <a:off x="10542303" y="3768439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1D814D39-71F4-493B-9B96-2D712529A977}"/>
              </a:ext>
            </a:extLst>
          </p:cNvPr>
          <p:cNvSpPr/>
          <p:nvPr/>
        </p:nvSpPr>
        <p:spPr>
          <a:xfrm>
            <a:off x="10542303" y="434695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036A4F97-6E53-4C1A-9029-E3077E35A2FE}"/>
              </a:ext>
            </a:extLst>
          </p:cNvPr>
          <p:cNvSpPr/>
          <p:nvPr/>
        </p:nvSpPr>
        <p:spPr>
          <a:xfrm>
            <a:off x="10542303" y="490341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B6BA184C-9CBB-48DE-89B9-2485BDF984FD}"/>
              </a:ext>
            </a:extLst>
          </p:cNvPr>
          <p:cNvSpPr/>
          <p:nvPr/>
        </p:nvSpPr>
        <p:spPr>
          <a:xfrm>
            <a:off x="10542303" y="5459872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1244EE7-DF26-401A-B3C9-E7A9FA0874FD}"/>
              </a:ext>
            </a:extLst>
          </p:cNvPr>
          <p:cNvSpPr/>
          <p:nvPr/>
        </p:nvSpPr>
        <p:spPr>
          <a:xfrm>
            <a:off x="9167012" y="963046"/>
            <a:ext cx="518257" cy="549700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44">
            <a:extLst>
              <a:ext uri="{FF2B5EF4-FFF2-40B4-BE49-F238E27FC236}">
                <a16:creationId xmlns:a16="http://schemas.microsoft.com/office/drawing/2014/main" xmlns="" id="{AE4646B6-C59E-4560-B912-78564E283B2C}"/>
              </a:ext>
            </a:extLst>
          </p:cNvPr>
          <p:cNvSpPr txBox="1"/>
          <p:nvPr/>
        </p:nvSpPr>
        <p:spPr>
          <a:xfrm>
            <a:off x="3793128" y="3576665"/>
            <a:ext cx="120898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8926F08-3123-4898-A9E8-482B626F230C}"/>
              </a:ext>
            </a:extLst>
          </p:cNvPr>
          <p:cNvSpPr/>
          <p:nvPr/>
        </p:nvSpPr>
        <p:spPr>
          <a:xfrm>
            <a:off x="9859097" y="963046"/>
            <a:ext cx="334456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1A6D15F-504C-4C51-BADF-0454660ED1AA}"/>
              </a:ext>
            </a:extLst>
          </p:cNvPr>
          <p:cNvSpPr/>
          <p:nvPr/>
        </p:nvSpPr>
        <p:spPr>
          <a:xfrm>
            <a:off x="10479233" y="963046"/>
            <a:ext cx="549902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45">
            <a:extLst>
              <a:ext uri="{FF2B5EF4-FFF2-40B4-BE49-F238E27FC236}">
                <a16:creationId xmlns:a16="http://schemas.microsoft.com/office/drawing/2014/main" xmlns="" id="{57443731-3E3F-47CF-9EE7-C7C0461E2E59}"/>
              </a:ext>
            </a:extLst>
          </p:cNvPr>
          <p:cNvSpPr txBox="1"/>
          <p:nvPr/>
        </p:nvSpPr>
        <p:spPr>
          <a:xfrm>
            <a:off x="3020236" y="4102881"/>
            <a:ext cx="3203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bị chia là tích của các phép nhân.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chia đều là số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 là các số tự nhiên tăng dần từ 1 đến 10.</a:t>
            </a: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Không có mô tả.">
            <a:extLst>
              <a:ext uri="{FF2B5EF4-FFF2-40B4-BE49-F238E27FC236}">
                <a16:creationId xmlns:a16="http://schemas.microsoft.com/office/drawing/2014/main" xmlns="" id="{0B5E7805-7B0B-46AA-B18B-64E860DF8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899448" y="35419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xmlns="" id="{6A1B0209-6EA7-45EE-9ED7-ADBA7DEFFE52}"/>
              </a:ext>
            </a:extLst>
          </p:cNvPr>
          <p:cNvSpPr/>
          <p:nvPr/>
        </p:nvSpPr>
        <p:spPr>
          <a:xfrm>
            <a:off x="1244332" y="146611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B3CE889-7A24-41AD-B9F2-80D6ADEFE7FC}"/>
              </a:ext>
            </a:extLst>
          </p:cNvPr>
          <p:cNvGrpSpPr/>
          <p:nvPr/>
        </p:nvGrpSpPr>
        <p:grpSpPr>
          <a:xfrm>
            <a:off x="1862139" y="1486074"/>
            <a:ext cx="1116312" cy="472051"/>
            <a:chOff x="1870518" y="1440653"/>
            <a:chExt cx="1116312" cy="46166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A6BC0D11-70C1-4A12-A460-F6DBB0A41667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xmlns="" id="{7BD57A89-B3DB-4236-846F-74471A2F8B82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 dirty="0"/>
              </a:p>
            </p:txBody>
          </p:sp>
          <p:sp>
            <p:nvSpPr>
              <p:cNvPr id="46" name="TextBox 8">
                <a:extLst>
                  <a:ext uri="{FF2B5EF4-FFF2-40B4-BE49-F238E27FC236}">
                    <a16:creationId xmlns:a16="http://schemas.microsoft.com/office/drawing/2014/main" xmlns="" id="{9AA4441F-A418-4D28-BC8A-5450C1D331E5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4" name="TextBox 6">
              <a:extLst>
                <a:ext uri="{FF2B5EF4-FFF2-40B4-BE49-F238E27FC236}">
                  <a16:creationId xmlns:a16="http://schemas.microsoft.com/office/drawing/2014/main" xmlns="" id="{4F516629-24C8-484C-BF4F-AF2266D7E4AC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 dirty="0"/>
                <a:t>?</a:t>
              </a:r>
            </a:p>
          </p:txBody>
        </p:sp>
      </p:grpSp>
      <p:pic>
        <p:nvPicPr>
          <p:cNvPr id="22" name="table">
            <a:extLst>
              <a:ext uri="{FF2B5EF4-FFF2-40B4-BE49-F238E27FC236}">
                <a16:creationId xmlns:a16="http://schemas.microsoft.com/office/drawing/2014/main" xmlns="" id="{460C6E42-066A-4A51-82E0-9D69F98C7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6275" y="793780"/>
            <a:ext cx="7936277" cy="1830511"/>
          </a:xfrm>
          <a:prstGeom prst="rect">
            <a:avLst/>
          </a:prstGeom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xmlns="" id="{24F2E074-5476-4FF3-8266-A4C213BB281E}"/>
              </a:ext>
            </a:extLst>
          </p:cNvPr>
          <p:cNvSpPr txBox="1"/>
          <p:nvPr/>
        </p:nvSpPr>
        <p:spPr>
          <a:xfrm>
            <a:off x="5779554" y="1953873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xmlns="" id="{773CF678-0A1D-42CF-84FD-554F4285DC8D}"/>
              </a:ext>
            </a:extLst>
          </p:cNvPr>
          <p:cNvSpPr txBox="1"/>
          <p:nvPr/>
        </p:nvSpPr>
        <p:spPr>
          <a:xfrm>
            <a:off x="6665937" y="196685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xmlns="" id="{2C3C7B28-C896-445A-84AA-9E243132C075}"/>
              </a:ext>
            </a:extLst>
          </p:cNvPr>
          <p:cNvSpPr txBox="1"/>
          <p:nvPr/>
        </p:nvSpPr>
        <p:spPr>
          <a:xfrm>
            <a:off x="7578366" y="1961875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xmlns="" id="{C6CAA9B3-3FB4-4FA5-AA1E-FB539D2A010F}"/>
              </a:ext>
            </a:extLst>
          </p:cNvPr>
          <p:cNvSpPr txBox="1"/>
          <p:nvPr/>
        </p:nvSpPr>
        <p:spPr>
          <a:xfrm>
            <a:off x="8538944" y="1956894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763D36D8-9B87-4523-8F0C-D7362E3F9013}"/>
              </a:ext>
            </a:extLst>
          </p:cNvPr>
          <p:cNvSpPr/>
          <p:nvPr/>
        </p:nvSpPr>
        <p:spPr>
          <a:xfrm>
            <a:off x="1244332" y="2624291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28" name="TextBox 16">
            <a:extLst>
              <a:ext uri="{FF2B5EF4-FFF2-40B4-BE49-F238E27FC236}">
                <a16:creationId xmlns:a16="http://schemas.microsoft.com/office/drawing/2014/main" xmlns="" id="{A88241F6-79CB-4CE8-BFBB-93370766738A}"/>
              </a:ext>
            </a:extLst>
          </p:cNvPr>
          <p:cNvSpPr txBox="1"/>
          <p:nvPr/>
        </p:nvSpPr>
        <p:spPr>
          <a:xfrm>
            <a:off x="1681654" y="2624291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/>
              <a:t>Tính nhẩm.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71CA17C-597E-4C0C-B26F-D4E80C21FA04}"/>
              </a:ext>
            </a:extLst>
          </p:cNvPr>
          <p:cNvSpPr/>
          <p:nvPr/>
        </p:nvSpPr>
        <p:spPr>
          <a:xfrm>
            <a:off x="1990557" y="5422991"/>
            <a:ext cx="2024913" cy="461665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 10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5 =       </a:t>
            </a:r>
            <a:endParaRPr lang="vi-VN" sz="2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47648ED4-5EFF-498A-A31F-833EB09631D0}"/>
              </a:ext>
            </a:extLst>
          </p:cNvPr>
          <p:cNvSpPr/>
          <p:nvPr/>
        </p:nvSpPr>
        <p:spPr>
          <a:xfrm>
            <a:off x="4103142" y="5402549"/>
            <a:ext cx="1813317" cy="461665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12 : 2 =       </a:t>
            </a:r>
            <a:endParaRPr lang="vi-VN" sz="2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DB67F95-BDED-4122-B138-80E3B5D82FE2}"/>
              </a:ext>
            </a:extLst>
          </p:cNvPr>
          <p:cNvSpPr/>
          <p:nvPr/>
        </p:nvSpPr>
        <p:spPr>
          <a:xfrm>
            <a:off x="3071910" y="5858969"/>
            <a:ext cx="2024913" cy="461665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 20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5 =       </a:t>
            </a:r>
            <a:endParaRPr lang="vi-VN" sz="2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AE1683FE-46F3-43B5-AE9C-9DF1FBA4AE6F}"/>
              </a:ext>
            </a:extLst>
          </p:cNvPr>
          <p:cNvSpPr/>
          <p:nvPr/>
        </p:nvSpPr>
        <p:spPr>
          <a:xfrm>
            <a:off x="6360764" y="5392214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14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7A9E79C-F8D3-4F85-880B-B258BB905196}"/>
              </a:ext>
            </a:extLst>
          </p:cNvPr>
          <p:cNvSpPr/>
          <p:nvPr/>
        </p:nvSpPr>
        <p:spPr>
          <a:xfrm>
            <a:off x="8474753" y="5425652"/>
            <a:ext cx="181331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15 : 5 =       </a:t>
            </a:r>
            <a:endParaRPr lang="vi-VN" sz="2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34D2BDCF-69AD-4C8B-84E4-AF74DAEB7C0E}"/>
              </a:ext>
            </a:extLst>
          </p:cNvPr>
          <p:cNvSpPr/>
          <p:nvPr/>
        </p:nvSpPr>
        <p:spPr>
          <a:xfrm>
            <a:off x="7465395" y="5879918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prstClr val="black"/>
                </a:solidFill>
              </a:rPr>
              <a:t>40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5 =       </a:t>
            </a:r>
            <a:endParaRPr lang="vi-VN" sz="2400" dirty="0"/>
          </a:p>
        </p:txBody>
      </p:sp>
      <p:sp>
        <p:nvSpPr>
          <p:cNvPr id="35" name="TextBox 27">
            <a:extLst>
              <a:ext uri="{FF2B5EF4-FFF2-40B4-BE49-F238E27FC236}">
                <a16:creationId xmlns:a16="http://schemas.microsoft.com/office/drawing/2014/main" xmlns="" id="{F577F690-914C-4443-BF30-BBA1EFE0EC8B}"/>
              </a:ext>
            </a:extLst>
          </p:cNvPr>
          <p:cNvSpPr txBox="1"/>
          <p:nvPr/>
        </p:nvSpPr>
        <p:spPr>
          <a:xfrm>
            <a:off x="3406443" y="5392214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TextBox 28">
            <a:extLst>
              <a:ext uri="{FF2B5EF4-FFF2-40B4-BE49-F238E27FC236}">
                <a16:creationId xmlns:a16="http://schemas.microsoft.com/office/drawing/2014/main" xmlns="" id="{B734F8A7-294B-4349-9E55-A4F93411CE01}"/>
              </a:ext>
            </a:extLst>
          </p:cNvPr>
          <p:cNvSpPr txBox="1"/>
          <p:nvPr/>
        </p:nvSpPr>
        <p:spPr>
          <a:xfrm>
            <a:off x="5307313" y="536957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7" name="TextBox 29">
            <a:extLst>
              <a:ext uri="{FF2B5EF4-FFF2-40B4-BE49-F238E27FC236}">
                <a16:creationId xmlns:a16="http://schemas.microsoft.com/office/drawing/2014/main" xmlns="" id="{0A868598-127A-454D-828C-3EC2CAB7CFDF}"/>
              </a:ext>
            </a:extLst>
          </p:cNvPr>
          <p:cNvSpPr txBox="1"/>
          <p:nvPr/>
        </p:nvSpPr>
        <p:spPr>
          <a:xfrm>
            <a:off x="4487796" y="5807503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8" name="TextBox 32">
            <a:extLst>
              <a:ext uri="{FF2B5EF4-FFF2-40B4-BE49-F238E27FC236}">
                <a16:creationId xmlns:a16="http://schemas.microsoft.com/office/drawing/2014/main" xmlns="" id="{F58C26DC-65E5-40D7-B0C7-C1B177A57174}"/>
              </a:ext>
            </a:extLst>
          </p:cNvPr>
          <p:cNvSpPr txBox="1"/>
          <p:nvPr/>
        </p:nvSpPr>
        <p:spPr>
          <a:xfrm>
            <a:off x="7776650" y="536957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9" name="TextBox 33">
            <a:extLst>
              <a:ext uri="{FF2B5EF4-FFF2-40B4-BE49-F238E27FC236}">
                <a16:creationId xmlns:a16="http://schemas.microsoft.com/office/drawing/2014/main" xmlns="" id="{A36B0622-2695-4D99-A450-B74A80B93B9B}"/>
              </a:ext>
            </a:extLst>
          </p:cNvPr>
          <p:cNvSpPr txBox="1"/>
          <p:nvPr/>
        </p:nvSpPr>
        <p:spPr>
          <a:xfrm>
            <a:off x="9723700" y="536957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0" name="TextBox 34">
            <a:extLst>
              <a:ext uri="{FF2B5EF4-FFF2-40B4-BE49-F238E27FC236}">
                <a16:creationId xmlns:a16="http://schemas.microsoft.com/office/drawing/2014/main" xmlns="" id="{37FD9452-0015-4441-A168-9AF156110B8C}"/>
              </a:ext>
            </a:extLst>
          </p:cNvPr>
          <p:cNvSpPr txBox="1"/>
          <p:nvPr/>
        </p:nvSpPr>
        <p:spPr>
          <a:xfrm>
            <a:off x="8881285" y="585298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1" name="TextBox 37">
            <a:extLst>
              <a:ext uri="{FF2B5EF4-FFF2-40B4-BE49-F238E27FC236}">
                <a16:creationId xmlns:a16="http://schemas.microsoft.com/office/drawing/2014/main" xmlns="" id="{98516543-AE42-447D-A522-8878595E7A38}"/>
              </a:ext>
            </a:extLst>
          </p:cNvPr>
          <p:cNvSpPr txBox="1"/>
          <p:nvPr/>
        </p:nvSpPr>
        <p:spPr>
          <a:xfrm>
            <a:off x="9514739" y="1956893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3200" dirty="0">
                <a:solidFill>
                  <a:srgbClr val="FF0000"/>
                </a:solidFill>
              </a:rPr>
              <a:t>9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74CB9C60-D64C-4DD2-B2EB-E4C0D8B241D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1896" y="2467829"/>
            <a:ext cx="9003743" cy="302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33DD7DC-D2C3-4FF6-8739-7464646D2F10}"/>
              </a:ext>
            </a:extLst>
          </p:cNvPr>
          <p:cNvSpPr/>
          <p:nvPr/>
        </p:nvSpPr>
        <p:spPr>
          <a:xfrm>
            <a:off x="185057" y="54111"/>
            <a:ext cx="11800114" cy="6629718"/>
          </a:xfrm>
          <a:custGeom>
            <a:avLst/>
            <a:gdLst>
              <a:gd name="connsiteX0" fmla="*/ 0 w 11800114"/>
              <a:gd name="connsiteY0" fmla="*/ 288525 h 6629718"/>
              <a:gd name="connsiteX1" fmla="*/ 288525 w 11800114"/>
              <a:gd name="connsiteY1" fmla="*/ 0 h 6629718"/>
              <a:gd name="connsiteX2" fmla="*/ 542521 w 11800114"/>
              <a:gd name="connsiteY2" fmla="*/ 0 h 6629718"/>
              <a:gd name="connsiteX3" fmla="*/ 1133208 w 11800114"/>
              <a:gd name="connsiteY3" fmla="*/ 0 h 6629718"/>
              <a:gd name="connsiteX4" fmla="*/ 1723896 w 11800114"/>
              <a:gd name="connsiteY4" fmla="*/ 0 h 6629718"/>
              <a:gd name="connsiteX5" fmla="*/ 2202353 w 11800114"/>
              <a:gd name="connsiteY5" fmla="*/ 0 h 6629718"/>
              <a:gd name="connsiteX6" fmla="*/ 3017502 w 11800114"/>
              <a:gd name="connsiteY6" fmla="*/ 0 h 6629718"/>
              <a:gd name="connsiteX7" fmla="*/ 3383728 w 11800114"/>
              <a:gd name="connsiteY7" fmla="*/ 0 h 6629718"/>
              <a:gd name="connsiteX8" fmla="*/ 4198877 w 11800114"/>
              <a:gd name="connsiteY8" fmla="*/ 0 h 6629718"/>
              <a:gd name="connsiteX9" fmla="*/ 4565103 w 11800114"/>
              <a:gd name="connsiteY9" fmla="*/ 0 h 6629718"/>
              <a:gd name="connsiteX10" fmla="*/ 5268021 w 11800114"/>
              <a:gd name="connsiteY10" fmla="*/ 0 h 6629718"/>
              <a:gd name="connsiteX11" fmla="*/ 6083170 w 11800114"/>
              <a:gd name="connsiteY11" fmla="*/ 0 h 6629718"/>
              <a:gd name="connsiteX12" fmla="*/ 6337166 w 11800114"/>
              <a:gd name="connsiteY12" fmla="*/ 0 h 6629718"/>
              <a:gd name="connsiteX13" fmla="*/ 7152315 w 11800114"/>
              <a:gd name="connsiteY13" fmla="*/ 0 h 6629718"/>
              <a:gd name="connsiteX14" fmla="*/ 7967464 w 11800114"/>
              <a:gd name="connsiteY14" fmla="*/ 0 h 6629718"/>
              <a:gd name="connsiteX15" fmla="*/ 8221459 w 11800114"/>
              <a:gd name="connsiteY15" fmla="*/ 0 h 6629718"/>
              <a:gd name="connsiteX16" fmla="*/ 8812147 w 11800114"/>
              <a:gd name="connsiteY16" fmla="*/ 0 h 6629718"/>
              <a:gd name="connsiteX17" fmla="*/ 9290604 w 11800114"/>
              <a:gd name="connsiteY17" fmla="*/ 0 h 6629718"/>
              <a:gd name="connsiteX18" fmla="*/ 9769061 w 11800114"/>
              <a:gd name="connsiteY18" fmla="*/ 0 h 6629718"/>
              <a:gd name="connsiteX19" fmla="*/ 10247518 w 11800114"/>
              <a:gd name="connsiteY19" fmla="*/ 0 h 6629718"/>
              <a:gd name="connsiteX20" fmla="*/ 10501513 w 11800114"/>
              <a:gd name="connsiteY20" fmla="*/ 0 h 6629718"/>
              <a:gd name="connsiteX21" fmla="*/ 11511589 w 11800114"/>
              <a:gd name="connsiteY21" fmla="*/ 0 h 6629718"/>
              <a:gd name="connsiteX22" fmla="*/ 11800114 w 11800114"/>
              <a:gd name="connsiteY22" fmla="*/ 288525 h 6629718"/>
              <a:gd name="connsiteX23" fmla="*/ 11800114 w 11800114"/>
              <a:gd name="connsiteY23" fmla="*/ 657188 h 6629718"/>
              <a:gd name="connsiteX24" fmla="*/ 11800114 w 11800114"/>
              <a:gd name="connsiteY24" fmla="*/ 1207430 h 6629718"/>
              <a:gd name="connsiteX25" fmla="*/ 11800114 w 11800114"/>
              <a:gd name="connsiteY25" fmla="*/ 1818199 h 6629718"/>
              <a:gd name="connsiteX26" fmla="*/ 11800114 w 11800114"/>
              <a:gd name="connsiteY26" fmla="*/ 2307915 h 6629718"/>
              <a:gd name="connsiteX27" fmla="*/ 11800114 w 11800114"/>
              <a:gd name="connsiteY27" fmla="*/ 2737104 h 6629718"/>
              <a:gd name="connsiteX28" fmla="*/ 11800114 w 11800114"/>
              <a:gd name="connsiteY28" fmla="*/ 3166294 h 6629718"/>
              <a:gd name="connsiteX29" fmla="*/ 11800114 w 11800114"/>
              <a:gd name="connsiteY29" fmla="*/ 3777063 h 6629718"/>
              <a:gd name="connsiteX30" fmla="*/ 11800114 w 11800114"/>
              <a:gd name="connsiteY30" fmla="*/ 4145725 h 6629718"/>
              <a:gd name="connsiteX31" fmla="*/ 11800114 w 11800114"/>
              <a:gd name="connsiteY31" fmla="*/ 4635441 h 6629718"/>
              <a:gd name="connsiteX32" fmla="*/ 11800114 w 11800114"/>
              <a:gd name="connsiteY32" fmla="*/ 5185684 h 6629718"/>
              <a:gd name="connsiteX33" fmla="*/ 11800114 w 11800114"/>
              <a:gd name="connsiteY33" fmla="*/ 5614873 h 6629718"/>
              <a:gd name="connsiteX34" fmla="*/ 11800114 w 11800114"/>
              <a:gd name="connsiteY34" fmla="*/ 6341193 h 6629718"/>
              <a:gd name="connsiteX35" fmla="*/ 11511589 w 11800114"/>
              <a:gd name="connsiteY35" fmla="*/ 6629718 h 6629718"/>
              <a:gd name="connsiteX36" fmla="*/ 10808671 w 11800114"/>
              <a:gd name="connsiteY36" fmla="*/ 6629718 h 6629718"/>
              <a:gd name="connsiteX37" fmla="*/ 10217983 w 11800114"/>
              <a:gd name="connsiteY37" fmla="*/ 6629718 h 6629718"/>
              <a:gd name="connsiteX38" fmla="*/ 9515065 w 11800114"/>
              <a:gd name="connsiteY38" fmla="*/ 6629718 h 6629718"/>
              <a:gd name="connsiteX39" fmla="*/ 8812147 w 11800114"/>
              <a:gd name="connsiteY39" fmla="*/ 6629718 h 6629718"/>
              <a:gd name="connsiteX40" fmla="*/ 7996998 w 11800114"/>
              <a:gd name="connsiteY40" fmla="*/ 6629718 h 6629718"/>
              <a:gd name="connsiteX41" fmla="*/ 7406310 w 11800114"/>
              <a:gd name="connsiteY41" fmla="*/ 6629718 h 6629718"/>
              <a:gd name="connsiteX42" fmla="*/ 7152315 w 11800114"/>
              <a:gd name="connsiteY42" fmla="*/ 6629718 h 6629718"/>
              <a:gd name="connsiteX43" fmla="*/ 6337166 w 11800114"/>
              <a:gd name="connsiteY43" fmla="*/ 6629718 h 6629718"/>
              <a:gd name="connsiteX44" fmla="*/ 5746478 w 11800114"/>
              <a:gd name="connsiteY44" fmla="*/ 6629718 h 6629718"/>
              <a:gd name="connsiteX45" fmla="*/ 5155791 w 11800114"/>
              <a:gd name="connsiteY45" fmla="*/ 6629718 h 6629718"/>
              <a:gd name="connsiteX46" fmla="*/ 4789564 w 11800114"/>
              <a:gd name="connsiteY46" fmla="*/ 6629718 h 6629718"/>
              <a:gd name="connsiteX47" fmla="*/ 3974415 w 11800114"/>
              <a:gd name="connsiteY47" fmla="*/ 6629718 h 6629718"/>
              <a:gd name="connsiteX48" fmla="*/ 3608189 w 11800114"/>
              <a:gd name="connsiteY48" fmla="*/ 6629718 h 6629718"/>
              <a:gd name="connsiteX49" fmla="*/ 2793040 w 11800114"/>
              <a:gd name="connsiteY49" fmla="*/ 6629718 h 6629718"/>
              <a:gd name="connsiteX50" fmla="*/ 2539045 w 11800114"/>
              <a:gd name="connsiteY50" fmla="*/ 6629718 h 6629718"/>
              <a:gd name="connsiteX51" fmla="*/ 1836126 w 11800114"/>
              <a:gd name="connsiteY51" fmla="*/ 6629718 h 6629718"/>
              <a:gd name="connsiteX52" fmla="*/ 1020978 w 11800114"/>
              <a:gd name="connsiteY52" fmla="*/ 6629718 h 6629718"/>
              <a:gd name="connsiteX53" fmla="*/ 288525 w 11800114"/>
              <a:gd name="connsiteY53" fmla="*/ 6629718 h 6629718"/>
              <a:gd name="connsiteX54" fmla="*/ 0 w 11800114"/>
              <a:gd name="connsiteY54" fmla="*/ 6341193 h 6629718"/>
              <a:gd name="connsiteX55" fmla="*/ 0 w 11800114"/>
              <a:gd name="connsiteY55" fmla="*/ 5912004 h 6629718"/>
              <a:gd name="connsiteX56" fmla="*/ 0 w 11800114"/>
              <a:gd name="connsiteY56" fmla="*/ 5422288 h 6629718"/>
              <a:gd name="connsiteX57" fmla="*/ 0 w 11800114"/>
              <a:gd name="connsiteY57" fmla="*/ 4750992 h 6629718"/>
              <a:gd name="connsiteX58" fmla="*/ 0 w 11800114"/>
              <a:gd name="connsiteY58" fmla="*/ 4140223 h 6629718"/>
              <a:gd name="connsiteX59" fmla="*/ 0 w 11800114"/>
              <a:gd name="connsiteY59" fmla="*/ 3771560 h 6629718"/>
              <a:gd name="connsiteX60" fmla="*/ 0 w 11800114"/>
              <a:gd name="connsiteY60" fmla="*/ 3402898 h 6629718"/>
              <a:gd name="connsiteX61" fmla="*/ 0 w 11800114"/>
              <a:gd name="connsiteY61" fmla="*/ 2731602 h 6629718"/>
              <a:gd name="connsiteX62" fmla="*/ 0 w 11800114"/>
              <a:gd name="connsiteY62" fmla="*/ 2362939 h 6629718"/>
              <a:gd name="connsiteX63" fmla="*/ 0 w 11800114"/>
              <a:gd name="connsiteY63" fmla="*/ 1994277 h 6629718"/>
              <a:gd name="connsiteX64" fmla="*/ 0 w 11800114"/>
              <a:gd name="connsiteY64" fmla="*/ 1383508 h 6629718"/>
              <a:gd name="connsiteX65" fmla="*/ 0 w 11800114"/>
              <a:gd name="connsiteY65" fmla="*/ 288525 h 662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800114" h="6629718" fill="none" extrusionOk="0">
                <a:moveTo>
                  <a:pt x="0" y="288525"/>
                </a:moveTo>
                <a:cubicBezTo>
                  <a:pt x="3906" y="129965"/>
                  <a:pt x="84635" y="-5366"/>
                  <a:pt x="288525" y="0"/>
                </a:cubicBezTo>
                <a:cubicBezTo>
                  <a:pt x="361509" y="-8778"/>
                  <a:pt x="449229" y="1971"/>
                  <a:pt x="542521" y="0"/>
                </a:cubicBezTo>
                <a:cubicBezTo>
                  <a:pt x="635813" y="-1971"/>
                  <a:pt x="955749" y="21092"/>
                  <a:pt x="1133208" y="0"/>
                </a:cubicBezTo>
                <a:cubicBezTo>
                  <a:pt x="1310667" y="-21092"/>
                  <a:pt x="1580397" y="54352"/>
                  <a:pt x="1723896" y="0"/>
                </a:cubicBezTo>
                <a:cubicBezTo>
                  <a:pt x="1867395" y="-54352"/>
                  <a:pt x="1997737" y="46838"/>
                  <a:pt x="2202353" y="0"/>
                </a:cubicBezTo>
                <a:cubicBezTo>
                  <a:pt x="2406969" y="-46838"/>
                  <a:pt x="2662458" y="64665"/>
                  <a:pt x="3017502" y="0"/>
                </a:cubicBezTo>
                <a:cubicBezTo>
                  <a:pt x="3372546" y="-64665"/>
                  <a:pt x="3269806" y="37969"/>
                  <a:pt x="3383728" y="0"/>
                </a:cubicBezTo>
                <a:cubicBezTo>
                  <a:pt x="3497650" y="-37969"/>
                  <a:pt x="3895627" y="53219"/>
                  <a:pt x="4198877" y="0"/>
                </a:cubicBezTo>
                <a:cubicBezTo>
                  <a:pt x="4502127" y="-53219"/>
                  <a:pt x="4414081" y="5079"/>
                  <a:pt x="4565103" y="0"/>
                </a:cubicBezTo>
                <a:cubicBezTo>
                  <a:pt x="4716125" y="-5079"/>
                  <a:pt x="4957222" y="82842"/>
                  <a:pt x="5268021" y="0"/>
                </a:cubicBezTo>
                <a:cubicBezTo>
                  <a:pt x="5578820" y="-82842"/>
                  <a:pt x="5683836" y="54877"/>
                  <a:pt x="6083170" y="0"/>
                </a:cubicBezTo>
                <a:cubicBezTo>
                  <a:pt x="6482504" y="-54877"/>
                  <a:pt x="6263223" y="14434"/>
                  <a:pt x="6337166" y="0"/>
                </a:cubicBezTo>
                <a:cubicBezTo>
                  <a:pt x="6411109" y="-14434"/>
                  <a:pt x="6872832" y="89689"/>
                  <a:pt x="7152315" y="0"/>
                </a:cubicBezTo>
                <a:cubicBezTo>
                  <a:pt x="7431798" y="-89689"/>
                  <a:pt x="7797402" y="80090"/>
                  <a:pt x="7967464" y="0"/>
                </a:cubicBezTo>
                <a:cubicBezTo>
                  <a:pt x="8137526" y="-80090"/>
                  <a:pt x="8105295" y="28340"/>
                  <a:pt x="8221459" y="0"/>
                </a:cubicBezTo>
                <a:cubicBezTo>
                  <a:pt x="8337623" y="-28340"/>
                  <a:pt x="8681982" y="69497"/>
                  <a:pt x="8812147" y="0"/>
                </a:cubicBezTo>
                <a:cubicBezTo>
                  <a:pt x="8942312" y="-69497"/>
                  <a:pt x="9065506" y="56364"/>
                  <a:pt x="9290604" y="0"/>
                </a:cubicBezTo>
                <a:cubicBezTo>
                  <a:pt x="9515702" y="-56364"/>
                  <a:pt x="9554823" y="8902"/>
                  <a:pt x="9769061" y="0"/>
                </a:cubicBezTo>
                <a:cubicBezTo>
                  <a:pt x="9983299" y="-8902"/>
                  <a:pt x="10029536" y="35377"/>
                  <a:pt x="10247518" y="0"/>
                </a:cubicBezTo>
                <a:cubicBezTo>
                  <a:pt x="10465500" y="-35377"/>
                  <a:pt x="10427692" y="2142"/>
                  <a:pt x="10501513" y="0"/>
                </a:cubicBezTo>
                <a:cubicBezTo>
                  <a:pt x="10575334" y="-2142"/>
                  <a:pt x="11147110" y="43549"/>
                  <a:pt x="11511589" y="0"/>
                </a:cubicBezTo>
                <a:cubicBezTo>
                  <a:pt x="11663480" y="37555"/>
                  <a:pt x="11789322" y="108888"/>
                  <a:pt x="11800114" y="288525"/>
                </a:cubicBezTo>
                <a:cubicBezTo>
                  <a:pt x="11834538" y="471281"/>
                  <a:pt x="11786608" y="558862"/>
                  <a:pt x="11800114" y="657188"/>
                </a:cubicBezTo>
                <a:cubicBezTo>
                  <a:pt x="11813620" y="755514"/>
                  <a:pt x="11753102" y="980456"/>
                  <a:pt x="11800114" y="1207430"/>
                </a:cubicBezTo>
                <a:cubicBezTo>
                  <a:pt x="11847126" y="1434404"/>
                  <a:pt x="11745461" y="1606526"/>
                  <a:pt x="11800114" y="1818199"/>
                </a:cubicBezTo>
                <a:cubicBezTo>
                  <a:pt x="11854767" y="2029872"/>
                  <a:pt x="11780071" y="2189539"/>
                  <a:pt x="11800114" y="2307915"/>
                </a:cubicBezTo>
                <a:cubicBezTo>
                  <a:pt x="11820157" y="2426291"/>
                  <a:pt x="11799756" y="2647747"/>
                  <a:pt x="11800114" y="2737104"/>
                </a:cubicBezTo>
                <a:cubicBezTo>
                  <a:pt x="11800472" y="2826461"/>
                  <a:pt x="11799470" y="3053711"/>
                  <a:pt x="11800114" y="3166294"/>
                </a:cubicBezTo>
                <a:cubicBezTo>
                  <a:pt x="11800758" y="3278877"/>
                  <a:pt x="11754267" y="3587679"/>
                  <a:pt x="11800114" y="3777063"/>
                </a:cubicBezTo>
                <a:cubicBezTo>
                  <a:pt x="11845961" y="3966447"/>
                  <a:pt x="11768256" y="3981632"/>
                  <a:pt x="11800114" y="4145725"/>
                </a:cubicBezTo>
                <a:cubicBezTo>
                  <a:pt x="11831972" y="4309818"/>
                  <a:pt x="11780162" y="4408493"/>
                  <a:pt x="11800114" y="4635441"/>
                </a:cubicBezTo>
                <a:cubicBezTo>
                  <a:pt x="11820066" y="4862389"/>
                  <a:pt x="11760412" y="4980865"/>
                  <a:pt x="11800114" y="5185684"/>
                </a:cubicBezTo>
                <a:cubicBezTo>
                  <a:pt x="11839816" y="5390503"/>
                  <a:pt x="11766169" y="5485704"/>
                  <a:pt x="11800114" y="5614873"/>
                </a:cubicBezTo>
                <a:cubicBezTo>
                  <a:pt x="11834059" y="5744042"/>
                  <a:pt x="11762331" y="6140938"/>
                  <a:pt x="11800114" y="6341193"/>
                </a:cubicBezTo>
                <a:cubicBezTo>
                  <a:pt x="11768666" y="6506206"/>
                  <a:pt x="11703634" y="6608402"/>
                  <a:pt x="11511589" y="6629718"/>
                </a:cubicBezTo>
                <a:cubicBezTo>
                  <a:pt x="11173319" y="6677103"/>
                  <a:pt x="10967158" y="6580238"/>
                  <a:pt x="10808671" y="6629718"/>
                </a:cubicBezTo>
                <a:cubicBezTo>
                  <a:pt x="10650184" y="6679198"/>
                  <a:pt x="10417798" y="6589314"/>
                  <a:pt x="10217983" y="6629718"/>
                </a:cubicBezTo>
                <a:cubicBezTo>
                  <a:pt x="10018168" y="6670122"/>
                  <a:pt x="9796277" y="6595715"/>
                  <a:pt x="9515065" y="6629718"/>
                </a:cubicBezTo>
                <a:cubicBezTo>
                  <a:pt x="9233853" y="6663721"/>
                  <a:pt x="9053861" y="6569235"/>
                  <a:pt x="8812147" y="6629718"/>
                </a:cubicBezTo>
                <a:cubicBezTo>
                  <a:pt x="8570433" y="6690201"/>
                  <a:pt x="8364560" y="6606878"/>
                  <a:pt x="7996998" y="6629718"/>
                </a:cubicBezTo>
                <a:cubicBezTo>
                  <a:pt x="7629436" y="6652558"/>
                  <a:pt x="7604094" y="6576864"/>
                  <a:pt x="7406310" y="6629718"/>
                </a:cubicBezTo>
                <a:cubicBezTo>
                  <a:pt x="7208526" y="6682572"/>
                  <a:pt x="7246483" y="6602523"/>
                  <a:pt x="7152315" y="6629718"/>
                </a:cubicBezTo>
                <a:cubicBezTo>
                  <a:pt x="7058148" y="6656913"/>
                  <a:pt x="6573832" y="6539828"/>
                  <a:pt x="6337166" y="6629718"/>
                </a:cubicBezTo>
                <a:cubicBezTo>
                  <a:pt x="6100500" y="6719608"/>
                  <a:pt x="5884897" y="6592085"/>
                  <a:pt x="5746478" y="6629718"/>
                </a:cubicBezTo>
                <a:cubicBezTo>
                  <a:pt x="5608059" y="6667351"/>
                  <a:pt x="5303390" y="6562125"/>
                  <a:pt x="5155791" y="6629718"/>
                </a:cubicBezTo>
                <a:cubicBezTo>
                  <a:pt x="5008192" y="6697311"/>
                  <a:pt x="4875915" y="6614984"/>
                  <a:pt x="4789564" y="6629718"/>
                </a:cubicBezTo>
                <a:cubicBezTo>
                  <a:pt x="4703213" y="6644452"/>
                  <a:pt x="4282565" y="6552148"/>
                  <a:pt x="3974415" y="6629718"/>
                </a:cubicBezTo>
                <a:cubicBezTo>
                  <a:pt x="3666265" y="6707288"/>
                  <a:pt x="3770353" y="6597473"/>
                  <a:pt x="3608189" y="6629718"/>
                </a:cubicBezTo>
                <a:cubicBezTo>
                  <a:pt x="3446025" y="6661963"/>
                  <a:pt x="2958173" y="6567006"/>
                  <a:pt x="2793040" y="6629718"/>
                </a:cubicBezTo>
                <a:cubicBezTo>
                  <a:pt x="2627907" y="6692430"/>
                  <a:pt x="2665886" y="6615510"/>
                  <a:pt x="2539045" y="6629718"/>
                </a:cubicBezTo>
                <a:cubicBezTo>
                  <a:pt x="2412204" y="6643926"/>
                  <a:pt x="2041953" y="6548343"/>
                  <a:pt x="1836126" y="6629718"/>
                </a:cubicBezTo>
                <a:cubicBezTo>
                  <a:pt x="1630299" y="6711093"/>
                  <a:pt x="1385898" y="6547252"/>
                  <a:pt x="1020978" y="6629718"/>
                </a:cubicBezTo>
                <a:cubicBezTo>
                  <a:pt x="656058" y="6712184"/>
                  <a:pt x="540650" y="6603285"/>
                  <a:pt x="288525" y="6629718"/>
                </a:cubicBezTo>
                <a:cubicBezTo>
                  <a:pt x="107556" y="6650145"/>
                  <a:pt x="12671" y="6518305"/>
                  <a:pt x="0" y="6341193"/>
                </a:cubicBezTo>
                <a:cubicBezTo>
                  <a:pt x="-43189" y="6133577"/>
                  <a:pt x="26069" y="6003203"/>
                  <a:pt x="0" y="5912004"/>
                </a:cubicBezTo>
                <a:cubicBezTo>
                  <a:pt x="-26069" y="5820805"/>
                  <a:pt x="23300" y="5591665"/>
                  <a:pt x="0" y="5422288"/>
                </a:cubicBezTo>
                <a:cubicBezTo>
                  <a:pt x="-23300" y="5252911"/>
                  <a:pt x="64141" y="5002142"/>
                  <a:pt x="0" y="4750992"/>
                </a:cubicBezTo>
                <a:cubicBezTo>
                  <a:pt x="-64141" y="4499842"/>
                  <a:pt x="58543" y="4407079"/>
                  <a:pt x="0" y="4140223"/>
                </a:cubicBezTo>
                <a:cubicBezTo>
                  <a:pt x="-58543" y="3873367"/>
                  <a:pt x="9771" y="3917179"/>
                  <a:pt x="0" y="3771560"/>
                </a:cubicBezTo>
                <a:cubicBezTo>
                  <a:pt x="-9771" y="3625941"/>
                  <a:pt x="267" y="3571581"/>
                  <a:pt x="0" y="3402898"/>
                </a:cubicBezTo>
                <a:cubicBezTo>
                  <a:pt x="-267" y="3234215"/>
                  <a:pt x="25975" y="2993729"/>
                  <a:pt x="0" y="2731602"/>
                </a:cubicBezTo>
                <a:cubicBezTo>
                  <a:pt x="-25975" y="2469475"/>
                  <a:pt x="29846" y="2541835"/>
                  <a:pt x="0" y="2362939"/>
                </a:cubicBezTo>
                <a:cubicBezTo>
                  <a:pt x="-29846" y="2184043"/>
                  <a:pt x="3697" y="2132498"/>
                  <a:pt x="0" y="1994277"/>
                </a:cubicBezTo>
                <a:cubicBezTo>
                  <a:pt x="-3697" y="1856056"/>
                  <a:pt x="5938" y="1680029"/>
                  <a:pt x="0" y="1383508"/>
                </a:cubicBezTo>
                <a:cubicBezTo>
                  <a:pt x="-5938" y="1086987"/>
                  <a:pt x="90939" y="548885"/>
                  <a:pt x="0" y="288525"/>
                </a:cubicBezTo>
                <a:close/>
              </a:path>
              <a:path w="11800114" h="6629718" stroke="0" extrusionOk="0">
                <a:moveTo>
                  <a:pt x="0" y="288525"/>
                </a:moveTo>
                <a:cubicBezTo>
                  <a:pt x="-20436" y="116571"/>
                  <a:pt x="99138" y="11274"/>
                  <a:pt x="288525" y="0"/>
                </a:cubicBezTo>
                <a:cubicBezTo>
                  <a:pt x="556391" y="-30944"/>
                  <a:pt x="824595" y="49462"/>
                  <a:pt x="1103674" y="0"/>
                </a:cubicBezTo>
                <a:cubicBezTo>
                  <a:pt x="1382753" y="-49462"/>
                  <a:pt x="1483720" y="49643"/>
                  <a:pt x="1582131" y="0"/>
                </a:cubicBezTo>
                <a:cubicBezTo>
                  <a:pt x="1680542" y="-49643"/>
                  <a:pt x="1797783" y="38800"/>
                  <a:pt x="1948357" y="0"/>
                </a:cubicBezTo>
                <a:cubicBezTo>
                  <a:pt x="2098931" y="-38800"/>
                  <a:pt x="2433090" y="68387"/>
                  <a:pt x="2651275" y="0"/>
                </a:cubicBezTo>
                <a:cubicBezTo>
                  <a:pt x="2869460" y="-68387"/>
                  <a:pt x="2986145" y="40402"/>
                  <a:pt x="3129732" y="0"/>
                </a:cubicBezTo>
                <a:cubicBezTo>
                  <a:pt x="3273319" y="-40402"/>
                  <a:pt x="3589849" y="16157"/>
                  <a:pt x="3944881" y="0"/>
                </a:cubicBezTo>
                <a:cubicBezTo>
                  <a:pt x="4299913" y="-16157"/>
                  <a:pt x="4160702" y="32475"/>
                  <a:pt x="4311107" y="0"/>
                </a:cubicBezTo>
                <a:cubicBezTo>
                  <a:pt x="4461512" y="-32475"/>
                  <a:pt x="4896068" y="56382"/>
                  <a:pt x="5126256" y="0"/>
                </a:cubicBezTo>
                <a:cubicBezTo>
                  <a:pt x="5356444" y="-56382"/>
                  <a:pt x="5298708" y="20368"/>
                  <a:pt x="5380252" y="0"/>
                </a:cubicBezTo>
                <a:cubicBezTo>
                  <a:pt x="5461796" y="-20368"/>
                  <a:pt x="5793530" y="54488"/>
                  <a:pt x="5970940" y="0"/>
                </a:cubicBezTo>
                <a:cubicBezTo>
                  <a:pt x="6148350" y="-54488"/>
                  <a:pt x="6428660" y="33236"/>
                  <a:pt x="6561627" y="0"/>
                </a:cubicBezTo>
                <a:cubicBezTo>
                  <a:pt x="6694594" y="-33236"/>
                  <a:pt x="6850524" y="24118"/>
                  <a:pt x="7040084" y="0"/>
                </a:cubicBezTo>
                <a:cubicBezTo>
                  <a:pt x="7229644" y="-24118"/>
                  <a:pt x="7485639" y="28251"/>
                  <a:pt x="7855233" y="0"/>
                </a:cubicBezTo>
                <a:cubicBezTo>
                  <a:pt x="8224827" y="-28251"/>
                  <a:pt x="8309562" y="17546"/>
                  <a:pt x="8670382" y="0"/>
                </a:cubicBezTo>
                <a:cubicBezTo>
                  <a:pt x="9031202" y="-17546"/>
                  <a:pt x="8871345" y="36620"/>
                  <a:pt x="9036608" y="0"/>
                </a:cubicBezTo>
                <a:cubicBezTo>
                  <a:pt x="9201871" y="-36620"/>
                  <a:pt x="9457000" y="58131"/>
                  <a:pt x="9627296" y="0"/>
                </a:cubicBezTo>
                <a:cubicBezTo>
                  <a:pt x="9797592" y="-58131"/>
                  <a:pt x="10071204" y="14892"/>
                  <a:pt x="10442444" y="0"/>
                </a:cubicBezTo>
                <a:cubicBezTo>
                  <a:pt x="10813684" y="-14892"/>
                  <a:pt x="11205137" y="32993"/>
                  <a:pt x="11511589" y="0"/>
                </a:cubicBezTo>
                <a:cubicBezTo>
                  <a:pt x="11669040" y="3392"/>
                  <a:pt x="11823846" y="146812"/>
                  <a:pt x="11800114" y="288525"/>
                </a:cubicBezTo>
                <a:cubicBezTo>
                  <a:pt x="11817231" y="436748"/>
                  <a:pt x="11792474" y="540383"/>
                  <a:pt x="11800114" y="717714"/>
                </a:cubicBezTo>
                <a:cubicBezTo>
                  <a:pt x="11807754" y="895045"/>
                  <a:pt x="11752913" y="1011252"/>
                  <a:pt x="11800114" y="1267957"/>
                </a:cubicBezTo>
                <a:cubicBezTo>
                  <a:pt x="11847315" y="1524662"/>
                  <a:pt x="11771424" y="1523896"/>
                  <a:pt x="11800114" y="1697146"/>
                </a:cubicBezTo>
                <a:cubicBezTo>
                  <a:pt x="11828804" y="1870396"/>
                  <a:pt x="11745480" y="1983361"/>
                  <a:pt x="11800114" y="2247388"/>
                </a:cubicBezTo>
                <a:cubicBezTo>
                  <a:pt x="11854748" y="2511415"/>
                  <a:pt x="11791689" y="2531440"/>
                  <a:pt x="11800114" y="2616051"/>
                </a:cubicBezTo>
                <a:cubicBezTo>
                  <a:pt x="11808539" y="2700662"/>
                  <a:pt x="11759113" y="2812079"/>
                  <a:pt x="11800114" y="2984713"/>
                </a:cubicBezTo>
                <a:cubicBezTo>
                  <a:pt x="11841115" y="3157347"/>
                  <a:pt x="11756378" y="3343457"/>
                  <a:pt x="11800114" y="3534956"/>
                </a:cubicBezTo>
                <a:cubicBezTo>
                  <a:pt x="11843850" y="3726455"/>
                  <a:pt x="11788053" y="3868688"/>
                  <a:pt x="11800114" y="3964145"/>
                </a:cubicBezTo>
                <a:cubicBezTo>
                  <a:pt x="11812175" y="4059602"/>
                  <a:pt x="11738701" y="4363436"/>
                  <a:pt x="11800114" y="4574914"/>
                </a:cubicBezTo>
                <a:cubicBezTo>
                  <a:pt x="11861527" y="4786392"/>
                  <a:pt x="11759056" y="4828023"/>
                  <a:pt x="11800114" y="5004104"/>
                </a:cubicBezTo>
                <a:cubicBezTo>
                  <a:pt x="11841172" y="5180185"/>
                  <a:pt x="11732086" y="5332314"/>
                  <a:pt x="11800114" y="5614873"/>
                </a:cubicBezTo>
                <a:cubicBezTo>
                  <a:pt x="11868142" y="5897432"/>
                  <a:pt x="11793014" y="6169656"/>
                  <a:pt x="11800114" y="6341193"/>
                </a:cubicBezTo>
                <a:cubicBezTo>
                  <a:pt x="11821515" y="6463385"/>
                  <a:pt x="11661828" y="6626226"/>
                  <a:pt x="11511589" y="6629718"/>
                </a:cubicBezTo>
                <a:cubicBezTo>
                  <a:pt x="11386330" y="6666751"/>
                  <a:pt x="11234735" y="6610205"/>
                  <a:pt x="11033132" y="6629718"/>
                </a:cubicBezTo>
                <a:cubicBezTo>
                  <a:pt x="10831529" y="6649231"/>
                  <a:pt x="10830956" y="6629217"/>
                  <a:pt x="10666906" y="6629718"/>
                </a:cubicBezTo>
                <a:cubicBezTo>
                  <a:pt x="10502856" y="6630219"/>
                  <a:pt x="10295059" y="6599085"/>
                  <a:pt x="9963988" y="6629718"/>
                </a:cubicBezTo>
                <a:cubicBezTo>
                  <a:pt x="9632917" y="6660351"/>
                  <a:pt x="9780750" y="6606111"/>
                  <a:pt x="9597761" y="6629718"/>
                </a:cubicBezTo>
                <a:cubicBezTo>
                  <a:pt x="9414772" y="6653325"/>
                  <a:pt x="9451054" y="6603403"/>
                  <a:pt x="9343766" y="6629718"/>
                </a:cubicBezTo>
                <a:cubicBezTo>
                  <a:pt x="9236478" y="6656033"/>
                  <a:pt x="9058407" y="6590187"/>
                  <a:pt x="8977539" y="6629718"/>
                </a:cubicBezTo>
                <a:cubicBezTo>
                  <a:pt x="8896671" y="6669249"/>
                  <a:pt x="8721615" y="6600553"/>
                  <a:pt x="8499082" y="6629718"/>
                </a:cubicBezTo>
                <a:cubicBezTo>
                  <a:pt x="8276549" y="6658883"/>
                  <a:pt x="8192148" y="6622799"/>
                  <a:pt x="7908395" y="6629718"/>
                </a:cubicBezTo>
                <a:cubicBezTo>
                  <a:pt x="7624642" y="6636637"/>
                  <a:pt x="7670869" y="6626803"/>
                  <a:pt x="7542168" y="6629718"/>
                </a:cubicBezTo>
                <a:cubicBezTo>
                  <a:pt x="7413467" y="6632633"/>
                  <a:pt x="7074870" y="6619570"/>
                  <a:pt x="6727020" y="6629718"/>
                </a:cubicBezTo>
                <a:cubicBezTo>
                  <a:pt x="6379170" y="6639866"/>
                  <a:pt x="6306687" y="6577500"/>
                  <a:pt x="6136332" y="6629718"/>
                </a:cubicBezTo>
                <a:cubicBezTo>
                  <a:pt x="5965977" y="6681936"/>
                  <a:pt x="5527453" y="6624266"/>
                  <a:pt x="5321183" y="6629718"/>
                </a:cubicBezTo>
                <a:cubicBezTo>
                  <a:pt x="5114913" y="6635170"/>
                  <a:pt x="4867032" y="6619376"/>
                  <a:pt x="4618265" y="6629718"/>
                </a:cubicBezTo>
                <a:cubicBezTo>
                  <a:pt x="4369498" y="6640060"/>
                  <a:pt x="4252837" y="6606657"/>
                  <a:pt x="4139808" y="6629718"/>
                </a:cubicBezTo>
                <a:cubicBezTo>
                  <a:pt x="4026779" y="6652779"/>
                  <a:pt x="3780333" y="6580393"/>
                  <a:pt x="3436890" y="6629718"/>
                </a:cubicBezTo>
                <a:cubicBezTo>
                  <a:pt x="3093447" y="6679043"/>
                  <a:pt x="3215981" y="6626610"/>
                  <a:pt x="3070663" y="6629718"/>
                </a:cubicBezTo>
                <a:cubicBezTo>
                  <a:pt x="2925345" y="6632826"/>
                  <a:pt x="2764846" y="6581062"/>
                  <a:pt x="2479976" y="6629718"/>
                </a:cubicBezTo>
                <a:cubicBezTo>
                  <a:pt x="2195106" y="6678374"/>
                  <a:pt x="2304001" y="6618681"/>
                  <a:pt x="2225980" y="6629718"/>
                </a:cubicBezTo>
                <a:cubicBezTo>
                  <a:pt x="2147959" y="6640755"/>
                  <a:pt x="1767185" y="6594327"/>
                  <a:pt x="1410831" y="6629718"/>
                </a:cubicBezTo>
                <a:cubicBezTo>
                  <a:pt x="1054477" y="6665109"/>
                  <a:pt x="954545" y="6604565"/>
                  <a:pt x="820144" y="6629718"/>
                </a:cubicBezTo>
                <a:cubicBezTo>
                  <a:pt x="685743" y="6654871"/>
                  <a:pt x="457904" y="6624715"/>
                  <a:pt x="288525" y="6629718"/>
                </a:cubicBezTo>
                <a:cubicBezTo>
                  <a:pt x="132083" y="6635920"/>
                  <a:pt x="-2015" y="6508781"/>
                  <a:pt x="0" y="6341193"/>
                </a:cubicBezTo>
                <a:cubicBezTo>
                  <a:pt x="-58622" y="6133947"/>
                  <a:pt x="34881" y="5917106"/>
                  <a:pt x="0" y="5730424"/>
                </a:cubicBezTo>
                <a:cubicBezTo>
                  <a:pt x="-34881" y="5543742"/>
                  <a:pt x="30180" y="5293721"/>
                  <a:pt x="0" y="5119655"/>
                </a:cubicBezTo>
                <a:cubicBezTo>
                  <a:pt x="-30180" y="4945589"/>
                  <a:pt x="16319" y="4706740"/>
                  <a:pt x="0" y="4448359"/>
                </a:cubicBezTo>
                <a:cubicBezTo>
                  <a:pt x="-16319" y="4189978"/>
                  <a:pt x="32734" y="4127162"/>
                  <a:pt x="0" y="3837589"/>
                </a:cubicBezTo>
                <a:cubicBezTo>
                  <a:pt x="-32734" y="3548016"/>
                  <a:pt x="44335" y="3480896"/>
                  <a:pt x="0" y="3166294"/>
                </a:cubicBezTo>
                <a:cubicBezTo>
                  <a:pt x="-44335" y="2851693"/>
                  <a:pt x="29754" y="2769767"/>
                  <a:pt x="0" y="2555524"/>
                </a:cubicBezTo>
                <a:cubicBezTo>
                  <a:pt x="-29754" y="2341281"/>
                  <a:pt x="28843" y="2299110"/>
                  <a:pt x="0" y="2126335"/>
                </a:cubicBezTo>
                <a:cubicBezTo>
                  <a:pt x="-28843" y="1953560"/>
                  <a:pt x="4456" y="1673492"/>
                  <a:pt x="0" y="1515566"/>
                </a:cubicBezTo>
                <a:cubicBezTo>
                  <a:pt x="-4456" y="1357640"/>
                  <a:pt x="23689" y="1143903"/>
                  <a:pt x="0" y="1025850"/>
                </a:cubicBezTo>
                <a:cubicBezTo>
                  <a:pt x="-23689" y="907797"/>
                  <a:pt x="3972" y="533409"/>
                  <a:pt x="0" y="288525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xmlns="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p:pic>
        <p:nvPicPr>
          <p:cNvPr id="6" name="Picture 5" descr="Không có mô tả.">
            <a:extLst>
              <a:ext uri="{FF2B5EF4-FFF2-40B4-BE49-F238E27FC236}">
                <a16:creationId xmlns:a16="http://schemas.microsoft.com/office/drawing/2014/main" xmlns="" id="{2FA1930A-663F-4B4B-AE7A-3A387ABAC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932757" y="410813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FCE261F2-A13F-4B1E-B5E2-611DD201FB19}"/>
              </a:ext>
            </a:extLst>
          </p:cNvPr>
          <p:cNvSpPr/>
          <p:nvPr/>
        </p:nvSpPr>
        <p:spPr>
          <a:xfrm>
            <a:off x="1110489" y="1441538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3</a:t>
            </a:r>
            <a:endParaRPr lang="vi-VN" sz="3200" b="1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xmlns="" id="{E7107DEB-3E87-4450-BF0D-C39AB3AE1BD2}"/>
              </a:ext>
            </a:extLst>
          </p:cNvPr>
          <p:cNvSpPr txBox="1"/>
          <p:nvPr/>
        </p:nvSpPr>
        <p:spPr>
          <a:xfrm>
            <a:off x="1547812" y="1441538"/>
            <a:ext cx="4453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 sz="24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Cửa hàng có 40 bông cúc. Cô bán hàng đã bó hoa cúc thành các bó, mỗi bó 5 bông. Hỏi có bao nhiêu bó hoa cúc?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xmlns="" id="{5B3F41A7-6785-4DA6-9B15-FB55A7BBF458}"/>
              </a:ext>
            </a:extLst>
          </p:cNvPr>
          <p:cNvSpPr txBox="1"/>
          <p:nvPr/>
        </p:nvSpPr>
        <p:spPr>
          <a:xfrm>
            <a:off x="7986983" y="995247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xmlns="" id="{2166057E-FBAC-49AC-9B6E-9B97CFB8FDE2}"/>
              </a:ext>
            </a:extLst>
          </p:cNvPr>
          <p:cNvSpPr txBox="1"/>
          <p:nvPr/>
        </p:nvSpPr>
        <p:spPr>
          <a:xfrm>
            <a:off x="5889546" y="1617250"/>
            <a:ext cx="5176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 số bó hoa cúc là: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8DA5F1A9-FFB9-4C67-AEC9-0F760B7C0D8F}"/>
              </a:ext>
            </a:extLst>
          </p:cNvPr>
          <p:cNvSpPr txBox="1"/>
          <p:nvPr/>
        </p:nvSpPr>
        <p:spPr>
          <a:xfrm>
            <a:off x="5889546" y="2144434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40 : 5 = 8 (bó)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8617E3ED-43F0-40F2-AD82-7EF0583F8630}"/>
              </a:ext>
            </a:extLst>
          </p:cNvPr>
          <p:cNvSpPr txBox="1"/>
          <p:nvPr/>
        </p:nvSpPr>
        <p:spPr>
          <a:xfrm>
            <a:off x="7248408" y="2667654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Đáp số</a:t>
            </a:r>
            <a:r>
              <a:rPr lang="vi-VN" sz="280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8 bó hoa cúc.</a:t>
            </a:r>
            <a:endParaRPr lang="vi-VN" sz="2800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CD2CAC7-0622-43E1-8F06-A21ED075BA7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3360" y="3378315"/>
            <a:ext cx="7074992" cy="306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262</Words>
  <Application>Microsoft Office PowerPoint</Application>
  <PresentationFormat>Custom</PresentationFormat>
  <Paragraphs>64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自定义设计方案</vt:lpstr>
      <vt:lpstr>第一PPT，www.1ppt.com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13</cp:revision>
  <dcterms:created xsi:type="dcterms:W3CDTF">2021-07-09T06:30:31Z</dcterms:created>
  <dcterms:modified xsi:type="dcterms:W3CDTF">2023-02-10T00:47:42Z</dcterms:modified>
</cp:coreProperties>
</file>