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83" r:id="rId3"/>
  </p:sldMasterIdLst>
  <p:notesMasterIdLst>
    <p:notesMasterId r:id="rId15"/>
  </p:notesMasterIdLst>
  <p:sldIdLst>
    <p:sldId id="11088420" r:id="rId4"/>
    <p:sldId id="11088421" r:id="rId5"/>
    <p:sldId id="11088392" r:id="rId6"/>
    <p:sldId id="11088422" r:id="rId7"/>
    <p:sldId id="11088406" r:id="rId8"/>
    <p:sldId id="11088414" r:id="rId9"/>
    <p:sldId id="11088415" r:id="rId10"/>
    <p:sldId id="11088413" r:id="rId11"/>
    <p:sldId id="11088398" r:id="rId12"/>
    <p:sldId id="11088416" r:id="rId13"/>
    <p:sldId id="1108841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A70F956-FC7D-4434-9D9E-CC985997F4E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SimSun" panose="02010600030101010101" pitchFamily="2" charset="-122"/>
                <a:cs typeface="+mn-cs"/>
              </a:r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tags" Target="../tags/tag3.xml"/><Relationship Id="rId7" Type="http://schemas.openxmlformats.org/officeDocument/2006/relationships/image" Target="../media/image31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slideMaster" Target="../slideMasters/slideMaster2.xml"/><Relationship Id="rId9" Type="http://schemas.openxmlformats.org/officeDocument/2006/relationships/image" Target="../media/image33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5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3.png"/><Relationship Id="rId5" Type="http://schemas.openxmlformats.org/officeDocument/2006/relationships/image" Target="../media/image40.png"/><Relationship Id="rId4" Type="http://schemas.openxmlformats.org/officeDocument/2006/relationships/image" Target="../media/image52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5.png"/><Relationship Id="rId4" Type="http://schemas.openxmlformats.org/officeDocument/2006/relationships/image" Target="../media/image54.jpeg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13" Type="http://schemas.openxmlformats.org/officeDocument/2006/relationships/image" Target="../media/image65.png"/><Relationship Id="rId3" Type="http://schemas.openxmlformats.org/officeDocument/2006/relationships/image" Target="../media/image42.png"/><Relationship Id="rId7" Type="http://schemas.openxmlformats.org/officeDocument/2006/relationships/image" Target="../media/image60.png"/><Relationship Id="rId12" Type="http://schemas.openxmlformats.org/officeDocument/2006/relationships/image" Target="../media/image64.png"/><Relationship Id="rId2" Type="http://schemas.openxmlformats.org/officeDocument/2006/relationships/image" Target="../media/image56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9.png"/><Relationship Id="rId11" Type="http://schemas.openxmlformats.org/officeDocument/2006/relationships/image" Target="../media/image63.png"/><Relationship Id="rId5" Type="http://schemas.openxmlformats.org/officeDocument/2006/relationships/image" Target="../media/image58.png"/><Relationship Id="rId10" Type="http://schemas.openxmlformats.org/officeDocument/2006/relationships/image" Target="../media/image4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Relationship Id="rId14" Type="http://schemas.openxmlformats.org/officeDocument/2006/relationships/image" Target="../media/image23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sv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6.GI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.svg"/><Relationship Id="rId4" Type="http://schemas.openxmlformats.org/officeDocument/2006/relationships/image" Target="../media/image2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1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7444" y="3178647"/>
            <a:ext cx="12209444" cy="3679353"/>
          </a:xfrm>
          <a:prstGeom prst="rect">
            <a:avLst/>
          </a:prstGeom>
        </p:spPr>
      </p:pic>
      <p:pic>
        <p:nvPicPr>
          <p:cNvPr id="8" name="1"/>
          <p:cNvPicPr>
            <a:picLocks noChangeAspect="1"/>
          </p:cNvPicPr>
          <p:nvPr userDrawn="1"/>
        </p:nvPicPr>
        <p:blipFill>
          <a:blip r:embed="rId3" cstate="screen"/>
          <a:stretch>
            <a:fillRect/>
          </a:stretch>
        </p:blipFill>
        <p:spPr>
          <a:xfrm>
            <a:off x="2038979" y="2601144"/>
            <a:ext cx="4906376" cy="3980824"/>
          </a:xfrm>
          <a:prstGeom prst="rect">
            <a:avLst/>
          </a:prstGeom>
        </p:spPr>
      </p:pic>
      <p:pic>
        <p:nvPicPr>
          <p:cNvPr id="9" name="19"/>
          <p:cNvPicPr>
            <a:picLocks noChangeAspect="1"/>
          </p:cNvPicPr>
          <p:nvPr userDrawn="1"/>
        </p:nvPicPr>
        <p:blipFill>
          <a:blip r:embed="rId4" cstate="screen"/>
          <a:stretch>
            <a:fillRect/>
          </a:stretch>
        </p:blipFill>
        <p:spPr>
          <a:xfrm flipH="1">
            <a:off x="8559037" y="4084497"/>
            <a:ext cx="3773430" cy="2705180"/>
          </a:xfrm>
          <a:prstGeom prst="rect">
            <a:avLst/>
          </a:prstGeom>
        </p:spPr>
      </p:pic>
      <p:pic>
        <p:nvPicPr>
          <p:cNvPr id="10" name="55"/>
          <p:cNvPicPr>
            <a:picLocks noChangeAspect="1"/>
          </p:cNvPicPr>
          <p:nvPr userDrawn="1"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857532" y="-215471"/>
            <a:ext cx="9803219" cy="3679353"/>
          </a:xfrm>
          <a:prstGeom prst="rect">
            <a:avLst/>
          </a:prstGeom>
        </p:spPr>
      </p:pic>
      <p:grpSp>
        <p:nvGrpSpPr>
          <p:cNvPr id="11" name="57"/>
          <p:cNvGrpSpPr/>
          <p:nvPr userDrawn="1"/>
        </p:nvGrpSpPr>
        <p:grpSpPr>
          <a:xfrm>
            <a:off x="6756819" y="3169720"/>
            <a:ext cx="804180" cy="374559"/>
            <a:chOff x="217691" y="6414967"/>
            <a:chExt cx="804180" cy="374559"/>
          </a:xfrm>
        </p:grpSpPr>
        <p:grpSp>
          <p:nvGrpSpPr>
            <p:cNvPr id="12" name="Group 4"/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8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9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0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21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  <p:grpSp>
          <p:nvGrpSpPr>
            <p:cNvPr id="13" name="Group 4"/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4" name="Freeform 5"/>
              <p:cNvSpPr/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5" name="Freeform 6"/>
              <p:cNvSpPr/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6" name="Freeform 7"/>
              <p:cNvSpPr/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  <p:sp>
            <p:nvSpPr>
              <p:cNvPr id="17" name="Freeform 8"/>
              <p:cNvSpPr/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ea typeface="等线" panose="02010600030101010101" pitchFamily="2" charset="-122"/>
                  <a:cs typeface="+mn-cs"/>
                  <a:sym typeface="+mn-lt"/>
                </a:endParaRPr>
              </a:p>
            </p:txBody>
          </p:sp>
        </p:grpSp>
      </p:grpSp>
      <p:pic>
        <p:nvPicPr>
          <p:cNvPr id="22" name="69"/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7222131" y="450639"/>
            <a:ext cx="4465329" cy="2328677"/>
          </a:xfrm>
          <a:prstGeom prst="rect">
            <a:avLst/>
          </a:prstGeom>
        </p:spPr>
      </p:pic>
      <p:sp>
        <p:nvSpPr>
          <p:cNvPr id="23" name="Rectangle 22"/>
          <p:cNvSpPr/>
          <p:nvPr userDrawn="1"/>
        </p:nvSpPr>
        <p:spPr>
          <a:xfrm>
            <a:off x="1935999" y="1050116"/>
            <a:ext cx="7329805" cy="15684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Môn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Arial-Rounded" panose="020B0500000000000000" pitchFamily="34" charset="0"/>
                <a:ea typeface="等线" panose="02010600030101010101" pitchFamily="2" charset="-122"/>
                <a:cs typeface="Arial-Rounded" panose="020B0500000000000000" pitchFamily="34" charset="0"/>
                <a:sym typeface="+mn-lt"/>
              </a:rPr>
              <a:t>Toán</a:t>
            </a:r>
            <a:endParaRPr kumimoji="0" lang="en-US" altLang="zh-CN" sz="4800" b="1" i="1" u="none" strike="noStrike" kern="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Arial-Rounded" panose="020B0500000000000000" pitchFamily="34" charset="0"/>
              <a:ea typeface="等线" panose="02010600030101010101" pitchFamily="2" charset="-122"/>
              <a:cs typeface="Arial-Rounded" panose="020B0500000000000000" pitchFamily="34" charset="0"/>
              <a:sym typeface="+mn-lt"/>
            </a:endParaRPr>
          </a:p>
        </p:txBody>
      </p:sp>
      <p:pic>
        <p:nvPicPr>
          <p:cNvPr id="25" name="Picture 9" descr="E:\0000000我图PPT\00001PNG素材\儿童卡通\tr.png"/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10" y="5065472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 userDrawn="1"/>
        </p:nvSpPr>
        <p:spPr>
          <a:xfrm>
            <a:off x="1601226" y="6533239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/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rgbClr val="FFC00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00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2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TRÒ CHƠI</a:t>
            </a:r>
          </a:p>
        </p:txBody>
      </p:sp>
      <p:grpSp>
        <p:nvGrpSpPr>
          <p:cNvPr id="21" name="Google Shape;769;p31"/>
          <p:cNvGrpSpPr/>
          <p:nvPr userDrawn="1"/>
        </p:nvGrpSpPr>
        <p:grpSpPr>
          <a:xfrm>
            <a:off x="7976030" y="2989410"/>
            <a:ext cx="2842230" cy="2927642"/>
            <a:chOff x="5641385" y="2381306"/>
            <a:chExt cx="2599446" cy="2521829"/>
          </a:xfrm>
        </p:grpSpPr>
        <p:sp>
          <p:nvSpPr>
            <p:cNvPr id="22" name="Google Shape;770;p31"/>
            <p:cNvSpPr/>
            <p:nvPr/>
          </p:nvSpPr>
          <p:spPr>
            <a:xfrm>
              <a:off x="5715495" y="4459755"/>
              <a:ext cx="2364987" cy="361232"/>
            </a:xfrm>
            <a:custGeom>
              <a:avLst/>
              <a:gdLst/>
              <a:ahLst/>
              <a:cxnLst/>
              <a:rect l="l" t="t" r="r" b="b"/>
              <a:pathLst>
                <a:path w="38516" h="5883" extrusionOk="0">
                  <a:moveTo>
                    <a:pt x="19191" y="1"/>
                  </a:moveTo>
                  <a:cubicBezTo>
                    <a:pt x="8537" y="1"/>
                    <a:pt x="0" y="1379"/>
                    <a:pt x="0" y="2925"/>
                  </a:cubicBezTo>
                  <a:cubicBezTo>
                    <a:pt x="0" y="4471"/>
                    <a:pt x="8537" y="5882"/>
                    <a:pt x="19191" y="5882"/>
                  </a:cubicBezTo>
                  <a:cubicBezTo>
                    <a:pt x="29811" y="5882"/>
                    <a:pt x="38516" y="4471"/>
                    <a:pt x="38516" y="2925"/>
                  </a:cubicBezTo>
                  <a:cubicBezTo>
                    <a:pt x="38516" y="1379"/>
                    <a:pt x="29811" y="1"/>
                    <a:pt x="1919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3" name="Google Shape;771;p31"/>
            <p:cNvGrpSpPr/>
            <p:nvPr/>
          </p:nvGrpSpPr>
          <p:grpSpPr>
            <a:xfrm flipH="1">
              <a:off x="6793275" y="3690844"/>
              <a:ext cx="1447557" cy="1002468"/>
              <a:chOff x="4799733" y="3457797"/>
              <a:chExt cx="2301388" cy="1593766"/>
            </a:xfrm>
          </p:grpSpPr>
          <p:sp>
            <p:nvSpPr>
              <p:cNvPr id="78" name="Google Shape;772;p31"/>
              <p:cNvSpPr/>
              <p:nvPr/>
            </p:nvSpPr>
            <p:spPr>
              <a:xfrm>
                <a:off x="5512937" y="4441437"/>
                <a:ext cx="134693" cy="122202"/>
              </a:xfrm>
              <a:custGeom>
                <a:avLst/>
                <a:gdLst/>
                <a:ahLst/>
                <a:cxnLst/>
                <a:rect l="l" t="t" r="r" b="b"/>
                <a:pathLst>
                  <a:path w="2437" h="2211" extrusionOk="0">
                    <a:moveTo>
                      <a:pt x="1" y="1"/>
                    </a:moveTo>
                    <a:lnTo>
                      <a:pt x="1" y="715"/>
                    </a:lnTo>
                    <a:lnTo>
                      <a:pt x="1" y="1271"/>
                    </a:lnTo>
                    <a:lnTo>
                      <a:pt x="1" y="2211"/>
                    </a:lnTo>
                    <a:lnTo>
                      <a:pt x="2436" y="1112"/>
                    </a:lnTo>
                    <a:lnTo>
                      <a:pt x="1" y="1"/>
                    </a:ln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73;p31"/>
              <p:cNvSpPr/>
              <p:nvPr/>
            </p:nvSpPr>
            <p:spPr>
              <a:xfrm>
                <a:off x="5671673" y="4450943"/>
                <a:ext cx="91527" cy="79091"/>
              </a:xfrm>
              <a:custGeom>
                <a:avLst/>
                <a:gdLst/>
                <a:ahLst/>
                <a:cxnLst/>
                <a:rect l="l" t="t" r="r" b="b"/>
                <a:pathLst>
                  <a:path w="1656" h="1431" extrusionOk="0">
                    <a:moveTo>
                      <a:pt x="1" y="1"/>
                    </a:moveTo>
                    <a:lnTo>
                      <a:pt x="1" y="1430"/>
                    </a:lnTo>
                    <a:lnTo>
                      <a:pt x="1655" y="1430"/>
                    </a:lnTo>
                    <a:lnTo>
                      <a:pt x="1655" y="1"/>
                    </a:lnTo>
                    <a:close/>
                  </a:path>
                </a:pathLst>
              </a:custGeom>
              <a:solidFill>
                <a:srgbClr val="F9CF7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774;p31"/>
              <p:cNvSpPr/>
              <p:nvPr/>
            </p:nvSpPr>
            <p:spPr>
              <a:xfrm>
                <a:off x="5670236" y="4448014"/>
                <a:ext cx="92246" cy="80528"/>
              </a:xfrm>
              <a:custGeom>
                <a:avLst/>
                <a:gdLst/>
                <a:ahLst/>
                <a:cxnLst/>
                <a:rect l="l" t="t" r="r" b="b"/>
                <a:pathLst>
                  <a:path w="1669" h="1457" extrusionOk="0">
                    <a:moveTo>
                      <a:pt x="239" y="1"/>
                    </a:moveTo>
                    <a:cubicBezTo>
                      <a:pt x="146" y="1"/>
                      <a:pt x="80" y="14"/>
                      <a:pt x="53" y="27"/>
                    </a:cubicBezTo>
                    <a:cubicBezTo>
                      <a:pt x="14" y="40"/>
                      <a:pt x="0" y="54"/>
                      <a:pt x="0" y="93"/>
                    </a:cubicBezTo>
                    <a:cubicBezTo>
                      <a:pt x="0" y="120"/>
                      <a:pt x="14" y="146"/>
                      <a:pt x="40" y="160"/>
                    </a:cubicBezTo>
                    <a:cubicBezTo>
                      <a:pt x="80" y="173"/>
                      <a:pt x="120" y="173"/>
                      <a:pt x="186" y="173"/>
                    </a:cubicBezTo>
                    <a:cubicBezTo>
                      <a:pt x="225" y="186"/>
                      <a:pt x="265" y="186"/>
                      <a:pt x="292" y="199"/>
                    </a:cubicBezTo>
                    <a:cubicBezTo>
                      <a:pt x="305" y="212"/>
                      <a:pt x="345" y="239"/>
                      <a:pt x="371" y="292"/>
                    </a:cubicBezTo>
                    <a:lnTo>
                      <a:pt x="689" y="729"/>
                    </a:lnTo>
                    <a:lnTo>
                      <a:pt x="636" y="795"/>
                    </a:lnTo>
                    <a:lnTo>
                      <a:pt x="596" y="861"/>
                    </a:lnTo>
                    <a:lnTo>
                      <a:pt x="517" y="954"/>
                    </a:lnTo>
                    <a:cubicBezTo>
                      <a:pt x="490" y="993"/>
                      <a:pt x="450" y="1046"/>
                      <a:pt x="398" y="1126"/>
                    </a:cubicBezTo>
                    <a:cubicBezTo>
                      <a:pt x="371" y="1139"/>
                      <a:pt x="358" y="1152"/>
                      <a:pt x="331" y="1165"/>
                    </a:cubicBezTo>
                    <a:cubicBezTo>
                      <a:pt x="318" y="1179"/>
                      <a:pt x="292" y="1179"/>
                      <a:pt x="265" y="1192"/>
                    </a:cubicBezTo>
                    <a:cubicBezTo>
                      <a:pt x="212" y="1192"/>
                      <a:pt x="173" y="1205"/>
                      <a:pt x="133" y="1218"/>
                    </a:cubicBezTo>
                    <a:cubicBezTo>
                      <a:pt x="93" y="1232"/>
                      <a:pt x="80" y="1245"/>
                      <a:pt x="80" y="1285"/>
                    </a:cubicBezTo>
                    <a:cubicBezTo>
                      <a:pt x="80" y="1298"/>
                      <a:pt x="80" y="1324"/>
                      <a:pt x="80" y="1337"/>
                    </a:cubicBezTo>
                    <a:cubicBezTo>
                      <a:pt x="93" y="1337"/>
                      <a:pt x="106" y="1351"/>
                      <a:pt x="120" y="1351"/>
                    </a:cubicBezTo>
                    <a:cubicBezTo>
                      <a:pt x="133" y="1364"/>
                      <a:pt x="146" y="1364"/>
                      <a:pt x="159" y="1364"/>
                    </a:cubicBezTo>
                    <a:lnTo>
                      <a:pt x="556" y="1364"/>
                    </a:lnTo>
                    <a:cubicBezTo>
                      <a:pt x="570" y="1364"/>
                      <a:pt x="583" y="1377"/>
                      <a:pt x="609" y="1377"/>
                    </a:cubicBezTo>
                    <a:lnTo>
                      <a:pt x="675" y="1377"/>
                    </a:lnTo>
                    <a:cubicBezTo>
                      <a:pt x="702" y="1377"/>
                      <a:pt x="728" y="1364"/>
                      <a:pt x="755" y="1364"/>
                    </a:cubicBezTo>
                    <a:cubicBezTo>
                      <a:pt x="781" y="1351"/>
                      <a:pt x="808" y="1324"/>
                      <a:pt x="808" y="1298"/>
                    </a:cubicBezTo>
                    <a:cubicBezTo>
                      <a:pt x="808" y="1285"/>
                      <a:pt x="795" y="1258"/>
                      <a:pt x="781" y="1245"/>
                    </a:cubicBezTo>
                    <a:cubicBezTo>
                      <a:pt x="768" y="1218"/>
                      <a:pt x="715" y="1218"/>
                      <a:pt x="662" y="1218"/>
                    </a:cubicBezTo>
                    <a:cubicBezTo>
                      <a:pt x="636" y="1218"/>
                      <a:pt x="609" y="1205"/>
                      <a:pt x="609" y="1205"/>
                    </a:cubicBezTo>
                    <a:cubicBezTo>
                      <a:pt x="609" y="1192"/>
                      <a:pt x="596" y="1192"/>
                      <a:pt x="596" y="1179"/>
                    </a:cubicBezTo>
                    <a:cubicBezTo>
                      <a:pt x="596" y="1179"/>
                      <a:pt x="609" y="1152"/>
                      <a:pt x="623" y="1139"/>
                    </a:cubicBezTo>
                    <a:cubicBezTo>
                      <a:pt x="636" y="1112"/>
                      <a:pt x="649" y="1099"/>
                      <a:pt x="662" y="1086"/>
                    </a:cubicBezTo>
                    <a:cubicBezTo>
                      <a:pt x="689" y="1046"/>
                      <a:pt x="702" y="1020"/>
                      <a:pt x="728" y="993"/>
                    </a:cubicBezTo>
                    <a:cubicBezTo>
                      <a:pt x="742" y="980"/>
                      <a:pt x="768" y="940"/>
                      <a:pt x="808" y="887"/>
                    </a:cubicBezTo>
                    <a:cubicBezTo>
                      <a:pt x="834" y="927"/>
                      <a:pt x="861" y="967"/>
                      <a:pt x="887" y="1007"/>
                    </a:cubicBezTo>
                    <a:cubicBezTo>
                      <a:pt x="914" y="1033"/>
                      <a:pt x="940" y="1073"/>
                      <a:pt x="967" y="1112"/>
                    </a:cubicBezTo>
                    <a:cubicBezTo>
                      <a:pt x="980" y="1139"/>
                      <a:pt x="1006" y="1165"/>
                      <a:pt x="1020" y="1192"/>
                    </a:cubicBezTo>
                    <a:cubicBezTo>
                      <a:pt x="1033" y="1218"/>
                      <a:pt x="1046" y="1232"/>
                      <a:pt x="1046" y="1245"/>
                    </a:cubicBezTo>
                    <a:cubicBezTo>
                      <a:pt x="1046" y="1258"/>
                      <a:pt x="1033" y="1271"/>
                      <a:pt x="1033" y="1285"/>
                    </a:cubicBezTo>
                    <a:lnTo>
                      <a:pt x="993" y="1285"/>
                    </a:lnTo>
                    <a:cubicBezTo>
                      <a:pt x="967" y="1298"/>
                      <a:pt x="953" y="1311"/>
                      <a:pt x="953" y="1324"/>
                    </a:cubicBezTo>
                    <a:cubicBezTo>
                      <a:pt x="940" y="1337"/>
                      <a:pt x="940" y="1351"/>
                      <a:pt x="940" y="1364"/>
                    </a:cubicBezTo>
                    <a:cubicBezTo>
                      <a:pt x="940" y="1377"/>
                      <a:pt x="953" y="1404"/>
                      <a:pt x="967" y="1430"/>
                    </a:cubicBezTo>
                    <a:cubicBezTo>
                      <a:pt x="993" y="1443"/>
                      <a:pt x="1033" y="1457"/>
                      <a:pt x="1086" y="1457"/>
                    </a:cubicBezTo>
                    <a:lnTo>
                      <a:pt x="1536" y="1457"/>
                    </a:lnTo>
                    <a:cubicBezTo>
                      <a:pt x="1575" y="1457"/>
                      <a:pt x="1602" y="1457"/>
                      <a:pt x="1628" y="1443"/>
                    </a:cubicBezTo>
                    <a:cubicBezTo>
                      <a:pt x="1655" y="1443"/>
                      <a:pt x="1668" y="1417"/>
                      <a:pt x="1668" y="1377"/>
                    </a:cubicBezTo>
                    <a:cubicBezTo>
                      <a:pt x="1668" y="1351"/>
                      <a:pt x="1655" y="1337"/>
                      <a:pt x="1628" y="1324"/>
                    </a:cubicBezTo>
                    <a:cubicBezTo>
                      <a:pt x="1615" y="1311"/>
                      <a:pt x="1589" y="1298"/>
                      <a:pt x="1549" y="1298"/>
                    </a:cubicBezTo>
                    <a:lnTo>
                      <a:pt x="1456" y="1298"/>
                    </a:lnTo>
                    <a:cubicBezTo>
                      <a:pt x="1430" y="1298"/>
                      <a:pt x="1403" y="1285"/>
                      <a:pt x="1364" y="1271"/>
                    </a:cubicBezTo>
                    <a:cubicBezTo>
                      <a:pt x="1350" y="1271"/>
                      <a:pt x="1337" y="1258"/>
                      <a:pt x="1324" y="1245"/>
                    </a:cubicBezTo>
                    <a:cubicBezTo>
                      <a:pt x="1311" y="1232"/>
                      <a:pt x="1284" y="1205"/>
                      <a:pt x="1245" y="1165"/>
                    </a:cubicBezTo>
                    <a:cubicBezTo>
                      <a:pt x="1218" y="1126"/>
                      <a:pt x="1178" y="1073"/>
                      <a:pt x="1125" y="1007"/>
                    </a:cubicBezTo>
                    <a:cubicBezTo>
                      <a:pt x="1073" y="927"/>
                      <a:pt x="1006" y="835"/>
                      <a:pt x="927" y="729"/>
                    </a:cubicBezTo>
                    <a:cubicBezTo>
                      <a:pt x="967" y="676"/>
                      <a:pt x="1006" y="610"/>
                      <a:pt x="1046" y="557"/>
                    </a:cubicBezTo>
                    <a:cubicBezTo>
                      <a:pt x="1073" y="504"/>
                      <a:pt x="1125" y="451"/>
                      <a:pt x="1165" y="385"/>
                    </a:cubicBezTo>
                    <a:cubicBezTo>
                      <a:pt x="1205" y="345"/>
                      <a:pt x="1245" y="318"/>
                      <a:pt x="1271" y="305"/>
                    </a:cubicBezTo>
                    <a:cubicBezTo>
                      <a:pt x="1298" y="292"/>
                      <a:pt x="1337" y="292"/>
                      <a:pt x="1390" y="292"/>
                    </a:cubicBezTo>
                    <a:cubicBezTo>
                      <a:pt x="1430" y="292"/>
                      <a:pt x="1509" y="279"/>
                      <a:pt x="1589" y="279"/>
                    </a:cubicBezTo>
                    <a:cubicBezTo>
                      <a:pt x="1615" y="279"/>
                      <a:pt x="1628" y="279"/>
                      <a:pt x="1642" y="265"/>
                    </a:cubicBezTo>
                    <a:cubicBezTo>
                      <a:pt x="1655" y="239"/>
                      <a:pt x="1655" y="226"/>
                      <a:pt x="1655" y="212"/>
                    </a:cubicBezTo>
                    <a:cubicBezTo>
                      <a:pt x="1655" y="146"/>
                      <a:pt x="1642" y="120"/>
                      <a:pt x="1589" y="120"/>
                    </a:cubicBezTo>
                    <a:lnTo>
                      <a:pt x="1020" y="120"/>
                    </a:lnTo>
                    <a:cubicBezTo>
                      <a:pt x="980" y="120"/>
                      <a:pt x="953" y="120"/>
                      <a:pt x="927" y="133"/>
                    </a:cubicBezTo>
                    <a:cubicBezTo>
                      <a:pt x="900" y="146"/>
                      <a:pt x="887" y="173"/>
                      <a:pt x="887" y="212"/>
                    </a:cubicBezTo>
                    <a:cubicBezTo>
                      <a:pt x="887" y="226"/>
                      <a:pt x="887" y="252"/>
                      <a:pt x="914" y="265"/>
                    </a:cubicBezTo>
                    <a:cubicBezTo>
                      <a:pt x="927" y="265"/>
                      <a:pt x="940" y="279"/>
                      <a:pt x="953" y="279"/>
                    </a:cubicBezTo>
                    <a:cubicBezTo>
                      <a:pt x="953" y="292"/>
                      <a:pt x="967" y="292"/>
                      <a:pt x="967" y="305"/>
                    </a:cubicBezTo>
                    <a:cubicBezTo>
                      <a:pt x="967" y="305"/>
                      <a:pt x="953" y="332"/>
                      <a:pt x="940" y="358"/>
                    </a:cubicBezTo>
                    <a:cubicBezTo>
                      <a:pt x="927" y="385"/>
                      <a:pt x="900" y="411"/>
                      <a:pt x="874" y="451"/>
                    </a:cubicBezTo>
                    <a:lnTo>
                      <a:pt x="808" y="570"/>
                    </a:lnTo>
                    <a:cubicBezTo>
                      <a:pt x="768" y="517"/>
                      <a:pt x="742" y="477"/>
                      <a:pt x="715" y="437"/>
                    </a:cubicBezTo>
                    <a:cubicBezTo>
                      <a:pt x="689" y="398"/>
                      <a:pt x="662" y="371"/>
                      <a:pt x="636" y="332"/>
                    </a:cubicBezTo>
                    <a:cubicBezTo>
                      <a:pt x="623" y="305"/>
                      <a:pt x="596" y="279"/>
                      <a:pt x="596" y="252"/>
                    </a:cubicBezTo>
                    <a:cubicBezTo>
                      <a:pt x="583" y="239"/>
                      <a:pt x="570" y="226"/>
                      <a:pt x="570" y="212"/>
                    </a:cubicBezTo>
                    <a:cubicBezTo>
                      <a:pt x="570" y="199"/>
                      <a:pt x="583" y="186"/>
                      <a:pt x="596" y="186"/>
                    </a:cubicBezTo>
                    <a:lnTo>
                      <a:pt x="662" y="186"/>
                    </a:lnTo>
                    <a:cubicBezTo>
                      <a:pt x="702" y="186"/>
                      <a:pt x="728" y="173"/>
                      <a:pt x="742" y="160"/>
                    </a:cubicBezTo>
                    <a:cubicBezTo>
                      <a:pt x="755" y="133"/>
                      <a:pt x="768" y="120"/>
                      <a:pt x="768" y="107"/>
                    </a:cubicBezTo>
                    <a:cubicBezTo>
                      <a:pt x="768" y="93"/>
                      <a:pt x="768" y="80"/>
                      <a:pt x="768" y="67"/>
                    </a:cubicBezTo>
                    <a:cubicBezTo>
                      <a:pt x="768" y="54"/>
                      <a:pt x="755" y="40"/>
                      <a:pt x="742" y="40"/>
                    </a:cubicBezTo>
                    <a:cubicBezTo>
                      <a:pt x="728" y="27"/>
                      <a:pt x="715" y="14"/>
                      <a:pt x="689" y="14"/>
                    </a:cubicBezTo>
                    <a:cubicBezTo>
                      <a:pt x="675" y="1"/>
                      <a:pt x="636" y="1"/>
                      <a:pt x="596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775;p31"/>
              <p:cNvSpPr/>
              <p:nvPr/>
            </p:nvSpPr>
            <p:spPr>
              <a:xfrm>
                <a:off x="5668799" y="4448014"/>
                <a:ext cx="100260" cy="84895"/>
              </a:xfrm>
              <a:custGeom>
                <a:avLst/>
                <a:gdLst/>
                <a:ahLst/>
                <a:cxnLst/>
                <a:rect l="l" t="t" r="r" b="b"/>
                <a:pathLst>
                  <a:path w="1814" h="1536" extrusionOk="0">
                    <a:moveTo>
                      <a:pt x="768" y="107"/>
                    </a:moveTo>
                    <a:lnTo>
                      <a:pt x="768" y="160"/>
                    </a:lnTo>
                    <a:lnTo>
                      <a:pt x="662" y="160"/>
                    </a:lnTo>
                    <a:cubicBezTo>
                      <a:pt x="609" y="160"/>
                      <a:pt x="556" y="212"/>
                      <a:pt x="556" y="265"/>
                    </a:cubicBezTo>
                    <a:cubicBezTo>
                      <a:pt x="556" y="265"/>
                      <a:pt x="609" y="265"/>
                      <a:pt x="609" y="332"/>
                    </a:cubicBezTo>
                    <a:cubicBezTo>
                      <a:pt x="609" y="332"/>
                      <a:pt x="609" y="385"/>
                      <a:pt x="662" y="385"/>
                    </a:cubicBezTo>
                    <a:cubicBezTo>
                      <a:pt x="662" y="437"/>
                      <a:pt x="715" y="490"/>
                      <a:pt x="715" y="490"/>
                    </a:cubicBezTo>
                    <a:cubicBezTo>
                      <a:pt x="768" y="543"/>
                      <a:pt x="768" y="596"/>
                      <a:pt x="821" y="662"/>
                    </a:cubicBezTo>
                    <a:lnTo>
                      <a:pt x="887" y="715"/>
                    </a:lnTo>
                    <a:lnTo>
                      <a:pt x="993" y="543"/>
                    </a:lnTo>
                    <a:cubicBezTo>
                      <a:pt x="993" y="490"/>
                      <a:pt x="1046" y="437"/>
                      <a:pt x="1046" y="437"/>
                    </a:cubicBezTo>
                    <a:cubicBezTo>
                      <a:pt x="1046" y="385"/>
                      <a:pt x="1099" y="385"/>
                      <a:pt x="1099" y="332"/>
                    </a:cubicBezTo>
                    <a:cubicBezTo>
                      <a:pt x="1099" y="265"/>
                      <a:pt x="1046" y="265"/>
                      <a:pt x="1046" y="265"/>
                    </a:cubicBezTo>
                    <a:lnTo>
                      <a:pt x="993" y="265"/>
                    </a:lnTo>
                    <a:lnTo>
                      <a:pt x="993" y="212"/>
                    </a:lnTo>
                    <a:lnTo>
                      <a:pt x="1654" y="212"/>
                    </a:lnTo>
                    <a:lnTo>
                      <a:pt x="1654" y="265"/>
                    </a:lnTo>
                    <a:lnTo>
                      <a:pt x="1324" y="265"/>
                    </a:lnTo>
                    <a:cubicBezTo>
                      <a:pt x="1271" y="332"/>
                      <a:pt x="1218" y="332"/>
                      <a:pt x="1218" y="385"/>
                    </a:cubicBezTo>
                    <a:cubicBezTo>
                      <a:pt x="1151" y="437"/>
                      <a:pt x="1099" y="490"/>
                      <a:pt x="1046" y="543"/>
                    </a:cubicBezTo>
                    <a:cubicBezTo>
                      <a:pt x="993" y="596"/>
                      <a:pt x="993" y="662"/>
                      <a:pt x="940" y="715"/>
                    </a:cubicBezTo>
                    <a:lnTo>
                      <a:pt x="940" y="768"/>
                    </a:lnTo>
                    <a:lnTo>
                      <a:pt x="940" y="821"/>
                    </a:lnTo>
                    <a:cubicBezTo>
                      <a:pt x="993" y="927"/>
                      <a:pt x="1099" y="993"/>
                      <a:pt x="1151" y="1099"/>
                    </a:cubicBezTo>
                    <a:cubicBezTo>
                      <a:pt x="1218" y="1152"/>
                      <a:pt x="1218" y="1205"/>
                      <a:pt x="1271" y="1258"/>
                    </a:cubicBezTo>
                    <a:cubicBezTo>
                      <a:pt x="1324" y="1258"/>
                      <a:pt x="1324" y="1324"/>
                      <a:pt x="1324" y="1324"/>
                    </a:cubicBezTo>
                    <a:cubicBezTo>
                      <a:pt x="1376" y="1324"/>
                      <a:pt x="1376" y="1377"/>
                      <a:pt x="1429" y="1377"/>
                    </a:cubicBezTo>
                    <a:lnTo>
                      <a:pt x="1601" y="1377"/>
                    </a:lnTo>
                    <a:cubicBezTo>
                      <a:pt x="1654" y="1377"/>
                      <a:pt x="1654" y="1430"/>
                      <a:pt x="1654" y="1430"/>
                    </a:cubicBezTo>
                    <a:lnTo>
                      <a:pt x="1099" y="1430"/>
                    </a:lnTo>
                    <a:lnTo>
                      <a:pt x="1046" y="1377"/>
                    </a:lnTo>
                    <a:lnTo>
                      <a:pt x="1099" y="1377"/>
                    </a:lnTo>
                    <a:cubicBezTo>
                      <a:pt x="1151" y="1377"/>
                      <a:pt x="1151" y="1324"/>
                      <a:pt x="1151" y="1258"/>
                    </a:cubicBezTo>
                    <a:lnTo>
                      <a:pt x="1151" y="1205"/>
                    </a:lnTo>
                    <a:cubicBezTo>
                      <a:pt x="1099" y="1152"/>
                      <a:pt x="1099" y="1152"/>
                      <a:pt x="1099" y="1099"/>
                    </a:cubicBezTo>
                    <a:cubicBezTo>
                      <a:pt x="1046" y="1099"/>
                      <a:pt x="1046" y="1046"/>
                      <a:pt x="993" y="993"/>
                    </a:cubicBezTo>
                    <a:cubicBezTo>
                      <a:pt x="993" y="993"/>
                      <a:pt x="940" y="927"/>
                      <a:pt x="940" y="874"/>
                    </a:cubicBezTo>
                    <a:lnTo>
                      <a:pt x="887" y="821"/>
                    </a:lnTo>
                    <a:lnTo>
                      <a:pt x="821" y="874"/>
                    </a:lnTo>
                    <a:cubicBezTo>
                      <a:pt x="768" y="927"/>
                      <a:pt x="768" y="993"/>
                      <a:pt x="715" y="993"/>
                    </a:cubicBezTo>
                    <a:cubicBezTo>
                      <a:pt x="715" y="1046"/>
                      <a:pt x="715" y="1046"/>
                      <a:pt x="662" y="1099"/>
                    </a:cubicBezTo>
                    <a:lnTo>
                      <a:pt x="662" y="1152"/>
                    </a:lnTo>
                    <a:cubicBezTo>
                      <a:pt x="609" y="1152"/>
                      <a:pt x="609" y="1152"/>
                      <a:pt x="609" y="1205"/>
                    </a:cubicBezTo>
                    <a:lnTo>
                      <a:pt x="609" y="1258"/>
                    </a:lnTo>
                    <a:cubicBezTo>
                      <a:pt x="662" y="1324"/>
                      <a:pt x="662" y="1324"/>
                      <a:pt x="715" y="1324"/>
                    </a:cubicBezTo>
                    <a:lnTo>
                      <a:pt x="821" y="1324"/>
                    </a:lnTo>
                    <a:cubicBezTo>
                      <a:pt x="768" y="1324"/>
                      <a:pt x="768" y="1377"/>
                      <a:pt x="715" y="1377"/>
                    </a:cubicBezTo>
                    <a:lnTo>
                      <a:pt x="662" y="1377"/>
                    </a:lnTo>
                    <a:lnTo>
                      <a:pt x="609" y="1324"/>
                    </a:lnTo>
                    <a:lnTo>
                      <a:pt x="225" y="1324"/>
                    </a:lnTo>
                    <a:cubicBezTo>
                      <a:pt x="278" y="1324"/>
                      <a:pt x="278" y="1324"/>
                      <a:pt x="331" y="1258"/>
                    </a:cubicBezTo>
                    <a:lnTo>
                      <a:pt x="437" y="1258"/>
                    </a:lnTo>
                    <a:lnTo>
                      <a:pt x="490" y="1205"/>
                    </a:lnTo>
                    <a:cubicBezTo>
                      <a:pt x="556" y="1099"/>
                      <a:pt x="609" y="1046"/>
                      <a:pt x="609" y="1046"/>
                    </a:cubicBezTo>
                    <a:cubicBezTo>
                      <a:pt x="662" y="993"/>
                      <a:pt x="662" y="927"/>
                      <a:pt x="715" y="927"/>
                    </a:cubicBezTo>
                    <a:cubicBezTo>
                      <a:pt x="715" y="927"/>
                      <a:pt x="715" y="874"/>
                      <a:pt x="768" y="874"/>
                    </a:cubicBezTo>
                    <a:lnTo>
                      <a:pt x="768" y="821"/>
                    </a:lnTo>
                    <a:lnTo>
                      <a:pt x="821" y="768"/>
                    </a:lnTo>
                    <a:lnTo>
                      <a:pt x="490" y="265"/>
                    </a:lnTo>
                    <a:cubicBezTo>
                      <a:pt x="437" y="265"/>
                      <a:pt x="437" y="212"/>
                      <a:pt x="384" y="160"/>
                    </a:cubicBezTo>
                    <a:lnTo>
                      <a:pt x="106" y="160"/>
                    </a:lnTo>
                    <a:lnTo>
                      <a:pt x="106" y="107"/>
                    </a:lnTo>
                    <a:close/>
                    <a:moveTo>
                      <a:pt x="106" y="1"/>
                    </a:moveTo>
                    <a:cubicBezTo>
                      <a:pt x="53" y="54"/>
                      <a:pt x="0" y="107"/>
                      <a:pt x="0" y="107"/>
                    </a:cubicBezTo>
                    <a:cubicBezTo>
                      <a:pt x="0" y="160"/>
                      <a:pt x="53" y="212"/>
                      <a:pt x="53" y="265"/>
                    </a:cubicBezTo>
                    <a:lnTo>
                      <a:pt x="331" y="265"/>
                    </a:lnTo>
                    <a:cubicBezTo>
                      <a:pt x="331" y="332"/>
                      <a:pt x="331" y="332"/>
                      <a:pt x="384" y="385"/>
                    </a:cubicBezTo>
                    <a:lnTo>
                      <a:pt x="662" y="768"/>
                    </a:lnTo>
                    <a:lnTo>
                      <a:pt x="662" y="821"/>
                    </a:lnTo>
                    <a:cubicBezTo>
                      <a:pt x="662" y="821"/>
                      <a:pt x="609" y="821"/>
                      <a:pt x="609" y="874"/>
                    </a:cubicBezTo>
                    <a:lnTo>
                      <a:pt x="556" y="927"/>
                    </a:lnTo>
                    <a:cubicBezTo>
                      <a:pt x="490" y="993"/>
                      <a:pt x="437" y="1046"/>
                      <a:pt x="384" y="1099"/>
                    </a:cubicBezTo>
                    <a:lnTo>
                      <a:pt x="384" y="1152"/>
                    </a:lnTo>
                    <a:lnTo>
                      <a:pt x="331" y="1152"/>
                    </a:lnTo>
                    <a:cubicBezTo>
                      <a:pt x="278" y="1152"/>
                      <a:pt x="225" y="1152"/>
                      <a:pt x="159" y="1205"/>
                    </a:cubicBezTo>
                    <a:cubicBezTo>
                      <a:pt x="106" y="1205"/>
                      <a:pt x="53" y="1258"/>
                      <a:pt x="53" y="1324"/>
                    </a:cubicBezTo>
                    <a:cubicBezTo>
                      <a:pt x="53" y="1377"/>
                      <a:pt x="53" y="1377"/>
                      <a:pt x="106" y="1430"/>
                    </a:cubicBezTo>
                    <a:lnTo>
                      <a:pt x="159" y="1430"/>
                    </a:lnTo>
                    <a:cubicBezTo>
                      <a:pt x="159" y="1483"/>
                      <a:pt x="225" y="1483"/>
                      <a:pt x="225" y="1483"/>
                    </a:cubicBezTo>
                    <a:lnTo>
                      <a:pt x="715" y="1483"/>
                    </a:lnTo>
                    <a:cubicBezTo>
                      <a:pt x="768" y="1483"/>
                      <a:pt x="821" y="1483"/>
                      <a:pt x="821" y="1430"/>
                    </a:cubicBezTo>
                    <a:cubicBezTo>
                      <a:pt x="887" y="1430"/>
                      <a:pt x="940" y="1377"/>
                      <a:pt x="940" y="1324"/>
                    </a:cubicBezTo>
                    <a:cubicBezTo>
                      <a:pt x="940" y="1258"/>
                      <a:pt x="887" y="1258"/>
                      <a:pt x="887" y="1258"/>
                    </a:cubicBezTo>
                    <a:cubicBezTo>
                      <a:pt x="821" y="1205"/>
                      <a:pt x="821" y="1205"/>
                      <a:pt x="768" y="1205"/>
                    </a:cubicBezTo>
                    <a:lnTo>
                      <a:pt x="768" y="1152"/>
                    </a:lnTo>
                    <a:cubicBezTo>
                      <a:pt x="768" y="1099"/>
                      <a:pt x="821" y="1099"/>
                      <a:pt x="821" y="1099"/>
                    </a:cubicBezTo>
                    <a:cubicBezTo>
                      <a:pt x="821" y="1046"/>
                      <a:pt x="887" y="1046"/>
                      <a:pt x="887" y="1046"/>
                    </a:cubicBezTo>
                    <a:lnTo>
                      <a:pt x="887" y="1099"/>
                    </a:lnTo>
                    <a:cubicBezTo>
                      <a:pt x="940" y="1099"/>
                      <a:pt x="940" y="1152"/>
                      <a:pt x="993" y="1152"/>
                    </a:cubicBezTo>
                    <a:cubicBezTo>
                      <a:pt x="993" y="1205"/>
                      <a:pt x="993" y="1258"/>
                      <a:pt x="1046" y="1258"/>
                    </a:cubicBezTo>
                    <a:cubicBezTo>
                      <a:pt x="993" y="1258"/>
                      <a:pt x="993" y="1324"/>
                      <a:pt x="940" y="1324"/>
                    </a:cubicBezTo>
                    <a:lnTo>
                      <a:pt x="940" y="1430"/>
                    </a:lnTo>
                    <a:cubicBezTo>
                      <a:pt x="940" y="1430"/>
                      <a:pt x="940" y="1483"/>
                      <a:pt x="993" y="1483"/>
                    </a:cubicBezTo>
                    <a:cubicBezTo>
                      <a:pt x="1046" y="1536"/>
                      <a:pt x="1099" y="1536"/>
                      <a:pt x="1151" y="1536"/>
                    </a:cubicBezTo>
                    <a:lnTo>
                      <a:pt x="1707" y="1536"/>
                    </a:lnTo>
                    <a:cubicBezTo>
                      <a:pt x="1760" y="1536"/>
                      <a:pt x="1813" y="1483"/>
                      <a:pt x="1813" y="1430"/>
                    </a:cubicBezTo>
                    <a:cubicBezTo>
                      <a:pt x="1813" y="1377"/>
                      <a:pt x="1760" y="1324"/>
                      <a:pt x="1707" y="1324"/>
                    </a:cubicBezTo>
                    <a:cubicBezTo>
                      <a:pt x="1707" y="1258"/>
                      <a:pt x="1654" y="1258"/>
                      <a:pt x="1601" y="1258"/>
                    </a:cubicBezTo>
                    <a:lnTo>
                      <a:pt x="1429" y="1258"/>
                    </a:lnTo>
                    <a:cubicBezTo>
                      <a:pt x="1429" y="1205"/>
                      <a:pt x="1376" y="1205"/>
                      <a:pt x="1376" y="1152"/>
                    </a:cubicBezTo>
                    <a:cubicBezTo>
                      <a:pt x="1324" y="1099"/>
                      <a:pt x="1271" y="1046"/>
                      <a:pt x="1218" y="993"/>
                    </a:cubicBezTo>
                    <a:cubicBezTo>
                      <a:pt x="1218" y="927"/>
                      <a:pt x="1099" y="874"/>
                      <a:pt x="1046" y="768"/>
                    </a:cubicBezTo>
                    <a:cubicBezTo>
                      <a:pt x="1099" y="715"/>
                      <a:pt x="1099" y="662"/>
                      <a:pt x="1151" y="596"/>
                    </a:cubicBezTo>
                    <a:cubicBezTo>
                      <a:pt x="1218" y="596"/>
                      <a:pt x="1218" y="543"/>
                      <a:pt x="1271" y="490"/>
                    </a:cubicBezTo>
                    <a:cubicBezTo>
                      <a:pt x="1324" y="437"/>
                      <a:pt x="1324" y="437"/>
                      <a:pt x="1376" y="385"/>
                    </a:cubicBezTo>
                    <a:lnTo>
                      <a:pt x="1654" y="385"/>
                    </a:lnTo>
                    <a:cubicBezTo>
                      <a:pt x="1707" y="385"/>
                      <a:pt x="1707" y="385"/>
                      <a:pt x="1707" y="332"/>
                    </a:cubicBezTo>
                    <a:lnTo>
                      <a:pt x="1760" y="332"/>
                    </a:lnTo>
                    <a:lnTo>
                      <a:pt x="1760" y="265"/>
                    </a:lnTo>
                    <a:lnTo>
                      <a:pt x="1760" y="160"/>
                    </a:lnTo>
                    <a:cubicBezTo>
                      <a:pt x="1760" y="160"/>
                      <a:pt x="1760" y="107"/>
                      <a:pt x="1707" y="107"/>
                    </a:cubicBezTo>
                    <a:lnTo>
                      <a:pt x="940" y="107"/>
                    </a:lnTo>
                    <a:cubicBezTo>
                      <a:pt x="887" y="160"/>
                      <a:pt x="887" y="212"/>
                      <a:pt x="887" y="265"/>
                    </a:cubicBezTo>
                    <a:cubicBezTo>
                      <a:pt x="887" y="265"/>
                      <a:pt x="887" y="332"/>
                      <a:pt x="940" y="332"/>
                    </a:cubicBezTo>
                    <a:lnTo>
                      <a:pt x="940" y="385"/>
                    </a:lnTo>
                    <a:cubicBezTo>
                      <a:pt x="940" y="385"/>
                      <a:pt x="940" y="437"/>
                      <a:pt x="887" y="437"/>
                    </a:cubicBezTo>
                    <a:lnTo>
                      <a:pt x="887" y="490"/>
                    </a:lnTo>
                    <a:cubicBezTo>
                      <a:pt x="821" y="490"/>
                      <a:pt x="821" y="437"/>
                      <a:pt x="821" y="437"/>
                    </a:cubicBezTo>
                    <a:cubicBezTo>
                      <a:pt x="768" y="385"/>
                      <a:pt x="768" y="385"/>
                      <a:pt x="768" y="332"/>
                    </a:cubicBezTo>
                    <a:cubicBezTo>
                      <a:pt x="715" y="332"/>
                      <a:pt x="715" y="332"/>
                      <a:pt x="715" y="265"/>
                    </a:cubicBezTo>
                    <a:cubicBezTo>
                      <a:pt x="768" y="265"/>
                      <a:pt x="821" y="265"/>
                      <a:pt x="821" y="212"/>
                    </a:cubicBezTo>
                    <a:cubicBezTo>
                      <a:pt x="887" y="212"/>
                      <a:pt x="887" y="160"/>
                      <a:pt x="887" y="160"/>
                    </a:cubicBezTo>
                    <a:lnTo>
                      <a:pt x="887" y="107"/>
                    </a:lnTo>
                    <a:lnTo>
                      <a:pt x="887" y="54"/>
                    </a:lnTo>
                    <a:lnTo>
                      <a:pt x="821" y="54"/>
                    </a:lnTo>
                    <a:cubicBezTo>
                      <a:pt x="821" y="1"/>
                      <a:pt x="821" y="1"/>
                      <a:pt x="768" y="1"/>
                    </a:cubicBezTo>
                    <a:close/>
                  </a:path>
                </a:pathLst>
              </a:custGeom>
              <a:solidFill>
                <a:srgbClr val="F09C4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2" name="Google Shape;776;p31"/>
              <p:cNvSpPr/>
              <p:nvPr/>
            </p:nvSpPr>
            <p:spPr>
              <a:xfrm>
                <a:off x="4799733" y="3864528"/>
                <a:ext cx="1237772" cy="1187034"/>
              </a:xfrm>
              <a:custGeom>
                <a:avLst/>
                <a:gdLst/>
                <a:ahLst/>
                <a:cxnLst/>
                <a:rect l="l" t="t" r="r" b="b"/>
                <a:pathLst>
                  <a:path w="22395" h="21477" extrusionOk="0">
                    <a:moveTo>
                      <a:pt x="17201" y="8638"/>
                    </a:moveTo>
                    <a:cubicBezTo>
                      <a:pt x="17575" y="8638"/>
                      <a:pt x="17951" y="8924"/>
                      <a:pt x="17987" y="9340"/>
                    </a:cubicBezTo>
                    <a:lnTo>
                      <a:pt x="18318" y="16672"/>
                    </a:lnTo>
                    <a:cubicBezTo>
                      <a:pt x="18371" y="17228"/>
                      <a:pt x="17868" y="17718"/>
                      <a:pt x="17273" y="17718"/>
                    </a:cubicBezTo>
                    <a:lnTo>
                      <a:pt x="9821" y="17612"/>
                    </a:lnTo>
                    <a:cubicBezTo>
                      <a:pt x="9212" y="17612"/>
                      <a:pt x="8881" y="16844"/>
                      <a:pt x="9331" y="16447"/>
                    </a:cubicBezTo>
                    <a:lnTo>
                      <a:pt x="16717" y="8837"/>
                    </a:lnTo>
                    <a:cubicBezTo>
                      <a:pt x="16855" y="8699"/>
                      <a:pt x="17028" y="8638"/>
                      <a:pt x="17201" y="8638"/>
                    </a:cubicBezTo>
                    <a:close/>
                    <a:moveTo>
                      <a:pt x="20125" y="1"/>
                    </a:moveTo>
                    <a:cubicBezTo>
                      <a:pt x="19697" y="1"/>
                      <a:pt x="19262" y="159"/>
                      <a:pt x="18927" y="512"/>
                    </a:cubicBezTo>
                    <a:lnTo>
                      <a:pt x="993" y="18711"/>
                    </a:lnTo>
                    <a:cubicBezTo>
                      <a:pt x="0" y="19756"/>
                      <a:pt x="781" y="21477"/>
                      <a:pt x="2264" y="21477"/>
                    </a:cubicBezTo>
                    <a:lnTo>
                      <a:pt x="20303" y="21477"/>
                    </a:lnTo>
                    <a:cubicBezTo>
                      <a:pt x="21508" y="21477"/>
                      <a:pt x="22395" y="20537"/>
                      <a:pt x="22395" y="19425"/>
                    </a:cubicBezTo>
                    <a:lnTo>
                      <a:pt x="21786" y="1558"/>
                    </a:lnTo>
                    <a:cubicBezTo>
                      <a:pt x="21786" y="611"/>
                      <a:pt x="20967" y="1"/>
                      <a:pt x="2012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3" name="Google Shape;777;p31"/>
              <p:cNvSpPr/>
              <p:nvPr/>
            </p:nvSpPr>
            <p:spPr>
              <a:xfrm>
                <a:off x="4845828" y="3874532"/>
                <a:ext cx="1027082" cy="1046648"/>
              </a:xfrm>
              <a:custGeom>
                <a:avLst/>
                <a:gdLst/>
                <a:ahLst/>
                <a:cxnLst/>
                <a:rect l="l" t="t" r="r" b="b"/>
                <a:pathLst>
                  <a:path w="18583" h="18937" extrusionOk="0">
                    <a:moveTo>
                      <a:pt x="18477" y="0"/>
                    </a:moveTo>
                    <a:cubicBezTo>
                      <a:pt x="18305" y="119"/>
                      <a:pt x="18199" y="225"/>
                      <a:pt x="18093" y="331"/>
                    </a:cubicBezTo>
                    <a:lnTo>
                      <a:pt x="159" y="18530"/>
                    </a:lnTo>
                    <a:cubicBezTo>
                      <a:pt x="106" y="18649"/>
                      <a:pt x="53" y="18702"/>
                      <a:pt x="0" y="18755"/>
                    </a:cubicBezTo>
                    <a:lnTo>
                      <a:pt x="0" y="18808"/>
                    </a:lnTo>
                    <a:cubicBezTo>
                      <a:pt x="80" y="18894"/>
                      <a:pt x="189" y="18937"/>
                      <a:pt x="293" y="18937"/>
                    </a:cubicBezTo>
                    <a:cubicBezTo>
                      <a:pt x="397" y="18937"/>
                      <a:pt x="497" y="18894"/>
                      <a:pt x="556" y="18808"/>
                    </a:cubicBezTo>
                    <a:lnTo>
                      <a:pt x="18477" y="556"/>
                    </a:lnTo>
                    <a:cubicBezTo>
                      <a:pt x="18583" y="384"/>
                      <a:pt x="18583" y="172"/>
                      <a:pt x="1847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778;p31"/>
              <p:cNvSpPr/>
              <p:nvPr/>
            </p:nvSpPr>
            <p:spPr>
              <a:xfrm>
                <a:off x="5818028" y="3941796"/>
                <a:ext cx="76107" cy="67374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19" extrusionOk="0">
                    <a:moveTo>
                      <a:pt x="0" y="1"/>
                    </a:moveTo>
                    <a:lnTo>
                      <a:pt x="0" y="160"/>
                    </a:lnTo>
                    <a:lnTo>
                      <a:pt x="1218" y="1219"/>
                    </a:lnTo>
                    <a:lnTo>
                      <a:pt x="1324" y="1219"/>
                    </a:lnTo>
                    <a:cubicBezTo>
                      <a:pt x="1376" y="1152"/>
                      <a:pt x="1376" y="1099"/>
                      <a:pt x="1324" y="1047"/>
                    </a:cubicBezTo>
                    <a:lnTo>
                      <a:pt x="172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779;p31"/>
              <p:cNvSpPr/>
              <p:nvPr/>
            </p:nvSpPr>
            <p:spPr>
              <a:xfrm>
                <a:off x="5647575" y="4112967"/>
                <a:ext cx="76107" cy="6958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9" extrusionOk="0">
                    <a:moveTo>
                      <a:pt x="86" y="1"/>
                    </a:moveTo>
                    <a:cubicBezTo>
                      <a:pt x="66" y="1"/>
                      <a:pt x="53" y="14"/>
                      <a:pt x="53" y="41"/>
                    </a:cubicBezTo>
                    <a:cubicBezTo>
                      <a:pt x="0" y="107"/>
                      <a:pt x="0" y="160"/>
                      <a:pt x="53" y="160"/>
                    </a:cubicBezTo>
                    <a:lnTo>
                      <a:pt x="1205" y="1258"/>
                    </a:lnTo>
                    <a:lnTo>
                      <a:pt x="1377" y="1258"/>
                    </a:lnTo>
                    <a:cubicBezTo>
                      <a:pt x="1377" y="1205"/>
                      <a:pt x="1377" y="1152"/>
                      <a:pt x="1324" y="1100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6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780;p31"/>
              <p:cNvSpPr/>
              <p:nvPr/>
            </p:nvSpPr>
            <p:spPr>
              <a:xfrm>
                <a:off x="5775580" y="3984243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53" y="1"/>
                    </a:moveTo>
                    <a:cubicBezTo>
                      <a:pt x="0" y="54"/>
                      <a:pt x="0" y="54"/>
                      <a:pt x="53" y="120"/>
                    </a:cubicBezTo>
                    <a:lnTo>
                      <a:pt x="874" y="887"/>
                    </a:lnTo>
                    <a:lnTo>
                      <a:pt x="993" y="887"/>
                    </a:lnTo>
                    <a:lnTo>
                      <a:pt x="993" y="781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7" name="Google Shape;781;p31"/>
              <p:cNvSpPr/>
              <p:nvPr/>
            </p:nvSpPr>
            <p:spPr>
              <a:xfrm>
                <a:off x="5736062" y="4024646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73" y="1"/>
                    </a:moveTo>
                    <a:cubicBezTo>
                      <a:pt x="54" y="1"/>
                      <a:pt x="27" y="17"/>
                      <a:pt x="1" y="50"/>
                    </a:cubicBezTo>
                    <a:lnTo>
                      <a:pt x="1" y="103"/>
                    </a:lnTo>
                    <a:lnTo>
                      <a:pt x="874" y="871"/>
                    </a:lnTo>
                    <a:cubicBezTo>
                      <a:pt x="901" y="898"/>
                      <a:pt x="914" y="911"/>
                      <a:pt x="929" y="911"/>
                    </a:cubicBezTo>
                    <a:cubicBezTo>
                      <a:pt x="944" y="911"/>
                      <a:pt x="960" y="898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7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8" name="Google Shape;782;p31"/>
              <p:cNvSpPr/>
              <p:nvPr/>
            </p:nvSpPr>
            <p:spPr>
              <a:xfrm>
                <a:off x="5695826" y="4066927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783;p31"/>
              <p:cNvSpPr/>
              <p:nvPr/>
            </p:nvSpPr>
            <p:spPr>
              <a:xfrm>
                <a:off x="5604409" y="415834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66" y="1"/>
                    </a:moveTo>
                    <a:cubicBezTo>
                      <a:pt x="0" y="54"/>
                      <a:pt x="0" y="54"/>
                      <a:pt x="66" y="106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784;p31"/>
              <p:cNvSpPr/>
              <p:nvPr/>
            </p:nvSpPr>
            <p:spPr>
              <a:xfrm>
                <a:off x="5564891" y="4198580"/>
                <a:ext cx="5493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4" extrusionOk="0">
                    <a:moveTo>
                      <a:pt x="87" y="1"/>
                    </a:moveTo>
                    <a:cubicBezTo>
                      <a:pt x="70" y="1"/>
                      <a:pt x="54" y="14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87" y="874"/>
                    </a:lnTo>
                    <a:cubicBezTo>
                      <a:pt x="914" y="901"/>
                      <a:pt x="927" y="914"/>
                      <a:pt x="940" y="914"/>
                    </a:cubicBezTo>
                    <a:cubicBezTo>
                      <a:pt x="954" y="914"/>
                      <a:pt x="967" y="901"/>
                      <a:pt x="993" y="874"/>
                    </a:cubicBezTo>
                    <a:lnTo>
                      <a:pt x="993" y="808"/>
                    </a:lnTo>
                    <a:lnTo>
                      <a:pt x="120" y="40"/>
                    </a:lnTo>
                    <a:cubicBezTo>
                      <a:pt x="120" y="14"/>
                      <a:pt x="103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785;p31"/>
              <p:cNvSpPr/>
              <p:nvPr/>
            </p:nvSpPr>
            <p:spPr>
              <a:xfrm>
                <a:off x="5525373" y="4240254"/>
                <a:ext cx="5493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8" extrusionOk="0">
                    <a:moveTo>
                      <a:pt x="1" y="1"/>
                    </a:moveTo>
                    <a:lnTo>
                      <a:pt x="1" y="120"/>
                    </a:lnTo>
                    <a:lnTo>
                      <a:pt x="888" y="888"/>
                    </a:lnTo>
                    <a:lnTo>
                      <a:pt x="994" y="888"/>
                    </a:lnTo>
                    <a:cubicBezTo>
                      <a:pt x="994" y="888"/>
                      <a:pt x="994" y="835"/>
                      <a:pt x="941" y="782"/>
                    </a:cubicBezTo>
                    <a:lnTo>
                      <a:pt x="107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786;p31"/>
              <p:cNvSpPr/>
              <p:nvPr/>
            </p:nvSpPr>
            <p:spPr>
              <a:xfrm>
                <a:off x="5433956" y="4331726"/>
                <a:ext cx="57868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888" extrusionOk="0">
                    <a:moveTo>
                      <a:pt x="53" y="0"/>
                    </a:moveTo>
                    <a:cubicBezTo>
                      <a:pt x="0" y="53"/>
                      <a:pt x="0" y="53"/>
                      <a:pt x="53" y="119"/>
                    </a:cubicBezTo>
                    <a:lnTo>
                      <a:pt x="940" y="887"/>
                    </a:lnTo>
                    <a:lnTo>
                      <a:pt x="993" y="887"/>
                    </a:lnTo>
                    <a:cubicBezTo>
                      <a:pt x="1046" y="887"/>
                      <a:pt x="1046" y="834"/>
                      <a:pt x="993" y="781"/>
                    </a:cubicBez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787;p31"/>
              <p:cNvSpPr/>
              <p:nvPr/>
            </p:nvSpPr>
            <p:spPr>
              <a:xfrm>
                <a:off x="5394438" y="4372128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80" y="1"/>
                    </a:moveTo>
                    <a:cubicBezTo>
                      <a:pt x="67" y="1"/>
                      <a:pt x="54" y="17"/>
                      <a:pt x="54" y="50"/>
                    </a:cubicBezTo>
                    <a:cubicBezTo>
                      <a:pt x="1" y="50"/>
                      <a:pt x="1" y="103"/>
                      <a:pt x="54" y="103"/>
                    </a:cubicBezTo>
                    <a:lnTo>
                      <a:pt x="888" y="871"/>
                    </a:lnTo>
                    <a:cubicBezTo>
                      <a:pt x="914" y="897"/>
                      <a:pt x="940" y="910"/>
                      <a:pt x="960" y="910"/>
                    </a:cubicBezTo>
                    <a:cubicBezTo>
                      <a:pt x="980" y="910"/>
                      <a:pt x="993" y="897"/>
                      <a:pt x="993" y="871"/>
                    </a:cubicBezTo>
                    <a:lnTo>
                      <a:pt x="993" y="818"/>
                    </a:lnTo>
                    <a:lnTo>
                      <a:pt x="107" y="50"/>
                    </a:lnTo>
                    <a:cubicBezTo>
                      <a:pt x="107" y="17"/>
                      <a:pt x="93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788;p31"/>
              <p:cNvSpPr/>
              <p:nvPr/>
            </p:nvSpPr>
            <p:spPr>
              <a:xfrm>
                <a:off x="5354975" y="4414354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0" y="1"/>
                    </a:moveTo>
                    <a:cubicBezTo>
                      <a:pt x="0" y="54"/>
                      <a:pt x="0" y="54"/>
                      <a:pt x="53" y="107"/>
                    </a:cubicBezTo>
                    <a:lnTo>
                      <a:pt x="874" y="874"/>
                    </a:lnTo>
                    <a:lnTo>
                      <a:pt x="993" y="874"/>
                    </a:lnTo>
                    <a:lnTo>
                      <a:pt x="993" y="769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789;p31"/>
              <p:cNvSpPr/>
              <p:nvPr/>
            </p:nvSpPr>
            <p:spPr>
              <a:xfrm>
                <a:off x="5266433" y="4505826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40" y="874"/>
                    </a:lnTo>
                    <a:cubicBezTo>
                      <a:pt x="993" y="874"/>
                      <a:pt x="993" y="821"/>
                      <a:pt x="940" y="768"/>
                    </a:cubicBezTo>
                    <a:lnTo>
                      <a:pt x="106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790;p31"/>
              <p:cNvSpPr/>
              <p:nvPr/>
            </p:nvSpPr>
            <p:spPr>
              <a:xfrm>
                <a:off x="5223986" y="4546063"/>
                <a:ext cx="57868" cy="50517"/>
              </a:xfrm>
              <a:custGeom>
                <a:avLst/>
                <a:gdLst/>
                <a:ahLst/>
                <a:cxnLst/>
                <a:rect l="l" t="t" r="r" b="b"/>
                <a:pathLst>
                  <a:path w="1047" h="914" extrusionOk="0">
                    <a:moveTo>
                      <a:pt x="87" y="0"/>
                    </a:moveTo>
                    <a:cubicBezTo>
                      <a:pt x="67" y="0"/>
                      <a:pt x="54" y="13"/>
                      <a:pt x="54" y="40"/>
                    </a:cubicBezTo>
                    <a:cubicBezTo>
                      <a:pt x="1" y="40"/>
                      <a:pt x="1" y="93"/>
                      <a:pt x="54" y="93"/>
                    </a:cubicBezTo>
                    <a:lnTo>
                      <a:pt x="874" y="874"/>
                    </a:lnTo>
                    <a:cubicBezTo>
                      <a:pt x="901" y="900"/>
                      <a:pt x="931" y="913"/>
                      <a:pt x="954" y="913"/>
                    </a:cubicBezTo>
                    <a:cubicBezTo>
                      <a:pt x="977" y="913"/>
                      <a:pt x="994" y="900"/>
                      <a:pt x="994" y="874"/>
                    </a:cubicBezTo>
                    <a:cubicBezTo>
                      <a:pt x="1047" y="874"/>
                      <a:pt x="1047" y="808"/>
                      <a:pt x="994" y="808"/>
                    </a:cubicBezTo>
                    <a:lnTo>
                      <a:pt x="160" y="40"/>
                    </a:lnTo>
                    <a:cubicBezTo>
                      <a:pt x="133" y="13"/>
                      <a:pt x="107" y="0"/>
                      <a:pt x="87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791;p31"/>
              <p:cNvSpPr/>
              <p:nvPr/>
            </p:nvSpPr>
            <p:spPr>
              <a:xfrm>
                <a:off x="5183804" y="4587736"/>
                <a:ext cx="54883" cy="49080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88" extrusionOk="0">
                    <a:moveTo>
                      <a:pt x="66" y="1"/>
                    </a:moveTo>
                    <a:cubicBezTo>
                      <a:pt x="0" y="54"/>
                      <a:pt x="0" y="120"/>
                      <a:pt x="66" y="120"/>
                    </a:cubicBezTo>
                    <a:lnTo>
                      <a:pt x="887" y="887"/>
                    </a:lnTo>
                    <a:lnTo>
                      <a:pt x="993" y="887"/>
                    </a:lnTo>
                    <a:lnTo>
                      <a:pt x="993" y="782"/>
                    </a:lnTo>
                    <a:lnTo>
                      <a:pt x="119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792;p31"/>
              <p:cNvSpPr/>
              <p:nvPr/>
            </p:nvSpPr>
            <p:spPr>
              <a:xfrm>
                <a:off x="5095980" y="4679208"/>
                <a:ext cx="54938" cy="49024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87" extrusionOk="0">
                    <a:moveTo>
                      <a:pt x="1" y="0"/>
                    </a:moveTo>
                    <a:lnTo>
                      <a:pt x="1" y="119"/>
                    </a:lnTo>
                    <a:lnTo>
                      <a:pt x="874" y="887"/>
                    </a:lnTo>
                    <a:lnTo>
                      <a:pt x="993" y="887"/>
                    </a:lnTo>
                    <a:cubicBezTo>
                      <a:pt x="993" y="887"/>
                      <a:pt x="993" y="834"/>
                      <a:pt x="927" y="781"/>
                    </a:cubicBezTo>
                    <a:lnTo>
                      <a:pt x="107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793;p31"/>
              <p:cNvSpPr/>
              <p:nvPr/>
            </p:nvSpPr>
            <p:spPr>
              <a:xfrm>
                <a:off x="5055744" y="4719611"/>
                <a:ext cx="54938" cy="50351"/>
              </a:xfrm>
              <a:custGeom>
                <a:avLst/>
                <a:gdLst/>
                <a:ahLst/>
                <a:cxnLst/>
                <a:rect l="l" t="t" r="r" b="b"/>
                <a:pathLst>
                  <a:path w="994" h="911" extrusionOk="0">
                    <a:moveTo>
                      <a:pt x="41" y="0"/>
                    </a:moveTo>
                    <a:cubicBezTo>
                      <a:pt x="17" y="0"/>
                      <a:pt x="1" y="17"/>
                      <a:pt x="1" y="50"/>
                    </a:cubicBezTo>
                    <a:lnTo>
                      <a:pt x="1" y="103"/>
                    </a:lnTo>
                    <a:lnTo>
                      <a:pt x="888" y="871"/>
                    </a:lnTo>
                    <a:cubicBezTo>
                      <a:pt x="888" y="897"/>
                      <a:pt x="901" y="910"/>
                      <a:pt x="914" y="910"/>
                    </a:cubicBezTo>
                    <a:cubicBezTo>
                      <a:pt x="927" y="910"/>
                      <a:pt x="941" y="897"/>
                      <a:pt x="941" y="871"/>
                    </a:cubicBezTo>
                    <a:cubicBezTo>
                      <a:pt x="993" y="871"/>
                      <a:pt x="993" y="818"/>
                      <a:pt x="941" y="818"/>
                    </a:cubicBezTo>
                    <a:lnTo>
                      <a:pt x="120" y="50"/>
                    </a:lnTo>
                    <a:cubicBezTo>
                      <a:pt x="93" y="17"/>
                      <a:pt x="64" y="0"/>
                      <a:pt x="41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794;p31"/>
              <p:cNvSpPr/>
              <p:nvPr/>
            </p:nvSpPr>
            <p:spPr>
              <a:xfrm>
                <a:off x="5013352" y="4761837"/>
                <a:ext cx="54883" cy="4836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875" extrusionOk="0">
                    <a:moveTo>
                      <a:pt x="53" y="1"/>
                    </a:moveTo>
                    <a:cubicBezTo>
                      <a:pt x="0" y="54"/>
                      <a:pt x="0" y="107"/>
                      <a:pt x="53" y="107"/>
                    </a:cubicBez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06" y="1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795;p31"/>
              <p:cNvSpPr/>
              <p:nvPr/>
            </p:nvSpPr>
            <p:spPr>
              <a:xfrm>
                <a:off x="4924809" y="4853309"/>
                <a:ext cx="54938" cy="48306"/>
              </a:xfrm>
              <a:custGeom>
                <a:avLst/>
                <a:gdLst/>
                <a:ahLst/>
                <a:cxnLst/>
                <a:rect l="l" t="t" r="r" b="b"/>
                <a:pathLst>
                  <a:path w="994" h="874" extrusionOk="0">
                    <a:moveTo>
                      <a:pt x="1" y="0"/>
                    </a:moveTo>
                    <a:lnTo>
                      <a:pt x="1" y="106"/>
                    </a:lnTo>
                    <a:lnTo>
                      <a:pt x="887" y="874"/>
                    </a:lnTo>
                    <a:lnTo>
                      <a:pt x="993" y="874"/>
                    </a:lnTo>
                    <a:lnTo>
                      <a:pt x="993" y="768"/>
                    </a:lnTo>
                    <a:lnTo>
                      <a:pt x="120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796;p31"/>
              <p:cNvSpPr/>
              <p:nvPr/>
            </p:nvSpPr>
            <p:spPr>
              <a:xfrm>
                <a:off x="4885346" y="4893490"/>
                <a:ext cx="54883" cy="51291"/>
              </a:xfrm>
              <a:custGeom>
                <a:avLst/>
                <a:gdLst/>
                <a:ahLst/>
                <a:cxnLst/>
                <a:rect l="l" t="t" r="r" b="b"/>
                <a:pathLst>
                  <a:path w="993" h="928" extrusionOk="0">
                    <a:moveTo>
                      <a:pt x="53" y="1"/>
                    </a:moveTo>
                    <a:cubicBezTo>
                      <a:pt x="40" y="1"/>
                      <a:pt x="26" y="14"/>
                      <a:pt x="0" y="41"/>
                    </a:cubicBezTo>
                    <a:lnTo>
                      <a:pt x="0" y="94"/>
                    </a:lnTo>
                    <a:lnTo>
                      <a:pt x="887" y="874"/>
                    </a:lnTo>
                    <a:cubicBezTo>
                      <a:pt x="887" y="927"/>
                      <a:pt x="940" y="927"/>
                      <a:pt x="940" y="927"/>
                    </a:cubicBezTo>
                    <a:cubicBezTo>
                      <a:pt x="993" y="874"/>
                      <a:pt x="993" y="808"/>
                      <a:pt x="940" y="808"/>
                    </a:cubicBezTo>
                    <a:lnTo>
                      <a:pt x="106" y="41"/>
                    </a:lnTo>
                    <a:cubicBezTo>
                      <a:pt x="79" y="14"/>
                      <a:pt x="66" y="1"/>
                      <a:pt x="53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797;p31"/>
              <p:cNvSpPr/>
              <p:nvPr/>
            </p:nvSpPr>
            <p:spPr>
              <a:xfrm>
                <a:off x="5480051" y="4287068"/>
                <a:ext cx="76107" cy="68645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2" extrusionOk="0">
                    <a:moveTo>
                      <a:pt x="80" y="1"/>
                    </a:moveTo>
                    <a:cubicBezTo>
                      <a:pt x="53" y="1"/>
                      <a:pt x="27" y="14"/>
                      <a:pt x="0" y="41"/>
                    </a:cubicBezTo>
                    <a:lnTo>
                      <a:pt x="0" y="147"/>
                    </a:lnTo>
                    <a:lnTo>
                      <a:pt x="1205" y="1192"/>
                    </a:lnTo>
                    <a:cubicBezTo>
                      <a:pt x="1205" y="1225"/>
                      <a:pt x="1218" y="1242"/>
                      <a:pt x="1239" y="1242"/>
                    </a:cubicBezTo>
                    <a:cubicBezTo>
                      <a:pt x="1261" y="1242"/>
                      <a:pt x="1291" y="1225"/>
                      <a:pt x="1324" y="1192"/>
                    </a:cubicBezTo>
                    <a:cubicBezTo>
                      <a:pt x="1377" y="1192"/>
                      <a:pt x="1377" y="1139"/>
                      <a:pt x="1324" y="1086"/>
                    </a:cubicBezTo>
                    <a:lnTo>
                      <a:pt x="159" y="41"/>
                    </a:lnTo>
                    <a:cubicBezTo>
                      <a:pt x="133" y="14"/>
                      <a:pt x="106" y="1"/>
                      <a:pt x="80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4" name="Google Shape;798;p31"/>
              <p:cNvSpPr/>
              <p:nvPr/>
            </p:nvSpPr>
            <p:spPr>
              <a:xfrm>
                <a:off x="5308880" y="4459731"/>
                <a:ext cx="76107" cy="69530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58" extrusionOk="0">
                    <a:moveTo>
                      <a:pt x="53" y="0"/>
                    </a:moveTo>
                    <a:cubicBezTo>
                      <a:pt x="0" y="53"/>
                      <a:pt x="0" y="120"/>
                      <a:pt x="53" y="173"/>
                    </a:cubicBezTo>
                    <a:lnTo>
                      <a:pt x="1218" y="1218"/>
                    </a:lnTo>
                    <a:cubicBezTo>
                      <a:pt x="1244" y="1245"/>
                      <a:pt x="1271" y="1258"/>
                      <a:pt x="1291" y="1258"/>
                    </a:cubicBezTo>
                    <a:cubicBezTo>
                      <a:pt x="1311" y="1258"/>
                      <a:pt x="1324" y="1245"/>
                      <a:pt x="1324" y="1218"/>
                    </a:cubicBezTo>
                    <a:cubicBezTo>
                      <a:pt x="1377" y="1165"/>
                      <a:pt x="1377" y="1112"/>
                      <a:pt x="1324" y="1112"/>
                    </a:cubicBezTo>
                    <a:lnTo>
                      <a:pt x="172" y="0"/>
                    </a:ln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799;p31"/>
              <p:cNvSpPr/>
              <p:nvPr/>
            </p:nvSpPr>
            <p:spPr>
              <a:xfrm>
                <a:off x="5138428" y="4631621"/>
                <a:ext cx="79036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430" h="1245" extrusionOk="0">
                    <a:moveTo>
                      <a:pt x="134" y="1"/>
                    </a:moveTo>
                    <a:cubicBezTo>
                      <a:pt x="106" y="1"/>
                      <a:pt x="80" y="14"/>
                      <a:pt x="53" y="40"/>
                    </a:cubicBezTo>
                    <a:cubicBezTo>
                      <a:pt x="0" y="93"/>
                      <a:pt x="53" y="146"/>
                      <a:pt x="53" y="146"/>
                    </a:cubicBezTo>
                    <a:lnTo>
                      <a:pt x="1271" y="1245"/>
                    </a:lnTo>
                    <a:lnTo>
                      <a:pt x="1377" y="1245"/>
                    </a:lnTo>
                    <a:cubicBezTo>
                      <a:pt x="1430" y="1192"/>
                      <a:pt x="1430" y="1139"/>
                      <a:pt x="1377" y="1086"/>
                    </a:cubicBezTo>
                    <a:lnTo>
                      <a:pt x="225" y="40"/>
                    </a:lnTo>
                    <a:cubicBezTo>
                      <a:pt x="192" y="14"/>
                      <a:pt x="163" y="1"/>
                      <a:pt x="134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800;p31"/>
              <p:cNvSpPr/>
              <p:nvPr/>
            </p:nvSpPr>
            <p:spPr>
              <a:xfrm>
                <a:off x="4970904" y="4805003"/>
                <a:ext cx="76107" cy="68811"/>
              </a:xfrm>
              <a:custGeom>
                <a:avLst/>
                <a:gdLst/>
                <a:ahLst/>
                <a:cxnLst/>
                <a:rect l="l" t="t" r="r" b="b"/>
                <a:pathLst>
                  <a:path w="1377" h="1245" extrusionOk="0">
                    <a:moveTo>
                      <a:pt x="87" y="1"/>
                    </a:moveTo>
                    <a:cubicBezTo>
                      <a:pt x="67" y="1"/>
                      <a:pt x="53" y="14"/>
                      <a:pt x="53" y="40"/>
                    </a:cubicBezTo>
                    <a:cubicBezTo>
                      <a:pt x="1" y="40"/>
                      <a:pt x="1" y="93"/>
                      <a:pt x="53" y="159"/>
                    </a:cubicBezTo>
                    <a:lnTo>
                      <a:pt x="1205" y="1205"/>
                    </a:lnTo>
                    <a:cubicBezTo>
                      <a:pt x="1238" y="1231"/>
                      <a:pt x="1268" y="1245"/>
                      <a:pt x="1289" y="1245"/>
                    </a:cubicBezTo>
                    <a:cubicBezTo>
                      <a:pt x="1311" y="1245"/>
                      <a:pt x="1324" y="1231"/>
                      <a:pt x="1324" y="1205"/>
                    </a:cubicBezTo>
                    <a:cubicBezTo>
                      <a:pt x="1377" y="1205"/>
                      <a:pt x="1377" y="1152"/>
                      <a:pt x="1324" y="1086"/>
                    </a:cubicBezTo>
                    <a:lnTo>
                      <a:pt x="159" y="40"/>
                    </a:lnTo>
                    <a:cubicBezTo>
                      <a:pt x="133" y="14"/>
                      <a:pt x="106" y="1"/>
                      <a:pt x="87" y="1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801;p31"/>
              <p:cNvSpPr/>
              <p:nvPr/>
            </p:nvSpPr>
            <p:spPr>
              <a:xfrm>
                <a:off x="5818028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316" y="1"/>
                    </a:moveTo>
                    <a:cubicBezTo>
                      <a:pt x="1046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1046" y="5520"/>
                      <a:pt x="2316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802;p31"/>
              <p:cNvSpPr/>
              <p:nvPr/>
            </p:nvSpPr>
            <p:spPr>
              <a:xfrm>
                <a:off x="5979692" y="4746472"/>
                <a:ext cx="1121428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20" extrusionOk="0">
                    <a:moveTo>
                      <a:pt x="2263" y="1"/>
                    </a:moveTo>
                    <a:cubicBezTo>
                      <a:pt x="993" y="1"/>
                      <a:pt x="0" y="940"/>
                      <a:pt x="0" y="2092"/>
                    </a:cubicBezTo>
                    <a:lnTo>
                      <a:pt x="0" y="3534"/>
                    </a:lnTo>
                    <a:cubicBezTo>
                      <a:pt x="0" y="4633"/>
                      <a:pt x="993" y="5520"/>
                      <a:pt x="2263" y="5520"/>
                    </a:cubicBezTo>
                    <a:lnTo>
                      <a:pt x="20290" y="5520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602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803;p31"/>
              <p:cNvSpPr/>
              <p:nvPr/>
            </p:nvSpPr>
            <p:spPr>
              <a:xfrm>
                <a:off x="6052814" y="4807214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503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804;p31"/>
              <p:cNvSpPr/>
              <p:nvPr/>
            </p:nvSpPr>
            <p:spPr>
              <a:xfrm>
                <a:off x="6052814" y="4898630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805;p31"/>
              <p:cNvSpPr/>
              <p:nvPr/>
            </p:nvSpPr>
            <p:spPr>
              <a:xfrm>
                <a:off x="5818028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316" y="1"/>
                    </a:moveTo>
                    <a:cubicBezTo>
                      <a:pt x="1046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1046" y="5507"/>
                      <a:pt x="2316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rgbClr val="3FB6D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806;p31"/>
              <p:cNvSpPr/>
              <p:nvPr/>
            </p:nvSpPr>
            <p:spPr>
              <a:xfrm>
                <a:off x="5979692" y="4137120"/>
                <a:ext cx="1121428" cy="304372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5507" extrusionOk="0">
                    <a:moveTo>
                      <a:pt x="2263" y="1"/>
                    </a:moveTo>
                    <a:cubicBezTo>
                      <a:pt x="993" y="1"/>
                      <a:pt x="0" y="927"/>
                      <a:pt x="0" y="2092"/>
                    </a:cubicBezTo>
                    <a:lnTo>
                      <a:pt x="0" y="3521"/>
                    </a:lnTo>
                    <a:cubicBezTo>
                      <a:pt x="0" y="4633"/>
                      <a:pt x="993" y="5507"/>
                      <a:pt x="2263" y="5507"/>
                    </a:cubicBezTo>
                    <a:lnTo>
                      <a:pt x="20290" y="5507"/>
                    </a:lnTo>
                    <a:lnTo>
                      <a:pt x="20290" y="4408"/>
                    </a:lnTo>
                    <a:lnTo>
                      <a:pt x="2144" y="4408"/>
                    </a:lnTo>
                    <a:cubicBezTo>
                      <a:pt x="1707" y="4408"/>
                      <a:pt x="1324" y="3971"/>
                      <a:pt x="1324" y="3468"/>
                    </a:cubicBezTo>
                    <a:lnTo>
                      <a:pt x="1324" y="2039"/>
                    </a:lnTo>
                    <a:cubicBezTo>
                      <a:pt x="1324" y="1589"/>
                      <a:pt x="1707" y="1099"/>
                      <a:pt x="2144" y="1099"/>
                    </a:cubicBezTo>
                    <a:lnTo>
                      <a:pt x="20290" y="1099"/>
                    </a:lnTo>
                    <a:lnTo>
                      <a:pt x="20290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807;p31"/>
              <p:cNvSpPr/>
              <p:nvPr/>
            </p:nvSpPr>
            <p:spPr>
              <a:xfrm>
                <a:off x="6052814" y="4197862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821" y="0"/>
                    </a:moveTo>
                    <a:cubicBezTo>
                      <a:pt x="331" y="0"/>
                      <a:pt x="1" y="490"/>
                      <a:pt x="1" y="940"/>
                    </a:cubicBezTo>
                    <a:lnTo>
                      <a:pt x="1" y="2369"/>
                    </a:lnTo>
                    <a:cubicBezTo>
                      <a:pt x="1" y="2872"/>
                      <a:pt x="331" y="3309"/>
                      <a:pt x="821" y="3309"/>
                    </a:cubicBezTo>
                    <a:lnTo>
                      <a:pt x="18305" y="3309"/>
                    </a:lnTo>
                    <a:lnTo>
                      <a:pt x="18305" y="0"/>
                    </a:ln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808;p31"/>
              <p:cNvSpPr/>
              <p:nvPr/>
            </p:nvSpPr>
            <p:spPr>
              <a:xfrm>
                <a:off x="6052814" y="4289278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1" y="1"/>
                    </a:moveTo>
                    <a:lnTo>
                      <a:pt x="1" y="715"/>
                    </a:lnTo>
                    <a:cubicBezTo>
                      <a:pt x="1" y="1218"/>
                      <a:pt x="331" y="1655"/>
                      <a:pt x="821" y="1655"/>
                    </a:cubicBezTo>
                    <a:lnTo>
                      <a:pt x="18305" y="1655"/>
                    </a:ln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809;p31"/>
              <p:cNvSpPr/>
              <p:nvPr/>
            </p:nvSpPr>
            <p:spPr>
              <a:xfrm>
                <a:off x="5878714" y="4441437"/>
                <a:ext cx="1122202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304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" y="4421"/>
                    </a:lnTo>
                    <a:lnTo>
                      <a:pt x="1" y="5520"/>
                    </a:lnTo>
                    <a:lnTo>
                      <a:pt x="18146" y="5520"/>
                    </a:lnTo>
                    <a:cubicBezTo>
                      <a:pt x="19417" y="5520"/>
                      <a:pt x="20303" y="4633"/>
                      <a:pt x="20303" y="3534"/>
                    </a:cubicBezTo>
                    <a:lnTo>
                      <a:pt x="20303" y="2105"/>
                    </a:lnTo>
                    <a:cubicBezTo>
                      <a:pt x="20303" y="940"/>
                      <a:pt x="19417" y="1"/>
                      <a:pt x="18146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810;p31"/>
              <p:cNvSpPr/>
              <p:nvPr/>
            </p:nvSpPr>
            <p:spPr>
              <a:xfrm>
                <a:off x="5723626" y="4441437"/>
                <a:ext cx="1121484" cy="305090"/>
              </a:xfrm>
              <a:custGeom>
                <a:avLst/>
                <a:gdLst/>
                <a:ahLst/>
                <a:cxnLst/>
                <a:rect l="l" t="t" r="r" b="b"/>
                <a:pathLst>
                  <a:path w="20291" h="5520" extrusionOk="0">
                    <a:moveTo>
                      <a:pt x="1" y="1"/>
                    </a:moveTo>
                    <a:lnTo>
                      <a:pt x="1" y="1112"/>
                    </a:lnTo>
                    <a:lnTo>
                      <a:pt x="18199" y="1112"/>
                    </a:lnTo>
                    <a:cubicBezTo>
                      <a:pt x="18636" y="1112"/>
                      <a:pt x="18967" y="1602"/>
                      <a:pt x="18967" y="2039"/>
                    </a:cubicBezTo>
                    <a:lnTo>
                      <a:pt x="18967" y="3481"/>
                    </a:lnTo>
                    <a:cubicBezTo>
                      <a:pt x="18967" y="3971"/>
                      <a:pt x="18636" y="4421"/>
                      <a:pt x="18199" y="4421"/>
                    </a:cubicBezTo>
                    <a:lnTo>
                      <a:pt x="1" y="4421"/>
                    </a:lnTo>
                    <a:lnTo>
                      <a:pt x="1" y="5520"/>
                    </a:lnTo>
                    <a:lnTo>
                      <a:pt x="18093" y="5520"/>
                    </a:lnTo>
                    <a:cubicBezTo>
                      <a:pt x="19351" y="5520"/>
                      <a:pt x="20290" y="4633"/>
                      <a:pt x="20290" y="3534"/>
                    </a:cubicBezTo>
                    <a:lnTo>
                      <a:pt x="20290" y="2105"/>
                    </a:lnTo>
                    <a:cubicBezTo>
                      <a:pt x="20290" y="940"/>
                      <a:pt x="19351" y="1"/>
                      <a:pt x="18093" y="1"/>
                    </a:cubicBez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811;p31"/>
              <p:cNvSpPr/>
              <p:nvPr/>
            </p:nvSpPr>
            <p:spPr>
              <a:xfrm>
                <a:off x="5760215" y="4502897"/>
                <a:ext cx="1011717" cy="182944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3310" extrusionOk="0">
                    <a:moveTo>
                      <a:pt x="0" y="0"/>
                    </a:moveTo>
                    <a:lnTo>
                      <a:pt x="0" y="3309"/>
                    </a:lnTo>
                    <a:lnTo>
                      <a:pt x="17537" y="3309"/>
                    </a:lnTo>
                    <a:cubicBezTo>
                      <a:pt x="18027" y="3309"/>
                      <a:pt x="18305" y="2859"/>
                      <a:pt x="18305" y="2369"/>
                    </a:cubicBezTo>
                    <a:lnTo>
                      <a:pt x="18305" y="927"/>
                    </a:lnTo>
                    <a:cubicBezTo>
                      <a:pt x="18305" y="490"/>
                      <a:pt x="18027" y="0"/>
                      <a:pt x="17537" y="0"/>
                    </a:cubicBezTo>
                    <a:close/>
                  </a:path>
                </a:pathLst>
              </a:custGeom>
              <a:solidFill>
                <a:srgbClr val="FEFEF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812;p31"/>
              <p:cNvSpPr/>
              <p:nvPr/>
            </p:nvSpPr>
            <p:spPr>
              <a:xfrm>
                <a:off x="5760215" y="4594314"/>
                <a:ext cx="1011717" cy="91527"/>
              </a:xfrm>
              <a:custGeom>
                <a:avLst/>
                <a:gdLst/>
                <a:ahLst/>
                <a:cxnLst/>
                <a:rect l="l" t="t" r="r" b="b"/>
                <a:pathLst>
                  <a:path w="18305" h="1656" extrusionOk="0">
                    <a:moveTo>
                      <a:pt x="0" y="1"/>
                    </a:moveTo>
                    <a:lnTo>
                      <a:pt x="0" y="1655"/>
                    </a:lnTo>
                    <a:lnTo>
                      <a:pt x="17537" y="1655"/>
                    </a:lnTo>
                    <a:cubicBezTo>
                      <a:pt x="18027" y="1655"/>
                      <a:pt x="18305" y="1205"/>
                      <a:pt x="18305" y="715"/>
                    </a:cubicBezTo>
                    <a:lnTo>
                      <a:pt x="18305" y="1"/>
                    </a:lnTo>
                    <a:close/>
                  </a:path>
                </a:pathLst>
              </a:custGeom>
              <a:solidFill>
                <a:srgbClr val="E3E8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813;p31"/>
              <p:cNvSpPr/>
              <p:nvPr/>
            </p:nvSpPr>
            <p:spPr>
              <a:xfrm>
                <a:off x="5485910" y="4847726"/>
                <a:ext cx="200077" cy="203836"/>
              </a:xfrm>
              <a:custGeom>
                <a:avLst/>
                <a:gdLst/>
                <a:ahLst/>
                <a:cxnLst/>
                <a:rect l="l" t="t" r="r" b="b"/>
                <a:pathLst>
                  <a:path w="3620" h="3688" extrusionOk="0">
                    <a:moveTo>
                      <a:pt x="1020" y="0"/>
                    </a:moveTo>
                    <a:cubicBezTo>
                      <a:pt x="495" y="0"/>
                      <a:pt x="74" y="143"/>
                      <a:pt x="0" y="485"/>
                    </a:cubicBezTo>
                    <a:lnTo>
                      <a:pt x="1152" y="3688"/>
                    </a:lnTo>
                    <a:lnTo>
                      <a:pt x="3468" y="1305"/>
                    </a:lnTo>
                    <a:cubicBezTo>
                      <a:pt x="3619" y="602"/>
                      <a:pt x="2099" y="0"/>
                      <a:pt x="1020" y="0"/>
                    </a:cubicBezTo>
                    <a:close/>
                  </a:path>
                </a:pathLst>
              </a:custGeom>
              <a:solidFill>
                <a:srgbClr val="EDD56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814;p31"/>
              <p:cNvSpPr/>
              <p:nvPr/>
            </p:nvSpPr>
            <p:spPr>
              <a:xfrm>
                <a:off x="5528302" y="4988168"/>
                <a:ext cx="64445" cy="63395"/>
              </a:xfrm>
              <a:custGeom>
                <a:avLst/>
                <a:gdLst/>
                <a:ahLst/>
                <a:cxnLst/>
                <a:rect l="l" t="t" r="r" b="b"/>
                <a:pathLst>
                  <a:path w="1166" h="1147" extrusionOk="0">
                    <a:moveTo>
                      <a:pt x="349" y="0"/>
                    </a:moveTo>
                    <a:cubicBezTo>
                      <a:pt x="216" y="0"/>
                      <a:pt x="102" y="26"/>
                      <a:pt x="1" y="88"/>
                    </a:cubicBezTo>
                    <a:lnTo>
                      <a:pt x="385" y="1147"/>
                    </a:lnTo>
                    <a:lnTo>
                      <a:pt x="1166" y="313"/>
                    </a:lnTo>
                    <a:cubicBezTo>
                      <a:pt x="1046" y="207"/>
                      <a:pt x="835" y="88"/>
                      <a:pt x="663" y="35"/>
                    </a:cubicBezTo>
                    <a:cubicBezTo>
                      <a:pt x="547" y="13"/>
                      <a:pt x="444" y="0"/>
                      <a:pt x="349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815;p31"/>
              <p:cNvSpPr/>
              <p:nvPr/>
            </p:nvSpPr>
            <p:spPr>
              <a:xfrm>
                <a:off x="5644646" y="4085222"/>
                <a:ext cx="228265" cy="152158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2753" extrusionOk="0">
                    <a:moveTo>
                      <a:pt x="768" y="0"/>
                    </a:moveTo>
                    <a:cubicBezTo>
                      <a:pt x="543" y="0"/>
                      <a:pt x="384" y="106"/>
                      <a:pt x="331" y="278"/>
                    </a:cubicBezTo>
                    <a:lnTo>
                      <a:pt x="53" y="1602"/>
                    </a:lnTo>
                    <a:cubicBezTo>
                      <a:pt x="0" y="1654"/>
                      <a:pt x="53" y="1760"/>
                      <a:pt x="53" y="1866"/>
                    </a:cubicBezTo>
                    <a:cubicBezTo>
                      <a:pt x="106" y="1932"/>
                      <a:pt x="159" y="1985"/>
                      <a:pt x="265" y="2038"/>
                    </a:cubicBezTo>
                    <a:lnTo>
                      <a:pt x="331" y="2038"/>
                    </a:lnTo>
                    <a:lnTo>
                      <a:pt x="3362" y="2753"/>
                    </a:lnTo>
                    <a:cubicBezTo>
                      <a:pt x="3415" y="2753"/>
                      <a:pt x="3521" y="2753"/>
                      <a:pt x="3640" y="2700"/>
                    </a:cubicBezTo>
                    <a:cubicBezTo>
                      <a:pt x="3693" y="2647"/>
                      <a:pt x="3746" y="2594"/>
                      <a:pt x="3799" y="2475"/>
                    </a:cubicBezTo>
                    <a:lnTo>
                      <a:pt x="4077" y="1204"/>
                    </a:lnTo>
                    <a:cubicBezTo>
                      <a:pt x="4130" y="993"/>
                      <a:pt x="4024" y="821"/>
                      <a:pt x="3799" y="768"/>
                    </a:cubicBezTo>
                    <a:lnTo>
                      <a:pt x="768" y="0"/>
                    </a:lnTo>
                    <a:close/>
                  </a:path>
                </a:pathLst>
              </a:custGeom>
              <a:solidFill>
                <a:srgbClr val="EE1D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816;p31"/>
              <p:cNvSpPr/>
              <p:nvPr/>
            </p:nvSpPr>
            <p:spPr>
              <a:xfrm>
                <a:off x="5644646" y="4137120"/>
                <a:ext cx="215829" cy="100260"/>
              </a:xfrm>
              <a:custGeom>
                <a:avLst/>
                <a:gdLst/>
                <a:ahLst/>
                <a:cxnLst/>
                <a:rect l="l" t="t" r="r" b="b"/>
                <a:pathLst>
                  <a:path w="3905" h="1814" extrusionOk="0">
                    <a:moveTo>
                      <a:pt x="159" y="1"/>
                    </a:moveTo>
                    <a:lnTo>
                      <a:pt x="53" y="663"/>
                    </a:lnTo>
                    <a:cubicBezTo>
                      <a:pt x="0" y="715"/>
                      <a:pt x="53" y="821"/>
                      <a:pt x="53" y="927"/>
                    </a:cubicBezTo>
                    <a:cubicBezTo>
                      <a:pt x="106" y="993"/>
                      <a:pt x="159" y="1046"/>
                      <a:pt x="265" y="1099"/>
                    </a:cubicBezTo>
                    <a:lnTo>
                      <a:pt x="331" y="1099"/>
                    </a:lnTo>
                    <a:lnTo>
                      <a:pt x="3362" y="1814"/>
                    </a:lnTo>
                    <a:cubicBezTo>
                      <a:pt x="3415" y="1814"/>
                      <a:pt x="3521" y="1814"/>
                      <a:pt x="3640" y="1761"/>
                    </a:cubicBezTo>
                    <a:cubicBezTo>
                      <a:pt x="3693" y="1708"/>
                      <a:pt x="3746" y="1655"/>
                      <a:pt x="3799" y="1536"/>
                    </a:cubicBezTo>
                    <a:lnTo>
                      <a:pt x="3905" y="927"/>
                    </a:lnTo>
                    <a:lnTo>
                      <a:pt x="159" y="1"/>
                    </a:lnTo>
                    <a:close/>
                  </a:path>
                </a:pathLst>
              </a:custGeom>
              <a:solidFill>
                <a:srgbClr val="D4145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817;p31"/>
              <p:cNvSpPr/>
              <p:nvPr/>
            </p:nvSpPr>
            <p:spPr>
              <a:xfrm>
                <a:off x="5629280" y="4231521"/>
                <a:ext cx="209971" cy="688388"/>
              </a:xfrm>
              <a:custGeom>
                <a:avLst/>
                <a:gdLst/>
                <a:ahLst/>
                <a:cxnLst/>
                <a:rect l="l" t="t" r="r" b="b"/>
                <a:pathLst>
                  <a:path w="3799" h="12455" extrusionOk="0">
                    <a:moveTo>
                      <a:pt x="2753" y="0"/>
                    </a:moveTo>
                    <a:lnTo>
                      <a:pt x="0" y="11528"/>
                    </a:lnTo>
                    <a:lnTo>
                      <a:pt x="874" y="12454"/>
                    </a:lnTo>
                    <a:lnTo>
                      <a:pt x="3799" y="278"/>
                    </a:lnTo>
                    <a:lnTo>
                      <a:pt x="2753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818;p31"/>
              <p:cNvSpPr/>
              <p:nvPr/>
            </p:nvSpPr>
            <p:spPr>
              <a:xfrm>
                <a:off x="5559032" y="4216156"/>
                <a:ext cx="222462" cy="685459"/>
              </a:xfrm>
              <a:custGeom>
                <a:avLst/>
                <a:gdLst/>
                <a:ahLst/>
                <a:cxnLst/>
                <a:rect l="l" t="t" r="r" b="b"/>
                <a:pathLst>
                  <a:path w="4025" h="12402" extrusionOk="0">
                    <a:moveTo>
                      <a:pt x="2754" y="0"/>
                    </a:moveTo>
                    <a:lnTo>
                      <a:pt x="1" y="11475"/>
                    </a:lnTo>
                    <a:lnTo>
                      <a:pt x="437" y="12402"/>
                    </a:lnTo>
                    <a:lnTo>
                      <a:pt x="1271" y="11806"/>
                    </a:lnTo>
                    <a:lnTo>
                      <a:pt x="4024" y="278"/>
                    </a:lnTo>
                    <a:lnTo>
                      <a:pt x="2754" y="0"/>
                    </a:lnTo>
                    <a:close/>
                  </a:path>
                </a:pathLst>
              </a:custGeom>
              <a:solidFill>
                <a:srgbClr val="16607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819;p31"/>
              <p:cNvSpPr/>
              <p:nvPr/>
            </p:nvSpPr>
            <p:spPr>
              <a:xfrm>
                <a:off x="5485910" y="4200791"/>
                <a:ext cx="225336" cy="673741"/>
              </a:xfrm>
              <a:custGeom>
                <a:avLst/>
                <a:gdLst/>
                <a:ahLst/>
                <a:cxnLst/>
                <a:rect l="l" t="t" r="r" b="b"/>
                <a:pathLst>
                  <a:path w="4077" h="12190" extrusionOk="0">
                    <a:moveTo>
                      <a:pt x="2925" y="0"/>
                    </a:moveTo>
                    <a:lnTo>
                      <a:pt x="0" y="12190"/>
                    </a:lnTo>
                    <a:lnTo>
                      <a:pt x="0" y="12190"/>
                    </a:lnTo>
                    <a:lnTo>
                      <a:pt x="1324" y="11753"/>
                    </a:lnTo>
                    <a:lnTo>
                      <a:pt x="4077" y="278"/>
                    </a:lnTo>
                    <a:lnTo>
                      <a:pt x="2925" y="0"/>
                    </a:lnTo>
                    <a:close/>
                  </a:path>
                </a:pathLst>
              </a:custGeom>
              <a:solidFill>
                <a:srgbClr val="309AB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820;p31"/>
              <p:cNvSpPr/>
              <p:nvPr/>
            </p:nvSpPr>
            <p:spPr>
              <a:xfrm>
                <a:off x="5616845" y="4167132"/>
                <a:ext cx="240701" cy="161720"/>
              </a:xfrm>
              <a:custGeom>
                <a:avLst/>
                <a:gdLst/>
                <a:ahLst/>
                <a:cxnLst/>
                <a:rect l="l" t="t" r="r" b="b"/>
                <a:pathLst>
                  <a:path w="4355" h="2926" extrusionOk="0">
                    <a:moveTo>
                      <a:pt x="834" y="0"/>
                    </a:moveTo>
                    <a:cubicBezTo>
                      <a:pt x="715" y="0"/>
                      <a:pt x="609" y="0"/>
                      <a:pt x="556" y="53"/>
                    </a:cubicBezTo>
                    <a:cubicBezTo>
                      <a:pt x="437" y="120"/>
                      <a:pt x="384" y="225"/>
                      <a:pt x="331" y="278"/>
                    </a:cubicBezTo>
                    <a:lnTo>
                      <a:pt x="53" y="1655"/>
                    </a:lnTo>
                    <a:cubicBezTo>
                      <a:pt x="0" y="1880"/>
                      <a:pt x="106" y="2105"/>
                      <a:pt x="331" y="2105"/>
                    </a:cubicBezTo>
                    <a:lnTo>
                      <a:pt x="3534" y="2925"/>
                    </a:lnTo>
                    <a:cubicBezTo>
                      <a:pt x="3746" y="2925"/>
                      <a:pt x="3971" y="2819"/>
                      <a:pt x="4024" y="2594"/>
                    </a:cubicBezTo>
                    <a:lnTo>
                      <a:pt x="4302" y="1271"/>
                    </a:lnTo>
                    <a:cubicBezTo>
                      <a:pt x="4355" y="1165"/>
                      <a:pt x="4302" y="1046"/>
                      <a:pt x="4249" y="940"/>
                    </a:cubicBezTo>
                    <a:cubicBezTo>
                      <a:pt x="4196" y="887"/>
                      <a:pt x="4143" y="834"/>
                      <a:pt x="4077" y="834"/>
                    </a:cubicBezTo>
                    <a:lnTo>
                      <a:pt x="4024" y="781"/>
                    </a:lnTo>
                    <a:lnTo>
                      <a:pt x="834" y="0"/>
                    </a:lnTo>
                    <a:close/>
                  </a:path>
                </a:pathLst>
              </a:custGeom>
              <a:solidFill>
                <a:srgbClr val="DDDDD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821;p31"/>
              <p:cNvSpPr/>
              <p:nvPr/>
            </p:nvSpPr>
            <p:spPr>
              <a:xfrm>
                <a:off x="5629280" y="4167132"/>
                <a:ext cx="228265" cy="106837"/>
              </a:xfrm>
              <a:custGeom>
                <a:avLst/>
                <a:gdLst/>
                <a:ahLst/>
                <a:cxnLst/>
                <a:rect l="l" t="t" r="r" b="b"/>
                <a:pathLst>
                  <a:path w="4130" h="1933" extrusionOk="0">
                    <a:moveTo>
                      <a:pt x="609" y="0"/>
                    </a:moveTo>
                    <a:cubicBezTo>
                      <a:pt x="490" y="0"/>
                      <a:pt x="384" y="0"/>
                      <a:pt x="331" y="53"/>
                    </a:cubicBezTo>
                    <a:cubicBezTo>
                      <a:pt x="212" y="120"/>
                      <a:pt x="159" y="225"/>
                      <a:pt x="106" y="278"/>
                    </a:cubicBezTo>
                    <a:lnTo>
                      <a:pt x="0" y="940"/>
                    </a:lnTo>
                    <a:lnTo>
                      <a:pt x="3918" y="1933"/>
                    </a:lnTo>
                    <a:lnTo>
                      <a:pt x="4077" y="1271"/>
                    </a:lnTo>
                    <a:cubicBezTo>
                      <a:pt x="4130" y="1165"/>
                      <a:pt x="4077" y="1046"/>
                      <a:pt x="4024" y="940"/>
                    </a:cubicBezTo>
                    <a:cubicBezTo>
                      <a:pt x="3971" y="887"/>
                      <a:pt x="3918" y="834"/>
                      <a:pt x="3852" y="834"/>
                    </a:cubicBezTo>
                    <a:lnTo>
                      <a:pt x="3799" y="781"/>
                    </a:lnTo>
                    <a:lnTo>
                      <a:pt x="609" y="0"/>
                    </a:lnTo>
                    <a:close/>
                  </a:path>
                </a:pathLst>
              </a:custGeom>
              <a:solidFill>
                <a:srgbClr val="FAFBE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822;p31"/>
              <p:cNvSpPr/>
              <p:nvPr/>
            </p:nvSpPr>
            <p:spPr>
              <a:xfrm>
                <a:off x="5626351" y="4160499"/>
                <a:ext cx="243630" cy="80584"/>
              </a:xfrm>
              <a:custGeom>
                <a:avLst/>
                <a:gdLst/>
                <a:ahLst/>
                <a:cxnLst/>
                <a:rect l="l" t="t" r="r" b="b"/>
                <a:pathLst>
                  <a:path w="4408" h="1458" extrusionOk="0">
                    <a:moveTo>
                      <a:pt x="263" y="0"/>
                    </a:moveTo>
                    <a:cubicBezTo>
                      <a:pt x="159" y="0"/>
                      <a:pt x="53" y="87"/>
                      <a:pt x="53" y="173"/>
                    </a:cubicBezTo>
                    <a:cubicBezTo>
                      <a:pt x="0" y="345"/>
                      <a:pt x="106" y="504"/>
                      <a:pt x="212" y="504"/>
                    </a:cubicBezTo>
                    <a:lnTo>
                      <a:pt x="4077" y="1444"/>
                    </a:lnTo>
                    <a:cubicBezTo>
                      <a:pt x="4106" y="1454"/>
                      <a:pt x="4134" y="1458"/>
                      <a:pt x="4160" y="1458"/>
                    </a:cubicBezTo>
                    <a:cubicBezTo>
                      <a:pt x="4277" y="1458"/>
                      <a:pt x="4364" y="1372"/>
                      <a:pt x="4408" y="1285"/>
                    </a:cubicBezTo>
                    <a:cubicBezTo>
                      <a:pt x="4408" y="1113"/>
                      <a:pt x="4355" y="1007"/>
                      <a:pt x="4183" y="954"/>
                    </a:cubicBezTo>
                    <a:lnTo>
                      <a:pt x="331" y="15"/>
                    </a:lnTo>
                    <a:cubicBezTo>
                      <a:pt x="309" y="5"/>
                      <a:pt x="286" y="0"/>
                      <a:pt x="263" y="0"/>
                    </a:cubicBez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823;p31"/>
              <p:cNvSpPr/>
              <p:nvPr/>
            </p:nvSpPr>
            <p:spPr>
              <a:xfrm>
                <a:off x="5604409" y="4252690"/>
                <a:ext cx="244349" cy="79865"/>
              </a:xfrm>
              <a:custGeom>
                <a:avLst/>
                <a:gdLst/>
                <a:ahLst/>
                <a:cxnLst/>
                <a:rect l="l" t="t" r="r" b="b"/>
                <a:pathLst>
                  <a:path w="4421" h="1445" extrusionOk="0">
                    <a:moveTo>
                      <a:pt x="331" y="1"/>
                    </a:moveTo>
                    <a:cubicBezTo>
                      <a:pt x="225" y="1"/>
                      <a:pt x="66" y="54"/>
                      <a:pt x="66" y="226"/>
                    </a:cubicBezTo>
                    <a:cubicBezTo>
                      <a:pt x="0" y="332"/>
                      <a:pt x="119" y="491"/>
                      <a:pt x="225" y="491"/>
                    </a:cubicBezTo>
                    <a:lnTo>
                      <a:pt x="4090" y="1430"/>
                    </a:lnTo>
                    <a:cubicBezTo>
                      <a:pt x="4119" y="1440"/>
                      <a:pt x="4147" y="1444"/>
                      <a:pt x="4173" y="1444"/>
                    </a:cubicBezTo>
                    <a:cubicBezTo>
                      <a:pt x="4290" y="1444"/>
                      <a:pt x="4378" y="1358"/>
                      <a:pt x="4421" y="1271"/>
                    </a:cubicBezTo>
                    <a:cubicBezTo>
                      <a:pt x="4421" y="1099"/>
                      <a:pt x="4368" y="994"/>
                      <a:pt x="4196" y="941"/>
                    </a:cubicBezTo>
                    <a:lnTo>
                      <a:pt x="331" y="1"/>
                    </a:lnTo>
                    <a:close/>
                  </a:path>
                </a:pathLst>
              </a:custGeom>
              <a:solidFill>
                <a:srgbClr val="233E4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824;p31"/>
              <p:cNvSpPr/>
              <p:nvPr/>
            </p:nvSpPr>
            <p:spPr>
              <a:xfrm>
                <a:off x="6376144" y="3457797"/>
                <a:ext cx="158072" cy="233903"/>
              </a:xfrm>
              <a:custGeom>
                <a:avLst/>
                <a:gdLst/>
                <a:ahLst/>
                <a:cxnLst/>
                <a:rect l="l" t="t" r="r" b="b"/>
                <a:pathLst>
                  <a:path w="2860" h="4232" extrusionOk="0">
                    <a:moveTo>
                      <a:pt x="2381" y="0"/>
                    </a:moveTo>
                    <a:cubicBezTo>
                      <a:pt x="2298" y="0"/>
                      <a:pt x="2214" y="33"/>
                      <a:pt x="2145" y="102"/>
                    </a:cubicBezTo>
                    <a:cubicBezTo>
                      <a:pt x="2039" y="155"/>
                      <a:pt x="1" y="1532"/>
                      <a:pt x="384" y="3901"/>
                    </a:cubicBezTo>
                    <a:cubicBezTo>
                      <a:pt x="437" y="4073"/>
                      <a:pt x="596" y="4231"/>
                      <a:pt x="821" y="4231"/>
                    </a:cubicBezTo>
                    <a:lnTo>
                      <a:pt x="874" y="4231"/>
                    </a:lnTo>
                    <a:cubicBezTo>
                      <a:pt x="1099" y="4179"/>
                      <a:pt x="1258" y="3954"/>
                      <a:pt x="1205" y="3742"/>
                    </a:cubicBezTo>
                    <a:cubicBezTo>
                      <a:pt x="927" y="1968"/>
                      <a:pt x="2528" y="817"/>
                      <a:pt x="2581" y="817"/>
                    </a:cubicBezTo>
                    <a:cubicBezTo>
                      <a:pt x="2806" y="645"/>
                      <a:pt x="2859" y="380"/>
                      <a:pt x="2701" y="208"/>
                    </a:cubicBezTo>
                    <a:cubicBezTo>
                      <a:pt x="2629" y="73"/>
                      <a:pt x="2506" y="0"/>
                      <a:pt x="238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825;p31"/>
              <p:cNvSpPr/>
              <p:nvPr/>
            </p:nvSpPr>
            <p:spPr>
              <a:xfrm>
                <a:off x="6180820" y="3609734"/>
                <a:ext cx="527497" cy="527442"/>
              </a:xfrm>
              <a:custGeom>
                <a:avLst/>
                <a:gdLst/>
                <a:ahLst/>
                <a:cxnLst/>
                <a:rect l="l" t="t" r="r" b="b"/>
                <a:pathLst>
                  <a:path w="9544" h="9543" extrusionOk="0">
                    <a:moveTo>
                      <a:pt x="4739" y="0"/>
                    </a:moveTo>
                    <a:cubicBezTo>
                      <a:pt x="2145" y="0"/>
                      <a:pt x="1" y="2144"/>
                      <a:pt x="1" y="4791"/>
                    </a:cubicBezTo>
                    <a:cubicBezTo>
                      <a:pt x="1" y="7385"/>
                      <a:pt x="2145" y="9543"/>
                      <a:pt x="4739" y="9543"/>
                    </a:cubicBezTo>
                    <a:cubicBezTo>
                      <a:pt x="7386" y="9543"/>
                      <a:pt x="9543" y="7385"/>
                      <a:pt x="9543" y="4791"/>
                    </a:cubicBezTo>
                    <a:cubicBezTo>
                      <a:pt x="9543" y="2144"/>
                      <a:pt x="7386" y="0"/>
                      <a:pt x="473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826;p31"/>
              <p:cNvSpPr/>
              <p:nvPr/>
            </p:nvSpPr>
            <p:spPr>
              <a:xfrm>
                <a:off x="6241562" y="3659421"/>
                <a:ext cx="207815" cy="145692"/>
              </a:xfrm>
              <a:custGeom>
                <a:avLst/>
                <a:gdLst/>
                <a:ahLst/>
                <a:cxnLst/>
                <a:rect l="l" t="t" r="r" b="b"/>
                <a:pathLst>
                  <a:path w="3760" h="2636" extrusionOk="0">
                    <a:moveTo>
                      <a:pt x="2633" y="1"/>
                    </a:moveTo>
                    <a:cubicBezTo>
                      <a:pt x="2247" y="1"/>
                      <a:pt x="1778" y="140"/>
                      <a:pt x="1324" y="425"/>
                    </a:cubicBezTo>
                    <a:cubicBezTo>
                      <a:pt x="450" y="914"/>
                      <a:pt x="0" y="1748"/>
                      <a:pt x="278" y="2238"/>
                    </a:cubicBezTo>
                    <a:cubicBezTo>
                      <a:pt x="439" y="2509"/>
                      <a:pt x="746" y="2635"/>
                      <a:pt x="1120" y="2635"/>
                    </a:cubicBezTo>
                    <a:cubicBezTo>
                      <a:pt x="1513" y="2635"/>
                      <a:pt x="1981" y="2496"/>
                      <a:pt x="2436" y="2238"/>
                    </a:cubicBezTo>
                    <a:cubicBezTo>
                      <a:pt x="3309" y="1695"/>
                      <a:pt x="3759" y="861"/>
                      <a:pt x="3428" y="372"/>
                    </a:cubicBezTo>
                    <a:cubicBezTo>
                      <a:pt x="3293" y="127"/>
                      <a:pt x="3000" y="1"/>
                      <a:pt x="26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827;p31"/>
              <p:cNvSpPr/>
              <p:nvPr/>
            </p:nvSpPr>
            <p:spPr>
              <a:xfrm>
                <a:off x="6189608" y="3719445"/>
                <a:ext cx="518709" cy="417731"/>
              </a:xfrm>
              <a:custGeom>
                <a:avLst/>
                <a:gdLst/>
                <a:ahLst/>
                <a:cxnLst/>
                <a:rect l="l" t="t" r="r" b="b"/>
                <a:pathLst>
                  <a:path w="9385" h="7558" extrusionOk="0">
                    <a:moveTo>
                      <a:pt x="8445" y="0"/>
                    </a:moveTo>
                    <a:lnTo>
                      <a:pt x="8445" y="0"/>
                    </a:lnTo>
                    <a:cubicBezTo>
                      <a:pt x="8551" y="437"/>
                      <a:pt x="8603" y="821"/>
                      <a:pt x="8603" y="1271"/>
                    </a:cubicBezTo>
                    <a:cubicBezTo>
                      <a:pt x="8603" y="3918"/>
                      <a:pt x="6512" y="6009"/>
                      <a:pt x="3865" y="6009"/>
                    </a:cubicBezTo>
                    <a:cubicBezTo>
                      <a:pt x="2264" y="6009"/>
                      <a:pt x="887" y="5242"/>
                      <a:pt x="1" y="4024"/>
                    </a:cubicBezTo>
                    <a:lnTo>
                      <a:pt x="1" y="4024"/>
                    </a:lnTo>
                    <a:cubicBezTo>
                      <a:pt x="556" y="6062"/>
                      <a:pt x="2436" y="7558"/>
                      <a:pt x="4580" y="7558"/>
                    </a:cubicBezTo>
                    <a:cubicBezTo>
                      <a:pt x="7227" y="7558"/>
                      <a:pt x="9384" y="5400"/>
                      <a:pt x="9384" y="2806"/>
                    </a:cubicBezTo>
                    <a:cubicBezTo>
                      <a:pt x="9384" y="1761"/>
                      <a:pt x="9053" y="821"/>
                      <a:pt x="84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24" name="Google Shape;828;p31"/>
            <p:cNvSpPr/>
            <p:nvPr/>
          </p:nvSpPr>
          <p:spPr>
            <a:xfrm>
              <a:off x="5641385" y="4715193"/>
              <a:ext cx="204624" cy="152288"/>
            </a:xfrm>
            <a:custGeom>
              <a:avLst/>
              <a:gdLst/>
              <a:ahLst/>
              <a:cxnLst/>
              <a:rect l="l" t="t" r="r" b="b"/>
              <a:pathLst>
                <a:path w="6588" h="4903" extrusionOk="0">
                  <a:moveTo>
                    <a:pt x="4067" y="1"/>
                  </a:moveTo>
                  <a:lnTo>
                    <a:pt x="2790" y="2790"/>
                  </a:lnTo>
                  <a:lnTo>
                    <a:pt x="404" y="3059"/>
                  </a:lnTo>
                  <a:cubicBezTo>
                    <a:pt x="135" y="3059"/>
                    <a:pt x="0" y="3496"/>
                    <a:pt x="269" y="3630"/>
                  </a:cubicBezTo>
                  <a:lnTo>
                    <a:pt x="2924" y="4739"/>
                  </a:lnTo>
                  <a:cubicBezTo>
                    <a:pt x="3134" y="4850"/>
                    <a:pt x="3343" y="4903"/>
                    <a:pt x="3545" y="4903"/>
                  </a:cubicBezTo>
                  <a:cubicBezTo>
                    <a:pt x="3892" y="4903"/>
                    <a:pt x="4215" y="4747"/>
                    <a:pt x="4470" y="4471"/>
                  </a:cubicBezTo>
                  <a:lnTo>
                    <a:pt x="6588" y="1547"/>
                  </a:lnTo>
                  <a:lnTo>
                    <a:pt x="4067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829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671" y="8635"/>
                    <a:pt x="17780" y="8098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830;p31"/>
            <p:cNvSpPr/>
            <p:nvPr/>
          </p:nvSpPr>
          <p:spPr>
            <a:xfrm>
              <a:off x="5767676" y="4250752"/>
              <a:ext cx="622196" cy="512492"/>
            </a:xfrm>
            <a:custGeom>
              <a:avLst/>
              <a:gdLst/>
              <a:ahLst/>
              <a:cxnLst/>
              <a:rect l="l" t="t" r="r" b="b"/>
              <a:pathLst>
                <a:path w="20032" h="16500" extrusionOk="0">
                  <a:moveTo>
                    <a:pt x="16674" y="1"/>
                  </a:moveTo>
                  <a:cubicBezTo>
                    <a:pt x="15991" y="1"/>
                    <a:pt x="15283" y="187"/>
                    <a:pt x="14688" y="536"/>
                  </a:cubicBezTo>
                  <a:lnTo>
                    <a:pt x="3765" y="7392"/>
                  </a:lnTo>
                  <a:cubicBezTo>
                    <a:pt x="3496" y="7661"/>
                    <a:pt x="3227" y="7929"/>
                    <a:pt x="2925" y="8366"/>
                  </a:cubicBezTo>
                  <a:lnTo>
                    <a:pt x="1" y="14954"/>
                  </a:lnTo>
                  <a:lnTo>
                    <a:pt x="1110" y="15659"/>
                  </a:lnTo>
                  <a:lnTo>
                    <a:pt x="2522" y="16500"/>
                  </a:lnTo>
                  <a:lnTo>
                    <a:pt x="6588" y="11021"/>
                  </a:lnTo>
                  <a:lnTo>
                    <a:pt x="9949" y="10316"/>
                  </a:lnTo>
                  <a:lnTo>
                    <a:pt x="15528" y="8938"/>
                  </a:lnTo>
                  <a:cubicBezTo>
                    <a:pt x="16368" y="8770"/>
                    <a:pt x="17208" y="8366"/>
                    <a:pt x="18049" y="7661"/>
                  </a:cubicBezTo>
                  <a:cubicBezTo>
                    <a:pt x="18183" y="7526"/>
                    <a:pt x="18351" y="7392"/>
                    <a:pt x="18620" y="7089"/>
                  </a:cubicBezTo>
                  <a:cubicBezTo>
                    <a:pt x="19023" y="6686"/>
                    <a:pt x="19326" y="6115"/>
                    <a:pt x="19595" y="5577"/>
                  </a:cubicBezTo>
                  <a:cubicBezTo>
                    <a:pt x="19864" y="5006"/>
                    <a:pt x="20032" y="4434"/>
                    <a:pt x="20032" y="3896"/>
                  </a:cubicBezTo>
                  <a:lnTo>
                    <a:pt x="20032" y="3460"/>
                  </a:lnTo>
                  <a:cubicBezTo>
                    <a:pt x="20032" y="2048"/>
                    <a:pt x="19191" y="804"/>
                    <a:pt x="17914" y="233"/>
                  </a:cubicBezTo>
                  <a:cubicBezTo>
                    <a:pt x="17535" y="76"/>
                    <a:pt x="17110" y="1"/>
                    <a:pt x="16674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831;p31"/>
            <p:cNvSpPr/>
            <p:nvPr/>
          </p:nvSpPr>
          <p:spPr>
            <a:xfrm>
              <a:off x="5802121" y="4428136"/>
              <a:ext cx="435338" cy="335107"/>
            </a:xfrm>
            <a:custGeom>
              <a:avLst/>
              <a:gdLst/>
              <a:ahLst/>
              <a:cxnLst/>
              <a:rect l="l" t="t" r="r" b="b"/>
              <a:pathLst>
                <a:path w="14016" h="10789" extrusionOk="0">
                  <a:moveTo>
                    <a:pt x="11630" y="0"/>
                  </a:moveTo>
                  <a:lnTo>
                    <a:pt x="5479" y="2521"/>
                  </a:lnTo>
                  <a:cubicBezTo>
                    <a:pt x="4471" y="2924"/>
                    <a:pt x="3496" y="3764"/>
                    <a:pt x="2958" y="4739"/>
                  </a:cubicBezTo>
                  <a:cubicBezTo>
                    <a:pt x="2118" y="6151"/>
                    <a:pt x="976" y="7966"/>
                    <a:pt x="1" y="9948"/>
                  </a:cubicBezTo>
                  <a:lnTo>
                    <a:pt x="1413" y="10789"/>
                  </a:lnTo>
                  <a:lnTo>
                    <a:pt x="5479" y="5310"/>
                  </a:lnTo>
                  <a:lnTo>
                    <a:pt x="8840" y="4605"/>
                  </a:lnTo>
                  <a:lnTo>
                    <a:pt x="8974" y="4470"/>
                  </a:lnTo>
                  <a:cubicBezTo>
                    <a:pt x="9109" y="4067"/>
                    <a:pt x="9512" y="3764"/>
                    <a:pt x="9815" y="3630"/>
                  </a:cubicBezTo>
                  <a:lnTo>
                    <a:pt x="14016" y="1815"/>
                  </a:lnTo>
                  <a:cubicBezTo>
                    <a:pt x="13176" y="1244"/>
                    <a:pt x="12335" y="706"/>
                    <a:pt x="11630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832;p31"/>
            <p:cNvSpPr/>
            <p:nvPr/>
          </p:nvSpPr>
          <p:spPr>
            <a:xfrm>
              <a:off x="5993172" y="3849238"/>
              <a:ext cx="435338" cy="325727"/>
            </a:xfrm>
            <a:custGeom>
              <a:avLst/>
              <a:gdLst/>
              <a:ahLst/>
              <a:cxnLst/>
              <a:rect l="l" t="t" r="r" b="b"/>
              <a:pathLst>
                <a:path w="14016" h="10487" extrusionOk="0">
                  <a:moveTo>
                    <a:pt x="11156" y="0"/>
                  </a:moveTo>
                  <a:cubicBezTo>
                    <a:pt x="10333" y="0"/>
                    <a:pt x="9506" y="386"/>
                    <a:pt x="8974" y="1128"/>
                  </a:cubicBezTo>
                  <a:lnTo>
                    <a:pt x="6050" y="5598"/>
                  </a:lnTo>
                  <a:lnTo>
                    <a:pt x="1849" y="2943"/>
                  </a:lnTo>
                  <a:lnTo>
                    <a:pt x="0" y="5598"/>
                  </a:lnTo>
                  <a:lnTo>
                    <a:pt x="5344" y="10102"/>
                  </a:lnTo>
                  <a:cubicBezTo>
                    <a:pt x="5736" y="10352"/>
                    <a:pt x="6156" y="10486"/>
                    <a:pt x="6566" y="10486"/>
                  </a:cubicBezTo>
                  <a:cubicBezTo>
                    <a:pt x="7034" y="10486"/>
                    <a:pt x="7488" y="10310"/>
                    <a:pt x="7865" y="9934"/>
                  </a:cubicBezTo>
                  <a:lnTo>
                    <a:pt x="13040" y="4489"/>
                  </a:lnTo>
                  <a:cubicBezTo>
                    <a:pt x="13881" y="3649"/>
                    <a:pt x="14015" y="2372"/>
                    <a:pt x="13444" y="1397"/>
                  </a:cubicBezTo>
                  <a:cubicBezTo>
                    <a:pt x="12937" y="453"/>
                    <a:pt x="12048" y="0"/>
                    <a:pt x="11156" y="0"/>
                  </a:cubicBezTo>
                  <a:close/>
                </a:path>
              </a:pathLst>
            </a:custGeom>
            <a:solidFill>
              <a:srgbClr val="F6E5A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833;p31"/>
            <p:cNvSpPr/>
            <p:nvPr/>
          </p:nvSpPr>
          <p:spPr>
            <a:xfrm>
              <a:off x="6106945" y="3870700"/>
              <a:ext cx="178533" cy="304824"/>
            </a:xfrm>
            <a:custGeom>
              <a:avLst/>
              <a:gdLst/>
              <a:ahLst/>
              <a:cxnLst/>
              <a:rect l="l" t="t" r="r" b="b"/>
              <a:pathLst>
                <a:path w="5748" h="9814" extrusionOk="0">
                  <a:moveTo>
                    <a:pt x="5748" y="0"/>
                  </a:moveTo>
                  <a:lnTo>
                    <a:pt x="5748" y="0"/>
                  </a:lnTo>
                  <a:cubicBezTo>
                    <a:pt x="5580" y="168"/>
                    <a:pt x="5445" y="303"/>
                    <a:pt x="5311" y="437"/>
                  </a:cubicBezTo>
                  <a:lnTo>
                    <a:pt x="2387" y="4907"/>
                  </a:lnTo>
                  <a:lnTo>
                    <a:pt x="1" y="3529"/>
                  </a:lnTo>
                  <a:lnTo>
                    <a:pt x="1" y="7999"/>
                  </a:lnTo>
                  <a:lnTo>
                    <a:pt x="1681" y="9411"/>
                  </a:lnTo>
                  <a:cubicBezTo>
                    <a:pt x="1950" y="9545"/>
                    <a:pt x="2219" y="9680"/>
                    <a:pt x="2387" y="9814"/>
                  </a:cubicBezTo>
                  <a:lnTo>
                    <a:pt x="4067" y="3932"/>
                  </a:lnTo>
                  <a:cubicBezTo>
                    <a:pt x="4471" y="2521"/>
                    <a:pt x="5042" y="1277"/>
                    <a:pt x="574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834;p31"/>
            <p:cNvSpPr/>
            <p:nvPr/>
          </p:nvSpPr>
          <p:spPr>
            <a:xfrm>
              <a:off x="6175836" y="3779880"/>
              <a:ext cx="439532" cy="506031"/>
            </a:xfrm>
            <a:custGeom>
              <a:avLst/>
              <a:gdLst/>
              <a:ahLst/>
              <a:cxnLst/>
              <a:rect l="l" t="t" r="r" b="b"/>
              <a:pathLst>
                <a:path w="14151" h="16292" extrusionOk="0">
                  <a:moveTo>
                    <a:pt x="9109" y="0"/>
                  </a:moveTo>
                  <a:lnTo>
                    <a:pt x="5042" y="572"/>
                  </a:lnTo>
                  <a:cubicBezTo>
                    <a:pt x="3664" y="2387"/>
                    <a:pt x="2521" y="4605"/>
                    <a:pt x="1849" y="6856"/>
                  </a:cubicBezTo>
                  <a:lnTo>
                    <a:pt x="1" y="13444"/>
                  </a:lnTo>
                  <a:cubicBezTo>
                    <a:pt x="1406" y="14452"/>
                    <a:pt x="4559" y="16292"/>
                    <a:pt x="8376" y="16292"/>
                  </a:cubicBezTo>
                  <a:cubicBezTo>
                    <a:pt x="8759" y="16292"/>
                    <a:pt x="9150" y="16273"/>
                    <a:pt x="9546" y="16233"/>
                  </a:cubicBezTo>
                  <a:cubicBezTo>
                    <a:pt x="11092" y="16099"/>
                    <a:pt x="12470" y="15696"/>
                    <a:pt x="14016" y="14990"/>
                  </a:cubicBezTo>
                  <a:lnTo>
                    <a:pt x="14150" y="7831"/>
                  </a:lnTo>
                  <a:cubicBezTo>
                    <a:pt x="14150" y="5310"/>
                    <a:pt x="13175" y="2924"/>
                    <a:pt x="11361" y="1412"/>
                  </a:cubicBezTo>
                  <a:cubicBezTo>
                    <a:pt x="10655" y="841"/>
                    <a:pt x="9815" y="269"/>
                    <a:pt x="910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835;p31"/>
            <p:cNvSpPr/>
            <p:nvPr/>
          </p:nvSpPr>
          <p:spPr>
            <a:xfrm>
              <a:off x="6446215" y="3823706"/>
              <a:ext cx="169153" cy="460404"/>
            </a:xfrm>
            <a:custGeom>
              <a:avLst/>
              <a:gdLst/>
              <a:ahLst/>
              <a:cxnLst/>
              <a:rect l="l" t="t" r="r" b="b"/>
              <a:pathLst>
                <a:path w="5446" h="14823" extrusionOk="0">
                  <a:moveTo>
                    <a:pt x="2656" y="1"/>
                  </a:moveTo>
                  <a:cubicBezTo>
                    <a:pt x="1546" y="404"/>
                    <a:pt x="706" y="1244"/>
                    <a:pt x="404" y="3496"/>
                  </a:cubicBezTo>
                  <a:cubicBezTo>
                    <a:pt x="0" y="5714"/>
                    <a:pt x="538" y="9075"/>
                    <a:pt x="706" y="11327"/>
                  </a:cubicBezTo>
                  <a:lnTo>
                    <a:pt x="841" y="14822"/>
                  </a:lnTo>
                  <a:cubicBezTo>
                    <a:pt x="2387" y="14688"/>
                    <a:pt x="3765" y="14285"/>
                    <a:pt x="5311" y="13579"/>
                  </a:cubicBezTo>
                  <a:lnTo>
                    <a:pt x="5445" y="6420"/>
                  </a:lnTo>
                  <a:lnTo>
                    <a:pt x="5445" y="6286"/>
                  </a:lnTo>
                  <a:cubicBezTo>
                    <a:pt x="5445" y="3765"/>
                    <a:pt x="4336" y="1513"/>
                    <a:pt x="265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836;p31"/>
            <p:cNvSpPr/>
            <p:nvPr/>
          </p:nvSpPr>
          <p:spPr>
            <a:xfrm>
              <a:off x="6123655" y="4195040"/>
              <a:ext cx="501093" cy="361229"/>
            </a:xfrm>
            <a:custGeom>
              <a:avLst/>
              <a:gdLst/>
              <a:ahLst/>
              <a:cxnLst/>
              <a:rect l="l" t="t" r="r" b="b"/>
              <a:pathLst>
                <a:path w="16133" h="11630" extrusionOk="0">
                  <a:moveTo>
                    <a:pt x="1681" y="1"/>
                  </a:moveTo>
                  <a:lnTo>
                    <a:pt x="303" y="5177"/>
                  </a:lnTo>
                  <a:cubicBezTo>
                    <a:pt x="0" y="5748"/>
                    <a:pt x="303" y="6454"/>
                    <a:pt x="706" y="6991"/>
                  </a:cubicBezTo>
                  <a:cubicBezTo>
                    <a:pt x="1681" y="7832"/>
                    <a:pt x="2521" y="8537"/>
                    <a:pt x="3664" y="9243"/>
                  </a:cubicBezTo>
                  <a:cubicBezTo>
                    <a:pt x="5747" y="10655"/>
                    <a:pt x="8134" y="11629"/>
                    <a:pt x="10654" y="11629"/>
                  </a:cubicBezTo>
                  <a:cubicBezTo>
                    <a:pt x="12066" y="11629"/>
                    <a:pt x="13612" y="11495"/>
                    <a:pt x="14990" y="10789"/>
                  </a:cubicBezTo>
                  <a:cubicBezTo>
                    <a:pt x="15696" y="10487"/>
                    <a:pt x="16133" y="9815"/>
                    <a:pt x="16133" y="9109"/>
                  </a:cubicBezTo>
                  <a:lnTo>
                    <a:pt x="16133" y="8537"/>
                  </a:lnTo>
                  <a:lnTo>
                    <a:pt x="15696" y="1547"/>
                  </a:lnTo>
                  <a:cubicBezTo>
                    <a:pt x="14150" y="2253"/>
                    <a:pt x="12772" y="2656"/>
                    <a:pt x="11226" y="2790"/>
                  </a:cubicBezTo>
                  <a:cubicBezTo>
                    <a:pt x="10830" y="2830"/>
                    <a:pt x="10439" y="2849"/>
                    <a:pt x="10056" y="2849"/>
                  </a:cubicBezTo>
                  <a:cubicBezTo>
                    <a:pt x="6239" y="2849"/>
                    <a:pt x="3086" y="1009"/>
                    <a:pt x="1681" y="1"/>
                  </a:cubicBezTo>
                  <a:close/>
                </a:path>
              </a:pathLst>
            </a:custGeom>
            <a:solidFill>
              <a:srgbClr val="BDB8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837;p31"/>
            <p:cNvSpPr/>
            <p:nvPr/>
          </p:nvSpPr>
          <p:spPr>
            <a:xfrm>
              <a:off x="6319893" y="3623306"/>
              <a:ext cx="143063" cy="253078"/>
            </a:xfrm>
            <a:custGeom>
              <a:avLst/>
              <a:gdLst/>
              <a:ahLst/>
              <a:cxnLst/>
              <a:rect l="l" t="t" r="r" b="b"/>
              <a:pathLst>
                <a:path w="4606" h="8148" extrusionOk="0">
                  <a:moveTo>
                    <a:pt x="4067" y="0"/>
                  </a:moveTo>
                  <a:lnTo>
                    <a:pt x="1" y="269"/>
                  </a:lnTo>
                  <a:lnTo>
                    <a:pt x="404" y="5882"/>
                  </a:lnTo>
                  <a:lnTo>
                    <a:pt x="404" y="6285"/>
                  </a:lnTo>
                  <a:cubicBezTo>
                    <a:pt x="560" y="7347"/>
                    <a:pt x="1413" y="8147"/>
                    <a:pt x="2423" y="8147"/>
                  </a:cubicBezTo>
                  <a:cubicBezTo>
                    <a:pt x="2500" y="8147"/>
                    <a:pt x="2577" y="8143"/>
                    <a:pt x="2656" y="8133"/>
                  </a:cubicBezTo>
                  <a:cubicBezTo>
                    <a:pt x="3765" y="7965"/>
                    <a:pt x="4605" y="6991"/>
                    <a:pt x="4471" y="5882"/>
                  </a:cubicBezTo>
                  <a:lnTo>
                    <a:pt x="4471" y="5613"/>
                  </a:lnTo>
                  <a:lnTo>
                    <a:pt x="4067" y="0"/>
                  </a:ln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838;p31"/>
            <p:cNvSpPr/>
            <p:nvPr/>
          </p:nvSpPr>
          <p:spPr>
            <a:xfrm>
              <a:off x="5802125" y="4764263"/>
              <a:ext cx="234920" cy="138872"/>
            </a:xfrm>
            <a:custGeom>
              <a:avLst/>
              <a:gdLst/>
              <a:ahLst/>
              <a:cxnLst/>
              <a:rect l="l" t="t" r="r" b="b"/>
              <a:pathLst>
                <a:path w="6420" h="4389" extrusionOk="0">
                  <a:moveTo>
                    <a:pt x="4201" y="1"/>
                  </a:moveTo>
                  <a:lnTo>
                    <a:pt x="2790" y="2084"/>
                  </a:lnTo>
                  <a:lnTo>
                    <a:pt x="404" y="2084"/>
                  </a:lnTo>
                  <a:cubicBezTo>
                    <a:pt x="135" y="2084"/>
                    <a:pt x="0" y="2387"/>
                    <a:pt x="269" y="2521"/>
                  </a:cubicBezTo>
                  <a:lnTo>
                    <a:pt x="2655" y="4202"/>
                  </a:lnTo>
                  <a:cubicBezTo>
                    <a:pt x="2912" y="4322"/>
                    <a:pt x="3162" y="4389"/>
                    <a:pt x="3399" y="4389"/>
                  </a:cubicBezTo>
                  <a:cubicBezTo>
                    <a:pt x="3690" y="4389"/>
                    <a:pt x="3961" y="4289"/>
                    <a:pt x="4201" y="4067"/>
                  </a:cubicBezTo>
                  <a:lnTo>
                    <a:pt x="6420" y="1815"/>
                  </a:lnTo>
                  <a:lnTo>
                    <a:pt x="4201" y="1"/>
                  </a:lnTo>
                  <a:close/>
                </a:path>
              </a:pathLst>
            </a:custGeom>
            <a:solidFill>
              <a:srgbClr val="D414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839;p31"/>
            <p:cNvSpPr/>
            <p:nvPr/>
          </p:nvSpPr>
          <p:spPr>
            <a:xfrm>
              <a:off x="5950371" y="4370395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347" y="1"/>
                  </a:moveTo>
                  <a:cubicBezTo>
                    <a:pt x="17839" y="1"/>
                    <a:pt x="17322" y="109"/>
                    <a:pt x="16805" y="313"/>
                  </a:cubicBezTo>
                  <a:lnTo>
                    <a:pt x="13713" y="1725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cubicBezTo>
                    <a:pt x="21712" y="2263"/>
                    <a:pt x="21140" y="1154"/>
                    <a:pt x="20031" y="448"/>
                  </a:cubicBezTo>
                  <a:cubicBezTo>
                    <a:pt x="19493" y="143"/>
                    <a:pt x="18927" y="1"/>
                    <a:pt x="18347" y="1"/>
                  </a:cubicBezTo>
                  <a:close/>
                </a:path>
              </a:pathLst>
            </a:custGeom>
            <a:solidFill>
              <a:srgbClr val="758CC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840;p31"/>
            <p:cNvSpPr/>
            <p:nvPr/>
          </p:nvSpPr>
          <p:spPr>
            <a:xfrm>
              <a:off x="6428479" y="4371762"/>
              <a:ext cx="196269" cy="273515"/>
            </a:xfrm>
            <a:custGeom>
              <a:avLst/>
              <a:gdLst/>
              <a:ahLst/>
              <a:cxnLst/>
              <a:rect l="l" t="t" r="r" b="b"/>
              <a:pathLst>
                <a:path w="6319" h="8806" extrusionOk="0">
                  <a:moveTo>
                    <a:pt x="2790" y="0"/>
                  </a:moveTo>
                  <a:cubicBezTo>
                    <a:pt x="2386" y="0"/>
                    <a:pt x="1949" y="0"/>
                    <a:pt x="1546" y="269"/>
                  </a:cubicBezTo>
                  <a:cubicBezTo>
                    <a:pt x="1546" y="2219"/>
                    <a:pt x="1277" y="4202"/>
                    <a:pt x="840" y="6016"/>
                  </a:cubicBezTo>
                  <a:cubicBezTo>
                    <a:pt x="706" y="6857"/>
                    <a:pt x="437" y="7697"/>
                    <a:pt x="135" y="8537"/>
                  </a:cubicBezTo>
                  <a:lnTo>
                    <a:pt x="0" y="8806"/>
                  </a:lnTo>
                  <a:lnTo>
                    <a:pt x="0" y="8806"/>
                  </a:lnTo>
                  <a:lnTo>
                    <a:pt x="975" y="8671"/>
                  </a:lnTo>
                  <a:cubicBezTo>
                    <a:pt x="2252" y="8671"/>
                    <a:pt x="3361" y="8100"/>
                    <a:pt x="4336" y="7394"/>
                  </a:cubicBezTo>
                  <a:cubicBezTo>
                    <a:pt x="5176" y="6554"/>
                    <a:pt x="5882" y="5445"/>
                    <a:pt x="6319" y="4336"/>
                  </a:cubicBezTo>
                  <a:lnTo>
                    <a:pt x="6319" y="3496"/>
                  </a:lnTo>
                  <a:lnTo>
                    <a:pt x="6319" y="2924"/>
                  </a:lnTo>
                  <a:cubicBezTo>
                    <a:pt x="6150" y="1950"/>
                    <a:pt x="5613" y="975"/>
                    <a:pt x="4638" y="404"/>
                  </a:cubicBezTo>
                  <a:cubicBezTo>
                    <a:pt x="4067" y="135"/>
                    <a:pt x="3495" y="0"/>
                    <a:pt x="2958" y="0"/>
                  </a:cubicBezTo>
                  <a:close/>
                </a:path>
              </a:pathLst>
            </a:custGeom>
            <a:solidFill>
              <a:srgbClr val="8D7D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841;p31"/>
            <p:cNvSpPr/>
            <p:nvPr/>
          </p:nvSpPr>
          <p:spPr>
            <a:xfrm>
              <a:off x="6476498" y="3874086"/>
              <a:ext cx="226552" cy="540508"/>
            </a:xfrm>
            <a:custGeom>
              <a:avLst/>
              <a:gdLst/>
              <a:ahLst/>
              <a:cxnLst/>
              <a:rect l="l" t="t" r="r" b="b"/>
              <a:pathLst>
                <a:path w="7294" h="17402" extrusionOk="0">
                  <a:moveTo>
                    <a:pt x="2720" y="0"/>
                  </a:moveTo>
                  <a:cubicBezTo>
                    <a:pt x="2021" y="0"/>
                    <a:pt x="1314" y="296"/>
                    <a:pt x="840" y="900"/>
                  </a:cubicBezTo>
                  <a:cubicBezTo>
                    <a:pt x="269" y="1740"/>
                    <a:pt x="0" y="2849"/>
                    <a:pt x="403" y="3958"/>
                  </a:cubicBezTo>
                  <a:lnTo>
                    <a:pt x="5445" y="17267"/>
                  </a:lnTo>
                  <a:lnTo>
                    <a:pt x="5445" y="17401"/>
                  </a:lnTo>
                  <a:lnTo>
                    <a:pt x="7293" y="16998"/>
                  </a:lnTo>
                  <a:cubicBezTo>
                    <a:pt x="6856" y="11385"/>
                    <a:pt x="6150" y="5504"/>
                    <a:pt x="4907" y="1572"/>
                  </a:cubicBezTo>
                  <a:cubicBezTo>
                    <a:pt x="4580" y="532"/>
                    <a:pt x="3657" y="0"/>
                    <a:pt x="27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842;p31"/>
            <p:cNvSpPr/>
            <p:nvPr/>
          </p:nvSpPr>
          <p:spPr>
            <a:xfrm>
              <a:off x="6645590" y="4402045"/>
              <a:ext cx="148281" cy="95013"/>
            </a:xfrm>
            <a:custGeom>
              <a:avLst/>
              <a:gdLst/>
              <a:ahLst/>
              <a:cxnLst/>
              <a:rect l="l" t="t" r="r" b="b"/>
              <a:pathLst>
                <a:path w="4774" h="3059" extrusionOk="0">
                  <a:moveTo>
                    <a:pt x="1849" y="0"/>
                  </a:moveTo>
                  <a:lnTo>
                    <a:pt x="1" y="403"/>
                  </a:lnTo>
                  <a:lnTo>
                    <a:pt x="303" y="1546"/>
                  </a:lnTo>
                  <a:cubicBezTo>
                    <a:pt x="572" y="2386"/>
                    <a:pt x="1412" y="3058"/>
                    <a:pt x="2252" y="3058"/>
                  </a:cubicBezTo>
                  <a:lnTo>
                    <a:pt x="4202" y="2386"/>
                  </a:lnTo>
                  <a:cubicBezTo>
                    <a:pt x="4773" y="2218"/>
                    <a:pt x="4773" y="1546"/>
                    <a:pt x="4202" y="1244"/>
                  </a:cubicBezTo>
                  <a:lnTo>
                    <a:pt x="1984" y="538"/>
                  </a:lnTo>
                  <a:cubicBezTo>
                    <a:pt x="1984" y="403"/>
                    <a:pt x="1984" y="135"/>
                    <a:pt x="1849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843;p31"/>
            <p:cNvSpPr/>
            <p:nvPr/>
          </p:nvSpPr>
          <p:spPr>
            <a:xfrm>
              <a:off x="6454570" y="3753790"/>
              <a:ext cx="4193" cy="26122"/>
            </a:xfrm>
            <a:custGeom>
              <a:avLst/>
              <a:gdLst/>
              <a:ahLst/>
              <a:cxnLst/>
              <a:rect l="l" t="t" r="r" b="b"/>
              <a:pathLst>
                <a:path w="135" h="841" extrusionOk="0">
                  <a:moveTo>
                    <a:pt x="0" y="0"/>
                  </a:moveTo>
                  <a:lnTo>
                    <a:pt x="0" y="0"/>
                  </a:lnTo>
                  <a:lnTo>
                    <a:pt x="135" y="840"/>
                  </a:lnTo>
                  <a:lnTo>
                    <a:pt x="135" y="840"/>
                  </a:lnTo>
                  <a:lnTo>
                    <a:pt x="135" y="840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844;p31"/>
            <p:cNvSpPr/>
            <p:nvPr/>
          </p:nvSpPr>
          <p:spPr>
            <a:xfrm>
              <a:off x="6458732" y="3779880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BAA7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845;p31"/>
            <p:cNvSpPr/>
            <p:nvPr/>
          </p:nvSpPr>
          <p:spPr>
            <a:xfrm>
              <a:off x="6328248" y="3762114"/>
              <a:ext cx="4224" cy="21959"/>
            </a:xfrm>
            <a:custGeom>
              <a:avLst/>
              <a:gdLst/>
              <a:ahLst/>
              <a:cxnLst/>
              <a:rect l="l" t="t" r="r" b="b"/>
              <a:pathLst>
                <a:path w="136" h="707" extrusionOk="0">
                  <a:moveTo>
                    <a:pt x="1" y="1"/>
                  </a:moveTo>
                  <a:lnTo>
                    <a:pt x="135" y="707"/>
                  </a:lnTo>
                  <a:lnTo>
                    <a:pt x="135" y="707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846;p31"/>
            <p:cNvSpPr/>
            <p:nvPr/>
          </p:nvSpPr>
          <p:spPr>
            <a:xfrm>
              <a:off x="6328248" y="3753790"/>
              <a:ext cx="130515" cy="56374"/>
            </a:xfrm>
            <a:custGeom>
              <a:avLst/>
              <a:gdLst/>
              <a:ahLst/>
              <a:cxnLst/>
              <a:rect l="l" t="t" r="r" b="b"/>
              <a:pathLst>
                <a:path w="4202" h="1815" extrusionOk="0">
                  <a:moveTo>
                    <a:pt x="4067" y="0"/>
                  </a:moveTo>
                  <a:cubicBezTo>
                    <a:pt x="2958" y="269"/>
                    <a:pt x="1681" y="269"/>
                    <a:pt x="303" y="269"/>
                  </a:cubicBezTo>
                  <a:lnTo>
                    <a:pt x="1" y="269"/>
                  </a:lnTo>
                  <a:lnTo>
                    <a:pt x="135" y="975"/>
                  </a:lnTo>
                  <a:cubicBezTo>
                    <a:pt x="572" y="1546"/>
                    <a:pt x="1278" y="1815"/>
                    <a:pt x="1984" y="1815"/>
                  </a:cubicBezTo>
                  <a:cubicBezTo>
                    <a:pt x="2656" y="1815"/>
                    <a:pt x="3362" y="1546"/>
                    <a:pt x="4202" y="840"/>
                  </a:cubicBezTo>
                  <a:lnTo>
                    <a:pt x="4067" y="0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847;p31"/>
            <p:cNvSpPr/>
            <p:nvPr/>
          </p:nvSpPr>
          <p:spPr>
            <a:xfrm>
              <a:off x="5797959" y="2518871"/>
              <a:ext cx="1226595" cy="1243460"/>
            </a:xfrm>
            <a:custGeom>
              <a:avLst/>
              <a:gdLst/>
              <a:ahLst/>
              <a:cxnLst/>
              <a:rect l="l" t="t" r="r" b="b"/>
              <a:pathLst>
                <a:path w="39491" h="40034" extrusionOk="0">
                  <a:moveTo>
                    <a:pt x="19594" y="0"/>
                  </a:moveTo>
                  <a:cubicBezTo>
                    <a:pt x="10083" y="0"/>
                    <a:pt x="1815" y="7125"/>
                    <a:pt x="572" y="16502"/>
                  </a:cubicBezTo>
                  <a:cubicBezTo>
                    <a:pt x="1" y="20300"/>
                    <a:pt x="572" y="23795"/>
                    <a:pt x="1950" y="26887"/>
                  </a:cubicBezTo>
                  <a:cubicBezTo>
                    <a:pt x="2387" y="27996"/>
                    <a:pt x="2656" y="29240"/>
                    <a:pt x="2656" y="30517"/>
                  </a:cubicBezTo>
                  <a:cubicBezTo>
                    <a:pt x="2790" y="31357"/>
                    <a:pt x="2790" y="32063"/>
                    <a:pt x="2656" y="32903"/>
                  </a:cubicBezTo>
                  <a:lnTo>
                    <a:pt x="2656" y="33172"/>
                  </a:lnTo>
                  <a:lnTo>
                    <a:pt x="2656" y="33878"/>
                  </a:lnTo>
                  <a:cubicBezTo>
                    <a:pt x="3361" y="37373"/>
                    <a:pt x="9512" y="39894"/>
                    <a:pt x="16805" y="40028"/>
                  </a:cubicBezTo>
                  <a:cubicBezTo>
                    <a:pt x="16986" y="40032"/>
                    <a:pt x="17166" y="40034"/>
                    <a:pt x="17345" y="40034"/>
                  </a:cubicBezTo>
                  <a:cubicBezTo>
                    <a:pt x="23364" y="40034"/>
                    <a:pt x="27959" y="37855"/>
                    <a:pt x="31223" y="34852"/>
                  </a:cubicBezTo>
                  <a:cubicBezTo>
                    <a:pt x="31660" y="34987"/>
                    <a:pt x="32063" y="34987"/>
                    <a:pt x="32500" y="34987"/>
                  </a:cubicBezTo>
                  <a:cubicBezTo>
                    <a:pt x="35424" y="34987"/>
                    <a:pt x="37945" y="32600"/>
                    <a:pt x="37945" y="29542"/>
                  </a:cubicBezTo>
                  <a:cubicBezTo>
                    <a:pt x="37945" y="28399"/>
                    <a:pt x="37676" y="27425"/>
                    <a:pt x="37104" y="26584"/>
                  </a:cubicBezTo>
                  <a:cubicBezTo>
                    <a:pt x="38079" y="24366"/>
                    <a:pt x="38650" y="22249"/>
                    <a:pt x="38650" y="20569"/>
                  </a:cubicBezTo>
                  <a:cubicBezTo>
                    <a:pt x="39491" y="9646"/>
                    <a:pt x="30820" y="134"/>
                    <a:pt x="19594" y="0"/>
                  </a:cubicBezTo>
                  <a:close/>
                </a:path>
              </a:pathLst>
            </a:custGeom>
            <a:solidFill>
              <a:srgbClr val="A67C5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848;p31"/>
            <p:cNvSpPr/>
            <p:nvPr/>
          </p:nvSpPr>
          <p:spPr>
            <a:xfrm>
              <a:off x="5854333" y="3348735"/>
              <a:ext cx="1026164" cy="330945"/>
            </a:xfrm>
            <a:custGeom>
              <a:avLst/>
              <a:gdLst/>
              <a:ahLst/>
              <a:cxnLst/>
              <a:rect l="l" t="t" r="r" b="b"/>
              <a:pathLst>
                <a:path w="33038" h="10655" extrusionOk="0">
                  <a:moveTo>
                    <a:pt x="33038" y="7731"/>
                  </a:moveTo>
                  <a:cubicBezTo>
                    <a:pt x="32365" y="8134"/>
                    <a:pt x="31525" y="8269"/>
                    <a:pt x="30685" y="8269"/>
                  </a:cubicBezTo>
                  <a:cubicBezTo>
                    <a:pt x="30248" y="8269"/>
                    <a:pt x="29845" y="8269"/>
                    <a:pt x="29408" y="8134"/>
                  </a:cubicBezTo>
                  <a:cubicBezTo>
                    <a:pt x="28433" y="9109"/>
                    <a:pt x="27324" y="9949"/>
                    <a:pt x="26047" y="10655"/>
                  </a:cubicBezTo>
                  <a:lnTo>
                    <a:pt x="26047" y="10655"/>
                  </a:lnTo>
                  <a:cubicBezTo>
                    <a:pt x="27324" y="9949"/>
                    <a:pt x="28433" y="9109"/>
                    <a:pt x="29408" y="8134"/>
                  </a:cubicBezTo>
                  <a:cubicBezTo>
                    <a:pt x="29845" y="8269"/>
                    <a:pt x="30248" y="8269"/>
                    <a:pt x="30685" y="8269"/>
                  </a:cubicBezTo>
                  <a:cubicBezTo>
                    <a:pt x="31525" y="8269"/>
                    <a:pt x="32365" y="8134"/>
                    <a:pt x="33038" y="7731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135" y="1"/>
                    <a:pt x="135" y="169"/>
                  </a:cubicBezTo>
                  <a:lnTo>
                    <a:pt x="135" y="303"/>
                  </a:lnTo>
                  <a:lnTo>
                    <a:pt x="135" y="169"/>
                  </a:lnTo>
                  <a:cubicBezTo>
                    <a:pt x="135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D2BD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849;p31"/>
            <p:cNvSpPr/>
            <p:nvPr/>
          </p:nvSpPr>
          <p:spPr>
            <a:xfrm>
              <a:off x="5854333" y="3127432"/>
              <a:ext cx="1122202" cy="552249"/>
            </a:xfrm>
            <a:custGeom>
              <a:avLst/>
              <a:gdLst/>
              <a:ahLst/>
              <a:cxnLst/>
              <a:rect l="l" t="t" r="r" b="b"/>
              <a:pathLst>
                <a:path w="36130" h="17780" extrusionOk="0">
                  <a:moveTo>
                    <a:pt x="6151" y="1547"/>
                  </a:moveTo>
                  <a:cubicBezTo>
                    <a:pt x="5613" y="2925"/>
                    <a:pt x="4067" y="5042"/>
                    <a:pt x="2387" y="5042"/>
                  </a:cubicBezTo>
                  <a:cubicBezTo>
                    <a:pt x="2118" y="5042"/>
                    <a:pt x="1681" y="5042"/>
                    <a:pt x="1412" y="4773"/>
                  </a:cubicBezTo>
                  <a:cubicBezTo>
                    <a:pt x="1109" y="5614"/>
                    <a:pt x="706" y="6588"/>
                    <a:pt x="0" y="7126"/>
                  </a:cubicBezTo>
                  <a:cubicBezTo>
                    <a:pt x="0" y="7126"/>
                    <a:pt x="135" y="7126"/>
                    <a:pt x="135" y="7294"/>
                  </a:cubicBezTo>
                  <a:lnTo>
                    <a:pt x="135" y="7428"/>
                  </a:lnTo>
                  <a:cubicBezTo>
                    <a:pt x="1815" y="6151"/>
                    <a:pt x="4201" y="4605"/>
                    <a:pt x="7159" y="3496"/>
                  </a:cubicBezTo>
                  <a:cubicBezTo>
                    <a:pt x="6588" y="2925"/>
                    <a:pt x="6722" y="2387"/>
                    <a:pt x="6151" y="1547"/>
                  </a:cubicBezTo>
                  <a:close/>
                  <a:moveTo>
                    <a:pt x="20166" y="1"/>
                  </a:moveTo>
                  <a:cubicBezTo>
                    <a:pt x="19594" y="841"/>
                    <a:pt x="18922" y="1547"/>
                    <a:pt x="18216" y="2253"/>
                  </a:cubicBezTo>
                  <a:cubicBezTo>
                    <a:pt x="18754" y="2253"/>
                    <a:pt x="19191" y="2522"/>
                    <a:pt x="19762" y="2656"/>
                  </a:cubicBezTo>
                  <a:cubicBezTo>
                    <a:pt x="23258" y="3933"/>
                    <a:pt x="25778" y="6991"/>
                    <a:pt x="26484" y="10789"/>
                  </a:cubicBezTo>
                  <a:cubicBezTo>
                    <a:pt x="26753" y="12739"/>
                    <a:pt x="26887" y="15259"/>
                    <a:pt x="26047" y="17780"/>
                  </a:cubicBezTo>
                  <a:cubicBezTo>
                    <a:pt x="27324" y="17074"/>
                    <a:pt x="28433" y="16234"/>
                    <a:pt x="29408" y="15259"/>
                  </a:cubicBezTo>
                  <a:cubicBezTo>
                    <a:pt x="29845" y="15394"/>
                    <a:pt x="30248" y="15394"/>
                    <a:pt x="30685" y="15394"/>
                  </a:cubicBezTo>
                  <a:cubicBezTo>
                    <a:pt x="31525" y="15394"/>
                    <a:pt x="32365" y="15259"/>
                    <a:pt x="33038" y="14856"/>
                  </a:cubicBezTo>
                  <a:cubicBezTo>
                    <a:pt x="34886" y="14016"/>
                    <a:pt x="36130" y="12033"/>
                    <a:pt x="36130" y="9949"/>
                  </a:cubicBezTo>
                  <a:cubicBezTo>
                    <a:pt x="36130" y="9378"/>
                    <a:pt x="35995" y="8806"/>
                    <a:pt x="35861" y="8269"/>
                  </a:cubicBezTo>
                  <a:cubicBezTo>
                    <a:pt x="34718" y="7832"/>
                    <a:pt x="34449" y="6286"/>
                    <a:pt x="33038" y="6017"/>
                  </a:cubicBezTo>
                  <a:cubicBezTo>
                    <a:pt x="32769" y="5882"/>
                    <a:pt x="32500" y="5882"/>
                    <a:pt x="32197" y="5882"/>
                  </a:cubicBezTo>
                  <a:cubicBezTo>
                    <a:pt x="31088" y="5882"/>
                    <a:pt x="30248" y="6286"/>
                    <a:pt x="29408" y="6857"/>
                  </a:cubicBezTo>
                  <a:cubicBezTo>
                    <a:pt x="28837" y="7126"/>
                    <a:pt x="28299" y="7294"/>
                    <a:pt x="27862" y="7294"/>
                  </a:cubicBezTo>
                  <a:cubicBezTo>
                    <a:pt x="27022" y="7294"/>
                    <a:pt x="26316" y="6857"/>
                    <a:pt x="25644" y="6017"/>
                  </a:cubicBezTo>
                  <a:cubicBezTo>
                    <a:pt x="25072" y="5042"/>
                    <a:pt x="25072" y="3933"/>
                    <a:pt x="25072" y="2925"/>
                  </a:cubicBezTo>
                  <a:cubicBezTo>
                    <a:pt x="25207" y="2387"/>
                    <a:pt x="25207" y="1816"/>
                    <a:pt x="25341" y="1412"/>
                  </a:cubicBezTo>
                  <a:lnTo>
                    <a:pt x="25341" y="1412"/>
                  </a:lnTo>
                  <a:cubicBezTo>
                    <a:pt x="25072" y="2085"/>
                    <a:pt x="24367" y="2522"/>
                    <a:pt x="23392" y="2522"/>
                  </a:cubicBezTo>
                  <a:cubicBezTo>
                    <a:pt x="21980" y="2522"/>
                    <a:pt x="20166" y="1681"/>
                    <a:pt x="20166" y="270"/>
                  </a:cubicBezTo>
                  <a:lnTo>
                    <a:pt x="20166" y="1"/>
                  </a:lnTo>
                  <a:close/>
                </a:path>
              </a:pathLst>
            </a:custGeom>
            <a:solidFill>
              <a:srgbClr val="895C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850;p31"/>
            <p:cNvSpPr/>
            <p:nvPr/>
          </p:nvSpPr>
          <p:spPr>
            <a:xfrm>
              <a:off x="5641385" y="2381306"/>
              <a:ext cx="1491724" cy="1007776"/>
            </a:xfrm>
            <a:custGeom>
              <a:avLst/>
              <a:gdLst/>
              <a:ahLst/>
              <a:cxnLst/>
              <a:rect l="l" t="t" r="r" b="b"/>
              <a:pathLst>
                <a:path w="48027" h="32446" extrusionOk="0">
                  <a:moveTo>
                    <a:pt x="22214" y="0"/>
                  </a:moveTo>
                  <a:cubicBezTo>
                    <a:pt x="21954" y="0"/>
                    <a:pt x="21689" y="15"/>
                    <a:pt x="21409" y="60"/>
                  </a:cubicBezTo>
                  <a:cubicBezTo>
                    <a:pt x="21006" y="228"/>
                    <a:pt x="20569" y="228"/>
                    <a:pt x="20165" y="497"/>
                  </a:cubicBezTo>
                  <a:cubicBezTo>
                    <a:pt x="19897" y="766"/>
                    <a:pt x="19594" y="1337"/>
                    <a:pt x="19460" y="1471"/>
                  </a:cubicBezTo>
                  <a:cubicBezTo>
                    <a:pt x="18351" y="2177"/>
                    <a:pt x="15830" y="2177"/>
                    <a:pt x="14284" y="2749"/>
                  </a:cubicBezTo>
                  <a:cubicBezTo>
                    <a:pt x="13309" y="3152"/>
                    <a:pt x="8974" y="6782"/>
                    <a:pt x="10923" y="7790"/>
                  </a:cubicBezTo>
                  <a:cubicBezTo>
                    <a:pt x="9948" y="9033"/>
                    <a:pt x="8133" y="9033"/>
                    <a:pt x="6856" y="10008"/>
                  </a:cubicBezTo>
                  <a:cubicBezTo>
                    <a:pt x="5882" y="10714"/>
                    <a:pt x="4336" y="12831"/>
                    <a:pt x="6016" y="13503"/>
                  </a:cubicBezTo>
                  <a:cubicBezTo>
                    <a:pt x="5310" y="14209"/>
                    <a:pt x="4336" y="14344"/>
                    <a:pt x="3496" y="15049"/>
                  </a:cubicBezTo>
                  <a:cubicBezTo>
                    <a:pt x="2790" y="15755"/>
                    <a:pt x="2521" y="16730"/>
                    <a:pt x="2252" y="17704"/>
                  </a:cubicBezTo>
                  <a:cubicBezTo>
                    <a:pt x="1973" y="18478"/>
                    <a:pt x="1011" y="21987"/>
                    <a:pt x="2382" y="21987"/>
                  </a:cubicBezTo>
                  <a:cubicBezTo>
                    <a:pt x="2500" y="21987"/>
                    <a:pt x="2635" y="21961"/>
                    <a:pt x="2790" y="21906"/>
                  </a:cubicBezTo>
                  <a:lnTo>
                    <a:pt x="2790" y="21906"/>
                  </a:lnTo>
                  <a:cubicBezTo>
                    <a:pt x="975" y="22611"/>
                    <a:pt x="0" y="25569"/>
                    <a:pt x="706" y="27249"/>
                  </a:cubicBezTo>
                  <a:cubicBezTo>
                    <a:pt x="1244" y="28224"/>
                    <a:pt x="1950" y="28795"/>
                    <a:pt x="3092" y="28795"/>
                  </a:cubicBezTo>
                  <a:cubicBezTo>
                    <a:pt x="3198" y="28831"/>
                    <a:pt x="3325" y="28847"/>
                    <a:pt x="3462" y="28847"/>
                  </a:cubicBezTo>
                  <a:cubicBezTo>
                    <a:pt x="3846" y="28847"/>
                    <a:pt x="4307" y="28716"/>
                    <a:pt x="4605" y="28493"/>
                  </a:cubicBezTo>
                  <a:cubicBezTo>
                    <a:pt x="4605" y="29199"/>
                    <a:pt x="4773" y="29770"/>
                    <a:pt x="5042" y="30308"/>
                  </a:cubicBezTo>
                  <a:cubicBezTo>
                    <a:pt x="5431" y="31013"/>
                    <a:pt x="5851" y="31293"/>
                    <a:pt x="6256" y="31293"/>
                  </a:cubicBezTo>
                  <a:cubicBezTo>
                    <a:pt x="7145" y="31293"/>
                    <a:pt x="7968" y="29949"/>
                    <a:pt x="8268" y="28795"/>
                  </a:cubicBezTo>
                  <a:cubicBezTo>
                    <a:pt x="8578" y="28972"/>
                    <a:pt x="8892" y="29049"/>
                    <a:pt x="9203" y="29049"/>
                  </a:cubicBezTo>
                  <a:cubicBezTo>
                    <a:pt x="10854" y="29049"/>
                    <a:pt x="12441" y="26869"/>
                    <a:pt x="13007" y="25569"/>
                  </a:cubicBezTo>
                  <a:cubicBezTo>
                    <a:pt x="13713" y="26544"/>
                    <a:pt x="13309" y="27518"/>
                    <a:pt x="14855" y="27787"/>
                  </a:cubicBezTo>
                  <a:cubicBezTo>
                    <a:pt x="15083" y="27859"/>
                    <a:pt x="15332" y="27893"/>
                    <a:pt x="15592" y="27893"/>
                  </a:cubicBezTo>
                  <a:cubicBezTo>
                    <a:pt x="16906" y="27893"/>
                    <a:pt x="18534" y="27038"/>
                    <a:pt x="19460" y="25972"/>
                  </a:cubicBezTo>
                  <a:lnTo>
                    <a:pt x="19460" y="25972"/>
                  </a:lnTo>
                  <a:cubicBezTo>
                    <a:pt x="19191" y="26544"/>
                    <a:pt x="18888" y="27384"/>
                    <a:pt x="19191" y="27653"/>
                  </a:cubicBezTo>
                  <a:cubicBezTo>
                    <a:pt x="19464" y="28079"/>
                    <a:pt x="19996" y="28220"/>
                    <a:pt x="20547" y="28220"/>
                  </a:cubicBezTo>
                  <a:cubicBezTo>
                    <a:pt x="21082" y="28220"/>
                    <a:pt x="21633" y="28087"/>
                    <a:pt x="21980" y="27955"/>
                  </a:cubicBezTo>
                  <a:cubicBezTo>
                    <a:pt x="24098" y="27249"/>
                    <a:pt x="25778" y="25838"/>
                    <a:pt x="27022" y="24023"/>
                  </a:cubicBezTo>
                  <a:lnTo>
                    <a:pt x="27022" y="24023"/>
                  </a:lnTo>
                  <a:cubicBezTo>
                    <a:pt x="26852" y="25530"/>
                    <a:pt x="28679" y="26474"/>
                    <a:pt x="30227" y="26474"/>
                  </a:cubicBezTo>
                  <a:cubicBezTo>
                    <a:pt x="31130" y="26474"/>
                    <a:pt x="31937" y="26153"/>
                    <a:pt x="32197" y="25434"/>
                  </a:cubicBezTo>
                  <a:lnTo>
                    <a:pt x="32197" y="25434"/>
                  </a:lnTo>
                  <a:cubicBezTo>
                    <a:pt x="32063" y="26678"/>
                    <a:pt x="31660" y="28627"/>
                    <a:pt x="32500" y="30039"/>
                  </a:cubicBezTo>
                  <a:cubicBezTo>
                    <a:pt x="33185" y="30911"/>
                    <a:pt x="33922" y="31296"/>
                    <a:pt x="34718" y="31296"/>
                  </a:cubicBezTo>
                  <a:cubicBezTo>
                    <a:pt x="35210" y="31296"/>
                    <a:pt x="35725" y="31149"/>
                    <a:pt x="36264" y="30879"/>
                  </a:cubicBezTo>
                  <a:cubicBezTo>
                    <a:pt x="37110" y="30341"/>
                    <a:pt x="37975" y="29900"/>
                    <a:pt x="38949" y="29900"/>
                  </a:cubicBezTo>
                  <a:cubicBezTo>
                    <a:pt x="39253" y="29900"/>
                    <a:pt x="39566" y="29943"/>
                    <a:pt x="39894" y="30039"/>
                  </a:cubicBezTo>
                  <a:cubicBezTo>
                    <a:pt x="41440" y="30308"/>
                    <a:pt x="41742" y="32291"/>
                    <a:pt x="43254" y="32425"/>
                  </a:cubicBezTo>
                  <a:cubicBezTo>
                    <a:pt x="43343" y="32439"/>
                    <a:pt x="43432" y="32446"/>
                    <a:pt x="43520" y="32446"/>
                  </a:cubicBezTo>
                  <a:cubicBezTo>
                    <a:pt x="45121" y="32446"/>
                    <a:pt x="46716" y="30235"/>
                    <a:pt x="45506" y="28930"/>
                  </a:cubicBezTo>
                  <a:cubicBezTo>
                    <a:pt x="47321" y="28493"/>
                    <a:pt x="48027" y="25972"/>
                    <a:pt x="47758" y="24292"/>
                  </a:cubicBezTo>
                  <a:cubicBezTo>
                    <a:pt x="47624" y="23888"/>
                    <a:pt x="47758" y="23754"/>
                    <a:pt x="47624" y="23317"/>
                  </a:cubicBezTo>
                  <a:cubicBezTo>
                    <a:pt x="47321" y="23048"/>
                    <a:pt x="46615" y="23048"/>
                    <a:pt x="46615" y="22746"/>
                  </a:cubicBezTo>
                  <a:cubicBezTo>
                    <a:pt x="46481" y="22342"/>
                    <a:pt x="47456" y="20931"/>
                    <a:pt x="47456" y="20393"/>
                  </a:cubicBezTo>
                  <a:cubicBezTo>
                    <a:pt x="47888" y="18166"/>
                    <a:pt x="47334" y="12258"/>
                    <a:pt x="44200" y="12258"/>
                  </a:cubicBezTo>
                  <a:cubicBezTo>
                    <a:pt x="44166" y="12258"/>
                    <a:pt x="44130" y="12258"/>
                    <a:pt x="44095" y="12260"/>
                  </a:cubicBezTo>
                  <a:cubicBezTo>
                    <a:pt x="44095" y="10311"/>
                    <a:pt x="42145" y="7924"/>
                    <a:pt x="40734" y="6647"/>
                  </a:cubicBezTo>
                  <a:cubicBezTo>
                    <a:pt x="39894" y="5807"/>
                    <a:pt x="39490" y="5941"/>
                    <a:pt x="38516" y="5673"/>
                  </a:cubicBezTo>
                  <a:cubicBezTo>
                    <a:pt x="37373" y="5404"/>
                    <a:pt x="37944" y="5269"/>
                    <a:pt x="37239" y="4127"/>
                  </a:cubicBezTo>
                  <a:cubicBezTo>
                    <a:pt x="36527" y="2605"/>
                    <a:pt x="33432" y="994"/>
                    <a:pt x="31042" y="994"/>
                  </a:cubicBezTo>
                  <a:cubicBezTo>
                    <a:pt x="30159" y="994"/>
                    <a:pt x="29372" y="1214"/>
                    <a:pt x="28836" y="1740"/>
                  </a:cubicBezTo>
                  <a:cubicBezTo>
                    <a:pt x="27727" y="60"/>
                    <a:pt x="25610" y="60"/>
                    <a:pt x="23795" y="60"/>
                  </a:cubicBezTo>
                  <a:cubicBezTo>
                    <a:pt x="23235" y="60"/>
                    <a:pt x="22735" y="0"/>
                    <a:pt x="222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851;p31"/>
            <p:cNvSpPr/>
            <p:nvPr/>
          </p:nvSpPr>
          <p:spPr>
            <a:xfrm>
              <a:off x="5715495" y="3061677"/>
              <a:ext cx="8386" cy="5249"/>
            </a:xfrm>
            <a:custGeom>
              <a:avLst/>
              <a:gdLst/>
              <a:ahLst/>
              <a:cxnLst/>
              <a:rect l="l" t="t" r="r" b="b"/>
              <a:pathLst>
                <a:path w="270" h="169" extrusionOk="0">
                  <a:moveTo>
                    <a:pt x="269" y="1"/>
                  </a:moveTo>
                  <a:cubicBezTo>
                    <a:pt x="135" y="1"/>
                    <a:pt x="0" y="169"/>
                    <a:pt x="0" y="169"/>
                  </a:cubicBezTo>
                  <a:cubicBezTo>
                    <a:pt x="0" y="169"/>
                    <a:pt x="135" y="169"/>
                    <a:pt x="269" y="1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852;p31"/>
            <p:cNvSpPr/>
            <p:nvPr/>
          </p:nvSpPr>
          <p:spPr>
            <a:xfrm>
              <a:off x="6324086" y="3197379"/>
              <a:ext cx="96069" cy="52243"/>
            </a:xfrm>
            <a:custGeom>
              <a:avLst/>
              <a:gdLst/>
              <a:ahLst/>
              <a:cxnLst/>
              <a:rect l="l" t="t" r="r" b="b"/>
              <a:pathLst>
                <a:path w="3093" h="1682" extrusionOk="0">
                  <a:moveTo>
                    <a:pt x="3092" y="1"/>
                  </a:moveTo>
                  <a:lnTo>
                    <a:pt x="3092" y="1"/>
                  </a:lnTo>
                  <a:cubicBezTo>
                    <a:pt x="2118" y="673"/>
                    <a:pt x="1109" y="1244"/>
                    <a:pt x="0" y="1681"/>
                  </a:cubicBezTo>
                  <a:cubicBezTo>
                    <a:pt x="1109" y="1244"/>
                    <a:pt x="2252" y="673"/>
                    <a:pt x="3092" y="1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853;p31"/>
            <p:cNvSpPr/>
            <p:nvPr/>
          </p:nvSpPr>
          <p:spPr>
            <a:xfrm>
              <a:off x="6420124" y="3127432"/>
              <a:ext cx="221334" cy="78334"/>
            </a:xfrm>
            <a:custGeom>
              <a:avLst/>
              <a:gdLst/>
              <a:ahLst/>
              <a:cxnLst/>
              <a:rect l="l" t="t" r="r" b="b"/>
              <a:pathLst>
                <a:path w="7126" h="2522" extrusionOk="0">
                  <a:moveTo>
                    <a:pt x="1950" y="270"/>
                  </a:moveTo>
                  <a:cubicBezTo>
                    <a:pt x="1950" y="1681"/>
                    <a:pt x="3764" y="2522"/>
                    <a:pt x="5176" y="2522"/>
                  </a:cubicBezTo>
                  <a:cubicBezTo>
                    <a:pt x="6151" y="2522"/>
                    <a:pt x="6856" y="2085"/>
                    <a:pt x="7125" y="1412"/>
                  </a:cubicBezTo>
                  <a:lnTo>
                    <a:pt x="7125" y="1412"/>
                  </a:lnTo>
                  <a:cubicBezTo>
                    <a:pt x="6856" y="2085"/>
                    <a:pt x="6151" y="2522"/>
                    <a:pt x="5176" y="2522"/>
                  </a:cubicBezTo>
                  <a:cubicBezTo>
                    <a:pt x="3764" y="2522"/>
                    <a:pt x="1950" y="1681"/>
                    <a:pt x="1950" y="270"/>
                  </a:cubicBezTo>
                  <a:close/>
                  <a:moveTo>
                    <a:pt x="1950" y="1"/>
                  </a:moveTo>
                  <a:cubicBezTo>
                    <a:pt x="1378" y="841"/>
                    <a:pt x="706" y="1547"/>
                    <a:pt x="0" y="2253"/>
                  </a:cubicBezTo>
                  <a:lnTo>
                    <a:pt x="0" y="2253"/>
                  </a:lnTo>
                  <a:cubicBezTo>
                    <a:pt x="706" y="1547"/>
                    <a:pt x="1378" y="841"/>
                    <a:pt x="195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854;p31"/>
            <p:cNvSpPr/>
            <p:nvPr/>
          </p:nvSpPr>
          <p:spPr>
            <a:xfrm>
              <a:off x="6119462" y="3187999"/>
              <a:ext cx="126353" cy="61623"/>
            </a:xfrm>
            <a:custGeom>
              <a:avLst/>
              <a:gdLst/>
              <a:ahLst/>
              <a:cxnLst/>
              <a:rect l="l" t="t" r="r" b="b"/>
              <a:pathLst>
                <a:path w="4068" h="1984" extrusionOk="0">
                  <a:moveTo>
                    <a:pt x="3933" y="0"/>
                  </a:moveTo>
                  <a:cubicBezTo>
                    <a:pt x="3093" y="1143"/>
                    <a:pt x="1413" y="1983"/>
                    <a:pt x="1" y="1983"/>
                  </a:cubicBezTo>
                  <a:cubicBezTo>
                    <a:pt x="1413" y="1983"/>
                    <a:pt x="3093" y="1143"/>
                    <a:pt x="4068" y="0"/>
                  </a:cubicBez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855;p31"/>
            <p:cNvSpPr/>
            <p:nvPr/>
          </p:nvSpPr>
          <p:spPr>
            <a:xfrm>
              <a:off x="5854333" y="3344573"/>
              <a:ext cx="31" cy="4193"/>
            </a:xfrm>
            <a:custGeom>
              <a:avLst/>
              <a:gdLst/>
              <a:ahLst/>
              <a:cxnLst/>
              <a:rect l="l" t="t" r="r" b="b"/>
              <a:pathLst>
                <a:path w="1" h="135" extrusionOk="0">
                  <a:moveTo>
                    <a:pt x="0" y="0"/>
                  </a:moveTo>
                  <a:lnTo>
                    <a:pt x="0" y="0"/>
                  </a:lnTo>
                  <a:lnTo>
                    <a:pt x="0" y="135"/>
                  </a:lnTo>
                  <a:lnTo>
                    <a:pt x="0" y="135"/>
                  </a:lnTo>
                  <a:close/>
                </a:path>
              </a:pathLst>
            </a:custGeom>
            <a:solidFill>
              <a:srgbClr val="A992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856;p31"/>
            <p:cNvSpPr/>
            <p:nvPr/>
          </p:nvSpPr>
          <p:spPr>
            <a:xfrm>
              <a:off x="5854333" y="3276272"/>
              <a:ext cx="43639" cy="72494"/>
            </a:xfrm>
            <a:custGeom>
              <a:avLst/>
              <a:gdLst/>
              <a:ahLst/>
              <a:cxnLst/>
              <a:rect l="l" t="t" r="r" b="b"/>
              <a:pathLst>
                <a:path w="1405" h="2334" extrusionOk="0">
                  <a:moveTo>
                    <a:pt x="1405" y="1"/>
                  </a:moveTo>
                  <a:lnTo>
                    <a:pt x="1405" y="1"/>
                  </a:lnTo>
                  <a:cubicBezTo>
                    <a:pt x="1103" y="837"/>
                    <a:pt x="701" y="1799"/>
                    <a:pt x="0" y="2199"/>
                  </a:cubicBezTo>
                  <a:lnTo>
                    <a:pt x="0" y="2334"/>
                  </a:lnTo>
                  <a:cubicBezTo>
                    <a:pt x="701" y="1800"/>
                    <a:pt x="1103" y="837"/>
                    <a:pt x="1405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857;p31"/>
            <p:cNvSpPr/>
            <p:nvPr/>
          </p:nvSpPr>
          <p:spPr>
            <a:xfrm>
              <a:off x="5659120" y="3179644"/>
              <a:ext cx="1465664" cy="208817"/>
            </a:xfrm>
            <a:custGeom>
              <a:avLst/>
              <a:gdLst/>
              <a:ahLst/>
              <a:cxnLst/>
              <a:rect l="l" t="t" r="r" b="b"/>
              <a:pathLst>
                <a:path w="47188" h="6723" extrusionOk="0">
                  <a:moveTo>
                    <a:pt x="45372" y="4470"/>
                  </a:moveTo>
                  <a:cubicBezTo>
                    <a:pt x="45204" y="5613"/>
                    <a:pt x="44095" y="6722"/>
                    <a:pt x="42986" y="6722"/>
                  </a:cubicBezTo>
                  <a:lnTo>
                    <a:pt x="42683" y="6722"/>
                  </a:lnTo>
                  <a:cubicBezTo>
                    <a:pt x="42549" y="6722"/>
                    <a:pt x="42280" y="6722"/>
                    <a:pt x="42146" y="6588"/>
                  </a:cubicBezTo>
                  <a:lnTo>
                    <a:pt x="42146" y="6588"/>
                  </a:lnTo>
                  <a:cubicBezTo>
                    <a:pt x="42280" y="6722"/>
                    <a:pt x="42549" y="6722"/>
                    <a:pt x="42683" y="6722"/>
                  </a:cubicBezTo>
                  <a:lnTo>
                    <a:pt x="42986" y="6722"/>
                  </a:lnTo>
                  <a:cubicBezTo>
                    <a:pt x="44095" y="6722"/>
                    <a:pt x="45204" y="5613"/>
                    <a:pt x="45372" y="4470"/>
                  </a:cubicBezTo>
                  <a:close/>
                  <a:moveTo>
                    <a:pt x="1" y="135"/>
                  </a:moveTo>
                  <a:cubicBezTo>
                    <a:pt x="1" y="706"/>
                    <a:pt x="1" y="1109"/>
                    <a:pt x="135" y="1546"/>
                  </a:cubicBezTo>
                  <a:cubicBezTo>
                    <a:pt x="673" y="2521"/>
                    <a:pt x="1379" y="3092"/>
                    <a:pt x="2521" y="3092"/>
                  </a:cubicBezTo>
                  <a:lnTo>
                    <a:pt x="2656" y="3092"/>
                  </a:lnTo>
                  <a:cubicBezTo>
                    <a:pt x="3059" y="3092"/>
                    <a:pt x="3630" y="3092"/>
                    <a:pt x="4034" y="2790"/>
                  </a:cubicBezTo>
                  <a:lnTo>
                    <a:pt x="4034" y="2790"/>
                  </a:lnTo>
                  <a:cubicBezTo>
                    <a:pt x="3630" y="3092"/>
                    <a:pt x="3059" y="3092"/>
                    <a:pt x="2656" y="3092"/>
                  </a:cubicBezTo>
                  <a:lnTo>
                    <a:pt x="2521" y="3092"/>
                  </a:lnTo>
                  <a:cubicBezTo>
                    <a:pt x="1379" y="3092"/>
                    <a:pt x="673" y="2521"/>
                    <a:pt x="135" y="1546"/>
                  </a:cubicBezTo>
                  <a:cubicBezTo>
                    <a:pt x="1" y="1109"/>
                    <a:pt x="1" y="706"/>
                    <a:pt x="1" y="135"/>
                  </a:cubicBezTo>
                  <a:close/>
                  <a:moveTo>
                    <a:pt x="47187" y="0"/>
                  </a:moveTo>
                  <a:cubicBezTo>
                    <a:pt x="47053" y="1412"/>
                    <a:pt x="46347" y="2924"/>
                    <a:pt x="44935" y="3227"/>
                  </a:cubicBezTo>
                  <a:lnTo>
                    <a:pt x="44935" y="3227"/>
                  </a:lnTo>
                  <a:cubicBezTo>
                    <a:pt x="46347" y="2924"/>
                    <a:pt x="47053" y="1412"/>
                    <a:pt x="47187" y="0"/>
                  </a:cubicBezTo>
                  <a:close/>
                </a:path>
              </a:pathLst>
            </a:custGeom>
            <a:solidFill>
              <a:srgbClr val="CDC4C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858;p31"/>
            <p:cNvSpPr/>
            <p:nvPr/>
          </p:nvSpPr>
          <p:spPr>
            <a:xfrm>
              <a:off x="6968149" y="3384237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865F4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859;p31"/>
            <p:cNvSpPr/>
            <p:nvPr/>
          </p:nvSpPr>
          <p:spPr>
            <a:xfrm>
              <a:off x="6880497" y="3314289"/>
              <a:ext cx="87683" cy="69978"/>
            </a:xfrm>
            <a:custGeom>
              <a:avLst/>
              <a:gdLst/>
              <a:ahLst/>
              <a:cxnLst/>
              <a:rect l="l" t="t" r="r" b="b"/>
              <a:pathLst>
                <a:path w="2823" h="2253" extrusionOk="0">
                  <a:moveTo>
                    <a:pt x="0" y="1"/>
                  </a:moveTo>
                  <a:cubicBezTo>
                    <a:pt x="1411" y="270"/>
                    <a:pt x="1680" y="1816"/>
                    <a:pt x="2823" y="2253"/>
                  </a:cubicBezTo>
                  <a:cubicBezTo>
                    <a:pt x="1680" y="1681"/>
                    <a:pt x="1411" y="270"/>
                    <a:pt x="0" y="1"/>
                  </a:cubicBezTo>
                  <a:close/>
                </a:path>
              </a:pathLst>
            </a:custGeom>
            <a:solidFill>
              <a:srgbClr val="6E47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860;p31"/>
            <p:cNvSpPr/>
            <p:nvPr/>
          </p:nvSpPr>
          <p:spPr>
            <a:xfrm>
              <a:off x="5659120" y="2836212"/>
              <a:ext cx="1465664" cy="552249"/>
            </a:xfrm>
            <a:custGeom>
              <a:avLst/>
              <a:gdLst/>
              <a:ahLst/>
              <a:cxnLst/>
              <a:rect l="l" t="t" r="r" b="b"/>
              <a:pathLst>
                <a:path w="47188" h="17780" extrusionOk="0">
                  <a:moveTo>
                    <a:pt x="2084" y="7260"/>
                  </a:moveTo>
                  <a:cubicBezTo>
                    <a:pt x="2009" y="7294"/>
                    <a:pt x="1935" y="7334"/>
                    <a:pt x="1862" y="7377"/>
                  </a:cubicBezTo>
                  <a:lnTo>
                    <a:pt x="1862" y="7377"/>
                  </a:lnTo>
                  <a:cubicBezTo>
                    <a:pt x="1913" y="7328"/>
                    <a:pt x="1999" y="7260"/>
                    <a:pt x="2084" y="7260"/>
                  </a:cubicBezTo>
                  <a:close/>
                  <a:moveTo>
                    <a:pt x="28837" y="0"/>
                  </a:moveTo>
                  <a:cubicBezTo>
                    <a:pt x="28568" y="0"/>
                    <a:pt x="28400" y="0"/>
                    <a:pt x="28265" y="135"/>
                  </a:cubicBezTo>
                  <a:cubicBezTo>
                    <a:pt x="27156" y="1546"/>
                    <a:pt x="25745" y="2521"/>
                    <a:pt x="24064" y="3058"/>
                  </a:cubicBezTo>
                  <a:cubicBezTo>
                    <a:pt x="23661" y="3058"/>
                    <a:pt x="23090" y="3361"/>
                    <a:pt x="22518" y="3361"/>
                  </a:cubicBezTo>
                  <a:cubicBezTo>
                    <a:pt x="21981" y="3361"/>
                    <a:pt x="21544" y="3227"/>
                    <a:pt x="21275" y="2790"/>
                  </a:cubicBezTo>
                  <a:lnTo>
                    <a:pt x="21275" y="2655"/>
                  </a:lnTo>
                  <a:cubicBezTo>
                    <a:pt x="21140" y="2386"/>
                    <a:pt x="20838" y="2084"/>
                    <a:pt x="20569" y="2084"/>
                  </a:cubicBezTo>
                  <a:cubicBezTo>
                    <a:pt x="20435" y="2084"/>
                    <a:pt x="20300" y="2084"/>
                    <a:pt x="20166" y="2218"/>
                  </a:cubicBezTo>
                  <a:cubicBezTo>
                    <a:pt x="19326" y="2655"/>
                    <a:pt x="18317" y="3058"/>
                    <a:pt x="17477" y="3058"/>
                  </a:cubicBezTo>
                  <a:cubicBezTo>
                    <a:pt x="17343" y="3058"/>
                    <a:pt x="17074" y="2924"/>
                    <a:pt x="16939" y="2924"/>
                  </a:cubicBezTo>
                  <a:cubicBezTo>
                    <a:pt x="16099" y="2790"/>
                    <a:pt x="15797" y="2386"/>
                    <a:pt x="15662" y="2084"/>
                  </a:cubicBezTo>
                  <a:cubicBezTo>
                    <a:pt x="15528" y="1815"/>
                    <a:pt x="15259" y="1681"/>
                    <a:pt x="14956" y="1681"/>
                  </a:cubicBezTo>
                  <a:cubicBezTo>
                    <a:pt x="14822" y="1681"/>
                    <a:pt x="14553" y="1681"/>
                    <a:pt x="14419" y="1949"/>
                  </a:cubicBezTo>
                  <a:cubicBezTo>
                    <a:pt x="13847" y="2790"/>
                    <a:pt x="13007" y="3630"/>
                    <a:pt x="12032" y="4067"/>
                  </a:cubicBezTo>
                  <a:cubicBezTo>
                    <a:pt x="11058" y="4336"/>
                    <a:pt x="10083" y="4907"/>
                    <a:pt x="9377" y="5747"/>
                  </a:cubicBezTo>
                  <a:cubicBezTo>
                    <a:pt x="9075" y="6150"/>
                    <a:pt x="8672" y="6419"/>
                    <a:pt x="8403" y="6419"/>
                  </a:cubicBezTo>
                  <a:cubicBezTo>
                    <a:pt x="7966" y="6419"/>
                    <a:pt x="7562" y="6150"/>
                    <a:pt x="7126" y="5445"/>
                  </a:cubicBezTo>
                  <a:cubicBezTo>
                    <a:pt x="6991" y="5176"/>
                    <a:pt x="6857" y="4739"/>
                    <a:pt x="6857" y="4470"/>
                  </a:cubicBezTo>
                  <a:cubicBezTo>
                    <a:pt x="6722" y="4067"/>
                    <a:pt x="6420" y="3764"/>
                    <a:pt x="6151" y="3764"/>
                  </a:cubicBezTo>
                  <a:cubicBezTo>
                    <a:pt x="6017" y="3764"/>
                    <a:pt x="6017" y="3764"/>
                    <a:pt x="6017" y="3899"/>
                  </a:cubicBezTo>
                  <a:lnTo>
                    <a:pt x="5176" y="3899"/>
                  </a:lnTo>
                  <a:cubicBezTo>
                    <a:pt x="4034" y="3764"/>
                    <a:pt x="3361" y="3361"/>
                    <a:pt x="2790" y="2218"/>
                  </a:cubicBezTo>
                  <a:cubicBezTo>
                    <a:pt x="2656" y="1815"/>
                    <a:pt x="2656" y="1378"/>
                    <a:pt x="2656" y="840"/>
                  </a:cubicBezTo>
                  <a:cubicBezTo>
                    <a:pt x="2084" y="1546"/>
                    <a:pt x="1815" y="2218"/>
                    <a:pt x="1681" y="3058"/>
                  </a:cubicBezTo>
                  <a:cubicBezTo>
                    <a:pt x="1513" y="3495"/>
                    <a:pt x="1110" y="4907"/>
                    <a:pt x="1110" y="6016"/>
                  </a:cubicBezTo>
                  <a:cubicBezTo>
                    <a:pt x="1110" y="6708"/>
                    <a:pt x="1239" y="7400"/>
                    <a:pt x="1783" y="7427"/>
                  </a:cubicBezTo>
                  <a:lnTo>
                    <a:pt x="1783" y="7427"/>
                  </a:lnTo>
                  <a:cubicBezTo>
                    <a:pt x="707" y="8131"/>
                    <a:pt x="1" y="9774"/>
                    <a:pt x="1" y="11192"/>
                  </a:cubicBezTo>
                  <a:cubicBezTo>
                    <a:pt x="1" y="11763"/>
                    <a:pt x="1" y="12166"/>
                    <a:pt x="135" y="12603"/>
                  </a:cubicBezTo>
                  <a:cubicBezTo>
                    <a:pt x="673" y="13578"/>
                    <a:pt x="1379" y="14149"/>
                    <a:pt x="2521" y="14149"/>
                  </a:cubicBezTo>
                  <a:lnTo>
                    <a:pt x="2656" y="14149"/>
                  </a:lnTo>
                  <a:cubicBezTo>
                    <a:pt x="3059" y="14149"/>
                    <a:pt x="3630" y="14149"/>
                    <a:pt x="4034" y="13847"/>
                  </a:cubicBezTo>
                  <a:lnTo>
                    <a:pt x="4034" y="14284"/>
                  </a:lnTo>
                  <a:cubicBezTo>
                    <a:pt x="4034" y="14687"/>
                    <a:pt x="4202" y="15258"/>
                    <a:pt x="4471" y="15662"/>
                  </a:cubicBezTo>
                  <a:cubicBezTo>
                    <a:pt x="4874" y="16367"/>
                    <a:pt x="5311" y="16670"/>
                    <a:pt x="5714" y="16670"/>
                  </a:cubicBezTo>
                  <a:cubicBezTo>
                    <a:pt x="5882" y="16670"/>
                    <a:pt x="6151" y="16502"/>
                    <a:pt x="6285" y="16367"/>
                  </a:cubicBezTo>
                  <a:cubicBezTo>
                    <a:pt x="6991" y="15964"/>
                    <a:pt x="7394" y="14990"/>
                    <a:pt x="7697" y="14149"/>
                  </a:cubicBezTo>
                  <a:cubicBezTo>
                    <a:pt x="7966" y="14418"/>
                    <a:pt x="8403" y="14418"/>
                    <a:pt x="8672" y="14418"/>
                  </a:cubicBezTo>
                  <a:cubicBezTo>
                    <a:pt x="10352" y="14418"/>
                    <a:pt x="11898" y="12301"/>
                    <a:pt x="12436" y="10923"/>
                  </a:cubicBezTo>
                  <a:cubicBezTo>
                    <a:pt x="13007" y="11763"/>
                    <a:pt x="12873" y="12301"/>
                    <a:pt x="13444" y="12872"/>
                  </a:cubicBezTo>
                  <a:cubicBezTo>
                    <a:pt x="13578" y="13007"/>
                    <a:pt x="13847" y="13141"/>
                    <a:pt x="14284" y="13141"/>
                  </a:cubicBezTo>
                  <a:cubicBezTo>
                    <a:pt x="14419" y="13309"/>
                    <a:pt x="14688" y="13309"/>
                    <a:pt x="14822" y="13309"/>
                  </a:cubicBezTo>
                  <a:cubicBezTo>
                    <a:pt x="16234" y="13309"/>
                    <a:pt x="17914" y="12469"/>
                    <a:pt x="18889" y="11326"/>
                  </a:cubicBezTo>
                  <a:lnTo>
                    <a:pt x="18889" y="11326"/>
                  </a:lnTo>
                  <a:cubicBezTo>
                    <a:pt x="18620" y="11763"/>
                    <a:pt x="18485" y="12166"/>
                    <a:pt x="18485" y="12603"/>
                  </a:cubicBezTo>
                  <a:cubicBezTo>
                    <a:pt x="18485" y="12738"/>
                    <a:pt x="18620" y="12872"/>
                    <a:pt x="18620" y="13007"/>
                  </a:cubicBezTo>
                  <a:cubicBezTo>
                    <a:pt x="18889" y="13444"/>
                    <a:pt x="19326" y="13578"/>
                    <a:pt x="19863" y="13578"/>
                  </a:cubicBezTo>
                  <a:cubicBezTo>
                    <a:pt x="20435" y="13578"/>
                    <a:pt x="21006" y="13444"/>
                    <a:pt x="21409" y="13309"/>
                  </a:cubicBezTo>
                  <a:cubicBezTo>
                    <a:pt x="22518" y="12872"/>
                    <a:pt x="23527" y="12301"/>
                    <a:pt x="24501" y="11629"/>
                  </a:cubicBezTo>
                  <a:cubicBezTo>
                    <a:pt x="25207" y="10923"/>
                    <a:pt x="25879" y="10217"/>
                    <a:pt x="26451" y="9377"/>
                  </a:cubicBezTo>
                  <a:lnTo>
                    <a:pt x="26451" y="9646"/>
                  </a:lnTo>
                  <a:cubicBezTo>
                    <a:pt x="26451" y="11057"/>
                    <a:pt x="28265" y="11898"/>
                    <a:pt x="29677" y="11898"/>
                  </a:cubicBezTo>
                  <a:cubicBezTo>
                    <a:pt x="30652" y="11898"/>
                    <a:pt x="31357" y="11461"/>
                    <a:pt x="31626" y="10788"/>
                  </a:cubicBezTo>
                  <a:lnTo>
                    <a:pt x="31626" y="10788"/>
                  </a:lnTo>
                  <a:cubicBezTo>
                    <a:pt x="31492" y="11192"/>
                    <a:pt x="31492" y="11763"/>
                    <a:pt x="31357" y="12301"/>
                  </a:cubicBezTo>
                  <a:cubicBezTo>
                    <a:pt x="31357" y="13309"/>
                    <a:pt x="31357" y="14418"/>
                    <a:pt x="31929" y="15393"/>
                  </a:cubicBezTo>
                  <a:cubicBezTo>
                    <a:pt x="32601" y="16233"/>
                    <a:pt x="33307" y="16670"/>
                    <a:pt x="34147" y="16670"/>
                  </a:cubicBezTo>
                  <a:cubicBezTo>
                    <a:pt x="34584" y="16670"/>
                    <a:pt x="35122" y="16502"/>
                    <a:pt x="35693" y="16233"/>
                  </a:cubicBezTo>
                  <a:cubicBezTo>
                    <a:pt x="36533" y="15662"/>
                    <a:pt x="37373" y="15258"/>
                    <a:pt x="38482" y="15258"/>
                  </a:cubicBezTo>
                  <a:cubicBezTo>
                    <a:pt x="38785" y="15258"/>
                    <a:pt x="39054" y="15258"/>
                    <a:pt x="39323" y="15393"/>
                  </a:cubicBezTo>
                  <a:cubicBezTo>
                    <a:pt x="40734" y="15662"/>
                    <a:pt x="41003" y="17073"/>
                    <a:pt x="42146" y="17645"/>
                  </a:cubicBezTo>
                  <a:cubicBezTo>
                    <a:pt x="42280" y="17779"/>
                    <a:pt x="42549" y="17779"/>
                    <a:pt x="42683" y="17779"/>
                  </a:cubicBezTo>
                  <a:lnTo>
                    <a:pt x="42986" y="17779"/>
                  </a:lnTo>
                  <a:cubicBezTo>
                    <a:pt x="44095" y="17779"/>
                    <a:pt x="45204" y="16670"/>
                    <a:pt x="45372" y="15527"/>
                  </a:cubicBezTo>
                  <a:cubicBezTo>
                    <a:pt x="45372" y="15124"/>
                    <a:pt x="45204" y="14687"/>
                    <a:pt x="44935" y="14284"/>
                  </a:cubicBezTo>
                  <a:cubicBezTo>
                    <a:pt x="46347" y="13981"/>
                    <a:pt x="47053" y="12469"/>
                    <a:pt x="47187" y="11057"/>
                  </a:cubicBezTo>
                  <a:lnTo>
                    <a:pt x="47187" y="9646"/>
                  </a:lnTo>
                  <a:cubicBezTo>
                    <a:pt x="47053" y="9242"/>
                    <a:pt x="47187" y="9108"/>
                    <a:pt x="47053" y="8806"/>
                  </a:cubicBezTo>
                  <a:cubicBezTo>
                    <a:pt x="46750" y="8402"/>
                    <a:pt x="46044" y="8402"/>
                    <a:pt x="46044" y="8100"/>
                  </a:cubicBezTo>
                  <a:lnTo>
                    <a:pt x="46044" y="7965"/>
                  </a:lnTo>
                  <a:cubicBezTo>
                    <a:pt x="46044" y="7831"/>
                    <a:pt x="46044" y="7696"/>
                    <a:pt x="46212" y="7428"/>
                  </a:cubicBezTo>
                  <a:lnTo>
                    <a:pt x="46212" y="7428"/>
                  </a:lnTo>
                  <a:cubicBezTo>
                    <a:pt x="46044" y="7562"/>
                    <a:pt x="45775" y="7562"/>
                    <a:pt x="45641" y="7562"/>
                  </a:cubicBezTo>
                  <a:lnTo>
                    <a:pt x="45372" y="7562"/>
                  </a:lnTo>
                  <a:cubicBezTo>
                    <a:pt x="43826" y="7428"/>
                    <a:pt x="43524" y="5445"/>
                    <a:pt x="42011" y="5041"/>
                  </a:cubicBezTo>
                  <a:cubicBezTo>
                    <a:pt x="41709" y="5041"/>
                    <a:pt x="41440" y="4907"/>
                    <a:pt x="41171" y="4907"/>
                  </a:cubicBezTo>
                  <a:cubicBezTo>
                    <a:pt x="40028" y="4907"/>
                    <a:pt x="39188" y="5445"/>
                    <a:pt x="38348" y="5882"/>
                  </a:cubicBezTo>
                  <a:cubicBezTo>
                    <a:pt x="37810" y="6150"/>
                    <a:pt x="37239" y="6419"/>
                    <a:pt x="36802" y="6419"/>
                  </a:cubicBezTo>
                  <a:cubicBezTo>
                    <a:pt x="35962" y="6419"/>
                    <a:pt x="35290" y="6016"/>
                    <a:pt x="34584" y="5041"/>
                  </a:cubicBezTo>
                  <a:cubicBezTo>
                    <a:pt x="34012" y="4201"/>
                    <a:pt x="34012" y="3227"/>
                    <a:pt x="34012" y="2218"/>
                  </a:cubicBezTo>
                  <a:cubicBezTo>
                    <a:pt x="34012" y="1815"/>
                    <a:pt x="33744" y="1378"/>
                    <a:pt x="33307" y="1378"/>
                  </a:cubicBezTo>
                  <a:lnTo>
                    <a:pt x="33172" y="1546"/>
                  </a:lnTo>
                  <a:lnTo>
                    <a:pt x="32332" y="1546"/>
                  </a:lnTo>
                  <a:cubicBezTo>
                    <a:pt x="31223" y="1546"/>
                    <a:pt x="29946" y="1109"/>
                    <a:pt x="29408" y="269"/>
                  </a:cubicBezTo>
                  <a:cubicBezTo>
                    <a:pt x="29240" y="0"/>
                    <a:pt x="28971" y="0"/>
                    <a:pt x="28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861;p31"/>
            <p:cNvSpPr/>
            <p:nvPr/>
          </p:nvSpPr>
          <p:spPr>
            <a:xfrm>
              <a:off x="6133036" y="3492792"/>
              <a:ext cx="178533" cy="122190"/>
            </a:xfrm>
            <a:custGeom>
              <a:avLst/>
              <a:gdLst/>
              <a:ahLst/>
              <a:cxnLst/>
              <a:rect l="l" t="t" r="r" b="b"/>
              <a:pathLst>
                <a:path w="5748" h="3934" extrusionOk="0">
                  <a:moveTo>
                    <a:pt x="5311" y="1"/>
                  </a:moveTo>
                  <a:cubicBezTo>
                    <a:pt x="5042" y="1"/>
                    <a:pt x="4740" y="270"/>
                    <a:pt x="4740" y="572"/>
                  </a:cubicBezTo>
                  <a:cubicBezTo>
                    <a:pt x="4740" y="1816"/>
                    <a:pt x="3765" y="2790"/>
                    <a:pt x="2522" y="2925"/>
                  </a:cubicBezTo>
                  <a:cubicBezTo>
                    <a:pt x="2407" y="2958"/>
                    <a:pt x="2293" y="2973"/>
                    <a:pt x="2179" y="2973"/>
                  </a:cubicBezTo>
                  <a:cubicBezTo>
                    <a:pt x="1723" y="2973"/>
                    <a:pt x="1271" y="2737"/>
                    <a:pt x="841" y="2522"/>
                  </a:cubicBezTo>
                  <a:cubicBezTo>
                    <a:pt x="802" y="2482"/>
                    <a:pt x="736" y="2466"/>
                    <a:pt x="660" y="2466"/>
                  </a:cubicBezTo>
                  <a:cubicBezTo>
                    <a:pt x="477" y="2466"/>
                    <a:pt x="230" y="2561"/>
                    <a:pt x="135" y="2656"/>
                  </a:cubicBezTo>
                  <a:cubicBezTo>
                    <a:pt x="1" y="2925"/>
                    <a:pt x="135" y="3227"/>
                    <a:pt x="270" y="3362"/>
                  </a:cubicBezTo>
                  <a:cubicBezTo>
                    <a:pt x="841" y="3765"/>
                    <a:pt x="1547" y="3933"/>
                    <a:pt x="2219" y="3933"/>
                  </a:cubicBezTo>
                  <a:lnTo>
                    <a:pt x="2656" y="3933"/>
                  </a:lnTo>
                  <a:cubicBezTo>
                    <a:pt x="4336" y="3765"/>
                    <a:pt x="5748" y="2253"/>
                    <a:pt x="5748" y="572"/>
                  </a:cubicBezTo>
                  <a:cubicBezTo>
                    <a:pt x="5748" y="270"/>
                    <a:pt x="5580" y="1"/>
                    <a:pt x="531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862;p31"/>
            <p:cNvSpPr/>
            <p:nvPr/>
          </p:nvSpPr>
          <p:spPr>
            <a:xfrm>
              <a:off x="6337660" y="3256735"/>
              <a:ext cx="234908" cy="209376"/>
            </a:xfrm>
            <a:custGeom>
              <a:avLst/>
              <a:gdLst/>
              <a:ahLst/>
              <a:cxnLst/>
              <a:rect l="l" t="t" r="r" b="b"/>
              <a:pathLst>
                <a:path w="7563" h="6741" extrusionOk="0">
                  <a:moveTo>
                    <a:pt x="3777" y="0"/>
                  </a:moveTo>
                  <a:cubicBezTo>
                    <a:pt x="2799" y="0"/>
                    <a:pt x="1814" y="426"/>
                    <a:pt x="1109" y="1283"/>
                  </a:cubicBezTo>
                  <a:cubicBezTo>
                    <a:pt x="0" y="2694"/>
                    <a:pt x="269" y="4811"/>
                    <a:pt x="1681" y="6055"/>
                  </a:cubicBezTo>
                  <a:cubicBezTo>
                    <a:pt x="2312" y="6518"/>
                    <a:pt x="3048" y="6741"/>
                    <a:pt x="3773" y="6741"/>
                  </a:cubicBezTo>
                  <a:cubicBezTo>
                    <a:pt x="4785" y="6741"/>
                    <a:pt x="5773" y="6306"/>
                    <a:pt x="6419" y="5484"/>
                  </a:cubicBezTo>
                  <a:cubicBezTo>
                    <a:pt x="7562" y="3971"/>
                    <a:pt x="7394" y="1854"/>
                    <a:pt x="5882" y="745"/>
                  </a:cubicBezTo>
                  <a:cubicBezTo>
                    <a:pt x="5270" y="249"/>
                    <a:pt x="4525" y="0"/>
                    <a:pt x="377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863;p31"/>
            <p:cNvSpPr/>
            <p:nvPr/>
          </p:nvSpPr>
          <p:spPr>
            <a:xfrm>
              <a:off x="6384622" y="3440611"/>
              <a:ext cx="266216" cy="134677"/>
            </a:xfrm>
            <a:custGeom>
              <a:avLst/>
              <a:gdLst/>
              <a:ahLst/>
              <a:cxnLst/>
              <a:rect l="l" t="t" r="r" b="b"/>
              <a:pathLst>
                <a:path w="8571" h="4336" extrusionOk="0">
                  <a:moveTo>
                    <a:pt x="4202" y="0"/>
                  </a:moveTo>
                  <a:cubicBezTo>
                    <a:pt x="1983" y="135"/>
                    <a:pt x="1" y="1110"/>
                    <a:pt x="169" y="2252"/>
                  </a:cubicBezTo>
                  <a:cubicBezTo>
                    <a:pt x="169" y="3496"/>
                    <a:pt x="1983" y="4336"/>
                    <a:pt x="4370" y="4336"/>
                  </a:cubicBezTo>
                  <a:cubicBezTo>
                    <a:pt x="6588" y="4202"/>
                    <a:pt x="8571" y="3227"/>
                    <a:pt x="8403" y="2084"/>
                  </a:cubicBezTo>
                  <a:cubicBezTo>
                    <a:pt x="8403" y="841"/>
                    <a:pt x="6588" y="0"/>
                    <a:pt x="420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864;p31"/>
            <p:cNvSpPr/>
            <p:nvPr/>
          </p:nvSpPr>
          <p:spPr>
            <a:xfrm>
              <a:off x="5893997" y="3288416"/>
              <a:ext cx="217172" cy="192914"/>
            </a:xfrm>
            <a:custGeom>
              <a:avLst/>
              <a:gdLst/>
              <a:ahLst/>
              <a:cxnLst/>
              <a:rect l="l" t="t" r="r" b="b"/>
              <a:pathLst>
                <a:path w="6992" h="6211" extrusionOk="0">
                  <a:moveTo>
                    <a:pt x="3413" y="1"/>
                  </a:moveTo>
                  <a:cubicBezTo>
                    <a:pt x="2734" y="1"/>
                    <a:pt x="2061" y="223"/>
                    <a:pt x="1513" y="699"/>
                  </a:cubicBezTo>
                  <a:cubicBezTo>
                    <a:pt x="135" y="1674"/>
                    <a:pt x="0" y="3623"/>
                    <a:pt x="975" y="5035"/>
                  </a:cubicBezTo>
                  <a:cubicBezTo>
                    <a:pt x="1593" y="5821"/>
                    <a:pt x="2470" y="6211"/>
                    <a:pt x="3371" y="6211"/>
                  </a:cubicBezTo>
                  <a:cubicBezTo>
                    <a:pt x="4088" y="6211"/>
                    <a:pt x="4819" y="5963"/>
                    <a:pt x="5445" y="5472"/>
                  </a:cubicBezTo>
                  <a:cubicBezTo>
                    <a:pt x="6722" y="4464"/>
                    <a:pt x="6991" y="2514"/>
                    <a:pt x="5882" y="1103"/>
                  </a:cubicBezTo>
                  <a:cubicBezTo>
                    <a:pt x="5230" y="393"/>
                    <a:pt x="4315" y="1"/>
                    <a:pt x="341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865;p31"/>
            <p:cNvSpPr/>
            <p:nvPr/>
          </p:nvSpPr>
          <p:spPr>
            <a:xfrm>
              <a:off x="5880424" y="3458346"/>
              <a:ext cx="182727" cy="121569"/>
            </a:xfrm>
            <a:custGeom>
              <a:avLst/>
              <a:gdLst/>
              <a:ahLst/>
              <a:cxnLst/>
              <a:rect l="l" t="t" r="r" b="b"/>
              <a:pathLst>
                <a:path w="5883" h="3914" extrusionOk="0">
                  <a:moveTo>
                    <a:pt x="1950" y="1"/>
                  </a:moveTo>
                  <a:cubicBezTo>
                    <a:pt x="1278" y="1"/>
                    <a:pt x="572" y="135"/>
                    <a:pt x="1" y="270"/>
                  </a:cubicBezTo>
                  <a:cubicBezTo>
                    <a:pt x="135" y="1110"/>
                    <a:pt x="135" y="1816"/>
                    <a:pt x="1" y="2656"/>
                  </a:cubicBezTo>
                  <a:lnTo>
                    <a:pt x="1" y="2925"/>
                  </a:lnTo>
                  <a:lnTo>
                    <a:pt x="1" y="3631"/>
                  </a:lnTo>
                  <a:cubicBezTo>
                    <a:pt x="572" y="3899"/>
                    <a:pt x="1278" y="3899"/>
                    <a:pt x="1950" y="3899"/>
                  </a:cubicBezTo>
                  <a:cubicBezTo>
                    <a:pt x="2100" y="3909"/>
                    <a:pt x="2248" y="3914"/>
                    <a:pt x="2394" y="3914"/>
                  </a:cubicBezTo>
                  <a:cubicBezTo>
                    <a:pt x="4315" y="3914"/>
                    <a:pt x="5882" y="3115"/>
                    <a:pt x="5882" y="2085"/>
                  </a:cubicBezTo>
                  <a:cubicBezTo>
                    <a:pt x="5882" y="1513"/>
                    <a:pt x="5479" y="975"/>
                    <a:pt x="4773" y="673"/>
                  </a:cubicBezTo>
                  <a:cubicBezTo>
                    <a:pt x="4067" y="270"/>
                    <a:pt x="3093" y="1"/>
                    <a:pt x="211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866;p31"/>
            <p:cNvSpPr/>
            <p:nvPr/>
          </p:nvSpPr>
          <p:spPr>
            <a:xfrm>
              <a:off x="5858495" y="3818488"/>
              <a:ext cx="248481" cy="358775"/>
            </a:xfrm>
            <a:custGeom>
              <a:avLst/>
              <a:gdLst/>
              <a:ahLst/>
              <a:cxnLst/>
              <a:rect l="l" t="t" r="r" b="b"/>
              <a:pathLst>
                <a:path w="8000" h="11551" extrusionOk="0"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08" y="11271"/>
                    <a:pt x="2617" y="11551"/>
                    <a:pt x="3747" y="11551"/>
                  </a:cubicBezTo>
                  <a:cubicBezTo>
                    <a:pt x="4958" y="11551"/>
                    <a:pt x="6193" y="11229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1"/>
                  </a:lnTo>
                  <a:cubicBezTo>
                    <a:pt x="8000" y="707"/>
                    <a:pt x="6185" y="1144"/>
                    <a:pt x="4067" y="1144"/>
                  </a:cubicBezTo>
                  <a:cubicBezTo>
                    <a:pt x="1816" y="1144"/>
                    <a:pt x="1" y="707"/>
                    <a:pt x="1" y="1"/>
                  </a:cubicBezTo>
                  <a:close/>
                </a:path>
              </a:pathLst>
            </a:custGeom>
            <a:solidFill>
              <a:srgbClr val="74E2E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867;p31"/>
            <p:cNvSpPr/>
            <p:nvPr/>
          </p:nvSpPr>
          <p:spPr>
            <a:xfrm>
              <a:off x="5858495" y="3818488"/>
              <a:ext cx="248481" cy="357036"/>
            </a:xfrm>
            <a:custGeom>
              <a:avLst/>
              <a:gdLst/>
              <a:ahLst/>
              <a:cxnLst/>
              <a:rect l="l" t="t" r="r" b="b"/>
              <a:pathLst>
                <a:path w="8000" h="11495" extrusionOk="0">
                  <a:moveTo>
                    <a:pt x="8000" y="1"/>
                  </a:moveTo>
                  <a:lnTo>
                    <a:pt x="8000" y="1"/>
                  </a:lnTo>
                  <a:lnTo>
                    <a:pt x="8000" y="5210"/>
                  </a:lnTo>
                  <a:lnTo>
                    <a:pt x="8000" y="5210"/>
                  </a:lnTo>
                  <a:lnTo>
                    <a:pt x="8000" y="1"/>
                  </a:lnTo>
                  <a:close/>
                  <a:moveTo>
                    <a:pt x="1" y="1"/>
                  </a:moveTo>
                  <a:lnTo>
                    <a:pt x="1" y="9815"/>
                  </a:lnTo>
                  <a:cubicBezTo>
                    <a:pt x="1" y="10251"/>
                    <a:pt x="135" y="10520"/>
                    <a:pt x="438" y="10655"/>
                  </a:cubicBezTo>
                  <a:cubicBezTo>
                    <a:pt x="1547" y="11361"/>
                    <a:pt x="2656" y="11495"/>
                    <a:pt x="3799" y="11495"/>
                  </a:cubicBezTo>
                  <a:cubicBezTo>
                    <a:pt x="4908" y="11495"/>
                    <a:pt x="6185" y="11226"/>
                    <a:pt x="7428" y="10655"/>
                  </a:cubicBezTo>
                  <a:cubicBezTo>
                    <a:pt x="7865" y="10520"/>
                    <a:pt x="8000" y="10251"/>
                    <a:pt x="8000" y="9815"/>
                  </a:cubicBezTo>
                  <a:lnTo>
                    <a:pt x="8000" y="9680"/>
                  </a:lnTo>
                  <a:lnTo>
                    <a:pt x="8000" y="9680"/>
                  </a:lnTo>
                  <a:lnTo>
                    <a:pt x="8000" y="9815"/>
                  </a:lnTo>
                  <a:cubicBezTo>
                    <a:pt x="8000" y="10251"/>
                    <a:pt x="7865" y="10520"/>
                    <a:pt x="7428" y="10655"/>
                  </a:cubicBezTo>
                  <a:cubicBezTo>
                    <a:pt x="6185" y="11226"/>
                    <a:pt x="4908" y="11495"/>
                    <a:pt x="3799" y="11495"/>
                  </a:cubicBezTo>
                  <a:cubicBezTo>
                    <a:pt x="2656" y="11495"/>
                    <a:pt x="1547" y="11361"/>
                    <a:pt x="438" y="10655"/>
                  </a:cubicBezTo>
                  <a:cubicBezTo>
                    <a:pt x="135" y="10520"/>
                    <a:pt x="1" y="10251"/>
                    <a:pt x="1" y="9815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868;p31"/>
            <p:cNvSpPr/>
            <p:nvPr/>
          </p:nvSpPr>
          <p:spPr>
            <a:xfrm>
              <a:off x="6106945" y="3980311"/>
              <a:ext cx="31" cy="138870"/>
            </a:xfrm>
            <a:custGeom>
              <a:avLst/>
              <a:gdLst/>
              <a:ahLst/>
              <a:cxnLst/>
              <a:rect l="l" t="t" r="r" b="b"/>
              <a:pathLst>
                <a:path w="1" h="4471" extrusionOk="0">
                  <a:moveTo>
                    <a:pt x="1" y="0"/>
                  </a:moveTo>
                  <a:lnTo>
                    <a:pt x="1" y="4470"/>
                  </a:lnTo>
                  <a:lnTo>
                    <a:pt x="1" y="4470"/>
                  </a:lnTo>
                  <a:close/>
                </a:path>
              </a:pathLst>
            </a:custGeom>
            <a:solidFill>
              <a:srgbClr val="DB9F5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869;p31"/>
            <p:cNvSpPr/>
            <p:nvPr/>
          </p:nvSpPr>
          <p:spPr>
            <a:xfrm>
              <a:off x="6080855" y="3827899"/>
              <a:ext cx="26122" cy="12548"/>
            </a:xfrm>
            <a:custGeom>
              <a:avLst/>
              <a:gdLst/>
              <a:ahLst/>
              <a:cxnLst/>
              <a:rect l="l" t="t" r="r" b="b"/>
              <a:pathLst>
                <a:path w="841" h="404" extrusionOk="0">
                  <a:moveTo>
                    <a:pt x="841" y="0"/>
                  </a:moveTo>
                  <a:cubicBezTo>
                    <a:pt x="841" y="0"/>
                    <a:pt x="730" y="0"/>
                    <a:pt x="709" y="101"/>
                  </a:cubicBezTo>
                  <a:lnTo>
                    <a:pt x="709" y="101"/>
                  </a:lnTo>
                  <a:cubicBezTo>
                    <a:pt x="763" y="68"/>
                    <a:pt x="807" y="34"/>
                    <a:pt x="841" y="0"/>
                  </a:cubicBezTo>
                  <a:close/>
                  <a:moveTo>
                    <a:pt x="709" y="101"/>
                  </a:moveTo>
                  <a:lnTo>
                    <a:pt x="709" y="101"/>
                  </a:lnTo>
                  <a:cubicBezTo>
                    <a:pt x="609" y="164"/>
                    <a:pt x="476" y="227"/>
                    <a:pt x="317" y="289"/>
                  </a:cubicBezTo>
                  <a:lnTo>
                    <a:pt x="317" y="289"/>
                  </a:lnTo>
                  <a:cubicBezTo>
                    <a:pt x="469" y="248"/>
                    <a:pt x="605" y="215"/>
                    <a:pt x="706" y="135"/>
                  </a:cubicBezTo>
                  <a:cubicBezTo>
                    <a:pt x="706" y="122"/>
                    <a:pt x="707" y="111"/>
                    <a:pt x="709" y="101"/>
                  </a:cubicBezTo>
                  <a:close/>
                  <a:moveTo>
                    <a:pt x="317" y="289"/>
                  </a:moveTo>
                  <a:cubicBezTo>
                    <a:pt x="216" y="317"/>
                    <a:pt x="108" y="350"/>
                    <a:pt x="0" y="404"/>
                  </a:cubicBezTo>
                  <a:cubicBezTo>
                    <a:pt x="115" y="366"/>
                    <a:pt x="221" y="328"/>
                    <a:pt x="317" y="289"/>
                  </a:cubicBezTo>
                  <a:close/>
                </a:path>
              </a:pathLst>
            </a:custGeom>
            <a:solidFill>
              <a:srgbClr val="E7BBA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870;p31"/>
            <p:cNvSpPr/>
            <p:nvPr/>
          </p:nvSpPr>
          <p:spPr>
            <a:xfrm>
              <a:off x="5858495" y="3827899"/>
              <a:ext cx="248481" cy="347625"/>
            </a:xfrm>
            <a:custGeom>
              <a:avLst/>
              <a:gdLst/>
              <a:ahLst/>
              <a:cxnLst/>
              <a:rect l="l" t="t" r="r" b="b"/>
              <a:pathLst>
                <a:path w="8000" h="11192" extrusionOk="0">
                  <a:moveTo>
                    <a:pt x="1" y="0"/>
                  </a:moveTo>
                  <a:lnTo>
                    <a:pt x="1" y="9512"/>
                  </a:lnTo>
                  <a:cubicBezTo>
                    <a:pt x="1" y="9948"/>
                    <a:pt x="135" y="10217"/>
                    <a:pt x="438" y="10352"/>
                  </a:cubicBezTo>
                  <a:cubicBezTo>
                    <a:pt x="1547" y="11058"/>
                    <a:pt x="2656" y="11192"/>
                    <a:pt x="3799" y="11192"/>
                  </a:cubicBezTo>
                  <a:cubicBezTo>
                    <a:pt x="4908" y="11192"/>
                    <a:pt x="6185" y="10923"/>
                    <a:pt x="7428" y="10352"/>
                  </a:cubicBezTo>
                  <a:cubicBezTo>
                    <a:pt x="7865" y="10217"/>
                    <a:pt x="8000" y="9948"/>
                    <a:pt x="8000" y="9512"/>
                  </a:cubicBezTo>
                  <a:lnTo>
                    <a:pt x="8000" y="9377"/>
                  </a:lnTo>
                  <a:lnTo>
                    <a:pt x="8000" y="4907"/>
                  </a:lnTo>
                  <a:lnTo>
                    <a:pt x="8000" y="0"/>
                  </a:lnTo>
                  <a:cubicBezTo>
                    <a:pt x="7865" y="135"/>
                    <a:pt x="7563" y="269"/>
                    <a:pt x="7159" y="404"/>
                  </a:cubicBezTo>
                  <a:lnTo>
                    <a:pt x="7025" y="404"/>
                  </a:lnTo>
                  <a:lnTo>
                    <a:pt x="7025" y="538"/>
                  </a:lnTo>
                  <a:lnTo>
                    <a:pt x="7025" y="7831"/>
                  </a:lnTo>
                  <a:cubicBezTo>
                    <a:pt x="7025" y="8268"/>
                    <a:pt x="6857" y="8537"/>
                    <a:pt x="6588" y="8671"/>
                  </a:cubicBezTo>
                  <a:cubicBezTo>
                    <a:pt x="5613" y="9243"/>
                    <a:pt x="4773" y="9646"/>
                    <a:pt x="3799" y="9646"/>
                  </a:cubicBezTo>
                  <a:cubicBezTo>
                    <a:pt x="2958" y="9646"/>
                    <a:pt x="2253" y="9377"/>
                    <a:pt x="1412" y="8806"/>
                  </a:cubicBezTo>
                  <a:cubicBezTo>
                    <a:pt x="1143" y="8537"/>
                    <a:pt x="975" y="8268"/>
                    <a:pt x="975" y="7831"/>
                  </a:cubicBezTo>
                  <a:lnTo>
                    <a:pt x="975" y="538"/>
                  </a:lnTo>
                  <a:lnTo>
                    <a:pt x="975" y="404"/>
                  </a:lnTo>
                  <a:lnTo>
                    <a:pt x="707" y="404"/>
                  </a:lnTo>
                  <a:cubicBezTo>
                    <a:pt x="438" y="269"/>
                    <a:pt x="135" y="135"/>
                    <a:pt x="1" y="0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871;p31"/>
            <p:cNvSpPr/>
            <p:nvPr/>
          </p:nvSpPr>
          <p:spPr>
            <a:xfrm>
              <a:off x="5858495" y="3784042"/>
              <a:ext cx="248481" cy="69978"/>
            </a:xfrm>
            <a:custGeom>
              <a:avLst/>
              <a:gdLst/>
              <a:ahLst/>
              <a:cxnLst/>
              <a:rect l="l" t="t" r="r" b="b"/>
              <a:pathLst>
                <a:path w="8000" h="2253" extrusionOk="0">
                  <a:moveTo>
                    <a:pt x="4067" y="1"/>
                  </a:moveTo>
                  <a:cubicBezTo>
                    <a:pt x="1816" y="1"/>
                    <a:pt x="1" y="572"/>
                    <a:pt x="1" y="1110"/>
                  </a:cubicBezTo>
                  <a:cubicBezTo>
                    <a:pt x="1" y="1412"/>
                    <a:pt x="135" y="1547"/>
                    <a:pt x="438" y="1681"/>
                  </a:cubicBezTo>
                  <a:cubicBezTo>
                    <a:pt x="572" y="1816"/>
                    <a:pt x="841" y="1816"/>
                    <a:pt x="975" y="1816"/>
                  </a:cubicBezTo>
                  <a:lnTo>
                    <a:pt x="975" y="1950"/>
                  </a:lnTo>
                  <a:cubicBezTo>
                    <a:pt x="1681" y="2118"/>
                    <a:pt x="2824" y="2253"/>
                    <a:pt x="4067" y="2253"/>
                  </a:cubicBezTo>
                  <a:cubicBezTo>
                    <a:pt x="5177" y="2253"/>
                    <a:pt x="6319" y="2118"/>
                    <a:pt x="7025" y="1950"/>
                  </a:cubicBezTo>
                  <a:lnTo>
                    <a:pt x="7025" y="1816"/>
                  </a:lnTo>
                  <a:cubicBezTo>
                    <a:pt x="7159" y="1816"/>
                    <a:pt x="7428" y="1816"/>
                    <a:pt x="7563" y="1681"/>
                  </a:cubicBezTo>
                  <a:cubicBezTo>
                    <a:pt x="7865" y="1547"/>
                    <a:pt x="8000" y="1412"/>
                    <a:pt x="8000" y="1110"/>
                  </a:cubicBezTo>
                  <a:cubicBezTo>
                    <a:pt x="8000" y="572"/>
                    <a:pt x="6185" y="1"/>
                    <a:pt x="4067" y="1"/>
                  </a:cubicBezTo>
                  <a:close/>
                </a:path>
              </a:pathLst>
            </a:custGeom>
            <a:solidFill>
              <a:srgbClr val="3FB6D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872;p31"/>
            <p:cNvSpPr/>
            <p:nvPr/>
          </p:nvSpPr>
          <p:spPr>
            <a:xfrm>
              <a:off x="5872069" y="3797616"/>
              <a:ext cx="221334" cy="42832"/>
            </a:xfrm>
            <a:custGeom>
              <a:avLst/>
              <a:gdLst/>
              <a:ahLst/>
              <a:cxnLst/>
              <a:rect l="l" t="t" r="r" b="b"/>
              <a:pathLst>
                <a:path w="7126" h="1379" extrusionOk="0">
                  <a:moveTo>
                    <a:pt x="3630" y="1"/>
                  </a:moveTo>
                  <a:cubicBezTo>
                    <a:pt x="1816" y="1"/>
                    <a:pt x="404" y="538"/>
                    <a:pt x="1" y="1244"/>
                  </a:cubicBezTo>
                  <a:cubicBezTo>
                    <a:pt x="135" y="1379"/>
                    <a:pt x="404" y="1379"/>
                    <a:pt x="538" y="1379"/>
                  </a:cubicBezTo>
                  <a:cubicBezTo>
                    <a:pt x="841" y="975"/>
                    <a:pt x="2084" y="538"/>
                    <a:pt x="3630" y="538"/>
                  </a:cubicBezTo>
                  <a:cubicBezTo>
                    <a:pt x="3899" y="404"/>
                    <a:pt x="4067" y="270"/>
                    <a:pt x="4202" y="1"/>
                  </a:cubicBezTo>
                  <a:close/>
                  <a:moveTo>
                    <a:pt x="4605" y="1"/>
                  </a:moveTo>
                  <a:cubicBezTo>
                    <a:pt x="4336" y="270"/>
                    <a:pt x="3899" y="404"/>
                    <a:pt x="3630" y="538"/>
                  </a:cubicBezTo>
                  <a:cubicBezTo>
                    <a:pt x="5042" y="538"/>
                    <a:pt x="6286" y="975"/>
                    <a:pt x="6588" y="1379"/>
                  </a:cubicBezTo>
                  <a:cubicBezTo>
                    <a:pt x="6722" y="1379"/>
                    <a:pt x="6991" y="1379"/>
                    <a:pt x="7126" y="1244"/>
                  </a:cubicBezTo>
                  <a:cubicBezTo>
                    <a:pt x="6722" y="673"/>
                    <a:pt x="5882" y="270"/>
                    <a:pt x="460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873;p31"/>
            <p:cNvSpPr/>
            <p:nvPr/>
          </p:nvSpPr>
          <p:spPr>
            <a:xfrm>
              <a:off x="5888779" y="3814326"/>
              <a:ext cx="187914" cy="39695"/>
            </a:xfrm>
            <a:custGeom>
              <a:avLst/>
              <a:gdLst/>
              <a:ahLst/>
              <a:cxnLst/>
              <a:rect l="l" t="t" r="r" b="b"/>
              <a:pathLst>
                <a:path w="6050" h="1278" extrusionOk="0">
                  <a:moveTo>
                    <a:pt x="3092" y="0"/>
                  </a:moveTo>
                  <a:cubicBezTo>
                    <a:pt x="1546" y="0"/>
                    <a:pt x="303" y="437"/>
                    <a:pt x="0" y="841"/>
                  </a:cubicBezTo>
                  <a:lnTo>
                    <a:pt x="0" y="975"/>
                  </a:lnTo>
                  <a:cubicBezTo>
                    <a:pt x="706" y="1143"/>
                    <a:pt x="1849" y="1278"/>
                    <a:pt x="3092" y="1278"/>
                  </a:cubicBezTo>
                  <a:cubicBezTo>
                    <a:pt x="4202" y="1278"/>
                    <a:pt x="5344" y="1143"/>
                    <a:pt x="6050" y="975"/>
                  </a:cubicBezTo>
                  <a:lnTo>
                    <a:pt x="6050" y="841"/>
                  </a:lnTo>
                  <a:cubicBezTo>
                    <a:pt x="5748" y="437"/>
                    <a:pt x="4504" y="0"/>
                    <a:pt x="309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874;p31"/>
            <p:cNvSpPr/>
            <p:nvPr/>
          </p:nvSpPr>
          <p:spPr>
            <a:xfrm>
              <a:off x="5737423" y="3468130"/>
              <a:ext cx="217141" cy="311781"/>
            </a:xfrm>
            <a:custGeom>
              <a:avLst/>
              <a:gdLst/>
              <a:ahLst/>
              <a:cxnLst/>
              <a:rect l="l" t="t" r="r" b="b"/>
              <a:pathLst>
                <a:path w="6991" h="10038" extrusionOk="0">
                  <a:moveTo>
                    <a:pt x="2740" y="1"/>
                  </a:moveTo>
                  <a:cubicBezTo>
                    <a:pt x="2423" y="1"/>
                    <a:pt x="2107" y="33"/>
                    <a:pt x="1815" y="89"/>
                  </a:cubicBezTo>
                  <a:cubicBezTo>
                    <a:pt x="1378" y="89"/>
                    <a:pt x="672" y="89"/>
                    <a:pt x="404" y="224"/>
                  </a:cubicBezTo>
                  <a:cubicBezTo>
                    <a:pt x="1244" y="795"/>
                    <a:pt x="2353" y="358"/>
                    <a:pt x="2790" y="1635"/>
                  </a:cubicBezTo>
                  <a:cubicBezTo>
                    <a:pt x="3059" y="2610"/>
                    <a:pt x="2655" y="3181"/>
                    <a:pt x="2084" y="3719"/>
                  </a:cubicBezTo>
                  <a:cubicBezTo>
                    <a:pt x="1815" y="4021"/>
                    <a:pt x="1513" y="4156"/>
                    <a:pt x="1109" y="4425"/>
                  </a:cubicBezTo>
                  <a:cubicBezTo>
                    <a:pt x="135" y="5265"/>
                    <a:pt x="0" y="6811"/>
                    <a:pt x="1109" y="7651"/>
                  </a:cubicBezTo>
                  <a:cubicBezTo>
                    <a:pt x="1590" y="8132"/>
                    <a:pt x="2258" y="8293"/>
                    <a:pt x="2924" y="8293"/>
                  </a:cubicBezTo>
                  <a:cubicBezTo>
                    <a:pt x="3422" y="8293"/>
                    <a:pt x="3919" y="8203"/>
                    <a:pt x="4336" y="8088"/>
                  </a:cubicBezTo>
                  <a:cubicBezTo>
                    <a:pt x="4455" y="8064"/>
                    <a:pt x="4569" y="8052"/>
                    <a:pt x="4675" y="8052"/>
                  </a:cubicBezTo>
                  <a:cubicBezTo>
                    <a:pt x="5318" y="8052"/>
                    <a:pt x="5714" y="8476"/>
                    <a:pt x="5714" y="9197"/>
                  </a:cubicBezTo>
                  <a:lnTo>
                    <a:pt x="5714" y="10037"/>
                  </a:lnTo>
                  <a:cubicBezTo>
                    <a:pt x="5882" y="9768"/>
                    <a:pt x="6285" y="9466"/>
                    <a:pt x="6419" y="9197"/>
                  </a:cubicBezTo>
                  <a:cubicBezTo>
                    <a:pt x="6856" y="8626"/>
                    <a:pt x="6991" y="8222"/>
                    <a:pt x="6722" y="7517"/>
                  </a:cubicBezTo>
                  <a:cubicBezTo>
                    <a:pt x="6285" y="6676"/>
                    <a:pt x="5310" y="6676"/>
                    <a:pt x="4739" y="6105"/>
                  </a:cubicBezTo>
                  <a:cubicBezTo>
                    <a:pt x="3764" y="5399"/>
                    <a:pt x="5176" y="4727"/>
                    <a:pt x="5579" y="4021"/>
                  </a:cubicBezTo>
                  <a:cubicBezTo>
                    <a:pt x="5882" y="3450"/>
                    <a:pt x="5714" y="2610"/>
                    <a:pt x="5579" y="2038"/>
                  </a:cubicBezTo>
                  <a:cubicBezTo>
                    <a:pt x="5445" y="1198"/>
                    <a:pt x="4873" y="660"/>
                    <a:pt x="4033" y="224"/>
                  </a:cubicBezTo>
                  <a:cubicBezTo>
                    <a:pt x="3639" y="66"/>
                    <a:pt x="3188" y="1"/>
                    <a:pt x="274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875;p31"/>
            <p:cNvSpPr/>
            <p:nvPr/>
          </p:nvSpPr>
          <p:spPr>
            <a:xfrm>
              <a:off x="5771869" y="3709933"/>
              <a:ext cx="143032" cy="43888"/>
            </a:xfrm>
            <a:custGeom>
              <a:avLst/>
              <a:gdLst/>
              <a:ahLst/>
              <a:cxnLst/>
              <a:rect l="l" t="t" r="r" b="b"/>
              <a:pathLst>
                <a:path w="4605" h="1413" extrusionOk="0">
                  <a:moveTo>
                    <a:pt x="1815" y="437"/>
                  </a:moveTo>
                  <a:lnTo>
                    <a:pt x="1815" y="437"/>
                  </a:lnTo>
                  <a:lnTo>
                    <a:pt x="1815" y="437"/>
                  </a:lnTo>
                  <a:lnTo>
                    <a:pt x="1815" y="437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227" y="303"/>
                  </a:moveTo>
                  <a:lnTo>
                    <a:pt x="3227" y="303"/>
                  </a:lnTo>
                  <a:lnTo>
                    <a:pt x="3227" y="303"/>
                  </a:lnTo>
                  <a:close/>
                  <a:moveTo>
                    <a:pt x="3630" y="303"/>
                  </a:moveTo>
                  <a:cubicBezTo>
                    <a:pt x="4201" y="303"/>
                    <a:pt x="4605" y="706"/>
                    <a:pt x="4605" y="1412"/>
                  </a:cubicBezTo>
                  <a:cubicBezTo>
                    <a:pt x="4605" y="706"/>
                    <a:pt x="4201" y="303"/>
                    <a:pt x="3630" y="303"/>
                  </a:cubicBezTo>
                  <a:close/>
                  <a:moveTo>
                    <a:pt x="3630" y="303"/>
                  </a:moveTo>
                  <a:lnTo>
                    <a:pt x="3630" y="303"/>
                  </a:lnTo>
                  <a:lnTo>
                    <a:pt x="3630" y="303"/>
                  </a:lnTo>
                  <a:lnTo>
                    <a:pt x="3630" y="303"/>
                  </a:lnTo>
                  <a:close/>
                  <a:moveTo>
                    <a:pt x="0" y="1"/>
                  </a:moveTo>
                  <a:cubicBezTo>
                    <a:pt x="572" y="303"/>
                    <a:pt x="1109" y="437"/>
                    <a:pt x="1815" y="437"/>
                  </a:cubicBezTo>
                  <a:cubicBezTo>
                    <a:pt x="1109" y="437"/>
                    <a:pt x="572" y="303"/>
                    <a:pt x="0" y="1"/>
                  </a:cubicBezTo>
                  <a:close/>
                </a:path>
              </a:pathLst>
            </a:custGeom>
            <a:solidFill>
              <a:srgbClr val="FAF2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876;p31"/>
            <p:cNvSpPr/>
            <p:nvPr/>
          </p:nvSpPr>
          <p:spPr>
            <a:xfrm>
              <a:off x="5749940" y="3583612"/>
              <a:ext cx="191051" cy="196300"/>
            </a:xfrm>
            <a:custGeom>
              <a:avLst/>
              <a:gdLst/>
              <a:ahLst/>
              <a:cxnLst/>
              <a:rect l="l" t="t" r="r" b="b"/>
              <a:pathLst>
                <a:path w="6151" h="6320" extrusionOk="0">
                  <a:moveTo>
                    <a:pt x="1681" y="1"/>
                  </a:moveTo>
                  <a:lnTo>
                    <a:pt x="1681" y="1"/>
                  </a:lnTo>
                  <a:cubicBezTo>
                    <a:pt x="1412" y="303"/>
                    <a:pt x="1110" y="438"/>
                    <a:pt x="706" y="707"/>
                  </a:cubicBezTo>
                  <a:cubicBezTo>
                    <a:pt x="269" y="1144"/>
                    <a:pt x="1" y="1849"/>
                    <a:pt x="1" y="2387"/>
                  </a:cubicBezTo>
                  <a:cubicBezTo>
                    <a:pt x="1" y="2958"/>
                    <a:pt x="135" y="3664"/>
                    <a:pt x="706" y="3933"/>
                  </a:cubicBezTo>
                  <a:lnTo>
                    <a:pt x="706" y="4068"/>
                  </a:lnTo>
                  <a:cubicBezTo>
                    <a:pt x="1278" y="4370"/>
                    <a:pt x="1815" y="4504"/>
                    <a:pt x="2521" y="4504"/>
                  </a:cubicBezTo>
                  <a:cubicBezTo>
                    <a:pt x="2958" y="4504"/>
                    <a:pt x="3361" y="4504"/>
                    <a:pt x="3933" y="4370"/>
                  </a:cubicBezTo>
                  <a:lnTo>
                    <a:pt x="4336" y="4370"/>
                  </a:lnTo>
                  <a:cubicBezTo>
                    <a:pt x="4907" y="4370"/>
                    <a:pt x="5311" y="4773"/>
                    <a:pt x="5311" y="5479"/>
                  </a:cubicBezTo>
                  <a:lnTo>
                    <a:pt x="5311" y="5614"/>
                  </a:lnTo>
                  <a:lnTo>
                    <a:pt x="5311" y="6319"/>
                  </a:lnTo>
                  <a:cubicBezTo>
                    <a:pt x="5479" y="6050"/>
                    <a:pt x="5882" y="5748"/>
                    <a:pt x="6016" y="5479"/>
                  </a:cubicBezTo>
                  <a:cubicBezTo>
                    <a:pt x="6151" y="4202"/>
                    <a:pt x="4638" y="3664"/>
                    <a:pt x="4638" y="3664"/>
                  </a:cubicBezTo>
                  <a:cubicBezTo>
                    <a:pt x="1547" y="2958"/>
                    <a:pt x="1412" y="1144"/>
                    <a:pt x="168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877;p31"/>
            <p:cNvSpPr/>
            <p:nvPr/>
          </p:nvSpPr>
          <p:spPr>
            <a:xfrm>
              <a:off x="5984817" y="3614951"/>
              <a:ext cx="91876" cy="199406"/>
            </a:xfrm>
            <a:custGeom>
              <a:avLst/>
              <a:gdLst/>
              <a:ahLst/>
              <a:cxnLst/>
              <a:rect l="l" t="t" r="r" b="b"/>
              <a:pathLst>
                <a:path w="2958" h="6420" extrusionOk="0">
                  <a:moveTo>
                    <a:pt x="1950" y="0"/>
                  </a:moveTo>
                  <a:lnTo>
                    <a:pt x="1815" y="135"/>
                  </a:lnTo>
                  <a:cubicBezTo>
                    <a:pt x="1412" y="403"/>
                    <a:pt x="841" y="538"/>
                    <a:pt x="572" y="975"/>
                  </a:cubicBezTo>
                  <a:cubicBezTo>
                    <a:pt x="572" y="1109"/>
                    <a:pt x="437" y="1244"/>
                    <a:pt x="437" y="1378"/>
                  </a:cubicBezTo>
                  <a:cubicBezTo>
                    <a:pt x="135" y="1815"/>
                    <a:pt x="135" y="2353"/>
                    <a:pt x="135" y="2790"/>
                  </a:cubicBezTo>
                  <a:cubicBezTo>
                    <a:pt x="269" y="3495"/>
                    <a:pt x="841" y="4033"/>
                    <a:pt x="975" y="4605"/>
                  </a:cubicBezTo>
                  <a:cubicBezTo>
                    <a:pt x="1110" y="5310"/>
                    <a:pt x="572" y="6016"/>
                    <a:pt x="0" y="6419"/>
                  </a:cubicBezTo>
                  <a:cubicBezTo>
                    <a:pt x="572" y="6151"/>
                    <a:pt x="1110" y="6016"/>
                    <a:pt x="1546" y="5714"/>
                  </a:cubicBezTo>
                  <a:cubicBezTo>
                    <a:pt x="1681" y="5579"/>
                    <a:pt x="1950" y="5445"/>
                    <a:pt x="2118" y="5310"/>
                  </a:cubicBezTo>
                  <a:cubicBezTo>
                    <a:pt x="2387" y="5041"/>
                    <a:pt x="2656" y="4739"/>
                    <a:pt x="2790" y="4201"/>
                  </a:cubicBezTo>
                  <a:cubicBezTo>
                    <a:pt x="2958" y="3495"/>
                    <a:pt x="2252" y="3059"/>
                    <a:pt x="1815" y="2655"/>
                  </a:cubicBezTo>
                  <a:cubicBezTo>
                    <a:pt x="841" y="1681"/>
                    <a:pt x="1546" y="840"/>
                    <a:pt x="19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878;p31"/>
            <p:cNvSpPr/>
            <p:nvPr/>
          </p:nvSpPr>
          <p:spPr>
            <a:xfrm>
              <a:off x="5984817" y="3645204"/>
              <a:ext cx="74140" cy="169153"/>
            </a:xfrm>
            <a:custGeom>
              <a:avLst/>
              <a:gdLst/>
              <a:ahLst/>
              <a:cxnLst/>
              <a:rect l="l" t="t" r="r" b="b"/>
              <a:pathLst>
                <a:path w="2387" h="5446" extrusionOk="0">
                  <a:moveTo>
                    <a:pt x="572" y="1"/>
                  </a:moveTo>
                  <a:lnTo>
                    <a:pt x="572" y="1"/>
                  </a:lnTo>
                  <a:cubicBezTo>
                    <a:pt x="568" y="24"/>
                    <a:pt x="565" y="47"/>
                    <a:pt x="561" y="70"/>
                  </a:cubicBezTo>
                  <a:lnTo>
                    <a:pt x="561" y="70"/>
                  </a:lnTo>
                  <a:cubicBezTo>
                    <a:pt x="568" y="47"/>
                    <a:pt x="572" y="24"/>
                    <a:pt x="572" y="1"/>
                  </a:cubicBezTo>
                  <a:close/>
                  <a:moveTo>
                    <a:pt x="561" y="70"/>
                  </a:moveTo>
                  <a:lnTo>
                    <a:pt x="561" y="70"/>
                  </a:lnTo>
                  <a:cubicBezTo>
                    <a:pt x="530" y="181"/>
                    <a:pt x="437" y="293"/>
                    <a:pt x="437" y="404"/>
                  </a:cubicBezTo>
                  <a:cubicBezTo>
                    <a:pt x="269" y="707"/>
                    <a:pt x="135" y="1110"/>
                    <a:pt x="135" y="1379"/>
                  </a:cubicBezTo>
                  <a:lnTo>
                    <a:pt x="135" y="1816"/>
                  </a:lnTo>
                  <a:cubicBezTo>
                    <a:pt x="269" y="2521"/>
                    <a:pt x="841" y="3059"/>
                    <a:pt x="975" y="3631"/>
                  </a:cubicBezTo>
                  <a:lnTo>
                    <a:pt x="975" y="3899"/>
                  </a:lnTo>
                  <a:cubicBezTo>
                    <a:pt x="975" y="4202"/>
                    <a:pt x="841" y="4605"/>
                    <a:pt x="572" y="4908"/>
                  </a:cubicBezTo>
                  <a:cubicBezTo>
                    <a:pt x="437" y="5177"/>
                    <a:pt x="269" y="5311"/>
                    <a:pt x="0" y="5445"/>
                  </a:cubicBezTo>
                  <a:cubicBezTo>
                    <a:pt x="572" y="5177"/>
                    <a:pt x="1110" y="5042"/>
                    <a:pt x="1546" y="4740"/>
                  </a:cubicBezTo>
                  <a:cubicBezTo>
                    <a:pt x="1681" y="4605"/>
                    <a:pt x="1950" y="4471"/>
                    <a:pt x="2118" y="4336"/>
                  </a:cubicBezTo>
                  <a:cubicBezTo>
                    <a:pt x="2387" y="3227"/>
                    <a:pt x="1412" y="2387"/>
                    <a:pt x="1412" y="2387"/>
                  </a:cubicBezTo>
                  <a:cubicBezTo>
                    <a:pt x="595" y="1700"/>
                    <a:pt x="445" y="887"/>
                    <a:pt x="561" y="7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879;p31"/>
            <p:cNvSpPr/>
            <p:nvPr/>
          </p:nvSpPr>
          <p:spPr>
            <a:xfrm>
              <a:off x="5972300" y="3370663"/>
              <a:ext cx="73084" cy="78334"/>
            </a:xfrm>
            <a:custGeom>
              <a:avLst/>
              <a:gdLst/>
              <a:ahLst/>
              <a:cxnLst/>
              <a:rect l="l" t="t" r="r" b="b"/>
              <a:pathLst>
                <a:path w="2353" h="2522" extrusionOk="0">
                  <a:moveTo>
                    <a:pt x="1244" y="1"/>
                  </a:moveTo>
                  <a:cubicBezTo>
                    <a:pt x="538" y="1"/>
                    <a:pt x="0" y="572"/>
                    <a:pt x="0" y="1278"/>
                  </a:cubicBezTo>
                  <a:cubicBezTo>
                    <a:pt x="0" y="1984"/>
                    <a:pt x="538" y="2521"/>
                    <a:pt x="1244" y="2521"/>
                  </a:cubicBezTo>
                  <a:cubicBezTo>
                    <a:pt x="1815" y="2521"/>
                    <a:pt x="2353" y="1984"/>
                    <a:pt x="2353" y="1278"/>
                  </a:cubicBezTo>
                  <a:cubicBezTo>
                    <a:pt x="2353" y="572"/>
                    <a:pt x="1815" y="1"/>
                    <a:pt x="124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880;p31"/>
            <p:cNvSpPr/>
            <p:nvPr/>
          </p:nvSpPr>
          <p:spPr>
            <a:xfrm>
              <a:off x="6398196" y="3353953"/>
              <a:ext cx="74140" cy="73115"/>
            </a:xfrm>
            <a:custGeom>
              <a:avLst/>
              <a:gdLst/>
              <a:ahLst/>
              <a:cxnLst/>
              <a:rect l="l" t="t" r="r" b="b"/>
              <a:pathLst>
                <a:path w="2387" h="2354" extrusionOk="0">
                  <a:moveTo>
                    <a:pt x="1110" y="1"/>
                  </a:moveTo>
                  <a:cubicBezTo>
                    <a:pt x="404" y="1"/>
                    <a:pt x="0" y="539"/>
                    <a:pt x="0" y="1110"/>
                  </a:cubicBezTo>
                  <a:cubicBezTo>
                    <a:pt x="0" y="1816"/>
                    <a:pt x="404" y="2354"/>
                    <a:pt x="1110" y="2354"/>
                  </a:cubicBezTo>
                  <a:cubicBezTo>
                    <a:pt x="1815" y="2354"/>
                    <a:pt x="2387" y="1816"/>
                    <a:pt x="2387" y="1110"/>
                  </a:cubicBezTo>
                  <a:cubicBezTo>
                    <a:pt x="2387" y="539"/>
                    <a:pt x="1815" y="1"/>
                    <a:pt x="11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881;p31"/>
            <p:cNvSpPr/>
            <p:nvPr/>
          </p:nvSpPr>
          <p:spPr>
            <a:xfrm>
              <a:off x="5949809" y="4373187"/>
              <a:ext cx="674377" cy="457578"/>
            </a:xfrm>
            <a:custGeom>
              <a:avLst/>
              <a:gdLst/>
              <a:ahLst/>
              <a:cxnLst/>
              <a:rect l="l" t="t" r="r" b="b"/>
              <a:pathLst>
                <a:path w="21712" h="14732" extrusionOk="0">
                  <a:moveTo>
                    <a:pt x="18426" y="1"/>
                  </a:moveTo>
                  <a:cubicBezTo>
                    <a:pt x="17914" y="1"/>
                    <a:pt x="17394" y="109"/>
                    <a:pt x="16939" y="313"/>
                  </a:cubicBezTo>
                  <a:lnTo>
                    <a:pt x="16805" y="313"/>
                  </a:lnTo>
                  <a:lnTo>
                    <a:pt x="13713" y="1725"/>
                  </a:lnTo>
                  <a:lnTo>
                    <a:pt x="9243" y="3674"/>
                  </a:lnTo>
                  <a:lnTo>
                    <a:pt x="5042" y="5489"/>
                  </a:lnTo>
                  <a:cubicBezTo>
                    <a:pt x="4739" y="5623"/>
                    <a:pt x="4336" y="5926"/>
                    <a:pt x="4201" y="6329"/>
                  </a:cubicBezTo>
                  <a:lnTo>
                    <a:pt x="4067" y="6464"/>
                  </a:lnTo>
                  <a:lnTo>
                    <a:pt x="0" y="12917"/>
                  </a:lnTo>
                  <a:lnTo>
                    <a:pt x="2219" y="14731"/>
                  </a:lnTo>
                  <a:lnTo>
                    <a:pt x="7260" y="9556"/>
                  </a:lnTo>
                  <a:lnTo>
                    <a:pt x="15393" y="8850"/>
                  </a:lnTo>
                  <a:lnTo>
                    <a:pt x="16368" y="8715"/>
                  </a:lnTo>
                  <a:cubicBezTo>
                    <a:pt x="17645" y="8715"/>
                    <a:pt x="18754" y="8144"/>
                    <a:pt x="19729" y="7438"/>
                  </a:cubicBezTo>
                  <a:cubicBezTo>
                    <a:pt x="20569" y="6598"/>
                    <a:pt x="21275" y="5489"/>
                    <a:pt x="21712" y="4380"/>
                  </a:cubicBezTo>
                  <a:lnTo>
                    <a:pt x="21712" y="3540"/>
                  </a:lnTo>
                  <a:lnTo>
                    <a:pt x="21712" y="2968"/>
                  </a:lnTo>
                  <a:cubicBezTo>
                    <a:pt x="21543" y="1994"/>
                    <a:pt x="21006" y="1019"/>
                    <a:pt x="20031" y="448"/>
                  </a:cubicBezTo>
                  <a:cubicBezTo>
                    <a:pt x="19583" y="143"/>
                    <a:pt x="19010" y="1"/>
                    <a:pt x="18426" y="1"/>
                  </a:cubicBezTo>
                  <a:close/>
                </a:path>
              </a:pathLst>
            </a:custGeom>
            <a:solidFill>
              <a:srgbClr val="BDB8FF"/>
            </a:solidFill>
            <a:ln w="9525" cap="flat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4" name="TextBox 133"/>
          <p:cNvSpPr txBox="1"/>
          <p:nvPr userDrawn="1"/>
        </p:nvSpPr>
        <p:spPr>
          <a:xfrm>
            <a:off x="7514755" y="6517885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bg>
      <p:bgPr>
        <a:solidFill>
          <a:srgbClr val="E3AB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212651" y="202019"/>
            <a:ext cx="11738344" cy="6507125"/>
          </a:xfrm>
          <a:custGeom>
            <a:avLst/>
            <a:gdLst>
              <a:gd name="connsiteX0" fmla="*/ 0 w 11738344"/>
              <a:gd name="connsiteY0" fmla="*/ 0 h 6507125"/>
              <a:gd name="connsiteX1" fmla="*/ 586917 w 11738344"/>
              <a:gd name="connsiteY1" fmla="*/ 0 h 6507125"/>
              <a:gd name="connsiteX2" fmla="*/ 939068 w 11738344"/>
              <a:gd name="connsiteY2" fmla="*/ 0 h 6507125"/>
              <a:gd name="connsiteX3" fmla="*/ 1525985 w 11738344"/>
              <a:gd name="connsiteY3" fmla="*/ 0 h 6507125"/>
              <a:gd name="connsiteX4" fmla="*/ 1760752 w 11738344"/>
              <a:gd name="connsiteY4" fmla="*/ 0 h 6507125"/>
              <a:gd name="connsiteX5" fmla="*/ 2347669 w 11738344"/>
              <a:gd name="connsiteY5" fmla="*/ 0 h 6507125"/>
              <a:gd name="connsiteX6" fmla="*/ 3051969 w 11738344"/>
              <a:gd name="connsiteY6" fmla="*/ 0 h 6507125"/>
              <a:gd name="connsiteX7" fmla="*/ 3521503 w 11738344"/>
              <a:gd name="connsiteY7" fmla="*/ 0 h 6507125"/>
              <a:gd name="connsiteX8" fmla="*/ 3756270 w 11738344"/>
              <a:gd name="connsiteY8" fmla="*/ 0 h 6507125"/>
              <a:gd name="connsiteX9" fmla="*/ 4577954 w 11738344"/>
              <a:gd name="connsiteY9" fmla="*/ 0 h 6507125"/>
              <a:gd name="connsiteX10" fmla="*/ 5164871 w 11738344"/>
              <a:gd name="connsiteY10" fmla="*/ 0 h 6507125"/>
              <a:gd name="connsiteX11" fmla="*/ 5751789 w 11738344"/>
              <a:gd name="connsiteY11" fmla="*/ 0 h 6507125"/>
              <a:gd name="connsiteX12" fmla="*/ 6221322 w 11738344"/>
              <a:gd name="connsiteY12" fmla="*/ 0 h 6507125"/>
              <a:gd name="connsiteX13" fmla="*/ 7043006 w 11738344"/>
              <a:gd name="connsiteY13" fmla="*/ 0 h 6507125"/>
              <a:gd name="connsiteX14" fmla="*/ 7277773 w 11738344"/>
              <a:gd name="connsiteY14" fmla="*/ 0 h 6507125"/>
              <a:gd name="connsiteX15" fmla="*/ 7629924 w 11738344"/>
              <a:gd name="connsiteY15" fmla="*/ 0 h 6507125"/>
              <a:gd name="connsiteX16" fmla="*/ 8216841 w 11738344"/>
              <a:gd name="connsiteY16" fmla="*/ 0 h 6507125"/>
              <a:gd name="connsiteX17" fmla="*/ 9038525 w 11738344"/>
              <a:gd name="connsiteY17" fmla="*/ 0 h 6507125"/>
              <a:gd name="connsiteX18" fmla="*/ 9273292 w 11738344"/>
              <a:gd name="connsiteY18" fmla="*/ 0 h 6507125"/>
              <a:gd name="connsiteX19" fmla="*/ 9742826 w 11738344"/>
              <a:gd name="connsiteY19" fmla="*/ 0 h 6507125"/>
              <a:gd name="connsiteX20" fmla="*/ 10564510 w 11738344"/>
              <a:gd name="connsiteY20" fmla="*/ 0 h 6507125"/>
              <a:gd name="connsiteX21" fmla="*/ 11151427 w 11738344"/>
              <a:gd name="connsiteY21" fmla="*/ 0 h 6507125"/>
              <a:gd name="connsiteX22" fmla="*/ 11738344 w 11738344"/>
              <a:gd name="connsiteY22" fmla="*/ 0 h 6507125"/>
              <a:gd name="connsiteX23" fmla="*/ 11738344 w 11738344"/>
              <a:gd name="connsiteY23" fmla="*/ 721699 h 6507125"/>
              <a:gd name="connsiteX24" fmla="*/ 11738344 w 11738344"/>
              <a:gd name="connsiteY24" fmla="*/ 1183114 h 6507125"/>
              <a:gd name="connsiteX25" fmla="*/ 11738344 w 11738344"/>
              <a:gd name="connsiteY25" fmla="*/ 1644528 h 6507125"/>
              <a:gd name="connsiteX26" fmla="*/ 11738344 w 11738344"/>
              <a:gd name="connsiteY26" fmla="*/ 2236085 h 6507125"/>
              <a:gd name="connsiteX27" fmla="*/ 11738344 w 11738344"/>
              <a:gd name="connsiteY27" fmla="*/ 2827642 h 6507125"/>
              <a:gd name="connsiteX28" fmla="*/ 11738344 w 11738344"/>
              <a:gd name="connsiteY28" fmla="*/ 3223985 h 6507125"/>
              <a:gd name="connsiteX29" fmla="*/ 11738344 w 11738344"/>
              <a:gd name="connsiteY29" fmla="*/ 3815541 h 6507125"/>
              <a:gd name="connsiteX30" fmla="*/ 11738344 w 11738344"/>
              <a:gd name="connsiteY30" fmla="*/ 4537241 h 6507125"/>
              <a:gd name="connsiteX31" fmla="*/ 11738344 w 11738344"/>
              <a:gd name="connsiteY31" fmla="*/ 4998655 h 6507125"/>
              <a:gd name="connsiteX32" fmla="*/ 11738344 w 11738344"/>
              <a:gd name="connsiteY32" fmla="*/ 5394998 h 6507125"/>
              <a:gd name="connsiteX33" fmla="*/ 11738344 w 11738344"/>
              <a:gd name="connsiteY33" fmla="*/ 5986555 h 6507125"/>
              <a:gd name="connsiteX34" fmla="*/ 11738344 w 11738344"/>
              <a:gd name="connsiteY34" fmla="*/ 6507125 h 6507125"/>
              <a:gd name="connsiteX35" fmla="*/ 11034043 w 11738344"/>
              <a:gd name="connsiteY35" fmla="*/ 6507125 h 6507125"/>
              <a:gd name="connsiteX36" fmla="*/ 10799276 w 11738344"/>
              <a:gd name="connsiteY36" fmla="*/ 6507125 h 6507125"/>
              <a:gd name="connsiteX37" fmla="*/ 10094976 w 11738344"/>
              <a:gd name="connsiteY37" fmla="*/ 6507125 h 6507125"/>
              <a:gd name="connsiteX38" fmla="*/ 9860209 w 11738344"/>
              <a:gd name="connsiteY38" fmla="*/ 6507125 h 6507125"/>
              <a:gd name="connsiteX39" fmla="*/ 9155908 w 11738344"/>
              <a:gd name="connsiteY39" fmla="*/ 6507125 h 6507125"/>
              <a:gd name="connsiteX40" fmla="*/ 8803758 w 11738344"/>
              <a:gd name="connsiteY40" fmla="*/ 6507125 h 6507125"/>
              <a:gd name="connsiteX41" fmla="*/ 8334224 w 11738344"/>
              <a:gd name="connsiteY41" fmla="*/ 6507125 h 6507125"/>
              <a:gd name="connsiteX42" fmla="*/ 8099457 w 11738344"/>
              <a:gd name="connsiteY42" fmla="*/ 6507125 h 6507125"/>
              <a:gd name="connsiteX43" fmla="*/ 7629924 w 11738344"/>
              <a:gd name="connsiteY43" fmla="*/ 6507125 h 6507125"/>
              <a:gd name="connsiteX44" fmla="*/ 6808240 w 11738344"/>
              <a:gd name="connsiteY44" fmla="*/ 6507125 h 6507125"/>
              <a:gd name="connsiteX45" fmla="*/ 6573473 w 11738344"/>
              <a:gd name="connsiteY45" fmla="*/ 6507125 h 6507125"/>
              <a:gd name="connsiteX46" fmla="*/ 5869172 w 11738344"/>
              <a:gd name="connsiteY46" fmla="*/ 6507125 h 6507125"/>
              <a:gd name="connsiteX47" fmla="*/ 5282255 w 11738344"/>
              <a:gd name="connsiteY47" fmla="*/ 6507125 h 6507125"/>
              <a:gd name="connsiteX48" fmla="*/ 4930104 w 11738344"/>
              <a:gd name="connsiteY48" fmla="*/ 6507125 h 6507125"/>
              <a:gd name="connsiteX49" fmla="*/ 4577954 w 11738344"/>
              <a:gd name="connsiteY49" fmla="*/ 6507125 h 6507125"/>
              <a:gd name="connsiteX50" fmla="*/ 4108420 w 11738344"/>
              <a:gd name="connsiteY50" fmla="*/ 6507125 h 6507125"/>
              <a:gd name="connsiteX51" fmla="*/ 3521503 w 11738344"/>
              <a:gd name="connsiteY51" fmla="*/ 6507125 h 6507125"/>
              <a:gd name="connsiteX52" fmla="*/ 2699819 w 11738344"/>
              <a:gd name="connsiteY52" fmla="*/ 6507125 h 6507125"/>
              <a:gd name="connsiteX53" fmla="*/ 1995518 w 11738344"/>
              <a:gd name="connsiteY53" fmla="*/ 6507125 h 6507125"/>
              <a:gd name="connsiteX54" fmla="*/ 1760752 w 11738344"/>
              <a:gd name="connsiteY54" fmla="*/ 6507125 h 6507125"/>
              <a:gd name="connsiteX55" fmla="*/ 939068 w 11738344"/>
              <a:gd name="connsiteY55" fmla="*/ 6507125 h 6507125"/>
              <a:gd name="connsiteX56" fmla="*/ 0 w 11738344"/>
              <a:gd name="connsiteY56" fmla="*/ 6507125 h 6507125"/>
              <a:gd name="connsiteX57" fmla="*/ 0 w 11738344"/>
              <a:gd name="connsiteY57" fmla="*/ 5785426 h 6507125"/>
              <a:gd name="connsiteX58" fmla="*/ 0 w 11738344"/>
              <a:gd name="connsiteY58" fmla="*/ 5128798 h 6507125"/>
              <a:gd name="connsiteX59" fmla="*/ 0 w 11738344"/>
              <a:gd name="connsiteY59" fmla="*/ 4537241 h 6507125"/>
              <a:gd name="connsiteX60" fmla="*/ 0 w 11738344"/>
              <a:gd name="connsiteY60" fmla="*/ 3880613 h 6507125"/>
              <a:gd name="connsiteX61" fmla="*/ 0 w 11738344"/>
              <a:gd name="connsiteY61" fmla="*/ 3158913 h 6507125"/>
              <a:gd name="connsiteX62" fmla="*/ 0 w 11738344"/>
              <a:gd name="connsiteY62" fmla="*/ 2437214 h 6507125"/>
              <a:gd name="connsiteX63" fmla="*/ 0 w 11738344"/>
              <a:gd name="connsiteY63" fmla="*/ 1715515 h 6507125"/>
              <a:gd name="connsiteX64" fmla="*/ 0 w 11738344"/>
              <a:gd name="connsiteY64" fmla="*/ 1319172 h 6507125"/>
              <a:gd name="connsiteX65" fmla="*/ 0 w 11738344"/>
              <a:gd name="connsiteY65" fmla="*/ 662544 h 6507125"/>
              <a:gd name="connsiteX66" fmla="*/ 0 w 11738344"/>
              <a:gd name="connsiteY66" fmla="*/ 0 h 65071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11738344" h="6507125" fill="none" extrusionOk="0">
                <a:moveTo>
                  <a:pt x="0" y="0"/>
                </a:moveTo>
                <a:cubicBezTo>
                  <a:pt x="193893" y="-53522"/>
                  <a:pt x="463900" y="48166"/>
                  <a:pt x="586917" y="0"/>
                </a:cubicBezTo>
                <a:cubicBezTo>
                  <a:pt x="709934" y="-48166"/>
                  <a:pt x="764999" y="37996"/>
                  <a:pt x="939068" y="0"/>
                </a:cubicBezTo>
                <a:cubicBezTo>
                  <a:pt x="1113137" y="-37996"/>
                  <a:pt x="1272302" y="9191"/>
                  <a:pt x="1525985" y="0"/>
                </a:cubicBezTo>
                <a:cubicBezTo>
                  <a:pt x="1779668" y="-9191"/>
                  <a:pt x="1703800" y="12915"/>
                  <a:pt x="1760752" y="0"/>
                </a:cubicBezTo>
                <a:cubicBezTo>
                  <a:pt x="1817704" y="-12915"/>
                  <a:pt x="2219250" y="17278"/>
                  <a:pt x="2347669" y="0"/>
                </a:cubicBezTo>
                <a:cubicBezTo>
                  <a:pt x="2476088" y="-17278"/>
                  <a:pt x="2906879" y="15114"/>
                  <a:pt x="3051969" y="0"/>
                </a:cubicBezTo>
                <a:cubicBezTo>
                  <a:pt x="3197059" y="-15114"/>
                  <a:pt x="3335226" y="47513"/>
                  <a:pt x="3521503" y="0"/>
                </a:cubicBezTo>
                <a:cubicBezTo>
                  <a:pt x="3707780" y="-47513"/>
                  <a:pt x="3669854" y="22779"/>
                  <a:pt x="3756270" y="0"/>
                </a:cubicBezTo>
                <a:cubicBezTo>
                  <a:pt x="3842686" y="-22779"/>
                  <a:pt x="4217773" y="11409"/>
                  <a:pt x="4577954" y="0"/>
                </a:cubicBezTo>
                <a:cubicBezTo>
                  <a:pt x="4938135" y="-11409"/>
                  <a:pt x="4970109" y="43871"/>
                  <a:pt x="5164871" y="0"/>
                </a:cubicBezTo>
                <a:cubicBezTo>
                  <a:pt x="5359633" y="-43871"/>
                  <a:pt x="5537198" y="17907"/>
                  <a:pt x="5751789" y="0"/>
                </a:cubicBezTo>
                <a:cubicBezTo>
                  <a:pt x="5966380" y="-17907"/>
                  <a:pt x="6096392" y="45142"/>
                  <a:pt x="6221322" y="0"/>
                </a:cubicBezTo>
                <a:cubicBezTo>
                  <a:pt x="6346252" y="-45142"/>
                  <a:pt x="6799085" y="67265"/>
                  <a:pt x="7043006" y="0"/>
                </a:cubicBezTo>
                <a:cubicBezTo>
                  <a:pt x="7286927" y="-67265"/>
                  <a:pt x="7173785" y="927"/>
                  <a:pt x="7277773" y="0"/>
                </a:cubicBezTo>
                <a:cubicBezTo>
                  <a:pt x="7381761" y="-927"/>
                  <a:pt x="7490336" y="8535"/>
                  <a:pt x="7629924" y="0"/>
                </a:cubicBezTo>
                <a:cubicBezTo>
                  <a:pt x="7769512" y="-8535"/>
                  <a:pt x="8023133" y="16918"/>
                  <a:pt x="8216841" y="0"/>
                </a:cubicBezTo>
                <a:cubicBezTo>
                  <a:pt x="8410549" y="-16918"/>
                  <a:pt x="8814563" y="56057"/>
                  <a:pt x="9038525" y="0"/>
                </a:cubicBezTo>
                <a:cubicBezTo>
                  <a:pt x="9262487" y="-56057"/>
                  <a:pt x="9219318" y="11550"/>
                  <a:pt x="9273292" y="0"/>
                </a:cubicBezTo>
                <a:cubicBezTo>
                  <a:pt x="9327266" y="-11550"/>
                  <a:pt x="9524285" y="54368"/>
                  <a:pt x="9742826" y="0"/>
                </a:cubicBezTo>
                <a:cubicBezTo>
                  <a:pt x="9961367" y="-54368"/>
                  <a:pt x="10315185" y="8251"/>
                  <a:pt x="10564510" y="0"/>
                </a:cubicBezTo>
                <a:cubicBezTo>
                  <a:pt x="10813835" y="-8251"/>
                  <a:pt x="10939532" y="59894"/>
                  <a:pt x="11151427" y="0"/>
                </a:cubicBezTo>
                <a:cubicBezTo>
                  <a:pt x="11363322" y="-59894"/>
                  <a:pt x="11609776" y="64994"/>
                  <a:pt x="11738344" y="0"/>
                </a:cubicBezTo>
                <a:cubicBezTo>
                  <a:pt x="11801788" y="212046"/>
                  <a:pt x="11737744" y="488839"/>
                  <a:pt x="11738344" y="721699"/>
                </a:cubicBezTo>
                <a:cubicBezTo>
                  <a:pt x="11738944" y="954559"/>
                  <a:pt x="11712416" y="1073711"/>
                  <a:pt x="11738344" y="1183114"/>
                </a:cubicBezTo>
                <a:cubicBezTo>
                  <a:pt x="11764272" y="1292518"/>
                  <a:pt x="11693621" y="1487929"/>
                  <a:pt x="11738344" y="1644528"/>
                </a:cubicBezTo>
                <a:cubicBezTo>
                  <a:pt x="11783067" y="1801127"/>
                  <a:pt x="11703009" y="2055674"/>
                  <a:pt x="11738344" y="2236085"/>
                </a:cubicBezTo>
                <a:cubicBezTo>
                  <a:pt x="11773679" y="2416496"/>
                  <a:pt x="11673979" y="2661380"/>
                  <a:pt x="11738344" y="2827642"/>
                </a:cubicBezTo>
                <a:cubicBezTo>
                  <a:pt x="11802709" y="2993904"/>
                  <a:pt x="11705654" y="3065710"/>
                  <a:pt x="11738344" y="3223985"/>
                </a:cubicBezTo>
                <a:cubicBezTo>
                  <a:pt x="11771034" y="3382260"/>
                  <a:pt x="11728644" y="3559281"/>
                  <a:pt x="11738344" y="3815541"/>
                </a:cubicBezTo>
                <a:cubicBezTo>
                  <a:pt x="11748044" y="4071801"/>
                  <a:pt x="11660229" y="4277915"/>
                  <a:pt x="11738344" y="4537241"/>
                </a:cubicBezTo>
                <a:cubicBezTo>
                  <a:pt x="11816459" y="4796567"/>
                  <a:pt x="11733753" y="4796994"/>
                  <a:pt x="11738344" y="4998655"/>
                </a:cubicBezTo>
                <a:cubicBezTo>
                  <a:pt x="11742935" y="5200316"/>
                  <a:pt x="11719250" y="5308582"/>
                  <a:pt x="11738344" y="5394998"/>
                </a:cubicBezTo>
                <a:cubicBezTo>
                  <a:pt x="11757438" y="5481414"/>
                  <a:pt x="11699476" y="5736459"/>
                  <a:pt x="11738344" y="5986555"/>
                </a:cubicBezTo>
                <a:cubicBezTo>
                  <a:pt x="11777212" y="6236651"/>
                  <a:pt x="11708423" y="6334874"/>
                  <a:pt x="11738344" y="6507125"/>
                </a:cubicBezTo>
                <a:cubicBezTo>
                  <a:pt x="11478827" y="6561764"/>
                  <a:pt x="11355604" y="6489109"/>
                  <a:pt x="11034043" y="6507125"/>
                </a:cubicBezTo>
                <a:cubicBezTo>
                  <a:pt x="10712482" y="6525141"/>
                  <a:pt x="10886680" y="6497141"/>
                  <a:pt x="10799276" y="6507125"/>
                </a:cubicBezTo>
                <a:cubicBezTo>
                  <a:pt x="10711872" y="6517109"/>
                  <a:pt x="10265533" y="6502056"/>
                  <a:pt x="10094976" y="6507125"/>
                </a:cubicBezTo>
                <a:cubicBezTo>
                  <a:pt x="9924419" y="6512194"/>
                  <a:pt x="9975231" y="6494613"/>
                  <a:pt x="9860209" y="6507125"/>
                </a:cubicBezTo>
                <a:cubicBezTo>
                  <a:pt x="9745187" y="6519637"/>
                  <a:pt x="9465544" y="6493149"/>
                  <a:pt x="9155908" y="6507125"/>
                </a:cubicBezTo>
                <a:cubicBezTo>
                  <a:pt x="8846272" y="6521101"/>
                  <a:pt x="8884191" y="6495076"/>
                  <a:pt x="8803758" y="6507125"/>
                </a:cubicBezTo>
                <a:cubicBezTo>
                  <a:pt x="8723325" y="6519174"/>
                  <a:pt x="8508753" y="6467331"/>
                  <a:pt x="8334224" y="6507125"/>
                </a:cubicBezTo>
                <a:cubicBezTo>
                  <a:pt x="8159695" y="6546919"/>
                  <a:pt x="8211920" y="6481971"/>
                  <a:pt x="8099457" y="6507125"/>
                </a:cubicBezTo>
                <a:cubicBezTo>
                  <a:pt x="7986994" y="6532279"/>
                  <a:pt x="7760338" y="6491342"/>
                  <a:pt x="7629924" y="6507125"/>
                </a:cubicBezTo>
                <a:cubicBezTo>
                  <a:pt x="7499510" y="6522908"/>
                  <a:pt x="7068285" y="6502086"/>
                  <a:pt x="6808240" y="6507125"/>
                </a:cubicBezTo>
                <a:cubicBezTo>
                  <a:pt x="6548195" y="6512164"/>
                  <a:pt x="6642810" y="6498574"/>
                  <a:pt x="6573473" y="6507125"/>
                </a:cubicBezTo>
                <a:cubicBezTo>
                  <a:pt x="6504136" y="6515676"/>
                  <a:pt x="6038855" y="6438771"/>
                  <a:pt x="5869172" y="6507125"/>
                </a:cubicBezTo>
                <a:cubicBezTo>
                  <a:pt x="5699489" y="6575479"/>
                  <a:pt x="5566362" y="6496885"/>
                  <a:pt x="5282255" y="6507125"/>
                </a:cubicBezTo>
                <a:cubicBezTo>
                  <a:pt x="4998148" y="6517365"/>
                  <a:pt x="5039221" y="6465905"/>
                  <a:pt x="4930104" y="6507125"/>
                </a:cubicBezTo>
                <a:cubicBezTo>
                  <a:pt x="4820987" y="6548345"/>
                  <a:pt x="4723325" y="6493648"/>
                  <a:pt x="4577954" y="6507125"/>
                </a:cubicBezTo>
                <a:cubicBezTo>
                  <a:pt x="4432583" y="6520602"/>
                  <a:pt x="4240580" y="6477186"/>
                  <a:pt x="4108420" y="6507125"/>
                </a:cubicBezTo>
                <a:cubicBezTo>
                  <a:pt x="3976260" y="6537064"/>
                  <a:pt x="3729849" y="6485756"/>
                  <a:pt x="3521503" y="6507125"/>
                </a:cubicBezTo>
                <a:cubicBezTo>
                  <a:pt x="3313157" y="6528494"/>
                  <a:pt x="2978184" y="6440521"/>
                  <a:pt x="2699819" y="6507125"/>
                </a:cubicBezTo>
                <a:cubicBezTo>
                  <a:pt x="2421454" y="6573729"/>
                  <a:pt x="2296956" y="6495816"/>
                  <a:pt x="1995518" y="6507125"/>
                </a:cubicBezTo>
                <a:cubicBezTo>
                  <a:pt x="1694080" y="6518434"/>
                  <a:pt x="1872133" y="6498123"/>
                  <a:pt x="1760752" y="6507125"/>
                </a:cubicBezTo>
                <a:cubicBezTo>
                  <a:pt x="1649371" y="6516127"/>
                  <a:pt x="1240399" y="6475880"/>
                  <a:pt x="939068" y="6507125"/>
                </a:cubicBezTo>
                <a:cubicBezTo>
                  <a:pt x="637737" y="6538370"/>
                  <a:pt x="388381" y="6477070"/>
                  <a:pt x="0" y="6507125"/>
                </a:cubicBezTo>
                <a:cubicBezTo>
                  <a:pt x="-47939" y="6337479"/>
                  <a:pt x="879" y="6060669"/>
                  <a:pt x="0" y="5785426"/>
                </a:cubicBezTo>
                <a:cubicBezTo>
                  <a:pt x="-879" y="5510183"/>
                  <a:pt x="581" y="5359991"/>
                  <a:pt x="0" y="5128798"/>
                </a:cubicBezTo>
                <a:cubicBezTo>
                  <a:pt x="-581" y="4897605"/>
                  <a:pt x="45467" y="4828334"/>
                  <a:pt x="0" y="4537241"/>
                </a:cubicBezTo>
                <a:cubicBezTo>
                  <a:pt x="-45467" y="4246148"/>
                  <a:pt x="61308" y="4034246"/>
                  <a:pt x="0" y="3880613"/>
                </a:cubicBezTo>
                <a:cubicBezTo>
                  <a:pt x="-61308" y="3726980"/>
                  <a:pt x="34030" y="3322956"/>
                  <a:pt x="0" y="3158913"/>
                </a:cubicBezTo>
                <a:cubicBezTo>
                  <a:pt x="-34030" y="2994870"/>
                  <a:pt x="80763" y="2717371"/>
                  <a:pt x="0" y="2437214"/>
                </a:cubicBezTo>
                <a:cubicBezTo>
                  <a:pt x="-80763" y="2157057"/>
                  <a:pt x="74414" y="2065681"/>
                  <a:pt x="0" y="1715515"/>
                </a:cubicBezTo>
                <a:cubicBezTo>
                  <a:pt x="-74414" y="1365349"/>
                  <a:pt x="34380" y="1412605"/>
                  <a:pt x="0" y="1319172"/>
                </a:cubicBezTo>
                <a:cubicBezTo>
                  <a:pt x="-34380" y="1225739"/>
                  <a:pt x="32469" y="795736"/>
                  <a:pt x="0" y="662544"/>
                </a:cubicBezTo>
                <a:cubicBezTo>
                  <a:pt x="-32469" y="529352"/>
                  <a:pt x="3735" y="263522"/>
                  <a:pt x="0" y="0"/>
                </a:cubicBezTo>
                <a:close/>
              </a:path>
              <a:path w="11738344" h="6507125" stroke="0" extrusionOk="0">
                <a:moveTo>
                  <a:pt x="0" y="0"/>
                </a:moveTo>
                <a:cubicBezTo>
                  <a:pt x="173958" y="-35120"/>
                  <a:pt x="364388" y="21400"/>
                  <a:pt x="586917" y="0"/>
                </a:cubicBezTo>
                <a:cubicBezTo>
                  <a:pt x="809446" y="-21400"/>
                  <a:pt x="772431" y="40444"/>
                  <a:pt x="939068" y="0"/>
                </a:cubicBezTo>
                <a:cubicBezTo>
                  <a:pt x="1105705" y="-40444"/>
                  <a:pt x="1060336" y="17590"/>
                  <a:pt x="1173834" y="0"/>
                </a:cubicBezTo>
                <a:cubicBezTo>
                  <a:pt x="1287332" y="-17590"/>
                  <a:pt x="1318549" y="16589"/>
                  <a:pt x="1408601" y="0"/>
                </a:cubicBezTo>
                <a:cubicBezTo>
                  <a:pt x="1498653" y="-16589"/>
                  <a:pt x="1785989" y="60612"/>
                  <a:pt x="1995518" y="0"/>
                </a:cubicBezTo>
                <a:cubicBezTo>
                  <a:pt x="2205047" y="-60612"/>
                  <a:pt x="2296353" y="59266"/>
                  <a:pt x="2582436" y="0"/>
                </a:cubicBezTo>
                <a:cubicBezTo>
                  <a:pt x="2868519" y="-59266"/>
                  <a:pt x="2862706" y="48799"/>
                  <a:pt x="3051969" y="0"/>
                </a:cubicBezTo>
                <a:cubicBezTo>
                  <a:pt x="3241232" y="-48799"/>
                  <a:pt x="3512635" y="60599"/>
                  <a:pt x="3638887" y="0"/>
                </a:cubicBezTo>
                <a:cubicBezTo>
                  <a:pt x="3765139" y="-60599"/>
                  <a:pt x="3923707" y="15178"/>
                  <a:pt x="4108420" y="0"/>
                </a:cubicBezTo>
                <a:cubicBezTo>
                  <a:pt x="4293133" y="-15178"/>
                  <a:pt x="4277880" y="17966"/>
                  <a:pt x="4343187" y="0"/>
                </a:cubicBezTo>
                <a:cubicBezTo>
                  <a:pt x="4408494" y="-17966"/>
                  <a:pt x="4582634" y="22799"/>
                  <a:pt x="4695338" y="0"/>
                </a:cubicBezTo>
                <a:cubicBezTo>
                  <a:pt x="4808042" y="-22799"/>
                  <a:pt x="5335945" y="38821"/>
                  <a:pt x="5517022" y="0"/>
                </a:cubicBezTo>
                <a:cubicBezTo>
                  <a:pt x="5698099" y="-38821"/>
                  <a:pt x="5766610" y="35566"/>
                  <a:pt x="5986555" y="0"/>
                </a:cubicBezTo>
                <a:cubicBezTo>
                  <a:pt x="6206500" y="-35566"/>
                  <a:pt x="6203895" y="19904"/>
                  <a:pt x="6338706" y="0"/>
                </a:cubicBezTo>
                <a:cubicBezTo>
                  <a:pt x="6473517" y="-19904"/>
                  <a:pt x="6653113" y="68070"/>
                  <a:pt x="6925623" y="0"/>
                </a:cubicBezTo>
                <a:cubicBezTo>
                  <a:pt x="7198133" y="-68070"/>
                  <a:pt x="7197960" y="16182"/>
                  <a:pt x="7277773" y="0"/>
                </a:cubicBezTo>
                <a:cubicBezTo>
                  <a:pt x="7357586" y="-16182"/>
                  <a:pt x="7733864" y="5492"/>
                  <a:pt x="7982074" y="0"/>
                </a:cubicBezTo>
                <a:cubicBezTo>
                  <a:pt x="8230284" y="-5492"/>
                  <a:pt x="8115232" y="12010"/>
                  <a:pt x="8216841" y="0"/>
                </a:cubicBezTo>
                <a:cubicBezTo>
                  <a:pt x="8318450" y="-12010"/>
                  <a:pt x="8383617" y="13899"/>
                  <a:pt x="8451608" y="0"/>
                </a:cubicBezTo>
                <a:cubicBezTo>
                  <a:pt x="8519599" y="-13899"/>
                  <a:pt x="8868654" y="41846"/>
                  <a:pt x="9155908" y="0"/>
                </a:cubicBezTo>
                <a:cubicBezTo>
                  <a:pt x="9443162" y="-41846"/>
                  <a:pt x="9583439" y="13929"/>
                  <a:pt x="9860209" y="0"/>
                </a:cubicBezTo>
                <a:cubicBezTo>
                  <a:pt x="10136979" y="-13929"/>
                  <a:pt x="9993296" y="22162"/>
                  <a:pt x="10094976" y="0"/>
                </a:cubicBezTo>
                <a:cubicBezTo>
                  <a:pt x="10196656" y="-22162"/>
                  <a:pt x="10442256" y="29850"/>
                  <a:pt x="10681893" y="0"/>
                </a:cubicBezTo>
                <a:cubicBezTo>
                  <a:pt x="10921530" y="-29850"/>
                  <a:pt x="10815120" y="25327"/>
                  <a:pt x="10916660" y="0"/>
                </a:cubicBezTo>
                <a:cubicBezTo>
                  <a:pt x="11018200" y="-25327"/>
                  <a:pt x="11478417" y="95792"/>
                  <a:pt x="11738344" y="0"/>
                </a:cubicBezTo>
                <a:cubicBezTo>
                  <a:pt x="11764798" y="249704"/>
                  <a:pt x="11736494" y="384548"/>
                  <a:pt x="11738344" y="591557"/>
                </a:cubicBezTo>
                <a:cubicBezTo>
                  <a:pt x="11740194" y="798566"/>
                  <a:pt x="11722809" y="866102"/>
                  <a:pt x="11738344" y="987900"/>
                </a:cubicBezTo>
                <a:cubicBezTo>
                  <a:pt x="11753879" y="1109698"/>
                  <a:pt x="11685233" y="1344087"/>
                  <a:pt x="11738344" y="1514385"/>
                </a:cubicBezTo>
                <a:cubicBezTo>
                  <a:pt x="11791455" y="1684683"/>
                  <a:pt x="11711044" y="1762913"/>
                  <a:pt x="11738344" y="1975800"/>
                </a:cubicBezTo>
                <a:cubicBezTo>
                  <a:pt x="11765644" y="2188687"/>
                  <a:pt x="11699886" y="2274464"/>
                  <a:pt x="11738344" y="2502285"/>
                </a:cubicBezTo>
                <a:cubicBezTo>
                  <a:pt x="11776802" y="2730106"/>
                  <a:pt x="11695385" y="2995182"/>
                  <a:pt x="11738344" y="3223985"/>
                </a:cubicBezTo>
                <a:cubicBezTo>
                  <a:pt x="11781303" y="3452788"/>
                  <a:pt x="11700748" y="3463165"/>
                  <a:pt x="11738344" y="3620328"/>
                </a:cubicBezTo>
                <a:cubicBezTo>
                  <a:pt x="11775940" y="3777491"/>
                  <a:pt x="11707001" y="4043633"/>
                  <a:pt x="11738344" y="4342027"/>
                </a:cubicBezTo>
                <a:cubicBezTo>
                  <a:pt x="11769687" y="4640421"/>
                  <a:pt x="11729213" y="4583818"/>
                  <a:pt x="11738344" y="4738370"/>
                </a:cubicBezTo>
                <a:cubicBezTo>
                  <a:pt x="11747475" y="4892922"/>
                  <a:pt x="11733578" y="4965083"/>
                  <a:pt x="11738344" y="5134713"/>
                </a:cubicBezTo>
                <a:cubicBezTo>
                  <a:pt x="11743110" y="5304343"/>
                  <a:pt x="11662322" y="5553418"/>
                  <a:pt x="11738344" y="5791341"/>
                </a:cubicBezTo>
                <a:cubicBezTo>
                  <a:pt x="11814366" y="6029264"/>
                  <a:pt x="11713020" y="6176136"/>
                  <a:pt x="11738344" y="6507125"/>
                </a:cubicBezTo>
                <a:cubicBezTo>
                  <a:pt x="11547327" y="6548973"/>
                  <a:pt x="11498077" y="6493046"/>
                  <a:pt x="11268810" y="6507125"/>
                </a:cubicBezTo>
                <a:cubicBezTo>
                  <a:pt x="11039543" y="6521204"/>
                  <a:pt x="11107069" y="6502334"/>
                  <a:pt x="11034043" y="6507125"/>
                </a:cubicBezTo>
                <a:cubicBezTo>
                  <a:pt x="10961017" y="6511916"/>
                  <a:pt x="10683932" y="6506699"/>
                  <a:pt x="10564510" y="6507125"/>
                </a:cubicBezTo>
                <a:cubicBezTo>
                  <a:pt x="10445088" y="6507551"/>
                  <a:pt x="10108637" y="6458162"/>
                  <a:pt x="9742826" y="6507125"/>
                </a:cubicBezTo>
                <a:cubicBezTo>
                  <a:pt x="9377015" y="6556088"/>
                  <a:pt x="9349509" y="6439682"/>
                  <a:pt x="9038525" y="6507125"/>
                </a:cubicBezTo>
                <a:cubicBezTo>
                  <a:pt x="8727541" y="6574568"/>
                  <a:pt x="8794847" y="6477168"/>
                  <a:pt x="8686375" y="6507125"/>
                </a:cubicBezTo>
                <a:cubicBezTo>
                  <a:pt x="8577903" y="6537082"/>
                  <a:pt x="8357039" y="6497360"/>
                  <a:pt x="8099457" y="6507125"/>
                </a:cubicBezTo>
                <a:cubicBezTo>
                  <a:pt x="7841875" y="6516890"/>
                  <a:pt x="7839028" y="6470904"/>
                  <a:pt x="7747307" y="6507125"/>
                </a:cubicBezTo>
                <a:cubicBezTo>
                  <a:pt x="7655586" y="6543346"/>
                  <a:pt x="7266710" y="6462145"/>
                  <a:pt x="7043006" y="6507125"/>
                </a:cubicBezTo>
                <a:cubicBezTo>
                  <a:pt x="6819302" y="6552105"/>
                  <a:pt x="6503498" y="6464456"/>
                  <a:pt x="6338706" y="6507125"/>
                </a:cubicBezTo>
                <a:cubicBezTo>
                  <a:pt x="6173914" y="6549794"/>
                  <a:pt x="6184575" y="6483218"/>
                  <a:pt x="6103939" y="6507125"/>
                </a:cubicBezTo>
                <a:cubicBezTo>
                  <a:pt x="6023303" y="6531032"/>
                  <a:pt x="5677300" y="6424778"/>
                  <a:pt x="5399638" y="6507125"/>
                </a:cubicBezTo>
                <a:cubicBezTo>
                  <a:pt x="5121976" y="6589472"/>
                  <a:pt x="5064059" y="6456168"/>
                  <a:pt x="4930104" y="6507125"/>
                </a:cubicBezTo>
                <a:cubicBezTo>
                  <a:pt x="4796149" y="6558082"/>
                  <a:pt x="4287006" y="6419485"/>
                  <a:pt x="4108420" y="6507125"/>
                </a:cubicBezTo>
                <a:cubicBezTo>
                  <a:pt x="3929834" y="6594765"/>
                  <a:pt x="3851012" y="6506127"/>
                  <a:pt x="3756270" y="6507125"/>
                </a:cubicBezTo>
                <a:cubicBezTo>
                  <a:pt x="3661528" y="6508123"/>
                  <a:pt x="3178681" y="6505194"/>
                  <a:pt x="2934586" y="6507125"/>
                </a:cubicBezTo>
                <a:cubicBezTo>
                  <a:pt x="2690491" y="6509056"/>
                  <a:pt x="2804760" y="6481921"/>
                  <a:pt x="2699819" y="6507125"/>
                </a:cubicBezTo>
                <a:cubicBezTo>
                  <a:pt x="2594878" y="6532329"/>
                  <a:pt x="2131310" y="6492863"/>
                  <a:pt x="1878135" y="6507125"/>
                </a:cubicBezTo>
                <a:cubicBezTo>
                  <a:pt x="1624960" y="6521387"/>
                  <a:pt x="1497787" y="6488583"/>
                  <a:pt x="1173834" y="6507125"/>
                </a:cubicBezTo>
                <a:cubicBezTo>
                  <a:pt x="849881" y="6525667"/>
                  <a:pt x="834993" y="6490955"/>
                  <a:pt x="704301" y="6507125"/>
                </a:cubicBezTo>
                <a:cubicBezTo>
                  <a:pt x="573609" y="6523295"/>
                  <a:pt x="308132" y="6478693"/>
                  <a:pt x="0" y="6507125"/>
                </a:cubicBezTo>
                <a:cubicBezTo>
                  <a:pt x="-29938" y="6329998"/>
                  <a:pt x="56135" y="6044585"/>
                  <a:pt x="0" y="5785426"/>
                </a:cubicBezTo>
                <a:cubicBezTo>
                  <a:pt x="-56135" y="5526267"/>
                  <a:pt x="39316" y="5376750"/>
                  <a:pt x="0" y="5193869"/>
                </a:cubicBezTo>
                <a:cubicBezTo>
                  <a:pt x="-39316" y="5010988"/>
                  <a:pt x="32117" y="4985215"/>
                  <a:pt x="0" y="4797526"/>
                </a:cubicBezTo>
                <a:cubicBezTo>
                  <a:pt x="-32117" y="4609837"/>
                  <a:pt x="57743" y="4276268"/>
                  <a:pt x="0" y="4075826"/>
                </a:cubicBezTo>
                <a:cubicBezTo>
                  <a:pt x="-57743" y="3875384"/>
                  <a:pt x="207" y="3518980"/>
                  <a:pt x="0" y="3354127"/>
                </a:cubicBezTo>
                <a:cubicBezTo>
                  <a:pt x="-207" y="3189274"/>
                  <a:pt x="26299" y="3135377"/>
                  <a:pt x="0" y="2957784"/>
                </a:cubicBezTo>
                <a:cubicBezTo>
                  <a:pt x="-26299" y="2780191"/>
                  <a:pt x="43986" y="2618936"/>
                  <a:pt x="0" y="2431299"/>
                </a:cubicBezTo>
                <a:cubicBezTo>
                  <a:pt x="-43986" y="2243663"/>
                  <a:pt x="78778" y="1984613"/>
                  <a:pt x="0" y="1709599"/>
                </a:cubicBezTo>
                <a:cubicBezTo>
                  <a:pt x="-78778" y="1434585"/>
                  <a:pt x="22960" y="1238508"/>
                  <a:pt x="0" y="987900"/>
                </a:cubicBezTo>
                <a:cubicBezTo>
                  <a:pt x="-22960" y="737292"/>
                  <a:pt x="46601" y="441911"/>
                  <a:pt x="0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8942603" y="-31899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1EBD0CC-E3E2-4331-AA06-EBB8ADD6037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2/20/2022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7634F2D-4F96-4A1A-A648-518B1AFE05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/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/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+mn-lt"/>
            </a:endParaRPr>
          </a:p>
        </p:txBody>
      </p:sp>
      <p:pic>
        <p:nvPicPr>
          <p:cNvPr id="8" name="图片 8"/>
          <p:cNvPicPr>
            <a:picLocks noChangeAspect="1"/>
          </p:cNvPicPr>
          <p:nvPr userDrawn="1"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/>
          <p:cNvPicPr>
            <a:picLocks noChangeAspect="1"/>
          </p:cNvPicPr>
          <p:nvPr userDrawn="1"/>
        </p:nvPicPr>
        <p:blipFill>
          <a:blip r:embed="rId6" cstate="screen"/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1EBD0CC-E3E2-4331-AA06-EBB8ADD6037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2/20/2022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7634F2D-4F96-4A1A-A648-518B1AFE05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sp>
        <p:nvSpPr>
          <p:cNvPr id="12" name="Freeform 17"/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 panose="020B0604020202020204"/>
            </a:endParaRP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/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Arial-Rounded"/>
              <a:cs typeface="+mn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1EBD0CC-E3E2-4331-AA06-EBB8ADD6037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2/20/2022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7634F2D-4F96-4A1A-A648-518B1AFE05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grpSp>
        <p:nvGrpSpPr>
          <p:cNvPr id="10" name="Group 9"/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/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-Rounded"/>
                <a:cs typeface="+mn-cs"/>
              </a:endParaRPr>
            </a:p>
          </p:txBody>
        </p:sp>
        <p:sp>
          <p:nvSpPr>
            <p:cNvPr id="12" name="Rectangle 10"/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-Rounded"/>
                <a:cs typeface="+mn-cs"/>
              </a:endParaRPr>
            </a:p>
          </p:txBody>
        </p:sp>
        <p:sp>
          <p:nvSpPr>
            <p:cNvPr id="13" name="Rectangle 10"/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-Rounded"/>
                <a:cs typeface="+mn-cs"/>
              </a:endParaRPr>
            </a:p>
          </p:txBody>
        </p:sp>
      </p:grpSp>
      <p:sp>
        <p:nvSpPr>
          <p:cNvPr id="17" name="Rectangle 17"/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/>
              <a:buNone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Arial-Rounded"/>
              <a:cs typeface="+mn-cs"/>
              <a:sym typeface="Arial" panose="020B0604020202020204"/>
            </a:endParaRPr>
          </a:p>
        </p:txBody>
      </p:sp>
      <p:sp>
        <p:nvSpPr>
          <p:cNvPr id="14" name="Rectangle 16"/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Arial-Rounded"/>
              <a:cs typeface="+mn-cs"/>
            </a:endParaRPr>
          </a:p>
        </p:txBody>
      </p:sp>
      <p:grpSp>
        <p:nvGrpSpPr>
          <p:cNvPr id="24" name="Group 23"/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/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/>
                <a:buNone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/>
                <a:buNone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Arial-Rounded"/>
                <a:cs typeface="+mn-cs"/>
                <a:sym typeface="Arial" panose="020B0604020202020204"/>
              </a:endParaRPr>
            </a:p>
          </p:txBody>
        </p:sp>
      </p:grpSp>
      <p:sp>
        <p:nvSpPr>
          <p:cNvPr id="27" name="TextBox 26"/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Hương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Thảo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: tranthao121004@gmail.com</a:t>
            </a: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/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 panose="020B0604020202020204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/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/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/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/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/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/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/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/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/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/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/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/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/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/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/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/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/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/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/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1EBD0CC-E3E2-4331-AA06-EBB8ADD6037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2/20/2022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7634F2D-4F96-4A1A-A648-518B1AFE05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/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 panose="020B0604020202020204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16" name="Oval 15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 panose="020B0604020202020204"/>
              </a:endParaRPr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>
            <a:fillRect/>
          </a:stretch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/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Hương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Thảo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: tranthao121004@gmail.com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/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grpSp>
        <p:nvGrpSpPr>
          <p:cNvPr id="8" name="组合 4"/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/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/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-1" fmla="*/ 162302 w 8290700"/>
              <a:gd name="connsiteY0-2" fmla="*/ 2423774 h 4757900"/>
              <a:gd name="connsiteX1-3" fmla="*/ 1139129 w 8290700"/>
              <a:gd name="connsiteY1-4" fmla="*/ 669643 h 4757900"/>
              <a:gd name="connsiteX2-5" fmla="*/ 4226501 w 8290700"/>
              <a:gd name="connsiteY2-6" fmla="*/ 89648 h 4757900"/>
              <a:gd name="connsiteX3-7" fmla="*/ 8290700 w 8290700"/>
              <a:gd name="connsiteY3-8" fmla="*/ 2423774 h 4757900"/>
              <a:gd name="connsiteX4-9" fmla="*/ 4226501 w 8290700"/>
              <a:gd name="connsiteY4-10" fmla="*/ 4757900 h 4757900"/>
              <a:gd name="connsiteX5" fmla="*/ 162302 w 8290700"/>
              <a:gd name="connsiteY5" fmla="*/ 2423774 h 4757900"/>
              <a:gd name="connsiteX0-11" fmla="*/ 162302 w 8453932"/>
              <a:gd name="connsiteY0-12" fmla="*/ 2334994 h 4669120"/>
              <a:gd name="connsiteX1-13" fmla="*/ 1139129 w 8453932"/>
              <a:gd name="connsiteY1-14" fmla="*/ 580863 h 4669120"/>
              <a:gd name="connsiteX2-15" fmla="*/ 4226501 w 8453932"/>
              <a:gd name="connsiteY2-16" fmla="*/ 868 h 4669120"/>
              <a:gd name="connsiteX3-17" fmla="*/ 7472553 w 8453932"/>
              <a:gd name="connsiteY3-18" fmla="*/ 677116 h 4669120"/>
              <a:gd name="connsiteX4-19" fmla="*/ 8290700 w 8453932"/>
              <a:gd name="connsiteY4-20" fmla="*/ 2334994 h 4669120"/>
              <a:gd name="connsiteX5-21" fmla="*/ 4226501 w 8453932"/>
              <a:gd name="connsiteY5-22" fmla="*/ 4669120 h 4669120"/>
              <a:gd name="connsiteX6" fmla="*/ 162302 w 8453932"/>
              <a:gd name="connsiteY6" fmla="*/ 2334994 h 4669120"/>
              <a:gd name="connsiteX0-23" fmla="*/ 380 w 8292010"/>
              <a:gd name="connsiteY0-24" fmla="*/ 2334994 h 4737634"/>
              <a:gd name="connsiteX1-25" fmla="*/ 977207 w 8292010"/>
              <a:gd name="connsiteY1-26" fmla="*/ 580863 h 4737634"/>
              <a:gd name="connsiteX2-27" fmla="*/ 4064579 w 8292010"/>
              <a:gd name="connsiteY2-28" fmla="*/ 868 h 4737634"/>
              <a:gd name="connsiteX3-29" fmla="*/ 7310631 w 8292010"/>
              <a:gd name="connsiteY3-30" fmla="*/ 677116 h 4737634"/>
              <a:gd name="connsiteX4-31" fmla="*/ 8128778 w 8292010"/>
              <a:gd name="connsiteY4-32" fmla="*/ 2334994 h 4737634"/>
              <a:gd name="connsiteX5-33" fmla="*/ 4064579 w 8292010"/>
              <a:gd name="connsiteY5-34" fmla="*/ 4669120 h 4737634"/>
              <a:gd name="connsiteX6-35" fmla="*/ 1054209 w 8292010"/>
              <a:gd name="connsiteY6-36" fmla="*/ 3958572 h 4737634"/>
              <a:gd name="connsiteX7" fmla="*/ 380 w 8292010"/>
              <a:gd name="connsiteY7" fmla="*/ 2334994 h 4737634"/>
              <a:gd name="connsiteX0-37" fmla="*/ 380 w 8160907"/>
              <a:gd name="connsiteY0-38" fmla="*/ 2334994 h 4676413"/>
              <a:gd name="connsiteX1-39" fmla="*/ 977207 w 8160907"/>
              <a:gd name="connsiteY1-40" fmla="*/ 580863 h 4676413"/>
              <a:gd name="connsiteX2-41" fmla="*/ 4064579 w 8160907"/>
              <a:gd name="connsiteY2-42" fmla="*/ 868 h 4676413"/>
              <a:gd name="connsiteX3-43" fmla="*/ 7310631 w 8160907"/>
              <a:gd name="connsiteY3-44" fmla="*/ 677116 h 4676413"/>
              <a:gd name="connsiteX4-45" fmla="*/ 8128778 w 8160907"/>
              <a:gd name="connsiteY4-46" fmla="*/ 2334994 h 4676413"/>
              <a:gd name="connsiteX5-47" fmla="*/ 7031498 w 8160907"/>
              <a:gd name="connsiteY5-48" fmla="*/ 4199203 h 4676413"/>
              <a:gd name="connsiteX6-49" fmla="*/ 4064579 w 8160907"/>
              <a:gd name="connsiteY6-50" fmla="*/ 4669120 h 4676413"/>
              <a:gd name="connsiteX7-51" fmla="*/ 1054209 w 8160907"/>
              <a:gd name="connsiteY7-52" fmla="*/ 3958572 h 4676413"/>
              <a:gd name="connsiteX8" fmla="*/ 380 w 8160907"/>
              <a:gd name="connsiteY8" fmla="*/ 2334994 h 4676413"/>
              <a:gd name="connsiteX0-53" fmla="*/ 62 w 8160589"/>
              <a:gd name="connsiteY0-54" fmla="*/ 2334994 h 4670006"/>
              <a:gd name="connsiteX1-55" fmla="*/ 976889 w 8160589"/>
              <a:gd name="connsiteY1-56" fmla="*/ 580863 h 4670006"/>
              <a:gd name="connsiteX2-57" fmla="*/ 4064261 w 8160589"/>
              <a:gd name="connsiteY2-58" fmla="*/ 868 h 4670006"/>
              <a:gd name="connsiteX3-59" fmla="*/ 7310313 w 8160589"/>
              <a:gd name="connsiteY3-60" fmla="*/ 677116 h 4670006"/>
              <a:gd name="connsiteX4-61" fmla="*/ 8128460 w 8160589"/>
              <a:gd name="connsiteY4-62" fmla="*/ 2334994 h 4670006"/>
              <a:gd name="connsiteX5-63" fmla="*/ 7031180 w 8160589"/>
              <a:gd name="connsiteY5-64" fmla="*/ 4199203 h 4670006"/>
              <a:gd name="connsiteX6-65" fmla="*/ 4064261 w 8160589"/>
              <a:gd name="connsiteY6-66" fmla="*/ 4669120 h 4670006"/>
              <a:gd name="connsiteX7-67" fmla="*/ 948013 w 8160589"/>
              <a:gd name="connsiteY7-68" fmla="*/ 4131826 h 4670006"/>
              <a:gd name="connsiteX8-69" fmla="*/ 62 w 8160589"/>
              <a:gd name="connsiteY8-70" fmla="*/ 2334994 h 4670006"/>
              <a:gd name="connsiteX0-71" fmla="*/ 3056 w 8163583"/>
              <a:gd name="connsiteY0-72" fmla="*/ 2353191 h 4688203"/>
              <a:gd name="connsiteX1-73" fmla="*/ 791407 w 8163583"/>
              <a:gd name="connsiteY1-74" fmla="*/ 387304 h 4688203"/>
              <a:gd name="connsiteX2-75" fmla="*/ 4067255 w 8163583"/>
              <a:gd name="connsiteY2-76" fmla="*/ 19065 h 4688203"/>
              <a:gd name="connsiteX3-77" fmla="*/ 7313307 w 8163583"/>
              <a:gd name="connsiteY3-78" fmla="*/ 695313 h 4688203"/>
              <a:gd name="connsiteX4-79" fmla="*/ 8131454 w 8163583"/>
              <a:gd name="connsiteY4-80" fmla="*/ 2353191 h 4688203"/>
              <a:gd name="connsiteX5-81" fmla="*/ 7034174 w 8163583"/>
              <a:gd name="connsiteY5-82" fmla="*/ 4217400 h 4688203"/>
              <a:gd name="connsiteX6-83" fmla="*/ 4067255 w 8163583"/>
              <a:gd name="connsiteY6-84" fmla="*/ 4687317 h 4688203"/>
              <a:gd name="connsiteX7-85" fmla="*/ 951007 w 8163583"/>
              <a:gd name="connsiteY7-86" fmla="*/ 4150023 h 4688203"/>
              <a:gd name="connsiteX8-87" fmla="*/ 3056 w 8163583"/>
              <a:gd name="connsiteY8-88" fmla="*/ 2353191 h 4688203"/>
              <a:gd name="connsiteX0-89" fmla="*/ 38786 w 8199313"/>
              <a:gd name="connsiteY0-90" fmla="*/ 2353191 h 4794578"/>
              <a:gd name="connsiteX1-91" fmla="*/ 827137 w 8199313"/>
              <a:gd name="connsiteY1-92" fmla="*/ 387304 h 4794578"/>
              <a:gd name="connsiteX2-93" fmla="*/ 4102985 w 8199313"/>
              <a:gd name="connsiteY2-94" fmla="*/ 19065 h 4794578"/>
              <a:gd name="connsiteX3-95" fmla="*/ 7349037 w 8199313"/>
              <a:gd name="connsiteY3-96" fmla="*/ 695313 h 4794578"/>
              <a:gd name="connsiteX4-97" fmla="*/ 8167184 w 8199313"/>
              <a:gd name="connsiteY4-98" fmla="*/ 2353191 h 4794578"/>
              <a:gd name="connsiteX5-99" fmla="*/ 7069904 w 8199313"/>
              <a:gd name="connsiteY5-100" fmla="*/ 4217400 h 4794578"/>
              <a:gd name="connsiteX6-101" fmla="*/ 4102985 w 8199313"/>
              <a:gd name="connsiteY6-102" fmla="*/ 4687317 h 4794578"/>
              <a:gd name="connsiteX7-103" fmla="*/ 549204 w 8199313"/>
              <a:gd name="connsiteY7-104" fmla="*/ 4563909 h 4794578"/>
              <a:gd name="connsiteX8-105" fmla="*/ 38786 w 8199313"/>
              <a:gd name="connsiteY8-106" fmla="*/ 2353191 h 4794578"/>
              <a:gd name="connsiteX0-107" fmla="*/ 38786 w 8199313"/>
              <a:gd name="connsiteY0-108" fmla="*/ 2353191 h 4802240"/>
              <a:gd name="connsiteX1-109" fmla="*/ 827137 w 8199313"/>
              <a:gd name="connsiteY1-110" fmla="*/ 387304 h 4802240"/>
              <a:gd name="connsiteX2-111" fmla="*/ 4102985 w 8199313"/>
              <a:gd name="connsiteY2-112" fmla="*/ 19065 h 4802240"/>
              <a:gd name="connsiteX3-113" fmla="*/ 7349037 w 8199313"/>
              <a:gd name="connsiteY3-114" fmla="*/ 695313 h 4802240"/>
              <a:gd name="connsiteX4-115" fmla="*/ 8167184 w 8199313"/>
              <a:gd name="connsiteY4-116" fmla="*/ 2353191 h 4802240"/>
              <a:gd name="connsiteX5-117" fmla="*/ 7460318 w 8199313"/>
              <a:gd name="connsiteY5-118" fmla="*/ 4602411 h 4802240"/>
              <a:gd name="connsiteX6-119" fmla="*/ 4102985 w 8199313"/>
              <a:gd name="connsiteY6-120" fmla="*/ 4687317 h 4802240"/>
              <a:gd name="connsiteX7-121" fmla="*/ 549204 w 8199313"/>
              <a:gd name="connsiteY7-122" fmla="*/ 4563909 h 4802240"/>
              <a:gd name="connsiteX8-123" fmla="*/ 38786 w 8199313"/>
              <a:gd name="connsiteY8-124" fmla="*/ 2353191 h 4802240"/>
              <a:gd name="connsiteX0-125" fmla="*/ 38786 w 8234668"/>
              <a:gd name="connsiteY0-126" fmla="*/ 2415359 h 4864408"/>
              <a:gd name="connsiteX1-127" fmla="*/ 827137 w 8234668"/>
              <a:gd name="connsiteY1-128" fmla="*/ 449472 h 4864408"/>
              <a:gd name="connsiteX2-129" fmla="*/ 4102985 w 8234668"/>
              <a:gd name="connsiteY2-130" fmla="*/ 81233 h 4864408"/>
              <a:gd name="connsiteX3-131" fmla="*/ 7618288 w 8234668"/>
              <a:gd name="connsiteY3-132" fmla="*/ 237716 h 4864408"/>
              <a:gd name="connsiteX4-133" fmla="*/ 8167184 w 8234668"/>
              <a:gd name="connsiteY4-134" fmla="*/ 2415359 h 4864408"/>
              <a:gd name="connsiteX5-135" fmla="*/ 7460318 w 8234668"/>
              <a:gd name="connsiteY5-136" fmla="*/ 4664579 h 4864408"/>
              <a:gd name="connsiteX6-137" fmla="*/ 4102985 w 8234668"/>
              <a:gd name="connsiteY6-138" fmla="*/ 4749485 h 4864408"/>
              <a:gd name="connsiteX7-139" fmla="*/ 549204 w 8234668"/>
              <a:gd name="connsiteY7-140" fmla="*/ 4626077 h 4864408"/>
              <a:gd name="connsiteX8-141" fmla="*/ 38786 w 8234668"/>
              <a:gd name="connsiteY8-142" fmla="*/ 2415359 h 4864408"/>
              <a:gd name="connsiteX0-143" fmla="*/ 38786 w 8234668"/>
              <a:gd name="connsiteY0-144" fmla="*/ 2415359 h 4864408"/>
              <a:gd name="connsiteX1-145" fmla="*/ 827137 w 8234668"/>
              <a:gd name="connsiteY1-146" fmla="*/ 449472 h 4864408"/>
              <a:gd name="connsiteX2-147" fmla="*/ 4102985 w 8234668"/>
              <a:gd name="connsiteY2-148" fmla="*/ 81233 h 4864408"/>
              <a:gd name="connsiteX3-149" fmla="*/ 7618288 w 8234668"/>
              <a:gd name="connsiteY3-150" fmla="*/ 237716 h 4864408"/>
              <a:gd name="connsiteX4-151" fmla="*/ 8167184 w 8234668"/>
              <a:gd name="connsiteY4-152" fmla="*/ 2444235 h 4864408"/>
              <a:gd name="connsiteX5-153" fmla="*/ 7460318 w 8234668"/>
              <a:gd name="connsiteY5-154" fmla="*/ 4664579 h 4864408"/>
              <a:gd name="connsiteX6-155" fmla="*/ 4102985 w 8234668"/>
              <a:gd name="connsiteY6-156" fmla="*/ 4749485 h 4864408"/>
              <a:gd name="connsiteX7-157" fmla="*/ 549204 w 8234668"/>
              <a:gd name="connsiteY7-158" fmla="*/ 4626077 h 4864408"/>
              <a:gd name="connsiteX8-159" fmla="*/ 38786 w 8234668"/>
              <a:gd name="connsiteY8-160" fmla="*/ 2415359 h 486440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-35" y="connsiteY6-36"/>
              </a:cxn>
              <a:cxn ang="0">
                <a:pos x="connsiteX7-51" y="connsiteY7-52"/>
              </a:cxn>
              <a:cxn ang="0">
                <a:pos x="connsiteX8-69" y="connsiteY8-70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1EBD0CC-E3E2-4331-AA06-EBB8ADD6037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2/20/2022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7634F2D-4F96-4A1A-A648-518B1AFE05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pic>
        <p:nvPicPr>
          <p:cNvPr id="7" name="10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4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1EBD0CC-E3E2-4331-AA06-EBB8ADD6037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2/20/2022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7634F2D-4F96-4A1A-A648-518B1AFE05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pic>
        <p:nvPicPr>
          <p:cNvPr id="6" name="图片 9"/>
          <p:cNvPicPr>
            <a:picLocks noChangeAspect="1"/>
          </p:cNvPicPr>
          <p:nvPr userDrawn="1"/>
        </p:nvPicPr>
        <p:blipFill>
          <a:blip r:embed="rId2" cstate="screen"/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/>
          <p:cNvPicPr>
            <a:picLocks noChangeAspect="1"/>
          </p:cNvPicPr>
          <p:nvPr userDrawn="1"/>
        </p:nvPicPr>
        <p:blipFill rotWithShape="1">
          <a:blip r:embed="rId3" cstate="screen"/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/>
          <p:cNvPicPr>
            <a:picLocks noChangeAspect="1"/>
          </p:cNvPicPr>
          <p:nvPr userDrawn="1"/>
        </p:nvPicPr>
        <p:blipFill rotWithShape="1">
          <a:blip r:embed="rId4" cstate="screen"/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/>
          <p:cNvPicPr>
            <a:picLocks noChangeAspect="1"/>
          </p:cNvPicPr>
          <p:nvPr userDrawn="1"/>
        </p:nvPicPr>
        <p:blipFill>
          <a:blip r:embed="rId5" cstate="screen"/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/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1EBD0CC-E3E2-4331-AA06-EBB8ADD6037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2/20/2022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7634F2D-4F96-4A1A-A648-518B1AFE05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pic>
        <p:nvPicPr>
          <p:cNvPr id="6" name="图片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/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Hương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Thảo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: tranthao121004@gmail.com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/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>
            <a:fillRect/>
          </a:stretch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/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CB2931F4-194C-4DD9-9505-42FC048612EF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2022/2/20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FAB2A2D-5054-49A2-BEE4-C9F6B6DAB1E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4B79D43-DAE6-0F47-A9C1-04982654FBFB}" type="datetimeFigureOut">
              <a:rPr kumimoji="1" lang="zh-CN" altLang="en-US" smtClean="0"/>
              <a:t>2022/2/20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EF17B97-31AA-F046-A2B1-CB7B8C901C9E}" type="slidenum">
              <a:rPr kumimoji="1" lang="zh-CN" altLang="en-US" smtClean="0"/>
              <a:t>‹#›</a:t>
            </a:fld>
            <a:endParaRPr kumimoji="1" lang="zh-CN" altLang="en-US"/>
          </a:p>
        </p:txBody>
      </p:sp>
      <p:pic>
        <p:nvPicPr>
          <p:cNvPr id="8" name="bkgr 2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64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bkgr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6350" y="1616715"/>
            <a:ext cx="12191999" cy="3967171"/>
          </a:xfrm>
          <a:prstGeom prst="rect">
            <a:avLst/>
          </a:prstGeom>
        </p:spPr>
      </p:pic>
      <p:pic>
        <p:nvPicPr>
          <p:cNvPr id="10" name="Mây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1737" y="459893"/>
            <a:ext cx="1164368" cy="535609"/>
          </a:xfrm>
          <a:prstGeom prst="rect">
            <a:avLst/>
          </a:prstGeom>
        </p:spPr>
      </p:pic>
      <p:pic>
        <p:nvPicPr>
          <p:cNvPr id="11" name="Mặt trời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929" y="31135"/>
            <a:ext cx="1246993" cy="1242836"/>
          </a:xfrm>
          <a:prstGeom prst="rect">
            <a:avLst/>
          </a:prstGeom>
        </p:spPr>
      </p:pic>
      <p:pic>
        <p:nvPicPr>
          <p:cNvPr id="12" name="Bả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931" y="1223058"/>
            <a:ext cx="7924136" cy="4570649"/>
          </a:xfrm>
          <a:prstGeom prst="rect">
            <a:avLst/>
          </a:prstGeom>
        </p:spPr>
      </p:pic>
      <p:pic>
        <p:nvPicPr>
          <p:cNvPr id="13" name="bkgr 1"/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-247"/>
          <a:stretch>
            <a:fillRect/>
          </a:stretch>
        </p:blipFill>
        <p:spPr>
          <a:xfrm>
            <a:off x="0" y="4806595"/>
            <a:ext cx="12192000" cy="2081605"/>
          </a:xfrm>
          <a:prstGeom prst="rect">
            <a:avLst/>
          </a:prstGeom>
        </p:spPr>
      </p:pic>
      <p:pic>
        <p:nvPicPr>
          <p:cNvPr id="14" name="bóng bay 1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561" y="2067453"/>
            <a:ext cx="722839" cy="1310747"/>
          </a:xfrm>
          <a:prstGeom prst="rect">
            <a:avLst/>
          </a:prstGeom>
        </p:spPr>
      </p:pic>
      <p:pic>
        <p:nvPicPr>
          <p:cNvPr id="15" name="bóng bay 2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1792" y="109483"/>
            <a:ext cx="528179" cy="1113575"/>
          </a:xfrm>
          <a:prstGeom prst="rect">
            <a:avLst/>
          </a:prstGeom>
        </p:spPr>
      </p:pic>
      <p:pic>
        <p:nvPicPr>
          <p:cNvPr id="16" name="bóng bay 3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2350" y="286930"/>
            <a:ext cx="642833" cy="1165671"/>
          </a:xfrm>
          <a:prstGeom prst="rect">
            <a:avLst/>
          </a:prstGeom>
        </p:spPr>
      </p:pic>
      <p:pic>
        <p:nvPicPr>
          <p:cNvPr id="17" name="bóng bay 4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36549" y="2953679"/>
            <a:ext cx="810243" cy="1469239"/>
          </a:xfrm>
          <a:prstGeom prst="rect">
            <a:avLst/>
          </a:prstGeom>
        </p:spPr>
      </p:pic>
      <p:pic>
        <p:nvPicPr>
          <p:cNvPr id="18" name="Mây 1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31" y="377784"/>
            <a:ext cx="1164368" cy="535609"/>
          </a:xfrm>
          <a:prstGeom prst="rect">
            <a:avLst/>
          </a:prstGeom>
        </p:spPr>
      </p:pic>
      <p:pic>
        <p:nvPicPr>
          <p:cNvPr id="19" name="Mây 2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2848" y="487234"/>
            <a:ext cx="1163221" cy="527327"/>
          </a:xfrm>
          <a:prstGeom prst="rect">
            <a:avLst/>
          </a:prstGeom>
        </p:spPr>
      </p:pic>
      <p:pic>
        <p:nvPicPr>
          <p:cNvPr id="20" name="Mây 4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17699" y="703322"/>
            <a:ext cx="1373271" cy="688924"/>
          </a:xfrm>
          <a:prstGeom prst="rect">
            <a:avLst/>
          </a:prstGeom>
        </p:spPr>
      </p:pic>
      <p:sp>
        <p:nvSpPr>
          <p:cNvPr id="21" name="TextBox 20"/>
          <p:cNvSpPr txBox="1"/>
          <p:nvPr userDrawn="1"/>
        </p:nvSpPr>
        <p:spPr>
          <a:xfrm>
            <a:off x="9201992" y="-18115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7E14-3BA2-4243-B9EA-E2C7FD4D8806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8B76E8-5BCA-478B-A7D2-0147B70B100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3"/>
          <p:cNvPicPr>
            <a:picLocks noChangeAspect="1"/>
          </p:cNvPicPr>
          <p:nvPr userDrawn="1"/>
        </p:nvPicPr>
        <p:blipFill rotWithShape="1">
          <a:blip r:embed="rId2"/>
          <a:srcRect l="626" t="832" r="626" b="1028"/>
          <a:stretch>
            <a:fillRect/>
          </a:stretch>
        </p:blipFill>
        <p:spPr>
          <a:xfrm>
            <a:off x="0" y="1"/>
            <a:ext cx="12219444" cy="6857999"/>
          </a:xfrm>
          <a:prstGeom prst="rect">
            <a:avLst/>
          </a:prstGeom>
        </p:spPr>
      </p:pic>
      <p:pic>
        <p:nvPicPr>
          <p:cNvPr id="9" name="图形 1"/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0" y="5212224"/>
            <a:ext cx="3308946" cy="1645775"/>
          </a:xfrm>
          <a:prstGeom prst="rect">
            <a:avLst/>
          </a:prstGeom>
        </p:spPr>
      </p:pic>
      <p:sp>
        <p:nvSpPr>
          <p:cNvPr id="10" name="TextBox 9"/>
          <p:cNvSpPr txBox="1"/>
          <p:nvPr userDrawn="1"/>
        </p:nvSpPr>
        <p:spPr>
          <a:xfrm>
            <a:off x="8011749" y="0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2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6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7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TextBox 17"/>
          <p:cNvSpPr txBox="1"/>
          <p:nvPr userDrawn="1"/>
        </p:nvSpPr>
        <p:spPr>
          <a:xfrm>
            <a:off x="7320632" y="6524284"/>
            <a:ext cx="631573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3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Rectangle 13"/>
          <p:cNvSpPr/>
          <p:nvPr userDrawn="1"/>
        </p:nvSpPr>
        <p:spPr>
          <a:xfrm rot="219724">
            <a:off x="4477184" y="1157469"/>
            <a:ext cx="6008783" cy="4661425"/>
          </a:xfrm>
          <a:prstGeom prst="rect">
            <a:avLst/>
          </a:prstGeom>
          <a:solidFill>
            <a:srgbClr val="7030A0">
              <a:alpha val="50000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 userDrawn="1"/>
        </p:nvSpPr>
        <p:spPr>
          <a:xfrm rot="2471267">
            <a:off x="9030857" y="1477608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Rectangle 15"/>
          <p:cNvSpPr/>
          <p:nvPr userDrawn="1"/>
        </p:nvSpPr>
        <p:spPr>
          <a:xfrm rot="20410169">
            <a:off x="4016052" y="1064033"/>
            <a:ext cx="2397502" cy="49530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TextBox 16"/>
          <p:cNvSpPr txBox="1"/>
          <p:nvPr userDrawn="1"/>
        </p:nvSpPr>
        <p:spPr>
          <a:xfrm>
            <a:off x="5353380" y="198271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7030A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LUYỆN TẬP</a:t>
            </a:r>
          </a:p>
        </p:txBody>
      </p:sp>
      <p:pic>
        <p:nvPicPr>
          <p:cNvPr id="18" name="Picture 17" descr="A close-up of a map&#10;&#10;Description automatically generated with low confidence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337" y="1150962"/>
            <a:ext cx="1481296" cy="4904737"/>
          </a:xfrm>
          <a:prstGeom prst="rect">
            <a:avLst/>
          </a:prstGeom>
        </p:spPr>
      </p:pic>
      <p:sp>
        <p:nvSpPr>
          <p:cNvPr id="19" name="TextBox 18"/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7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8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1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2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Rectangle 12"/>
          <p:cNvSpPr/>
          <p:nvPr userDrawn="1"/>
        </p:nvSpPr>
        <p:spPr>
          <a:xfrm rot="21228401">
            <a:off x="2278901" y="1179055"/>
            <a:ext cx="6008783" cy="4661425"/>
          </a:xfrm>
          <a:prstGeom prst="rect">
            <a:avLst/>
          </a:prstGeom>
          <a:solidFill>
            <a:schemeClr val="accent4">
              <a:lumMod val="60000"/>
              <a:lumOff val="40000"/>
              <a:alpha val="5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Rectangle 13"/>
          <p:cNvSpPr/>
          <p:nvPr userDrawn="1"/>
        </p:nvSpPr>
        <p:spPr>
          <a:xfrm rot="1737576">
            <a:off x="6328895" y="1082086"/>
            <a:ext cx="2211022" cy="4953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5" name="Rectangle 14"/>
          <p:cNvSpPr/>
          <p:nvPr userDrawn="1"/>
        </p:nvSpPr>
        <p:spPr>
          <a:xfrm rot="19676478">
            <a:off x="1401292" y="1522000"/>
            <a:ext cx="2397502" cy="49530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6" name="TextBox 15"/>
          <p:cNvSpPr txBox="1"/>
          <p:nvPr userDrawn="1"/>
        </p:nvSpPr>
        <p:spPr>
          <a:xfrm>
            <a:off x="3155097" y="2004297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HOẠT ĐỘNG</a:t>
            </a:r>
          </a:p>
        </p:txBody>
      </p:sp>
      <p:pic>
        <p:nvPicPr>
          <p:cNvPr id="18" name="图片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707" y="2622107"/>
            <a:ext cx="3028932" cy="3847430"/>
          </a:xfrm>
          <a:prstGeom prst="rect">
            <a:avLst/>
          </a:prstGeom>
        </p:spPr>
      </p:pic>
      <p:sp>
        <p:nvSpPr>
          <p:cNvPr id="19" name="TextBox 18"/>
          <p:cNvSpPr txBox="1"/>
          <p:nvPr userDrawn="1"/>
        </p:nvSpPr>
        <p:spPr>
          <a:xfrm>
            <a:off x="7320632" y="6524284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01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10" name="矩形 2"/>
          <p:cNvSpPr/>
          <p:nvPr userDrawn="1"/>
        </p:nvSpPr>
        <p:spPr>
          <a:xfrm>
            <a:off x="516732" y="469294"/>
            <a:ext cx="11158537" cy="5919412"/>
          </a:xfrm>
          <a:prstGeom prst="rect">
            <a:avLst/>
          </a:prstGeom>
          <a:noFill/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椭圆 4"/>
          <p:cNvSpPr/>
          <p:nvPr userDrawn="1"/>
        </p:nvSpPr>
        <p:spPr>
          <a:xfrm>
            <a:off x="-224147" y="-171430"/>
            <a:ext cx="703249" cy="703249"/>
          </a:xfrm>
          <a:prstGeom prst="ellipse">
            <a:avLst/>
          </a:prstGeom>
          <a:solidFill>
            <a:srgbClr val="FFE799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2" name="任意形状 6"/>
          <p:cNvSpPr/>
          <p:nvPr userDrawn="1"/>
        </p:nvSpPr>
        <p:spPr>
          <a:xfrm>
            <a:off x="-403246" y="5468729"/>
            <a:ext cx="1839953" cy="1839953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C4D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3" name="椭圆 7"/>
          <p:cNvSpPr/>
          <p:nvPr userDrawn="1"/>
        </p:nvSpPr>
        <p:spPr>
          <a:xfrm>
            <a:off x="11764215" y="6442391"/>
            <a:ext cx="302177" cy="302177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8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2700000">
            <a:off x="10957684" y="5135837"/>
            <a:ext cx="602779" cy="1767959"/>
          </a:xfrm>
          <a:prstGeom prst="rect">
            <a:avLst/>
          </a:prstGeom>
        </p:spPr>
      </p:pic>
      <p:sp>
        <p:nvSpPr>
          <p:cNvPr id="15" name="椭圆 9"/>
          <p:cNvSpPr/>
          <p:nvPr userDrawn="1"/>
        </p:nvSpPr>
        <p:spPr>
          <a:xfrm>
            <a:off x="10478501" y="-122394"/>
            <a:ext cx="417175" cy="417175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Rectangle 15"/>
          <p:cNvSpPr/>
          <p:nvPr userDrawn="1"/>
        </p:nvSpPr>
        <p:spPr>
          <a:xfrm>
            <a:off x="3667342" y="983093"/>
            <a:ext cx="6008783" cy="4661425"/>
          </a:xfrm>
          <a:prstGeom prst="rect">
            <a:avLst/>
          </a:prstGeom>
          <a:solidFill>
            <a:srgbClr val="00CC66">
              <a:alpha val="49804"/>
            </a:srgb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 userDrawn="1"/>
        </p:nvSpPr>
        <p:spPr>
          <a:xfrm rot="2109175">
            <a:off x="8040873" y="1261475"/>
            <a:ext cx="2211022" cy="495300"/>
          </a:xfrm>
          <a:prstGeom prst="rect">
            <a:avLst/>
          </a:prstGeom>
          <a:solidFill>
            <a:srgbClr val="CC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 userDrawn="1"/>
        </p:nvSpPr>
        <p:spPr>
          <a:xfrm rot="20048077">
            <a:off x="2977240" y="1148481"/>
            <a:ext cx="2397502" cy="4953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9" name="TextBox 18"/>
          <p:cNvSpPr txBox="1"/>
          <p:nvPr userDrawn="1"/>
        </p:nvSpPr>
        <p:spPr>
          <a:xfrm>
            <a:off x="4557819" y="1913421"/>
            <a:ext cx="422782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800" b="1" i="0" u="none" strike="noStrike" kern="1200" cap="none" spc="0" normalizeH="0" baseline="0" noProof="0" dirty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00B05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/>
                <a:ea typeface="+mn-ea"/>
                <a:cs typeface="+mn-cs"/>
              </a:rPr>
              <a:t>KHÁM PHÁ</a:t>
            </a:r>
          </a:p>
        </p:txBody>
      </p:sp>
      <p:pic>
        <p:nvPicPr>
          <p:cNvPr id="21" name="图形 1"/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1416645" y="3997564"/>
            <a:ext cx="3980370" cy="1979722"/>
          </a:xfrm>
          <a:prstGeom prst="rect">
            <a:avLst/>
          </a:prstGeom>
        </p:spPr>
      </p:pic>
      <p:sp>
        <p:nvSpPr>
          <p:cNvPr id="22" name="TextBox 21"/>
          <p:cNvSpPr txBox="1"/>
          <p:nvPr userDrawn="1"/>
        </p:nvSpPr>
        <p:spPr>
          <a:xfrm>
            <a:off x="7668010" y="6560136"/>
            <a:ext cx="324939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Hương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Thảo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tranthao121004@gmail.com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11EBD0CC-E3E2-4331-AA06-EBB8ADD6037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2/20/2022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7634F2D-4F96-4A1A-A648-518B1AFE058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 panose="020B0604020202020204"/>
                <a:cs typeface="+mn-cs"/>
              </a:r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 panose="020B0604020202020204"/>
              <a:cs typeface="+mn-cs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Hương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 </a:t>
            </a:r>
            <a:r>
              <a:rPr kumimoji="0" lang="en-US" sz="1200" b="0" i="0" u="none" strike="noStrike" kern="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Thảo</a:t>
            </a: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: tranthao121004@gmail.com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67E14-3BA2-4243-B9EA-E2C7FD4D8806}" type="datetimeFigureOut">
              <a:rPr lang="en-US" smtClean="0"/>
              <a:t>2/20/2022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8B76E8-5BCA-478B-A7D2-0147B70B100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3.xml"/><Relationship Id="rId4" Type="http://schemas.openxmlformats.org/officeDocument/2006/relationships/image" Target="../media/image67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microsoft.com/office/2007/relationships/hdphoto" Target="../media/hdphoto3.wdp"/><Relationship Id="rId7" Type="http://schemas.microsoft.com/office/2007/relationships/hdphoto" Target="../media/hdphoto7.wdp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9.png"/><Relationship Id="rId5" Type="http://schemas.microsoft.com/office/2007/relationships/hdphoto" Target="../media/hdphoto4.wdp"/><Relationship Id="rId4" Type="http://schemas.openxmlformats.org/officeDocument/2006/relationships/image" Target="../media/image7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68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1.xml"/><Relationship Id="rId6" Type="http://schemas.microsoft.com/office/2007/relationships/hdphoto" Target="../media/hdphoto2.wdp"/><Relationship Id="rId5" Type="http://schemas.openxmlformats.org/officeDocument/2006/relationships/image" Target="../media/image73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5" Type="http://schemas.microsoft.com/office/2007/relationships/hdphoto" Target="../media/hdphoto4.wdp"/><Relationship Id="rId10" Type="http://schemas.openxmlformats.org/officeDocument/2006/relationships/image" Target="../media/image74.png"/><Relationship Id="rId4" Type="http://schemas.openxmlformats.org/officeDocument/2006/relationships/image" Target="../media/image76.png"/><Relationship Id="rId9" Type="http://schemas.microsoft.com/office/2007/relationships/hdphoto" Target="../media/hdphoto6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28" name="图片 2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-45157"/>
            <a:ext cx="12192000" cy="690315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605" y="1"/>
            <a:ext cx="1375874" cy="9179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extBox 16"/>
          <p:cNvSpPr txBox="1"/>
          <p:nvPr/>
        </p:nvSpPr>
        <p:spPr>
          <a:xfrm>
            <a:off x="3556635" y="720090"/>
            <a:ext cx="6225540" cy="332295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Ứng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dụng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 CNTT: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 1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: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 Điền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kumimoji="0" lang="en-US" sz="30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 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2: </a:t>
            </a: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Trình bày bài giải BTCLV</a:t>
            </a: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kumimoji="0" lang="en-US" sz="3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Bài</a:t>
            </a: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 3: Điền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defRPr/>
            </a:pPr>
            <a:r>
              <a:rPr kumimoji="0" lang="en-US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Trò chơi: Xúc xắc online (GV thiết kế bằng tài khoản cá nhân của mình)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6" descr="Không có mô tả.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47" y="370400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 flipH="1">
            <a:off x="408924" y="1557104"/>
            <a:ext cx="4844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A1E7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/>
                <a:ea typeface="+mn-ea"/>
                <a:cs typeface="+mn-cs"/>
              </a:rPr>
              <a:t>ĐƯỜNG ĐẾN KHO BÁU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28317" y="2715630"/>
            <a:ext cx="3068056" cy="2585266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028940" y="228600"/>
            <a:ext cx="6188510" cy="623751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88630" y="0"/>
            <a:ext cx="3898900" cy="209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1.45833E-6 4.07407E-6 L -1.45833E-6 -0.07223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2549" y="2182664"/>
            <a:ext cx="8813492" cy="144655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8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Củng</a:t>
            </a:r>
            <a:r>
              <a:rPr kumimoji="0" lang="en-US" altLang="zh-CN" sz="8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88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cố</a:t>
            </a:r>
            <a:r>
              <a:rPr kumimoji="0" lang="en-US" altLang="zh-CN" sz="8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88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bài</a:t>
            </a:r>
            <a:r>
              <a:rPr kumimoji="0" lang="en-US" altLang="zh-CN" sz="88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 </a:t>
            </a:r>
            <a:r>
              <a:rPr kumimoji="0" lang="en-US" altLang="zh-CN" sz="8800" b="1" i="0" u="none" strike="noStrike" kern="1200" cap="none" spc="0" normalizeH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học</a:t>
            </a:r>
            <a:endParaRPr kumimoji="0" lang="en-US" altLang="zh-CN" sz="8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902549" y="2182664"/>
            <a:ext cx="8813492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6600" b="1" dirty="0" err="1">
                <a:solidFill>
                  <a:prstClr val="white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Bài</a:t>
            </a:r>
            <a:r>
              <a:rPr lang="en-US" altLang="zh-CN" sz="6600" b="1" dirty="0">
                <a:solidFill>
                  <a:prstClr val="white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 45: </a:t>
            </a:r>
            <a:r>
              <a:rPr lang="en-US" altLang="zh-CN" sz="6600" b="1" dirty="0" err="1">
                <a:solidFill>
                  <a:prstClr val="white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Luyện</a:t>
            </a:r>
            <a:r>
              <a:rPr lang="en-US" altLang="zh-CN" sz="6600" b="1" dirty="0">
                <a:solidFill>
                  <a:prstClr val="white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6600" b="1" dirty="0" err="1">
                <a:solidFill>
                  <a:prstClr val="white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tập</a:t>
            </a:r>
            <a:r>
              <a:rPr lang="en-US" altLang="zh-CN" sz="6600" b="1" dirty="0">
                <a:solidFill>
                  <a:prstClr val="white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 </a:t>
            </a:r>
            <a:r>
              <a:rPr lang="en-US" altLang="zh-CN" sz="6600" b="1" dirty="0" err="1">
                <a:solidFill>
                  <a:prstClr val="white"/>
                </a:solidFill>
                <a:latin typeface="Calibri" panose="020F0502020204030204" pitchFamily="34" charset="0"/>
                <a:ea typeface="Microsoft YaHei" panose="020B0503020204020204" pitchFamily="34" charset="-122"/>
                <a:cs typeface="Calibri" panose="020F0502020204030204" pitchFamily="34" charset="0"/>
              </a:rPr>
              <a:t>chung</a:t>
            </a:r>
            <a:endParaRPr lang="en-US" altLang="zh-CN" sz="6600" b="1" dirty="0">
              <a:solidFill>
                <a:prstClr val="white"/>
              </a:solidFill>
              <a:latin typeface="Calibri" panose="020F0502020204030204" pitchFamily="34" charset="0"/>
              <a:ea typeface="Microsoft YaHei" panose="020B0503020204020204" pitchFamily="34" charset="-122"/>
              <a:cs typeface="Calibri" panose="020F0502020204030204" pitchFamily="34" charset="0"/>
            </a:endParaRP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38475" y="6294120"/>
            <a:ext cx="6734175" cy="361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73697" y="2555913"/>
            <a:ext cx="49796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cs typeface="+mn-cs"/>
              </a:rPr>
              <a:t>TIẾT 5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8000" b="-2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295624" y="1164780"/>
            <a:ext cx="3378632" cy="612775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Toán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285490" y="1847941"/>
            <a:ext cx="7261860" cy="612775"/>
          </a:xfrm>
          <a:prstGeom prst="rect">
            <a:avLst/>
          </a:prstGeom>
          <a:noFill/>
        </p:spPr>
        <p:txBody>
          <a:bodyPr wrap="square" lIns="121855" tIns="60928" rIns="121855" bIns="60928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4 hàng" panose="020B0603050302020204" pitchFamily="34" charset="0"/>
                <a:ea typeface="Arial-Rounded" panose="020B0500000000000000" pitchFamily="34" charset="0"/>
                <a:cs typeface="HP001 4 hàng" panose="020B0603050302020204" pitchFamily="34" charset="0"/>
              </a:rPr>
              <a:t>Bài 45: Luyện tập chung (tiết 5)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43536" y="508346"/>
            <a:ext cx="8902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Thứ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hai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ngày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21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tháng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2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năm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5 hàng" panose="020B0603050302020204" pitchFamily="34" charset="0"/>
                <a:ea typeface="+mn-ea"/>
                <a:cs typeface="+mn-cs"/>
              </a:rPr>
              <a:t>2022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5 hàng" panose="020B06030503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C:\Users\TUAN\Downloads\Luyện tập 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38" name="Oval 37"/>
          <p:cNvSpPr/>
          <p:nvPr/>
        </p:nvSpPr>
        <p:spPr>
          <a:xfrm>
            <a:off x="3047250" y="675633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/>
              <a:t>1</a:t>
            </a:r>
            <a:endParaRPr lang="vi-VN" sz="3200" b="1" dirty="0"/>
          </a:p>
        </p:txBody>
      </p:sp>
      <p:grpSp>
        <p:nvGrpSpPr>
          <p:cNvPr id="39" name="Group 38"/>
          <p:cNvGrpSpPr/>
          <p:nvPr/>
        </p:nvGrpSpPr>
        <p:grpSpPr>
          <a:xfrm>
            <a:off x="3665057" y="695597"/>
            <a:ext cx="1116312" cy="472051"/>
            <a:chOff x="1870518" y="1440653"/>
            <a:chExt cx="1116312" cy="461666"/>
          </a:xfrm>
        </p:grpSpPr>
        <p:grpSp>
          <p:nvGrpSpPr>
            <p:cNvPr id="40" name="Group 39"/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42" name="Rectangle: Rounded Corners 41"/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vi-VN" dirty="0"/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vi-VN" sz="2400" dirty="0"/>
                  <a:t>Số</a:t>
                </a:r>
              </a:p>
            </p:txBody>
          </p:sp>
        </p:grpSp>
        <p:sp>
          <p:nvSpPr>
            <p:cNvPr id="41" name="TextBox 40"/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vi-VN" sz="2400" dirty="0"/>
                <a:t>?</a:t>
              </a:r>
            </a:p>
          </p:txBody>
        </p:sp>
      </p:grpSp>
      <p:graphicFrame>
        <p:nvGraphicFramePr>
          <p:cNvPr id="44" name="Table 17"/>
          <p:cNvGraphicFramePr>
            <a:graphicFrameLocks noGrp="1"/>
          </p:cNvGraphicFramePr>
          <p:nvPr/>
        </p:nvGraphicFramePr>
        <p:xfrm>
          <a:off x="1842868" y="1576387"/>
          <a:ext cx="9148763" cy="18305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3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97884"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Thừa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A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2</a:t>
                      </a:r>
                      <a:endParaRPr lang="vi-VN" sz="2800" dirty="0"/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7884"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Thừa số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A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7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8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3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9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4743"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Tích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A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10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92D05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5" name="TextBox 44"/>
          <p:cNvSpPr txBox="1"/>
          <p:nvPr/>
        </p:nvSpPr>
        <p:spPr>
          <a:xfrm>
            <a:off x="947735" y="1576387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a)</a:t>
            </a:r>
            <a:endParaRPr lang="vi-VN" sz="2800" dirty="0"/>
          </a:p>
        </p:txBody>
      </p:sp>
      <p:graphicFrame>
        <p:nvGraphicFramePr>
          <p:cNvPr id="46" name="Table 17"/>
          <p:cNvGraphicFramePr>
            <a:graphicFrameLocks noGrp="1"/>
          </p:cNvGraphicFramePr>
          <p:nvPr/>
        </p:nvGraphicFramePr>
        <p:xfrm>
          <a:off x="1842868" y="3790980"/>
          <a:ext cx="9148763" cy="183051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3676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2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97884"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Số bị chia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12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15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14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30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8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10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7884"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Số chia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2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5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34743"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Thương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0D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6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2800" dirty="0"/>
                        <a:t>?</a:t>
                      </a:r>
                    </a:p>
                  </a:txBody>
                  <a:tcPr anchor="ctr">
                    <a:lnL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7" name="TextBox 46"/>
          <p:cNvSpPr txBox="1"/>
          <p:nvPr/>
        </p:nvSpPr>
        <p:spPr>
          <a:xfrm>
            <a:off x="947735" y="3790980"/>
            <a:ext cx="50526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b)</a:t>
            </a:r>
            <a:endParaRPr lang="vi-VN" sz="2800" dirty="0"/>
          </a:p>
        </p:txBody>
      </p:sp>
      <p:sp>
        <p:nvSpPr>
          <p:cNvPr id="48" name="TextBox 47"/>
          <p:cNvSpPr txBox="1"/>
          <p:nvPr/>
        </p:nvSpPr>
        <p:spPr>
          <a:xfrm>
            <a:off x="5418969" y="2793987"/>
            <a:ext cx="78488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30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537445" y="2793987"/>
            <a:ext cx="78488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>
                <a:solidFill>
                  <a:srgbClr val="FF0000"/>
                </a:solidFill>
              </a:rPr>
              <a:t>14</a:t>
            </a:r>
            <a:endParaRPr lang="vi-VN" sz="3200" dirty="0">
              <a:solidFill>
                <a:srgbClr val="FF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7719320" y="2793987"/>
            <a:ext cx="78488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>
                <a:solidFill>
                  <a:srgbClr val="FF0000"/>
                </a:solidFill>
              </a:rPr>
              <a:t>40</a:t>
            </a:r>
            <a:endParaRPr lang="vi-VN" sz="3200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8894068" y="2793987"/>
            <a:ext cx="78488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>
                <a:solidFill>
                  <a:srgbClr val="FF0000"/>
                </a:solidFill>
              </a:rPr>
              <a:t>6</a:t>
            </a:r>
            <a:endParaRPr lang="vi-VN" sz="3200" dirty="0">
              <a:solidFill>
                <a:srgbClr val="FF0000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9995173" y="2793987"/>
            <a:ext cx="78488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45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5418969" y="5017361"/>
            <a:ext cx="78488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3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6537445" y="5017361"/>
            <a:ext cx="78488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7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719320" y="5017361"/>
            <a:ext cx="78488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8894068" y="5017361"/>
            <a:ext cx="78488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995173" y="5017361"/>
            <a:ext cx="784882" cy="584775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algn="ctr"/>
            <a:r>
              <a:rPr lang="vi-VN" sz="3200" dirty="0">
                <a:solidFill>
                  <a:srgbClr val="FF0000"/>
                </a:solidFill>
              </a:rPr>
              <a:t>2</a:t>
            </a:r>
          </a:p>
        </p:txBody>
      </p:sp>
      <p:pic>
        <p:nvPicPr>
          <p:cNvPr id="3" name="Content Placeholder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7825" y="0"/>
            <a:ext cx="6734175" cy="361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45" grpId="0"/>
      <p:bldP spid="47" grpId="0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3343" y="2902500"/>
            <a:ext cx="7685314" cy="3493324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016627" y="1332840"/>
            <a:ext cx="437322" cy="437322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54150" y="1332865"/>
            <a:ext cx="375920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Bà có 20 quả vải, bà chia đều cho 2 cháu. Hỏi mỗi cháu được bao nhiêu quả vải?</a:t>
            </a:r>
          </a:p>
        </p:txBody>
      </p:sp>
      <p:pic>
        <p:nvPicPr>
          <p:cNvPr id="5" name="Picture 4" descr="C:\Users\TUAN\Downloads\Luyện tập 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7691973" y="516605"/>
            <a:ext cx="15513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Bài giải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67297" y="1095240"/>
            <a:ext cx="62639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Mỗi cháu được số quả vải là: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94536" y="1692269"/>
            <a:ext cx="5065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20 : 2 = 10 (quả)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88820" y="2279124"/>
            <a:ext cx="40108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   </a:t>
            </a:r>
            <a:r>
              <a:rPr kumimoji="0" lang="vi-VN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Đáp </a:t>
            </a:r>
            <a:r>
              <a: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số: 10 quả vải.</a:t>
            </a:r>
          </a:p>
        </p:txBody>
      </p:sp>
      <p:pic>
        <p:nvPicPr>
          <p:cNvPr id="10" name="Content Placeholder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7825" y="0"/>
            <a:ext cx="6734175" cy="361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TUAN\Downloads\Luyện tập 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152" y="328812"/>
            <a:ext cx="2237784" cy="863493"/>
          </a:xfrm>
          <a:prstGeom prst="rect">
            <a:avLst/>
          </a:prstGeom>
          <a:noFill/>
        </p:spPr>
      </p:pic>
      <p:sp>
        <p:nvSpPr>
          <p:cNvPr id="3" name="Oval 2"/>
          <p:cNvSpPr/>
          <p:nvPr/>
        </p:nvSpPr>
        <p:spPr>
          <a:xfrm>
            <a:off x="3047250" y="675633"/>
            <a:ext cx="437322" cy="447159"/>
          </a:xfrm>
          <a:prstGeom prst="ellipse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3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3665057" y="695597"/>
            <a:ext cx="1116312" cy="472051"/>
            <a:chOff x="1870518" y="1440653"/>
            <a:chExt cx="1116312" cy="461666"/>
          </a:xfrm>
        </p:grpSpPr>
        <p:grpSp>
          <p:nvGrpSpPr>
            <p:cNvPr id="5" name="Group 4"/>
            <p:cNvGrpSpPr/>
            <p:nvPr/>
          </p:nvGrpSpPr>
          <p:grpSpPr>
            <a:xfrm>
              <a:off x="1870518" y="1440654"/>
              <a:ext cx="758382" cy="461665"/>
              <a:chOff x="1870518" y="1440654"/>
              <a:chExt cx="758382" cy="461665"/>
            </a:xfrm>
          </p:grpSpPr>
          <p:sp>
            <p:nvSpPr>
              <p:cNvPr id="7" name="Rectangle: Rounded Corners 6"/>
              <p:cNvSpPr/>
              <p:nvPr/>
            </p:nvSpPr>
            <p:spPr>
              <a:xfrm>
                <a:off x="1870518" y="1440654"/>
                <a:ext cx="758382" cy="382154"/>
              </a:xfrm>
              <a:prstGeom prst="roundRect">
                <a:avLst/>
              </a:prstGeom>
              <a:solidFill>
                <a:srgbClr val="FFD974"/>
              </a:solidFill>
              <a:ln>
                <a:solidFill>
                  <a:srgbClr val="FFD974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vi-VN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969023" y="1440654"/>
                <a:ext cx="561372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vi-VN" sz="24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Arial" panose="020B0604020202020204"/>
                    <a:ea typeface="+mn-ea"/>
                    <a:cs typeface="+mn-cs"/>
                  </a:rPr>
                  <a:t>Số</a:t>
                </a:r>
              </a:p>
            </p:txBody>
          </p:sp>
        </p:grpSp>
        <p:sp>
          <p:nvSpPr>
            <p:cNvPr id="6" name="TextBox 5"/>
            <p:cNvSpPr txBox="1"/>
            <p:nvPr/>
          </p:nvSpPr>
          <p:spPr>
            <a:xfrm>
              <a:off x="2630642" y="1440653"/>
              <a:ext cx="35618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vi-VN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397623" y="1515208"/>
            <a:ext cx="8924299" cy="4111869"/>
            <a:chOff x="1397623" y="1515208"/>
            <a:chExt cx="8924299" cy="4111869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2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71431" y="1515208"/>
              <a:ext cx="7917679" cy="2057634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200000"/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2371431" y="3429000"/>
              <a:ext cx="7950491" cy="2198077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1397623" y="1760777"/>
              <a:ext cx="5052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a)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397623" y="3898910"/>
              <a:ext cx="505267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/>
                  <a:ea typeface="+mn-ea"/>
                  <a:cs typeface="+mn-cs"/>
                </a:rPr>
                <a:t>b)</a:t>
              </a:r>
              <a:endParaRPr kumimoji="0" lang="vi-VN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5818066" y="2218218"/>
            <a:ext cx="470000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643682" y="2218218"/>
            <a:ext cx="755335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94614" y="4560569"/>
            <a:ext cx="755335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25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934761" y="4560569"/>
            <a:ext cx="755335" cy="707886"/>
          </a:xfrm>
          <a:prstGeom prst="rect">
            <a:avLst/>
          </a:prstGeom>
          <a:solidFill>
            <a:schemeClr val="bg1"/>
          </a:solidFill>
          <a:effectLst>
            <a:softEdge rad="63500"/>
          </a:effectLst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19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8" name="Content Placeholder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57825" y="0"/>
            <a:ext cx="6734175" cy="3619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4630" y="6565265"/>
            <a:ext cx="3898900" cy="209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6" descr="Không có mô tả.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947" y="370400"/>
            <a:ext cx="2330549" cy="887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 flipH="1">
            <a:off x="3340985" y="377450"/>
            <a:ext cx="48443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FA1E72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UTM Cookies" panose="02040603050506020204"/>
                <a:ea typeface="+mn-ea"/>
                <a:cs typeface="+mn-cs"/>
              </a:rPr>
              <a:t>ĐƯỜNG ĐẾN KHO BÁU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307415" y="290996"/>
            <a:ext cx="1693179" cy="1426740"/>
          </a:xfrm>
          <a:prstGeom prst="rect">
            <a:avLst/>
          </a:prstGeom>
        </p:spPr>
      </p:pic>
      <p:pic>
        <p:nvPicPr>
          <p:cNvPr id="28" name="Picture 6" descr="Business Rules Clip Art - Royalty Free - GoGraph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2677"/>
          <a:stretch>
            <a:fillRect/>
          </a:stretch>
        </p:blipFill>
        <p:spPr bwMode="auto">
          <a:xfrm>
            <a:off x="5040563" y="860622"/>
            <a:ext cx="2238375" cy="1428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1190946" y="1910845"/>
            <a:ext cx="9937608" cy="3597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Chơi theo nhóm.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Người chơi bắt đầu từ vị trí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xuất phát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 Khi đến lượt, người chơi gieo xúc xắc. Đếm số chấm ở mặt trên xúc xắc rồi di chuyển số ô bằng số chấm nhận được. Nếu đến hình       thì đi tiếp tới ô theo đường mũi tên. 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Nêu kết quả của phép tính tại ô đi đến, nếu nêu sai kết quả thì phải quay về ô xuất phát trước đó.</a:t>
            </a:r>
          </a:p>
          <a:p>
            <a:pPr marL="285750" marR="0" lvl="0" indent="-285750" algn="just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Trò chơi kết thúc khi có người đến được </a:t>
            </a:r>
            <a:r>
              <a: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kho báu</a:t>
            </a:r>
            <a:r>
              <a: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</a:t>
            </a:r>
          </a:p>
        </p:txBody>
      </p:sp>
      <p:sp>
        <p:nvSpPr>
          <p:cNvPr id="30" name="Rectangle: Rounded Corners 29"/>
          <p:cNvSpPr/>
          <p:nvPr/>
        </p:nvSpPr>
        <p:spPr>
          <a:xfrm>
            <a:off x="859722" y="1628506"/>
            <a:ext cx="10183416" cy="4694992"/>
          </a:xfrm>
          <a:prstGeom prst="roundRect">
            <a:avLst/>
          </a:prstGeom>
          <a:noFill/>
          <a:ln w="28575">
            <a:solidFill>
              <a:srgbClr val="C00000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200000"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096000" y="3238044"/>
            <a:ext cx="647700" cy="51435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44385" y="0"/>
            <a:ext cx="3898900" cy="2914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4.375E-6 -4.44444E-6 L -4.375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1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800" decel="100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9" grpId="0" uiExpand="1" build="p"/>
      <p:bldP spid="30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296</Words>
  <Application>Microsoft Office PowerPoint</Application>
  <PresentationFormat>Widescreen</PresentationFormat>
  <Paragraphs>90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11</vt:i4>
      </vt:variant>
    </vt:vector>
  </HeadingPairs>
  <TitlesOfParts>
    <vt:vector size="25" baseType="lpstr">
      <vt:lpstr>Microsoft YaHei</vt:lpstr>
      <vt:lpstr>宋体</vt:lpstr>
      <vt:lpstr>宋体</vt:lpstr>
      <vt:lpstr>Arial</vt:lpstr>
      <vt:lpstr>Arial-Rounded</vt:lpstr>
      <vt:lpstr>Calibri</vt:lpstr>
      <vt:lpstr>Calibri Light</vt:lpstr>
      <vt:lpstr>等线</vt:lpstr>
      <vt:lpstr>HP001 4 hàng</vt:lpstr>
      <vt:lpstr>HP001 5 hàng</vt:lpstr>
      <vt:lpstr>UTM Cookies</vt:lpstr>
      <vt:lpstr>2_Office Theme</vt:lpstr>
      <vt:lpstr>1_Office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pc</cp:lastModifiedBy>
  <cp:revision>5</cp:revision>
  <dcterms:created xsi:type="dcterms:W3CDTF">2021-08-10T04:31:00Z</dcterms:created>
  <dcterms:modified xsi:type="dcterms:W3CDTF">2022-02-20T14:45:25Z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EE8E32DB426C4ACDAFD4D1A2C5960D20</vt:lpwstr>
  </property>
  <property fmtid="{D5CDD505-2E9C-101B-9397-08002B2CF9AE}" pid="3" name="KSOProductBuildVer">
    <vt:lpwstr>1033-11.2.0.10463</vt:lpwstr>
  </property>
</Properties>
</file>