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59" r:id="rId6"/>
    <p:sldMasterId id="2147483873" r:id="rId7"/>
    <p:sldMasterId id="2147483895" r:id="rId8"/>
    <p:sldMasterId id="2147483913" r:id="rId9"/>
    <p:sldMasterId id="2147483925" r:id="rId10"/>
  </p:sldMasterIdLst>
  <p:notesMasterIdLst>
    <p:notesMasterId r:id="rId34"/>
  </p:notesMasterIdLst>
  <p:sldIdLst>
    <p:sldId id="3407" r:id="rId11"/>
    <p:sldId id="3408" r:id="rId12"/>
    <p:sldId id="3401" r:id="rId13"/>
    <p:sldId id="284" r:id="rId14"/>
    <p:sldId id="3402" r:id="rId15"/>
    <p:sldId id="295" r:id="rId16"/>
    <p:sldId id="287" r:id="rId17"/>
    <p:sldId id="288" r:id="rId18"/>
    <p:sldId id="289" r:id="rId19"/>
    <p:sldId id="3403" r:id="rId20"/>
    <p:sldId id="260" r:id="rId21"/>
    <p:sldId id="261" r:id="rId22"/>
    <p:sldId id="291" r:id="rId23"/>
    <p:sldId id="3404" r:id="rId24"/>
    <p:sldId id="3405" r:id="rId25"/>
    <p:sldId id="3406" r:id="rId26"/>
    <p:sldId id="292" r:id="rId27"/>
    <p:sldId id="293" r:id="rId28"/>
    <p:sldId id="294" r:id="rId29"/>
    <p:sldId id="496" r:id="rId30"/>
    <p:sldId id="3397" r:id="rId31"/>
    <p:sldId id="265" r:id="rId32"/>
    <p:sldId id="51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048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129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7.xml"/><Relationship Id="rId7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0.xml"/><Relationship Id="rId9" Type="http://schemas.openxmlformats.org/officeDocument/2006/relationships/image" Target="../media/image6.pn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0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80934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30074"/>
      </p:ext>
    </p:extLst>
  </p:cSld>
  <p:clrMapOvr>
    <a:masterClrMapping/>
  </p:clrMapOvr>
  <p:transition spd="med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23519"/>
      </p:ext>
    </p:extLst>
  </p:cSld>
  <p:clrMapOvr>
    <a:masterClrMapping/>
  </p:clrMapOvr>
  <p:transition spd="med">
    <p:dissolv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39888"/>
      </p:ext>
    </p:extLst>
  </p:cSld>
  <p:clrMapOvr>
    <a:masterClrMapping/>
  </p:clrMapOvr>
  <p:transition spd="med"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28395"/>
      </p:ext>
    </p:extLst>
  </p:cSld>
  <p:clrMapOvr>
    <a:masterClrMapping/>
  </p:clrMapOvr>
  <p:transition spd="med">
    <p:dissolv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72432"/>
      </p:ext>
    </p:extLst>
  </p:cSld>
  <p:clrMapOvr>
    <a:masterClrMapping/>
  </p:clrMapOvr>
  <p:transition spd="med">
    <p:dissolv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56615"/>
      </p:ext>
    </p:extLst>
  </p:cSld>
  <p:clrMapOvr>
    <a:masterClrMapping/>
  </p:clrMapOvr>
  <p:transition spd="med">
    <p:dissolv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47911"/>
      </p:ext>
    </p:extLst>
  </p:cSld>
  <p:clrMapOvr>
    <a:masterClrMapping/>
  </p:clrMapOvr>
  <p:transition spd="med">
    <p:dissolv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32652"/>
      </p:ext>
    </p:extLst>
  </p:cSld>
  <p:clrMapOvr>
    <a:masterClrMapping/>
  </p:clrMapOvr>
  <p:transition spd="med">
    <p:dissolv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90243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7256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0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81975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11154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Hương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54842394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135831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1790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90605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3901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med">
    <p:dissolv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8479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Hương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3869941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32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059473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85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98836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419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59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Hương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617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49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931F4-194C-4DD9-9505-42FC048612E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B2A2D-5054-49A2-BEE4-C9F6B6DAB1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502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2022/2/18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med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med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med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med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med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med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med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p:transition spd="med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p:transition spd="med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p:transition spd="med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p:transition spd="med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p:transition spd="med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p:transition spd="med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p:transition spd="med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433019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1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2.xml"/><Relationship Id="rId21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17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1.xml"/><Relationship Id="rId16" Type="http://schemas.openxmlformats.org/officeDocument/2006/relationships/slideLayout" Target="../slideLayouts/slideLayout125.xml"/><Relationship Id="rId20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19.xml"/><Relationship Id="rId19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23.xml"/><Relationship Id="rId22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image" Target="../media/image44.jp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Hương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92931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  <p:sldLayoutId id="2147483941" r:id="rId16"/>
    <p:sldLayoutId id="2147483942" r:id="rId17"/>
    <p:sldLayoutId id="2147483943" r:id="rId18"/>
    <p:sldLayoutId id="2147483944" r:id="rId19"/>
    <p:sldLayoutId id="2147483945" r:id="rId20"/>
    <p:sldLayoutId id="2147483946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ransition spd="med">
    <p:dissolve/>
  </p:transition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6744B-6CC8-4ED2-8A71-07BEB184F142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3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ransition spd="med">
    <p:dissolve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0.xml"/><Relationship Id="rId4" Type="http://schemas.openxmlformats.org/officeDocument/2006/relationships/image" Target="../media/image46.jp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0.png"/><Relationship Id="rId5" Type="http://schemas.openxmlformats.org/officeDocument/2006/relationships/image" Target="../media/image43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99.xml"/><Relationship Id="rId7" Type="http://schemas.openxmlformats.org/officeDocument/2006/relationships/slide" Target="slide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59.png"/><Relationship Id="rId10" Type="http://schemas.openxmlformats.org/officeDocument/2006/relationships/image" Target="../media/image61.png"/><Relationship Id="rId4" Type="http://schemas.openxmlformats.org/officeDocument/2006/relationships/image" Target="../media/image58.jpe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6.png"/><Relationship Id="rId18" Type="http://schemas.openxmlformats.org/officeDocument/2006/relationships/image" Target="../media/image68.png"/><Relationship Id="rId26" Type="http://schemas.openxmlformats.org/officeDocument/2006/relationships/image" Target="../media/image72.png"/><Relationship Id="rId39" Type="http://schemas.openxmlformats.org/officeDocument/2006/relationships/slide" Target="slide20.xml"/><Relationship Id="rId21" Type="http://schemas.openxmlformats.org/officeDocument/2006/relationships/slide" Target="slide14.xml"/><Relationship Id="rId34" Type="http://schemas.openxmlformats.org/officeDocument/2006/relationships/image" Target="../media/image77.png"/><Relationship Id="rId7" Type="http://schemas.openxmlformats.org/officeDocument/2006/relationships/image" Target="../media/image64.png"/><Relationship Id="rId12" Type="http://schemas.openxmlformats.org/officeDocument/2006/relationships/slide" Target="slide8.xml"/><Relationship Id="rId17" Type="http://schemas.openxmlformats.org/officeDocument/2006/relationships/slide" Target="slide9.xml"/><Relationship Id="rId25" Type="http://schemas.openxmlformats.org/officeDocument/2006/relationships/slide" Target="slide19.xml"/><Relationship Id="rId33" Type="http://schemas.openxmlformats.org/officeDocument/2006/relationships/image" Target="../media/image76.png"/><Relationship Id="rId38" Type="http://schemas.openxmlformats.org/officeDocument/2006/relationships/image" Target="../media/image80.gif"/><Relationship Id="rId2" Type="http://schemas.openxmlformats.org/officeDocument/2006/relationships/image" Target="../media/image62.png"/><Relationship Id="rId16" Type="http://schemas.openxmlformats.org/officeDocument/2006/relationships/image" Target="../media/image67.png"/><Relationship Id="rId20" Type="http://schemas.openxmlformats.org/officeDocument/2006/relationships/image" Target="../media/image69.png"/><Relationship Id="rId29" Type="http://schemas.microsoft.com/office/2007/relationships/hdphoto" Target="../media/hdphoto7.wdp"/><Relationship Id="rId1" Type="http://schemas.openxmlformats.org/officeDocument/2006/relationships/slideLayout" Target="../slideLayouts/slideLayout99.xml"/><Relationship Id="rId6" Type="http://schemas.openxmlformats.org/officeDocument/2006/relationships/slide" Target="slide12.xml"/><Relationship Id="rId11" Type="http://schemas.microsoft.com/office/2007/relationships/hdphoto" Target="../media/hdphoto5.wdp"/><Relationship Id="rId24" Type="http://schemas.openxmlformats.org/officeDocument/2006/relationships/image" Target="../media/image71.png"/><Relationship Id="rId32" Type="http://schemas.openxmlformats.org/officeDocument/2006/relationships/image" Target="../media/image75.png"/><Relationship Id="rId37" Type="http://schemas.openxmlformats.org/officeDocument/2006/relationships/image" Target="../media/image79.gif"/><Relationship Id="rId5" Type="http://schemas.microsoft.com/office/2007/relationships/hdphoto" Target="../media/hdphoto3.wdp"/><Relationship Id="rId15" Type="http://schemas.openxmlformats.org/officeDocument/2006/relationships/slide" Target="slide10.xml"/><Relationship Id="rId23" Type="http://schemas.openxmlformats.org/officeDocument/2006/relationships/slide" Target="slide16.xml"/><Relationship Id="rId28" Type="http://schemas.openxmlformats.org/officeDocument/2006/relationships/image" Target="../media/image73.png"/><Relationship Id="rId36" Type="http://schemas.microsoft.com/office/2007/relationships/hdphoto" Target="../media/hdphoto8.wdp"/><Relationship Id="rId10" Type="http://schemas.openxmlformats.org/officeDocument/2006/relationships/image" Target="../media/image65.png"/><Relationship Id="rId19" Type="http://schemas.openxmlformats.org/officeDocument/2006/relationships/slide" Target="slide13.xml"/><Relationship Id="rId31" Type="http://schemas.openxmlformats.org/officeDocument/2006/relationships/image" Target="../media/image74.png"/><Relationship Id="rId4" Type="http://schemas.openxmlformats.org/officeDocument/2006/relationships/image" Target="../media/image63.png"/><Relationship Id="rId9" Type="http://schemas.openxmlformats.org/officeDocument/2006/relationships/slide" Target="slide11.xml"/><Relationship Id="rId14" Type="http://schemas.microsoft.com/office/2007/relationships/hdphoto" Target="../media/hdphoto6.wdp"/><Relationship Id="rId22" Type="http://schemas.openxmlformats.org/officeDocument/2006/relationships/image" Target="../media/image70.png"/><Relationship Id="rId27" Type="http://schemas.openxmlformats.org/officeDocument/2006/relationships/slide" Target="slide17.xml"/><Relationship Id="rId30" Type="http://schemas.openxmlformats.org/officeDocument/2006/relationships/slide" Target="slide15.xml"/><Relationship Id="rId35" Type="http://schemas.openxmlformats.org/officeDocument/2006/relationships/image" Target="../media/image78.png"/><Relationship Id="rId8" Type="http://schemas.microsoft.com/office/2007/relationships/hdphoto" Target="../media/hdphoto4.wdp"/><Relationship Id="rId3" Type="http://schemas.openxmlformats.org/officeDocument/2006/relationships/slide" Target="slide1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2.jpeg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6" Type="http://schemas.openxmlformats.org/officeDocument/2006/relationships/slide" Target="slide7.xml"/><Relationship Id="rId5" Type="http://schemas.microsoft.com/office/2007/relationships/hdphoto" Target="../media/hdphoto9.wdp"/><Relationship Id="rId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047636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CNTT: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1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Trò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PP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3: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4: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72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6098" y="4038600"/>
            <a:ext cx="3339376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867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733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29476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91133" y="4038600"/>
            <a:ext cx="3089307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4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8760" y="734458"/>
            <a:ext cx="252665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20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4181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6098" y="4038600"/>
            <a:ext cx="3339376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 : 5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4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9282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91133" y="4038600"/>
            <a:ext cx="3089308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867" noProof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867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 </a:t>
            </a: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8759" y="734458"/>
            <a:ext cx="252665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733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28098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6098" y="4038600"/>
            <a:ext cx="3339376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867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</a:t>
            </a:r>
            <a:r>
              <a:rPr kumimoji="0" lang="en-US" sz="5867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733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22248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: 2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5284" y="734458"/>
            <a:ext cx="239360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1 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9208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6098" y="4038600"/>
            <a:ext cx="3339376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867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8758" y="734458"/>
            <a:ext cx="252665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733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64168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91133" y="4038600"/>
            <a:ext cx="3089307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</a:t>
            </a:r>
            <a:r>
              <a:rPr lang="en-US" sz="5867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8759" y="734458"/>
            <a:ext cx="252665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733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649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6098" y="4038600"/>
            <a:ext cx="3339376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867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kumimoji="0" lang="en-US" sz="5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5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733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9519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: 1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18333" y="734458"/>
            <a:ext cx="2127506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án:5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46047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3" name="Google Shape;287;p4"/>
          <p:cNvSpPr txBox="1"/>
          <p:nvPr/>
        </p:nvSpPr>
        <p:spPr>
          <a:xfrm>
            <a:off x="5308688" y="1184517"/>
            <a:ext cx="1366433" cy="61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Toán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Google Shape;288;p4"/>
          <p:cNvSpPr txBox="1"/>
          <p:nvPr/>
        </p:nvSpPr>
        <p:spPr>
          <a:xfrm>
            <a:off x="3309742" y="1849544"/>
            <a:ext cx="8538357" cy="61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Bài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4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5: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Luyện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tập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chung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(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4)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5" name="Google Shape;289;p4"/>
          <p:cNvSpPr txBox="1"/>
          <p:nvPr/>
        </p:nvSpPr>
        <p:spPr>
          <a:xfrm>
            <a:off x="2630473" y="521404"/>
            <a:ext cx="89027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Thứ</a:t>
            </a:r>
            <a:r>
              <a:rPr lang="en-US" sz="3200" b="1" kern="0" dirty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sáu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ngày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18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2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2022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696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D6E9CAA-748C-4FBE-9746-EB3800BDD809}"/>
              </a:ext>
            </a:extLst>
          </p:cNvPr>
          <p:cNvSpPr txBox="1"/>
          <p:nvPr/>
        </p:nvSpPr>
        <p:spPr>
          <a:xfrm>
            <a:off x="2200940" y="301259"/>
            <a:ext cx="779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tổng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FD755B-7CB2-4A67-BF89-CBC43692C07F}"/>
              </a:ext>
            </a:extLst>
          </p:cNvPr>
          <p:cNvSpPr/>
          <p:nvPr/>
        </p:nvSpPr>
        <p:spPr>
          <a:xfrm>
            <a:off x="2523028" y="1280363"/>
            <a:ext cx="6879265" cy="98371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Mẫu: 8 </a:t>
            </a: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</a:t>
            </a: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8 + 8 + 8 = 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</a:t>
            </a: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= 24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38B3B-2DC3-4B41-93AC-0A360F85FE48}"/>
              </a:ext>
            </a:extLst>
          </p:cNvPr>
          <p:cNvSpPr txBox="1"/>
          <p:nvPr/>
        </p:nvSpPr>
        <p:spPr>
          <a:xfrm>
            <a:off x="1284335" y="2509283"/>
            <a:ext cx="2626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7 x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750D49-3A8B-4C0B-A45B-C39BF66BDDA5}"/>
              </a:ext>
            </a:extLst>
          </p:cNvPr>
          <p:cNvSpPr txBox="1"/>
          <p:nvPr/>
        </p:nvSpPr>
        <p:spPr>
          <a:xfrm>
            <a:off x="4527266" y="2418055"/>
            <a:ext cx="2626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8 x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F0AB35-972F-4A64-BAE4-A17A3993498C}"/>
              </a:ext>
            </a:extLst>
          </p:cNvPr>
          <p:cNvSpPr txBox="1"/>
          <p:nvPr/>
        </p:nvSpPr>
        <p:spPr>
          <a:xfrm>
            <a:off x="8277016" y="2418055"/>
            <a:ext cx="2626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6 x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31139-8799-4FB1-B7A0-E3AC64DAD0C2}"/>
              </a:ext>
            </a:extLst>
          </p:cNvPr>
          <p:cNvSpPr txBox="1"/>
          <p:nvPr/>
        </p:nvSpPr>
        <p:spPr>
          <a:xfrm>
            <a:off x="238803" y="3759399"/>
            <a:ext cx="5114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x 3 = 7 + 7 + 7 = 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x 3 = 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22C3DD-CF8A-40EE-B917-75F40690651C}"/>
              </a:ext>
            </a:extLst>
          </p:cNvPr>
          <p:cNvSpPr txBox="1"/>
          <p:nvPr/>
        </p:nvSpPr>
        <p:spPr>
          <a:xfrm>
            <a:off x="5962661" y="3759399"/>
            <a:ext cx="6227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8 x 4 = 8 + 8 + 8 + 8 = 32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x 4 = 32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79DE61-113E-4579-B1A9-F159215D98B1}"/>
              </a:ext>
            </a:extLst>
          </p:cNvPr>
          <p:cNvSpPr txBox="1"/>
          <p:nvPr/>
        </p:nvSpPr>
        <p:spPr>
          <a:xfrm>
            <a:off x="3049339" y="5269222"/>
            <a:ext cx="65407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6 x 5 = 6 + 6 + 6 + 6 + 6 = 30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5 = 30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2975" y="288286"/>
            <a:ext cx="1554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Bài</a:t>
            </a:r>
            <a:r>
              <a:rPr lang="en-US" sz="3200" b="1" dirty="0" smtClean="0"/>
              <a:t> 2.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679354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F1E868-681F-4A36-B6CD-E3EEFE0AD710}"/>
              </a:ext>
            </a:extLst>
          </p:cNvPr>
          <p:cNvSpPr/>
          <p:nvPr/>
        </p:nvSpPr>
        <p:spPr>
          <a:xfrm>
            <a:off x="1105786" y="759729"/>
            <a:ext cx="1329069" cy="659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54561-8506-4238-8345-5C18985441A5}"/>
              </a:ext>
            </a:extLst>
          </p:cNvPr>
          <p:cNvSpPr txBox="1"/>
          <p:nvPr/>
        </p:nvSpPr>
        <p:spPr>
          <a:xfrm>
            <a:off x="2030818" y="2237031"/>
            <a:ext cx="925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3DA69-AAB1-4831-8637-591C66574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425" y="1572489"/>
            <a:ext cx="7150185" cy="191386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6B9B6F-4993-48C8-BB26-B9DAD254F520}"/>
              </a:ext>
            </a:extLst>
          </p:cNvPr>
          <p:cNvSpPr/>
          <p:nvPr/>
        </p:nvSpPr>
        <p:spPr>
          <a:xfrm>
            <a:off x="6517758" y="2316753"/>
            <a:ext cx="925032" cy="58477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D9FD40-4498-4E38-9D63-D8DF7941CD2F}"/>
              </a:ext>
            </a:extLst>
          </p:cNvPr>
          <p:cNvSpPr/>
          <p:nvPr/>
        </p:nvSpPr>
        <p:spPr>
          <a:xfrm>
            <a:off x="9257449" y="2136000"/>
            <a:ext cx="925032" cy="58477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B441A9-27F4-46E5-B326-821CAC9AC088}"/>
              </a:ext>
            </a:extLst>
          </p:cNvPr>
          <p:cNvSpPr txBox="1"/>
          <p:nvPr/>
        </p:nvSpPr>
        <p:spPr>
          <a:xfrm>
            <a:off x="1972339" y="4857958"/>
            <a:ext cx="925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C87AEC-9A3B-4587-9800-716D51EFD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898" y="4411383"/>
            <a:ext cx="7128269" cy="191386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9E98DE1-A887-4994-94A9-99B590F9C330}"/>
              </a:ext>
            </a:extLst>
          </p:cNvPr>
          <p:cNvSpPr/>
          <p:nvPr/>
        </p:nvSpPr>
        <p:spPr>
          <a:xfrm>
            <a:off x="5762845" y="4815419"/>
            <a:ext cx="627321" cy="44655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E52E9C5-10FF-41F1-BEE1-1DAEBC951C1E}"/>
              </a:ext>
            </a:extLst>
          </p:cNvPr>
          <p:cNvSpPr/>
          <p:nvPr/>
        </p:nvSpPr>
        <p:spPr>
          <a:xfrm>
            <a:off x="7559748" y="5538433"/>
            <a:ext cx="627321" cy="44655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333CBC-40F8-470A-9AC3-624183FE422A}"/>
              </a:ext>
            </a:extLst>
          </p:cNvPr>
          <p:cNvSpPr/>
          <p:nvPr/>
        </p:nvSpPr>
        <p:spPr>
          <a:xfrm>
            <a:off x="9406304" y="4996181"/>
            <a:ext cx="896644" cy="44655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7" grpId="0" animBg="1"/>
      <p:bldP spid="8" grpId="0" animBg="1"/>
      <p:bldP spid="11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E1F0EF-309E-46AF-81DE-28BB465DF24E}"/>
              </a:ext>
            </a:extLst>
          </p:cNvPr>
          <p:cNvSpPr txBox="1"/>
          <p:nvPr/>
        </p:nvSpPr>
        <p:spPr>
          <a:xfrm>
            <a:off x="718457" y="641940"/>
            <a:ext cx="10763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Khi chuẩn bị cho buổi sinh nhật, mỗi lọ hoa Mai cắm 5 bông hoa. Hỏi 2 lọ hoa như vậy Mai cắm tất cả bao nhiêu bông hoa?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035CB6-3088-463E-AC8B-835A42820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771" y="4114744"/>
            <a:ext cx="5983442" cy="2474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9C1D696-B378-4B0B-901E-8B64BAAAC873}"/>
              </a:ext>
            </a:extLst>
          </p:cNvPr>
          <p:cNvSpPr/>
          <p:nvPr/>
        </p:nvSpPr>
        <p:spPr>
          <a:xfrm>
            <a:off x="1881542" y="1804940"/>
            <a:ext cx="7902538" cy="23098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cắm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 x 2 = 10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                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10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4695209" y="2859458"/>
            <a:ext cx="34151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Tiết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4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15" y="2022059"/>
            <a:ext cx="1636497" cy="197508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399" y="213304"/>
            <a:ext cx="215572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824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3.54167E-6 -1.85185E-6 L 0.09752 -1.85185E-6 " pathEditMode="relative" rAng="0" ptsTypes="AA">
                                      <p:cBhvr>
                                        <p:cTn id="19" dur="5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49400"/>
            <a:ext cx="4876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2800" y="177800"/>
            <a:ext cx="3251200" cy="2472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Đua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Kỳ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Thú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028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1" y="5538525"/>
            <a:ext cx="2686049" cy="114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Nhac Gunb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33086" y="57160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705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9697" mute="1" numSld="5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264A4-DA7D-482C-BC63-D9ECE94D6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258E2-E451-4E49-BBAD-817EA9DA4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8CA3BA-23D0-4E27-ADB9-F4E55F1B4DF3}"/>
              </a:ext>
            </a:extLst>
          </p:cNvPr>
          <p:cNvSpPr/>
          <p:nvPr/>
        </p:nvSpPr>
        <p:spPr>
          <a:xfrm>
            <a:off x="1828800" y="1935125"/>
            <a:ext cx="8155172" cy="30409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Luật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lớp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4000" noProof="0" dirty="0" smtClean="0">
                <a:solidFill>
                  <a:prstClr val="black"/>
                </a:solidFill>
                <a:latin typeface="Calibri"/>
              </a:rPr>
              <a:t>4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sư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khỉ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đích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sẽ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thắng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474424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ADMIN\Desktop\Baby Panda\zuize_post_61b57e73ce10529cb023fc5bcfca651a (2)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1" y="532022"/>
            <a:ext cx="982945" cy="103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by Panda\zuize_post_61b57e73ce10529cb023fc5bcfca651a (3)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649" y1="31466" x2="35545" y2="40086"/>
                        <a14:foregroundMark x1="63033" y1="26293" x2="70142" y2="383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482601"/>
            <a:ext cx="899581" cy="98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by Panda\0d25afb0d2617e2_w1000_h1000 (2)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85800"/>
            <a:ext cx="715552" cy="88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by Panda\0d25afb0d2617e2_w1000_h1000 (3)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599" y="533525"/>
            <a:ext cx="881345" cy="106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2 (2)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1" y="196125"/>
            <a:ext cx="1039284" cy="139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1" y="543984"/>
            <a:ext cx="1104900" cy="105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Picture3 (2)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1" y="359107"/>
            <a:ext cx="886884" cy="122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Picture4 (2)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553840"/>
            <a:ext cx="910167" cy="103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ADMIN\Desktop\Picture5 (2)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438151"/>
            <a:ext cx="1032933" cy="117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ADMIN\Desktop\Picture6 (2).pn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01" y="-74084"/>
            <a:ext cx="927100" cy="168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ADMIN\Desktop\Tai nguyen thiet ke tro choi\Baby Panda\brown-bear-clipart-happy-bear-10.jpg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54871" y1="9314" x2="32604" y2="21569"/>
                        <a14:foregroundMark x1="62823" y1="9804" x2="69781" y2="19444"/>
                        <a14:foregroundMark x1="80318" y1="4085" x2="73559" y2="9314"/>
                        <a14:foregroundMark x1="35388" y1="2451" x2="41153" y2="8497"/>
                        <a14:foregroundMark x1="3976" y1="18954" x2="16700" y2="27614"/>
                        <a14:foregroundMark x1="15109" y1="19771" x2="5169" y2="17157"/>
                        <a14:foregroundMark x1="48111" y1="16340" x2="71372" y2="15033"/>
                        <a14:foregroundMark x1="51292" y1="35458" x2="62425" y2="429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133" y="76200"/>
            <a:ext cx="1202267" cy="146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ADMIN\Desktop\Tai nguyen thiet ke tro choi\Baby Panda\d6bf31e6d6611693ad238db294ea956a.png">
            <a:hlinkClick r:id="rId30" action="ppaction://hlinksldjump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584201"/>
            <a:ext cx="751012" cy="87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Picture1 (2)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14" y="1152595"/>
            <a:ext cx="1944015" cy="146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C:\Users\ADMIN\Desktop\Picture3a (2).pn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76" y="2547608"/>
            <a:ext cx="1707000" cy="128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C:\Users\ADMIN\Desktop\Picture6a.pn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977894"/>
            <a:ext cx="2420359" cy="136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 descr="C:\Users\ADMIN\Desktop\Picture7 (2).pn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97614"/>
            <a:ext cx="2203095" cy="132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788500" y="-25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98" y="1360905"/>
            <a:ext cx="3919084" cy="3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596900"/>
            <a:ext cx="6350000" cy="62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1788500" y="-25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4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98" y="1360905"/>
            <a:ext cx="3919084" cy="3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ình ảnh có liên quan"/>
          <p:cNvPicPr>
            <a:picLocks noChangeAspect="1" noChangeArrowheads="1" noCrop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596900"/>
            <a:ext cx="6350000" cy="62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1808719" y="-25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7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717" y="1360905"/>
            <a:ext cx="3919084" cy="3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Hình ảnh có liên quan"/>
          <p:cNvPicPr>
            <a:picLocks noChangeAspect="1" noChangeArrowheads="1" noCrop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19" y="596900"/>
            <a:ext cx="6350000" cy="62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1788500" y="-25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40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98" y="1360905"/>
            <a:ext cx="3919084" cy="3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ình ảnh có liên quan"/>
          <p:cNvPicPr>
            <a:picLocks noChangeAspect="1" noChangeArrowheads="1" noCrop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596900"/>
            <a:ext cx="6350000" cy="62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hlinkClick r:id="rId39" action="ppaction://hlinksldjump"/>
            <a:extLst>
              <a:ext uri="{FF2B5EF4-FFF2-40B4-BE49-F238E27FC236}">
                <a16:creationId xmlns:a16="http://schemas.microsoft.com/office/drawing/2014/main" id="{34F52905-F149-4A48-A90F-23A6E4AF56AF}"/>
              </a:ext>
            </a:extLst>
          </p:cNvPr>
          <p:cNvSpPr/>
          <p:nvPr/>
        </p:nvSpPr>
        <p:spPr>
          <a:xfrm>
            <a:off x="9848740" y="76200"/>
            <a:ext cx="1981308" cy="609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tục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01977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68393E-6 L 0.18802 -0.00062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92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802 -0.00062 L 0.46302 -0.00062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302 -0.00062 L 0.85469 -0.00062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03423E-6 L 0.17743 -3.03423E-6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743 -4.13506E-6 L 0.45243 -4.13506E-6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243 4.44444E-6 L 0.82743 4.44444E-6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55103E-6 L 0.16545 0.00894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4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45 0.00894 L 0.44045 0.00894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045 0.00895 L 0.81545 0.00895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53562E-6 L 0.14184 -0.00277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84 -0.00277 L 0.44184 -0.00277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184 -0.00277 L 0.80017 -0.00277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3" grpId="0"/>
      <p:bldP spid="33" grpId="1"/>
      <p:bldP spid="36" grpId="0"/>
      <p:bldP spid="36" grpId="1"/>
      <p:bldP spid="39" grpId="0"/>
      <p:bldP spid="3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91133" y="4038600"/>
            <a:ext cx="3089307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x 3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6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85285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: 2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3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7815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409</Words>
  <Application>Microsoft Office PowerPoint</Application>
  <PresentationFormat>Widescreen</PresentationFormat>
  <Paragraphs>75</Paragraphs>
  <Slides>23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23</vt:i4>
      </vt:variant>
    </vt:vector>
  </HeadingPairs>
  <TitlesOfParts>
    <vt:vector size="45" baseType="lpstr">
      <vt:lpstr>微软雅黑</vt:lpstr>
      <vt:lpstr>宋体</vt:lpstr>
      <vt:lpstr>Arial</vt:lpstr>
      <vt:lpstr>Arial-Rounded</vt:lpstr>
      <vt:lpstr>Calibri</vt:lpstr>
      <vt:lpstr>等线</vt:lpstr>
      <vt:lpstr>HP001 4 hàng</vt:lpstr>
      <vt:lpstr>ITC Avant Garde Std Bk</vt:lpstr>
      <vt:lpstr>黑体</vt:lpstr>
      <vt:lpstr>字魂35号-经典雅黑</vt:lpstr>
      <vt:lpstr>字魂59号-创粗黑</vt:lpstr>
      <vt:lpstr>方正黑体简体</vt:lpstr>
      <vt:lpstr>Office Theme</vt:lpstr>
      <vt:lpstr>1_Office 主题</vt:lpstr>
      <vt:lpstr>千图网海量PPT模板www.58pic.com​​</vt:lpstr>
      <vt:lpstr>2_Office 主题</vt:lpstr>
      <vt:lpstr>https://www.freeppt7.com</vt:lpstr>
      <vt:lpstr>1_Office Theme</vt:lpstr>
      <vt:lpstr>3_Office 主题</vt:lpstr>
      <vt:lpstr>3_Office 主题​​</vt:lpstr>
      <vt:lpstr>3_Office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50</cp:revision>
  <dcterms:created xsi:type="dcterms:W3CDTF">2021-07-20T01:55:21Z</dcterms:created>
  <dcterms:modified xsi:type="dcterms:W3CDTF">2022-02-18T03:29:02Z</dcterms:modified>
</cp:coreProperties>
</file>