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89" r:id="rId3"/>
    <p:sldMasterId id="2147483703" r:id="rId4"/>
  </p:sldMasterIdLst>
  <p:notesMasterIdLst>
    <p:notesMasterId r:id="rId29"/>
  </p:notesMasterIdLst>
  <p:sldIdLst>
    <p:sldId id="2007577126" r:id="rId5"/>
    <p:sldId id="2007577128" r:id="rId6"/>
    <p:sldId id="263" r:id="rId7"/>
    <p:sldId id="267" r:id="rId8"/>
    <p:sldId id="268" r:id="rId9"/>
    <p:sldId id="269" r:id="rId10"/>
    <p:sldId id="270" r:id="rId11"/>
    <p:sldId id="287" r:id="rId12"/>
    <p:sldId id="274" r:id="rId13"/>
    <p:sldId id="277" r:id="rId14"/>
    <p:sldId id="289" r:id="rId15"/>
    <p:sldId id="279" r:id="rId16"/>
    <p:sldId id="280" r:id="rId17"/>
    <p:sldId id="290" r:id="rId18"/>
    <p:sldId id="282" r:id="rId19"/>
    <p:sldId id="283" r:id="rId20"/>
    <p:sldId id="2007577127" r:id="rId21"/>
    <p:sldId id="2884" r:id="rId22"/>
    <p:sldId id="265" r:id="rId23"/>
    <p:sldId id="2892" r:id="rId24"/>
    <p:sldId id="2886" r:id="rId25"/>
    <p:sldId id="2007577124" r:id="rId26"/>
    <p:sldId id="2899" r:id="rId27"/>
    <p:sldId id="2895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99809B-85A1-4C91-9913-EAF2AC7154FC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65F9AC-2BCF-471E-95BA-07075A3F0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437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80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98208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6.sv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7.gif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8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26.svg"/><Relationship Id="rId4" Type="http://schemas.openxmlformats.org/officeDocument/2006/relationships/image" Target="../media/image26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079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541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8039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853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440">
        <p14:switch dir="r"/>
      </p:transition>
    </mc:Choice>
    <mc:Fallback xmlns="">
      <p:transition spd="slow" advTm="244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5316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440">
        <p14:switch dir="r"/>
      </p:transition>
    </mc:Choice>
    <mc:Fallback xmlns="">
      <p:transition spd="slow" advTm="244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09255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1270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56706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26048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7323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458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2201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07314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9681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47331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96617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13240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69973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9462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13570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>
                  <a:defRPr/>
                </a:pPr>
                <a:endParaRPr lang="zh-CN" altLang="en-US">
                  <a:solidFill>
                    <a:srgbClr val="000000"/>
                  </a:solidFill>
                  <a:latin typeface="Calibri" panose="020F0502020204030204"/>
                  <a:ea typeface="等线" panose="02010600030101010101" pitchFamily="2" charset="-122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>
                  <a:defRPr/>
                </a:pPr>
                <a:endParaRPr lang="zh-CN" altLang="en-US">
                  <a:solidFill>
                    <a:srgbClr val="000000"/>
                  </a:solidFill>
                  <a:latin typeface="Calibri" panose="020F0502020204030204"/>
                  <a:ea typeface="等线" panose="02010600030101010101" pitchFamily="2" charset="-122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>
                  <a:defRPr/>
                </a:pPr>
                <a:endParaRPr lang="zh-CN" altLang="en-US">
                  <a:solidFill>
                    <a:srgbClr val="000000"/>
                  </a:solidFill>
                  <a:latin typeface="Calibri" panose="020F0502020204030204"/>
                  <a:ea typeface="等线" panose="02010600030101010101" pitchFamily="2" charset="-122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>
                  <a:defRPr/>
                </a:pPr>
                <a:endParaRPr lang="zh-CN" altLang="en-US">
                  <a:solidFill>
                    <a:srgbClr val="000000"/>
                  </a:solidFill>
                  <a:latin typeface="Calibri" panose="020F0502020204030204"/>
                  <a:ea typeface="等线" panose="02010600030101010101" pitchFamily="2" charset="-122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>
                  <a:defRPr/>
                </a:pPr>
                <a:endParaRPr lang="zh-CN" altLang="en-US">
                  <a:solidFill>
                    <a:srgbClr val="000000"/>
                  </a:solidFill>
                  <a:latin typeface="Calibri" panose="020F0502020204030204"/>
                  <a:ea typeface="等线" panose="02010600030101010101" pitchFamily="2" charset="-122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>
                  <a:defRPr/>
                </a:pPr>
                <a:endParaRPr lang="zh-CN" altLang="en-US">
                  <a:solidFill>
                    <a:srgbClr val="000000"/>
                  </a:solidFill>
                  <a:latin typeface="Calibri" panose="020F0502020204030204"/>
                  <a:ea typeface="等线" panose="02010600030101010101" pitchFamily="2" charset="-122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>
                  <a:defRPr/>
                </a:pPr>
                <a:endParaRPr lang="zh-CN" altLang="en-US">
                  <a:solidFill>
                    <a:srgbClr val="000000"/>
                  </a:solidFill>
                  <a:latin typeface="Calibri" panose="020F0502020204030204"/>
                  <a:ea typeface="等线" panose="02010600030101010101" pitchFamily="2" charset="-122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>
                  <a:defRPr/>
                </a:pPr>
                <a:endParaRPr lang="zh-CN" altLang="en-US">
                  <a:solidFill>
                    <a:srgbClr val="000000"/>
                  </a:solidFill>
                  <a:latin typeface="Calibri" panose="020F0502020204030204"/>
                  <a:ea typeface="等线" panose="02010600030101010101" pitchFamily="2" charset="-122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en-US" altLang="zh-CN" sz="4800" b="1" i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lang="en-US" altLang="zh-CN" sz="4800" b="1" i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800" b="1" i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lang="en-US" altLang="zh-CN" sz="4800" b="1" i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800" b="1" i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lang="en-US" altLang="zh-CN" sz="4800" b="1" i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800" b="1" i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lang="en-US" altLang="zh-CN" sz="4800" b="1" i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800" b="1" i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lang="en-US" altLang="zh-CN" sz="4800" b="1" i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800" b="1" i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lang="en-US" altLang="zh-CN" sz="4800" b="1" i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algn="ctr">
              <a:defRPr/>
            </a:pPr>
            <a:r>
              <a:rPr lang="en-US" altLang="zh-CN" sz="4800" b="1" i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lang="en-US" altLang="zh-CN" sz="4800" b="1" i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800" b="1" i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lang="en-US" altLang="zh-CN" sz="4800" b="1" i="1" kern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solidFill>
                  <a:prstClr val="black"/>
                </a:solidFill>
                <a:cs typeface="Arial" panose="020B0604020202020204" pitchFamily="34" charset="0"/>
              </a:rPr>
              <a:t>Thiết</a:t>
            </a:r>
            <a:r>
              <a:rPr lang="en-US" sz="14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cs typeface="Arial" panose="020B0604020202020204" pitchFamily="34" charset="0"/>
              </a:rPr>
              <a:t>kế</a:t>
            </a:r>
            <a:r>
              <a:rPr lang="en-US" sz="14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cs typeface="Arial" panose="020B0604020202020204" pitchFamily="34" charset="0"/>
              </a:rPr>
              <a:t>bởi</a:t>
            </a:r>
            <a:r>
              <a:rPr lang="en-US" sz="1400" dirty="0">
                <a:solidFill>
                  <a:prstClr val="black"/>
                </a:solidFill>
                <a:cs typeface="Arial" panose="020B0604020202020204" pitchFamily="34" charset="0"/>
              </a:rPr>
              <a:t>: </a:t>
            </a:r>
            <a:r>
              <a:rPr lang="en-US" sz="1400" dirty="0" err="1">
                <a:solidFill>
                  <a:prstClr val="black"/>
                </a:solidFill>
                <a:cs typeface="Arial" panose="020B0604020202020204" pitchFamily="34" charset="0"/>
              </a:rPr>
              <a:t>Hương</a:t>
            </a:r>
            <a:r>
              <a:rPr lang="en-US" sz="14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cs typeface="Arial" panose="020B0604020202020204" pitchFamily="34" charset="0"/>
              </a:rPr>
              <a:t>Thảo</a:t>
            </a:r>
            <a:r>
              <a:rPr lang="en-US" sz="1400" dirty="0">
                <a:solidFill>
                  <a:prstClr val="black"/>
                </a:solidFill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94867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>
                <a:solidFill>
                  <a:prstClr val="black"/>
                </a:solidFill>
              </a:rPr>
              <a:pPr/>
              <a:t>2/21/2022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kumimoji="1" lang="zh-CN" altLang="en-US">
                <a:solidFill>
                  <a:prstClr val="white"/>
                </a:solidFill>
                <a:latin typeface="等线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kumimoji="1" lang="zh-CN" altLang="en-US">
                <a:solidFill>
                  <a:prstClr val="white"/>
                </a:solidFill>
                <a:latin typeface="等线" panose="020F0502020204030204"/>
                <a:ea typeface="等线" panose="02010600030101010101" pitchFamily="2" charset="-122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solidFill>
                  <a:prstClr val="black"/>
                </a:solidFill>
                <a:cs typeface="Arial" panose="020B0604020202020204" pitchFamily="34" charset="0"/>
              </a:rPr>
              <a:t>Thiết</a:t>
            </a:r>
            <a:r>
              <a:rPr lang="en-US" sz="14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cs typeface="Arial" panose="020B0604020202020204" pitchFamily="34" charset="0"/>
              </a:rPr>
              <a:t>kế</a:t>
            </a:r>
            <a:r>
              <a:rPr lang="en-US" sz="14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cs typeface="Arial" panose="020B0604020202020204" pitchFamily="34" charset="0"/>
              </a:rPr>
              <a:t>bởi</a:t>
            </a:r>
            <a:r>
              <a:rPr lang="en-US" sz="1400" dirty="0">
                <a:solidFill>
                  <a:prstClr val="black"/>
                </a:solidFill>
                <a:cs typeface="Arial" panose="020B0604020202020204" pitchFamily="34" charset="0"/>
              </a:rPr>
              <a:t>: </a:t>
            </a:r>
            <a:r>
              <a:rPr lang="en-US" sz="1400" dirty="0" err="1">
                <a:solidFill>
                  <a:prstClr val="black"/>
                </a:solidFill>
                <a:cs typeface="Arial" panose="020B0604020202020204" pitchFamily="34" charset="0"/>
              </a:rPr>
              <a:t>Hương</a:t>
            </a:r>
            <a:r>
              <a:rPr lang="en-US" sz="14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cs typeface="Arial" panose="020B0604020202020204" pitchFamily="34" charset="0"/>
              </a:rPr>
              <a:t>Thảo</a:t>
            </a:r>
            <a:r>
              <a:rPr lang="en-US" sz="1400" dirty="0">
                <a:solidFill>
                  <a:prstClr val="black"/>
                </a:solidFill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083929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7920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Hương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Thảo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: tranthao121004@gmail.com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16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>
                <a:solidFill>
                  <a:prstClr val="black"/>
                </a:solidFill>
              </a:rPr>
              <a:pPr/>
              <a:t>2022/2/21</a:t>
            </a:fld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>
                <a:solidFill>
                  <a:prstClr val="black"/>
                </a:solidFill>
              </a:rPr>
              <a:pPr/>
              <a:t>‹#›</a:t>
            </a:fld>
            <a:endParaRPr kumimoji="1" lang="zh-CN" altLang="en-US">
              <a:solidFill>
                <a:prstClr val="black"/>
              </a:solidFill>
            </a:endParaRPr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Hương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Thảo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: tranthao121004@gmail.com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547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>
            <a:extLst>
              <a:ext uri="{FF2B5EF4-FFF2-40B4-BE49-F238E27FC236}">
                <a16:creationId xmlns:a16="http://schemas.microsoft.com/office/drawing/2014/main" id="{4147D270-CA58-46E3-A687-87D81398E6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Hương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Thảo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: tranthao121004@gmail.com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639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Hương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Thảo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: tranthao121004@gmail.com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244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8800" b="1" dirty="0">
                <a:ln w="22225">
                  <a:solidFill>
                    <a:prstClr val="white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Hương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Thảo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: tranthao121004@gmail.com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238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8800" b="1" dirty="0">
                <a:ln w="22225">
                  <a:solidFill>
                    <a:prstClr val="white"/>
                  </a:solidFill>
                  <a:prstDash val="solid"/>
                </a:ln>
                <a:solidFill>
                  <a:srgbClr val="5B9BD5">
                    <a:lumMod val="75000"/>
                  </a:srgb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Hương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Thảo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: tranthao121004@gmail.com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28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8800" b="1" dirty="0">
                <a:ln w="22225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Hương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Thảo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: tranthao121004@gmail.com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9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1" lang="zh-CN" altLang="en-US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8800" b="1" dirty="0">
                <a:ln w="22225">
                  <a:solidFill>
                    <a:prstClr val="white"/>
                  </a:solidFill>
                  <a:prstDash val="solid"/>
                </a:ln>
                <a:solidFill>
                  <a:srgbClr val="ED7D3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Hương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Thảo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: tranthao121004@gmail.com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946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Hương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prstClr val="black"/>
                </a:solidFill>
                <a:cs typeface="Arial" panose="020B0604020202020204" pitchFamily="34" charset="0"/>
              </a:rPr>
              <a:t>Thảo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: tranthao121004@gmail.com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72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130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30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167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93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319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931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793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DA0A-A745-4ADB-9D01-C26C1A2242A9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428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7952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</p:sldLayoutIdLst>
  <mc:AlternateContent xmlns:mc="http://schemas.openxmlformats.org/markup-compatibility/2006" xmlns:p14="http://schemas.microsoft.com/office/powerpoint/2010/main">
    <mc:Choice Requires="p14">
      <p:transition spd="slow" p14:dur="1250" advTm="2440">
        <p14:switch dir="r"/>
      </p:transition>
    </mc:Choice>
    <mc:Fallback xmlns="">
      <p:transition spd="slow" advTm="2440">
        <p:fade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2133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1637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3.png"/><Relationship Id="rId3" Type="http://schemas.openxmlformats.org/officeDocument/2006/relationships/audio" Target="../media/audio1.wav"/><Relationship Id="rId7" Type="http://schemas.openxmlformats.org/officeDocument/2006/relationships/slide" Target="slide11.xml"/><Relationship Id="rId12" Type="http://schemas.microsoft.com/office/2007/relationships/hdphoto" Target="../media/hdphoto1.wdp"/><Relationship Id="rId2" Type="http://schemas.openxmlformats.org/officeDocument/2006/relationships/audio" Target="../media/audio2.wav"/><Relationship Id="rId16" Type="http://schemas.microsoft.com/office/2007/relationships/hdphoto" Target="../media/hdphoto3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0.png"/><Relationship Id="rId5" Type="http://schemas.openxmlformats.org/officeDocument/2006/relationships/image" Target="../media/image37.png"/><Relationship Id="rId15" Type="http://schemas.openxmlformats.org/officeDocument/2006/relationships/image" Target="../media/image56.png"/><Relationship Id="rId10" Type="http://schemas.openxmlformats.org/officeDocument/2006/relationships/image" Target="../media/image42.png"/><Relationship Id="rId4" Type="http://schemas.openxmlformats.org/officeDocument/2006/relationships/image" Target="../media/image36.jpg"/><Relationship Id="rId9" Type="http://schemas.openxmlformats.org/officeDocument/2006/relationships/slide" Target="slide12.xml"/><Relationship Id="rId1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49.png"/><Relationship Id="rId3" Type="http://schemas.microsoft.com/office/2007/relationships/media" Target="../media/media4.mp3"/><Relationship Id="rId7" Type="http://schemas.openxmlformats.org/officeDocument/2006/relationships/image" Target="../media/image45.jpg"/><Relationship Id="rId12" Type="http://schemas.openxmlformats.org/officeDocument/2006/relationships/slide" Target="slide10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1.wav"/><Relationship Id="rId11" Type="http://schemas.openxmlformats.org/officeDocument/2006/relationships/image" Target="../media/image32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8.png"/><Relationship Id="rId4" Type="http://schemas.openxmlformats.org/officeDocument/2006/relationships/audio" Target="../media/media4.mp3"/><Relationship Id="rId9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3.png"/><Relationship Id="rId3" Type="http://schemas.microsoft.com/office/2007/relationships/media" Target="../media/media6.mp3"/><Relationship Id="rId7" Type="http://schemas.openxmlformats.org/officeDocument/2006/relationships/image" Target="../media/image45.jpg"/><Relationship Id="rId12" Type="http://schemas.openxmlformats.org/officeDocument/2006/relationships/slide" Target="slide1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1.wav"/><Relationship Id="rId11" Type="http://schemas.openxmlformats.org/officeDocument/2006/relationships/image" Target="../media/image32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41.png"/><Relationship Id="rId10" Type="http://schemas.openxmlformats.org/officeDocument/2006/relationships/image" Target="../media/image52.png"/><Relationship Id="rId4" Type="http://schemas.openxmlformats.org/officeDocument/2006/relationships/audio" Target="../media/media6.mp3"/><Relationship Id="rId9" Type="http://schemas.openxmlformats.org/officeDocument/2006/relationships/image" Target="../media/image51.png"/><Relationship Id="rId14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3.png"/><Relationship Id="rId3" Type="http://schemas.openxmlformats.org/officeDocument/2006/relationships/audio" Target="../media/audio1.wav"/><Relationship Id="rId7" Type="http://schemas.openxmlformats.org/officeDocument/2006/relationships/slide" Target="slide14.xml"/><Relationship Id="rId12" Type="http://schemas.microsoft.com/office/2007/relationships/hdphoto" Target="../media/hdphoto1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0.png"/><Relationship Id="rId5" Type="http://schemas.openxmlformats.org/officeDocument/2006/relationships/image" Target="../media/image37.png"/><Relationship Id="rId15" Type="http://schemas.openxmlformats.org/officeDocument/2006/relationships/image" Target="../media/image57.png"/><Relationship Id="rId10" Type="http://schemas.openxmlformats.org/officeDocument/2006/relationships/image" Target="../media/image42.png"/><Relationship Id="rId4" Type="http://schemas.openxmlformats.org/officeDocument/2006/relationships/image" Target="../media/image36.jpg"/><Relationship Id="rId9" Type="http://schemas.openxmlformats.org/officeDocument/2006/relationships/slide" Target="slide15.xml"/><Relationship Id="rId1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49.png"/><Relationship Id="rId3" Type="http://schemas.microsoft.com/office/2007/relationships/media" Target="../media/media4.mp3"/><Relationship Id="rId7" Type="http://schemas.openxmlformats.org/officeDocument/2006/relationships/image" Target="../media/image45.jpg"/><Relationship Id="rId12" Type="http://schemas.openxmlformats.org/officeDocument/2006/relationships/slide" Target="slide1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1.wav"/><Relationship Id="rId11" Type="http://schemas.openxmlformats.org/officeDocument/2006/relationships/image" Target="../media/image32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8.png"/><Relationship Id="rId4" Type="http://schemas.openxmlformats.org/officeDocument/2006/relationships/audio" Target="../media/media4.mp3"/><Relationship Id="rId9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3.png"/><Relationship Id="rId3" Type="http://schemas.microsoft.com/office/2007/relationships/media" Target="../media/media6.mp3"/><Relationship Id="rId7" Type="http://schemas.openxmlformats.org/officeDocument/2006/relationships/image" Target="../media/image45.jpg"/><Relationship Id="rId12" Type="http://schemas.openxmlformats.org/officeDocument/2006/relationships/slide" Target="slide18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1.wav"/><Relationship Id="rId11" Type="http://schemas.openxmlformats.org/officeDocument/2006/relationships/image" Target="../media/image32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41.png"/><Relationship Id="rId10" Type="http://schemas.openxmlformats.org/officeDocument/2006/relationships/image" Target="../media/image52.png"/><Relationship Id="rId4" Type="http://schemas.openxmlformats.org/officeDocument/2006/relationships/audio" Target="../media/media6.mp3"/><Relationship Id="rId9" Type="http://schemas.openxmlformats.org/officeDocument/2006/relationships/image" Target="../media/image51.png"/><Relationship Id="rId1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3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0.png"/><Relationship Id="rId11" Type="http://schemas.openxmlformats.org/officeDocument/2006/relationships/image" Target="../media/image63.png"/><Relationship Id="rId5" Type="http://schemas.openxmlformats.org/officeDocument/2006/relationships/image" Target="../media/image58.jpg"/><Relationship Id="rId10" Type="http://schemas.openxmlformats.org/officeDocument/2006/relationships/image" Target="../media/image62.png"/><Relationship Id="rId4" Type="http://schemas.openxmlformats.org/officeDocument/2006/relationships/audio" Target="../media/audio3.wav"/><Relationship Id="rId9" Type="http://schemas.openxmlformats.org/officeDocument/2006/relationships/image" Target="../media/image6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9.png"/><Relationship Id="rId11" Type="http://schemas.microsoft.com/office/2007/relationships/hdphoto" Target="../media/hdphoto8.wdp"/><Relationship Id="rId5" Type="http://schemas.microsoft.com/office/2007/relationships/hdphoto" Target="../media/hdphoto5.wdp"/><Relationship Id="rId10" Type="http://schemas.openxmlformats.org/officeDocument/2006/relationships/image" Target="../media/image71.png"/><Relationship Id="rId4" Type="http://schemas.openxmlformats.org/officeDocument/2006/relationships/image" Target="../media/image68.png"/><Relationship Id="rId9" Type="http://schemas.microsoft.com/office/2007/relationships/hdphoto" Target="../media/hdphoto7.wdp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gif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13" Type="http://schemas.microsoft.com/office/2007/relationships/hdphoto" Target="../media/hdphoto11.wdp"/><Relationship Id="rId3" Type="http://schemas.microsoft.com/office/2007/relationships/hdphoto" Target="../media/hdphoto4.wdp"/><Relationship Id="rId7" Type="http://schemas.microsoft.com/office/2007/relationships/hdphoto" Target="../media/hdphoto10.wdp"/><Relationship Id="rId12" Type="http://schemas.openxmlformats.org/officeDocument/2006/relationships/image" Target="../media/image79.png"/><Relationship Id="rId2" Type="http://schemas.openxmlformats.org/officeDocument/2006/relationships/image" Target="../media/image67.png"/><Relationship Id="rId16" Type="http://schemas.openxmlformats.org/officeDocument/2006/relationships/image" Target="../media/image81.GIF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4.png"/><Relationship Id="rId11" Type="http://schemas.openxmlformats.org/officeDocument/2006/relationships/image" Target="../media/image78.png"/><Relationship Id="rId5" Type="http://schemas.microsoft.com/office/2007/relationships/hdphoto" Target="../media/hdphoto9.wdp"/><Relationship Id="rId15" Type="http://schemas.microsoft.com/office/2007/relationships/hdphoto" Target="../media/hdphoto12.wdp"/><Relationship Id="rId10" Type="http://schemas.openxmlformats.org/officeDocument/2006/relationships/image" Target="../media/image77.png"/><Relationship Id="rId4" Type="http://schemas.openxmlformats.org/officeDocument/2006/relationships/image" Target="../media/image73.png"/><Relationship Id="rId9" Type="http://schemas.openxmlformats.org/officeDocument/2006/relationships/image" Target="../media/image76.jpeg"/><Relationship Id="rId14" Type="http://schemas.openxmlformats.org/officeDocument/2006/relationships/image" Target="../media/image8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GIF"/><Relationship Id="rId3" Type="http://schemas.openxmlformats.org/officeDocument/2006/relationships/image" Target="../media/image82.png"/><Relationship Id="rId7" Type="http://schemas.microsoft.com/office/2007/relationships/hdphoto" Target="../media/hdphoto4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7.png"/><Relationship Id="rId5" Type="http://schemas.microsoft.com/office/2007/relationships/hdphoto" Target="../media/hdphoto13.wdp"/><Relationship Id="rId4" Type="http://schemas.openxmlformats.org/officeDocument/2006/relationships/image" Target="../media/image8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1.png"/><Relationship Id="rId5" Type="http://schemas.openxmlformats.org/officeDocument/2006/relationships/image" Target="../media/image30.jpg"/><Relationship Id="rId10" Type="http://schemas.openxmlformats.org/officeDocument/2006/relationships/image" Target="../media/image35.png"/><Relationship Id="rId4" Type="http://schemas.openxmlformats.org/officeDocument/2006/relationships/audio" Target="../media/audio1.wav"/><Relationship Id="rId9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microsoft.com/office/2007/relationships/hdphoto" Target="../media/hdphoto1.wdp"/><Relationship Id="rId18" Type="http://schemas.openxmlformats.org/officeDocument/2006/relationships/image" Target="../media/image4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7.png"/><Relationship Id="rId12" Type="http://schemas.openxmlformats.org/officeDocument/2006/relationships/image" Target="../media/image40.png"/><Relationship Id="rId17" Type="http://schemas.openxmlformats.org/officeDocument/2006/relationships/image" Target="../media/image32.png"/><Relationship Id="rId2" Type="http://schemas.openxmlformats.org/officeDocument/2006/relationships/audio" Target="../media/media2.mp3"/><Relationship Id="rId16" Type="http://schemas.openxmlformats.org/officeDocument/2006/relationships/image" Target="../media/image43.png"/><Relationship Id="rId1" Type="http://schemas.microsoft.com/office/2007/relationships/media" Target="../media/media2.mp3"/><Relationship Id="rId6" Type="http://schemas.openxmlformats.org/officeDocument/2006/relationships/image" Target="../media/image36.jpg"/><Relationship Id="rId11" Type="http://schemas.openxmlformats.org/officeDocument/2006/relationships/slide" Target="slide5.xml"/><Relationship Id="rId5" Type="http://schemas.openxmlformats.org/officeDocument/2006/relationships/audio" Target="../media/audio1.wav"/><Relationship Id="rId15" Type="http://schemas.openxmlformats.org/officeDocument/2006/relationships/image" Target="../media/image42.png"/><Relationship Id="rId10" Type="http://schemas.openxmlformats.org/officeDocument/2006/relationships/image" Target="../media/image39.png"/><Relationship Id="rId19" Type="http://schemas.microsoft.com/office/2007/relationships/hdphoto" Target="../media/hdphoto2.wdp"/><Relationship Id="rId4" Type="http://schemas.openxmlformats.org/officeDocument/2006/relationships/audio" Target="../media/audio2.wav"/><Relationship Id="rId9" Type="http://schemas.openxmlformats.org/officeDocument/2006/relationships/slide" Target="slide6.xml"/><Relationship Id="rId14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49.png"/><Relationship Id="rId3" Type="http://schemas.microsoft.com/office/2007/relationships/media" Target="../media/media4.mp3"/><Relationship Id="rId7" Type="http://schemas.openxmlformats.org/officeDocument/2006/relationships/image" Target="../media/image45.jpg"/><Relationship Id="rId12" Type="http://schemas.openxmlformats.org/officeDocument/2006/relationships/slide" Target="slide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1.wav"/><Relationship Id="rId11" Type="http://schemas.openxmlformats.org/officeDocument/2006/relationships/image" Target="../media/image32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8.png"/><Relationship Id="rId4" Type="http://schemas.openxmlformats.org/officeDocument/2006/relationships/audio" Target="../media/media4.mp3"/><Relationship Id="rId9" Type="http://schemas.openxmlformats.org/officeDocument/2006/relationships/image" Target="../media/image4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3.png"/><Relationship Id="rId3" Type="http://schemas.microsoft.com/office/2007/relationships/media" Target="../media/media6.mp3"/><Relationship Id="rId7" Type="http://schemas.openxmlformats.org/officeDocument/2006/relationships/image" Target="../media/image45.jpg"/><Relationship Id="rId12" Type="http://schemas.openxmlformats.org/officeDocument/2006/relationships/slide" Target="slide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1.wav"/><Relationship Id="rId11" Type="http://schemas.openxmlformats.org/officeDocument/2006/relationships/image" Target="../media/image32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41.png"/><Relationship Id="rId10" Type="http://schemas.openxmlformats.org/officeDocument/2006/relationships/image" Target="../media/image52.png"/><Relationship Id="rId4" Type="http://schemas.openxmlformats.org/officeDocument/2006/relationships/audio" Target="../media/media6.mp3"/><Relationship Id="rId9" Type="http://schemas.openxmlformats.org/officeDocument/2006/relationships/image" Target="../media/image51.png"/><Relationship Id="rId14" Type="http://schemas.openxmlformats.org/officeDocument/2006/relationships/image" Target="../media/image5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0.png"/><Relationship Id="rId3" Type="http://schemas.openxmlformats.org/officeDocument/2006/relationships/audio" Target="../media/audio1.wav"/><Relationship Id="rId7" Type="http://schemas.openxmlformats.org/officeDocument/2006/relationships/slide" Target="slide9.xml"/><Relationship Id="rId12" Type="http://schemas.openxmlformats.org/officeDocument/2006/relationships/image" Target="../media/image4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39.png"/><Relationship Id="rId5" Type="http://schemas.openxmlformats.org/officeDocument/2006/relationships/image" Target="../media/image37.png"/><Relationship Id="rId15" Type="http://schemas.openxmlformats.org/officeDocument/2006/relationships/image" Target="../media/image55.png"/><Relationship Id="rId10" Type="http://schemas.openxmlformats.org/officeDocument/2006/relationships/slide" Target="slide8.xml"/><Relationship Id="rId4" Type="http://schemas.openxmlformats.org/officeDocument/2006/relationships/image" Target="../media/image36.jpg"/><Relationship Id="rId9" Type="http://schemas.openxmlformats.org/officeDocument/2006/relationships/image" Target="../media/image43.png"/><Relationship Id="rId1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49.png"/><Relationship Id="rId3" Type="http://schemas.microsoft.com/office/2007/relationships/media" Target="../media/media4.mp3"/><Relationship Id="rId7" Type="http://schemas.openxmlformats.org/officeDocument/2006/relationships/image" Target="../media/image45.jpg"/><Relationship Id="rId12" Type="http://schemas.openxmlformats.org/officeDocument/2006/relationships/slide" Target="slide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1.wav"/><Relationship Id="rId11" Type="http://schemas.openxmlformats.org/officeDocument/2006/relationships/image" Target="../media/image32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8.png"/><Relationship Id="rId4" Type="http://schemas.openxmlformats.org/officeDocument/2006/relationships/audio" Target="../media/media4.mp3"/><Relationship Id="rId9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3.png"/><Relationship Id="rId3" Type="http://schemas.microsoft.com/office/2007/relationships/media" Target="../media/media6.mp3"/><Relationship Id="rId7" Type="http://schemas.openxmlformats.org/officeDocument/2006/relationships/image" Target="../media/image45.jpg"/><Relationship Id="rId12" Type="http://schemas.openxmlformats.org/officeDocument/2006/relationships/slide" Target="slide10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1.wav"/><Relationship Id="rId11" Type="http://schemas.openxmlformats.org/officeDocument/2006/relationships/image" Target="../media/image32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41.png"/><Relationship Id="rId10" Type="http://schemas.openxmlformats.org/officeDocument/2006/relationships/image" Target="../media/image52.png"/><Relationship Id="rId4" Type="http://schemas.openxmlformats.org/officeDocument/2006/relationships/audio" Target="../media/media6.mp3"/><Relationship Id="rId9" Type="http://schemas.openxmlformats.org/officeDocument/2006/relationships/image" Target="../media/image51.png"/><Relationship Id="rId14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F28DD7-2077-4CB0-8A48-7F1DF2792AEF}"/>
              </a:ext>
            </a:extLst>
          </p:cNvPr>
          <p:cNvSpPr txBox="1"/>
          <p:nvPr/>
        </p:nvSpPr>
        <p:spPr>
          <a:xfrm>
            <a:off x="5116705" y="2828835"/>
            <a:ext cx="49117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Khởi</a:t>
            </a: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động</a:t>
            </a:r>
            <a:endParaRPr kumimoji="0" lang="en-US" sz="7200" b="1" i="0" u="none" strike="noStrike" kern="1200" cap="none" spc="0" normalizeH="0" baseline="0" noProof="0" dirty="0">
              <a:ln w="22225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742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35980" y="-48871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3384038"/>
            <a:ext cx="3384258" cy="1422439"/>
          </a:xfrm>
          <a:prstGeom prst="rect">
            <a:avLst/>
          </a:prstGeom>
          <a:ln>
            <a:noFill/>
          </a:ln>
        </p:spPr>
      </p:pic>
      <p:pic>
        <p:nvPicPr>
          <p:cNvPr id="13" name="Picture 1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5098536"/>
            <a:ext cx="3384258" cy="142243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0" cap="none" spc="50" normalizeH="0" baseline="0" noProof="0" dirty="0">
              <a:ln w="9525" cmpd="sng">
                <a:solidFill>
                  <a:prstClr val="black">
                    <a:lumMod val="85000"/>
                    <a:lumOff val="15000"/>
                  </a:prst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uLnTx/>
              <a:uFillTx/>
              <a:latin typeface="Calibri" panose="020F0502020204030204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Picture 2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3384038"/>
            <a:ext cx="3384258" cy="1422439"/>
          </a:xfrm>
          <a:prstGeom prst="rect">
            <a:avLst/>
          </a:prstGeom>
        </p:spPr>
      </p:pic>
      <p:pic>
        <p:nvPicPr>
          <p:cNvPr id="24" name="Picture 23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5098536"/>
            <a:ext cx="3384258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3985437" y="2941753"/>
            <a:ext cx="1001611" cy="1531482"/>
            <a:chOff x="3985437" y="2941753"/>
            <a:chExt cx="1001611" cy="1531482"/>
          </a:xfrm>
        </p:grpSpPr>
        <p:pic>
          <p:nvPicPr>
            <p:cNvPr id="15" name="Picture 14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927576" y="3413762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7" action="ppaction://hlinksldjump"/>
            </p:cNvPr>
            <p:cNvSpPr txBox="1"/>
            <p:nvPr/>
          </p:nvSpPr>
          <p:spPr>
            <a:xfrm>
              <a:off x="4396412" y="2941753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901682" y="4683256"/>
            <a:ext cx="1333064" cy="1859147"/>
            <a:chOff x="3901682" y="4683256"/>
            <a:chExt cx="1333064" cy="1859147"/>
          </a:xfrm>
        </p:grpSpPr>
        <p:pic>
          <p:nvPicPr>
            <p:cNvPr id="25" name="Picture 24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824673" y="5132330"/>
              <a:ext cx="1487082" cy="1333064"/>
            </a:xfrm>
            <a:prstGeom prst="rect">
              <a:avLst/>
            </a:prstGeom>
          </p:spPr>
        </p:pic>
        <p:sp>
          <p:nvSpPr>
            <p:cNvPr id="28" name="TextBox 27">
              <a:hlinkClick r:id="rId9" action="ppaction://hlinksldjump"/>
            </p:cNvPr>
            <p:cNvSpPr txBox="1"/>
            <p:nvPr/>
          </p:nvSpPr>
          <p:spPr>
            <a:xfrm>
              <a:off x="4475871" y="4683256"/>
              <a:ext cx="51488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897095" y="2964459"/>
            <a:ext cx="1001611" cy="1570159"/>
            <a:chOff x="6897095" y="2964459"/>
            <a:chExt cx="1001611" cy="1570159"/>
          </a:xfrm>
        </p:grpSpPr>
        <p:pic>
          <p:nvPicPr>
            <p:cNvPr id="26" name="Picture 25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839234" y="3475145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7" action="ppaction://hlinksldjump"/>
            </p:cNvPr>
            <p:cNvSpPr txBox="1"/>
            <p:nvPr/>
          </p:nvSpPr>
          <p:spPr>
            <a:xfrm>
              <a:off x="6986612" y="2964459"/>
              <a:ext cx="519694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780706" y="4686364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7" action="ppaction://hlinksldjump"/>
            </p:cNvPr>
            <p:cNvSpPr txBox="1"/>
            <p:nvPr/>
          </p:nvSpPr>
          <p:spPr>
            <a:xfrm>
              <a:off x="6971899" y="4686364"/>
              <a:ext cx="5806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</a:t>
              </a:r>
            </a:p>
          </p:txBody>
        </p:sp>
      </p:grpSp>
      <p:sp>
        <p:nvSpPr>
          <p:cNvPr id="31" name="TextBox 30">
            <a:hlinkClick r:id="rId9" action="ppaction://hlinksldjump"/>
          </p:cNvPr>
          <p:cNvSpPr txBox="1"/>
          <p:nvPr/>
        </p:nvSpPr>
        <p:spPr>
          <a:xfrm>
            <a:off x="1876670" y="5392794"/>
            <a:ext cx="95731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１０</a:t>
            </a:r>
            <a:endParaRPr kumimoji="0" lang="en-US" sz="4400" b="0" i="0" u="none" strike="noStrike" kern="1200" cap="none" spc="0" normalizeH="0" baseline="0" noProof="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Box 31">
            <a:hlinkClick r:id="rId7" action="ppaction://hlinksldjump"/>
          </p:cNvPr>
          <p:cNvSpPr txBox="1"/>
          <p:nvPr/>
        </p:nvSpPr>
        <p:spPr>
          <a:xfrm>
            <a:off x="8965736" y="5387678"/>
            <a:ext cx="95731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１５</a:t>
            </a:r>
            <a:endParaRPr kumimoji="0" lang="en-US" sz="4400" b="0" i="0" u="none" strike="noStrike" kern="1200" cap="none" spc="0" normalizeH="0" baseline="0" noProof="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32">
            <a:hlinkClick r:id="rId7" action="ppaction://hlinksldjump"/>
          </p:cNvPr>
          <p:cNvSpPr txBox="1"/>
          <p:nvPr/>
        </p:nvSpPr>
        <p:spPr>
          <a:xfrm>
            <a:off x="8972547" y="3710536"/>
            <a:ext cx="5709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８</a:t>
            </a:r>
            <a:endParaRPr kumimoji="0" lang="en-US" sz="4400" b="0" i="0" u="none" strike="noStrike" kern="1200" cap="none" spc="0" normalizeH="0" baseline="0" noProof="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Box 33">
            <a:hlinkClick r:id="rId7" action="ppaction://hlinksldjump"/>
          </p:cNvPr>
          <p:cNvSpPr txBox="1"/>
          <p:nvPr/>
        </p:nvSpPr>
        <p:spPr>
          <a:xfrm>
            <a:off x="2145173" y="3710536"/>
            <a:ext cx="5709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９</a:t>
            </a:r>
            <a:endParaRPr kumimoji="0" lang="en-US" sz="4400" b="0" i="0" u="none" strike="noStrike" kern="1200" cap="none" spc="0" normalizeH="0" baseline="0" noProof="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AB2F21FF-D735-41D5-82AD-0FCE5DA7AD88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2366" t="4001" r="28815" b="-4001"/>
          <a:stretch/>
        </p:blipFill>
        <p:spPr>
          <a:xfrm>
            <a:off x="5257068" y="-192406"/>
            <a:ext cx="2367862" cy="244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38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Sai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mất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25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9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Đúng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57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4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85635" y="-48871"/>
            <a:ext cx="10265420" cy="2461871"/>
            <a:chOff x="885635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991055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5635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3384038"/>
            <a:ext cx="3384258" cy="1422439"/>
          </a:xfrm>
          <a:prstGeom prst="rect">
            <a:avLst/>
          </a:prstGeom>
          <a:ln>
            <a:noFill/>
          </a:ln>
        </p:spPr>
      </p:pic>
      <p:pic>
        <p:nvPicPr>
          <p:cNvPr id="13" name="Picture 1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974" y="3203374"/>
            <a:ext cx="3384258" cy="142243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0" cap="none" spc="50" normalizeH="0" baseline="0" noProof="0" dirty="0">
              <a:ln w="9525" cmpd="sng">
                <a:solidFill>
                  <a:prstClr val="black">
                    <a:lumMod val="85000"/>
                    <a:lumOff val="15000"/>
                  </a:prst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uLnTx/>
              <a:uFillTx/>
              <a:latin typeface="Calibri" panose="020F0502020204030204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Picture 2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689" y="5098536"/>
            <a:ext cx="3384258" cy="1422439"/>
          </a:xfrm>
          <a:prstGeom prst="rect">
            <a:avLst/>
          </a:prstGeom>
        </p:spPr>
      </p:pic>
      <p:pic>
        <p:nvPicPr>
          <p:cNvPr id="24" name="Picture 23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5098536"/>
            <a:ext cx="3384258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3985437" y="2941753"/>
            <a:ext cx="1001611" cy="1531482"/>
            <a:chOff x="3985437" y="2941753"/>
            <a:chExt cx="1001611" cy="1531482"/>
          </a:xfrm>
        </p:grpSpPr>
        <p:pic>
          <p:nvPicPr>
            <p:cNvPr id="15" name="Picture 14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927576" y="3413762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7" action="ppaction://hlinksldjump"/>
            </p:cNvPr>
            <p:cNvSpPr txBox="1"/>
            <p:nvPr/>
          </p:nvSpPr>
          <p:spPr>
            <a:xfrm>
              <a:off x="4396412" y="2941753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 flipH="1">
            <a:off x="6836631" y="3126366"/>
            <a:ext cx="1019066" cy="1478979"/>
            <a:chOff x="3901682" y="4683256"/>
            <a:chExt cx="1333064" cy="1859147"/>
          </a:xfrm>
        </p:grpSpPr>
        <p:pic>
          <p:nvPicPr>
            <p:cNvPr id="25" name="Picture 24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824673" y="5132330"/>
              <a:ext cx="1487082" cy="1333064"/>
            </a:xfrm>
            <a:prstGeom prst="rect">
              <a:avLst/>
            </a:prstGeom>
          </p:spPr>
        </p:pic>
        <p:sp>
          <p:nvSpPr>
            <p:cNvPr id="28" name="TextBox 27">
              <a:hlinkClick r:id="rId9" action="ppaction://hlinksldjump"/>
            </p:cNvPr>
            <p:cNvSpPr txBox="1"/>
            <p:nvPr/>
          </p:nvSpPr>
          <p:spPr>
            <a:xfrm>
              <a:off x="4310932" y="4683256"/>
              <a:ext cx="679824" cy="1044603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 flipH="1">
            <a:off x="3966319" y="4732281"/>
            <a:ext cx="1001611" cy="1570159"/>
            <a:chOff x="6897095" y="2964459"/>
            <a:chExt cx="1001611" cy="1570159"/>
          </a:xfrm>
        </p:grpSpPr>
        <p:pic>
          <p:nvPicPr>
            <p:cNvPr id="26" name="Picture 25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839234" y="3475145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7" action="ppaction://hlinksldjump"/>
            </p:cNvPr>
            <p:cNvSpPr txBox="1"/>
            <p:nvPr/>
          </p:nvSpPr>
          <p:spPr>
            <a:xfrm>
              <a:off x="7033099" y="2964459"/>
              <a:ext cx="51488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780706" y="4686364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7" action="ppaction://hlinksldjump"/>
            </p:cNvPr>
            <p:cNvSpPr txBox="1"/>
            <p:nvPr/>
          </p:nvSpPr>
          <p:spPr>
            <a:xfrm>
              <a:off x="6971899" y="4686364"/>
              <a:ext cx="5806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</a:t>
              </a:r>
            </a:p>
          </p:txBody>
        </p:sp>
      </p:grpSp>
      <p:sp>
        <p:nvSpPr>
          <p:cNvPr id="31" name="TextBox 30">
            <a:hlinkClick r:id="rId9" action="ppaction://hlinksldjump"/>
          </p:cNvPr>
          <p:cNvSpPr txBox="1"/>
          <p:nvPr/>
        </p:nvSpPr>
        <p:spPr>
          <a:xfrm>
            <a:off x="8459664" y="3497632"/>
            <a:ext cx="5709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１</a:t>
            </a:r>
            <a:endParaRPr kumimoji="0" lang="en-US" sz="4400" b="0" i="0" u="none" strike="noStrike" kern="1200" cap="none" spc="0" normalizeH="0" baseline="0" noProof="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Box 31">
            <a:hlinkClick r:id="rId7" action="ppaction://hlinksldjump"/>
          </p:cNvPr>
          <p:cNvSpPr txBox="1"/>
          <p:nvPr/>
        </p:nvSpPr>
        <p:spPr>
          <a:xfrm>
            <a:off x="8965736" y="5387678"/>
            <a:ext cx="5709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２</a:t>
            </a:r>
            <a:endParaRPr kumimoji="0" lang="en-US" sz="4400" b="0" i="0" u="none" strike="noStrike" kern="1200" cap="none" spc="0" normalizeH="0" baseline="0" noProof="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32">
            <a:hlinkClick r:id="rId7" action="ppaction://hlinksldjump"/>
          </p:cNvPr>
          <p:cNvSpPr txBox="1"/>
          <p:nvPr/>
        </p:nvSpPr>
        <p:spPr>
          <a:xfrm>
            <a:off x="2328857" y="5425034"/>
            <a:ext cx="5709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４</a:t>
            </a:r>
            <a:endParaRPr kumimoji="0" lang="en-US" sz="4400" b="0" i="0" u="none" strike="noStrike" kern="1200" cap="none" spc="0" normalizeH="0" baseline="0" noProof="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Box 33">
            <a:hlinkClick r:id="rId7" action="ppaction://hlinksldjump"/>
          </p:cNvPr>
          <p:cNvSpPr txBox="1"/>
          <p:nvPr/>
        </p:nvSpPr>
        <p:spPr>
          <a:xfrm>
            <a:off x="2145173" y="3710536"/>
            <a:ext cx="5709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３</a:t>
            </a:r>
            <a:endParaRPr kumimoji="0" lang="en-US" sz="4400" b="0" i="0" u="none" strike="noStrike" kern="1200" cap="none" spc="0" normalizeH="0" baseline="0" noProof="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EE32F52E-69FB-4F4B-A646-D60352DE8D9C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446" t="-2563" r="25061" b="2563"/>
          <a:stretch/>
        </p:blipFill>
        <p:spPr>
          <a:xfrm>
            <a:off x="4396411" y="173214"/>
            <a:ext cx="2323365" cy="1916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400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Sai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mất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034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41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91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8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Đúng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933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31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7974265" y="3937882"/>
            <a:ext cx="1674275" cy="1936767"/>
            <a:chOff x="7974265" y="3937882"/>
            <a:chExt cx="1674275" cy="193676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974265" y="3937882"/>
              <a:ext cx="1674275" cy="1936767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48677" y="4717478"/>
              <a:ext cx="700765" cy="628186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7550" y="4403385"/>
              <a:ext cx="700765" cy="62818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31996" y="4717478"/>
              <a:ext cx="700765" cy="62818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1077" y="4869878"/>
              <a:ext cx="700765" cy="62818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26771" y="4403385"/>
              <a:ext cx="700765" cy="628186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3468438" y="3958590"/>
            <a:ext cx="1199082" cy="1387074"/>
            <a:chOff x="3407044" y="3961843"/>
            <a:chExt cx="1199082" cy="138707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22721">
              <a:off x="3407044" y="3961843"/>
              <a:ext cx="1199082" cy="1387074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87029" y="4608301"/>
              <a:ext cx="350382" cy="31409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697915" y="4479585"/>
              <a:ext cx="530757" cy="475786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559604" y="4343864"/>
              <a:ext cx="530757" cy="475786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932161" y="4725817"/>
              <a:ext cx="379355" cy="340065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508" y="1771650"/>
            <a:ext cx="4882895" cy="508635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979542" y="670846"/>
            <a:ext cx="10780825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prstTxWarp prst="textChevron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0" cap="none" spc="50" normalizeH="0" baseline="0" noProof="0" dirty="0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NO BỤNG RỒI!!!</a:t>
            </a:r>
          </a:p>
        </p:txBody>
      </p:sp>
      <p:pic>
        <p:nvPicPr>
          <p:cNvPr id="24" name="581c6ee138d9f">
            <a:hlinkClick r:id="" action="ppaction://media"/>
            <a:extLst>
              <a:ext uri="{FF2B5EF4-FFF2-40B4-BE49-F238E27FC236}">
                <a16:creationId xmlns:a16="http://schemas.microsoft.com/office/drawing/2014/main" id="{1D6055FF-8C49-406E-A62C-230215AF60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553494" y="3235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952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50"/>
                            </p:stCondLst>
                            <p:childTnLst>
                              <p:par>
                                <p:cTn id="26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27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4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5" dur="12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50"/>
                            </p:stCondLst>
                            <p:childTnLst>
                              <p:par>
                                <p:cTn id="45" presetID="3" presetClass="mediacall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cmd type="call" cmd="stop">
                                      <p:cBhvr>
                                        <p:cTn id="4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3" grpId="0"/>
      <p:bldP spid="23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" y="0"/>
            <a:ext cx="12187592" cy="6925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68241" y="510140"/>
            <a:ext cx="8233657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sz="3199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Thứ</a:t>
            </a:r>
            <a:r>
              <a:rPr lang="en-US" sz="3199" b="1" dirty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ba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ngày</a:t>
            </a:r>
            <a:r>
              <a:rPr lang="en-US" sz="3199" b="1" dirty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22 </a:t>
            </a:r>
            <a:r>
              <a:rPr lang="en-US" sz="3199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tháng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vi-VN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2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năm</a:t>
            </a:r>
            <a:r>
              <a:rPr lang="en-US" sz="3199" b="1" dirty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2022</a:t>
            </a:r>
            <a:endParaRPr lang="en-US" sz="3199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60393" y="1193602"/>
            <a:ext cx="1349339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sz="3199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Toán</a:t>
            </a:r>
            <a:endParaRPr lang="en-US" sz="3199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67257" y="1864001"/>
            <a:ext cx="9481211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sz="3199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Bài</a:t>
            </a:r>
            <a:r>
              <a:rPr lang="en-US" sz="3199" b="1" dirty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4</a:t>
            </a:r>
            <a:r>
              <a:rPr lang="vi-VN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6: Khối trụ, khối cầu </a:t>
            </a:r>
            <a:r>
              <a:rPr lang="vi-VN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(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T</a:t>
            </a:r>
            <a:r>
              <a:rPr lang="vi-VN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iết </a:t>
            </a:r>
            <a:r>
              <a:rPr lang="vi-VN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1)</a:t>
            </a:r>
            <a:endParaRPr lang="en-US" sz="3199" b="1" dirty="0">
              <a:solidFill>
                <a:srgbClr val="FF0000"/>
              </a:solidFill>
              <a:latin typeface="HP001 5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4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7315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1354077" y="2123967"/>
            <a:ext cx="10086555" cy="9817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>
              <a:lnSpc>
                <a:spcPct val="120000"/>
              </a:lnSpc>
              <a:defRPr/>
            </a:pPr>
            <a:r>
              <a:rPr lang="vi-VN" sz="540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46</a:t>
            </a:r>
            <a:r>
              <a:rPr lang="en-US" sz="540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vi-VN" sz="540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KHỐI TRỤ, KHỐI CẦU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9622E38-AC0D-4693-A87A-3AE833BB6262}"/>
              </a:ext>
            </a:extLst>
          </p:cNvPr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788C9997-B163-4FDA-A4A5-3B943E4043A5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2" name="Rectangle: Top Corners Rounded 1">
                <a:extLst>
                  <a:ext uri="{FF2B5EF4-FFF2-40B4-BE49-F238E27FC236}">
                    <a16:creationId xmlns:a16="http://schemas.microsoft.com/office/drawing/2014/main" id="{49D046AE-0DF2-4717-B3FD-A2F7623BC0BA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rgbClr val="9BBB59">
                  <a:lumMod val="75000"/>
                </a:srgbClr>
              </a:solidFill>
              <a:ln w="12700" cap="flat" cmpd="sng" algn="ctr">
                <a:solidFill>
                  <a:srgbClr val="9BBB59">
                    <a:lumMod val="50000"/>
                  </a:srgbClr>
                </a:solidFill>
                <a:prstDash val="solid"/>
                <a:miter lim="800000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Rectangle: Top Corners Rounded 2">
                <a:extLst>
                  <a:ext uri="{FF2B5EF4-FFF2-40B4-BE49-F238E27FC236}">
                    <a16:creationId xmlns:a16="http://schemas.microsoft.com/office/drawing/2014/main" id="{67249BD4-FB5F-4289-90AF-A8D5476BCC09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9BBB59">
                    <a:lumMod val="50000"/>
                  </a:srgbClr>
                </a:solidFill>
                <a:prstDash val="lgDash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09B5B1D-0733-4635-A6A4-0A9684B4C7F1}"/>
                </a:ext>
              </a:extLst>
            </p:cNvPr>
            <p:cNvSpPr txBox="1"/>
            <p:nvPr/>
          </p:nvSpPr>
          <p:spPr>
            <a:xfrm>
              <a:off x="1588934" y="197943"/>
              <a:ext cx="21258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9BBB59">
                      <a:lumMod val="75000"/>
                    </a:srgbClr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CHỦ ĐỀ 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9BBB59">
                      <a:lumMod val="75000"/>
                    </a:srgbClr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8</a:t>
              </a:r>
              <a:endPara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UTM Cookies"/>
                <a:ea typeface="+mn-ea"/>
                <a:cs typeface="+mn-cs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9564B791-2250-4ED6-9A01-694650D0C006}"/>
              </a:ext>
            </a:extLst>
          </p:cNvPr>
          <p:cNvSpPr txBox="1"/>
          <p:nvPr/>
        </p:nvSpPr>
        <p:spPr>
          <a:xfrm>
            <a:off x="3107421" y="290067"/>
            <a:ext cx="812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Phép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nhân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phép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 chia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UTM Cooki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706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F28DD7-2077-4CB0-8A48-7F1DF2792AEF}"/>
              </a:ext>
            </a:extLst>
          </p:cNvPr>
          <p:cNvSpPr txBox="1"/>
          <p:nvPr/>
        </p:nvSpPr>
        <p:spPr>
          <a:xfrm>
            <a:off x="5224905" y="2274838"/>
            <a:ext cx="49117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3666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56346" y="1310185"/>
            <a:ext cx="698765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smtClean="0"/>
              <a:t>ỨNG DỤNG CNTT</a:t>
            </a:r>
          </a:p>
          <a:p>
            <a:r>
              <a:rPr lang="vi-VN" sz="3600" smtClean="0"/>
              <a:t>LINK CLASSKICK</a:t>
            </a:r>
          </a:p>
          <a:p>
            <a:r>
              <a:rPr lang="vi-VN" sz="3600" smtClean="0"/>
              <a:t>BÀI 1: KHOANH</a:t>
            </a:r>
          </a:p>
          <a:p>
            <a:r>
              <a:rPr lang="vi-VN" sz="3600" smtClean="0"/>
              <a:t>BÀI 2: NỐI</a:t>
            </a:r>
          </a:p>
          <a:p>
            <a:r>
              <a:rPr lang="vi-VN" sz="3600" smtClean="0"/>
              <a:t>BÀI 3: KHOANH</a:t>
            </a:r>
          </a:p>
          <a:p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103453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Rectangle: Rounded Corners 610">
            <a:extLst>
              <a:ext uri="{FF2B5EF4-FFF2-40B4-BE49-F238E27FC236}">
                <a16:creationId xmlns:a16="http://schemas.microsoft.com/office/drawing/2014/main" id="{4563942D-EE8F-4421-9B23-DD2962235628}"/>
              </a:ext>
            </a:extLst>
          </p:cNvPr>
          <p:cNvSpPr/>
          <p:nvPr/>
        </p:nvSpPr>
        <p:spPr>
          <a:xfrm>
            <a:off x="6269312" y="1947193"/>
            <a:ext cx="4725869" cy="4118581"/>
          </a:xfrm>
          <a:prstGeom prst="roundRect">
            <a:avLst/>
          </a:prstGeom>
          <a:noFill/>
          <a:ln w="38100">
            <a:solidFill>
              <a:srgbClr val="076E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12" name="Rectangle: Rounded Corners 611">
            <a:extLst>
              <a:ext uri="{FF2B5EF4-FFF2-40B4-BE49-F238E27FC236}">
                <a16:creationId xmlns:a16="http://schemas.microsoft.com/office/drawing/2014/main" id="{33D928E0-B67A-4295-BF25-A7B6611F81B6}"/>
              </a:ext>
            </a:extLst>
          </p:cNvPr>
          <p:cNvSpPr/>
          <p:nvPr/>
        </p:nvSpPr>
        <p:spPr>
          <a:xfrm>
            <a:off x="1041885" y="1947193"/>
            <a:ext cx="4725869" cy="4118581"/>
          </a:xfrm>
          <a:prstGeom prst="roundRect">
            <a:avLst/>
          </a:prstGeom>
          <a:noFill/>
          <a:ln w="38100">
            <a:solidFill>
              <a:srgbClr val="ED00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613" name="Picture 4" descr="Không có mô tả.">
            <a:extLst>
              <a:ext uri="{FF2B5EF4-FFF2-40B4-BE49-F238E27FC236}">
                <a16:creationId xmlns:a16="http://schemas.microsoft.com/office/drawing/2014/main" id="{456EC03D-BF9B-4ED2-8FA8-5D523F9AC5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717451" y="351690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14" name="Group 613">
            <a:extLst>
              <a:ext uri="{FF2B5EF4-FFF2-40B4-BE49-F238E27FC236}">
                <a16:creationId xmlns:a16="http://schemas.microsoft.com/office/drawing/2014/main" id="{708D512F-BE8C-4E30-9F4E-7E20B31FDD66}"/>
              </a:ext>
            </a:extLst>
          </p:cNvPr>
          <p:cNvGrpSpPr/>
          <p:nvPr/>
        </p:nvGrpSpPr>
        <p:grpSpPr>
          <a:xfrm>
            <a:off x="1773407" y="1213692"/>
            <a:ext cx="3153077" cy="1461182"/>
            <a:chOff x="1855021" y="1425767"/>
            <a:chExt cx="3153077" cy="1461182"/>
          </a:xfrm>
        </p:grpSpPr>
        <p:pic>
          <p:nvPicPr>
            <p:cNvPr id="615" name="Picture 614">
              <a:extLst>
                <a:ext uri="{FF2B5EF4-FFF2-40B4-BE49-F238E27FC236}">
                  <a16:creationId xmlns:a16="http://schemas.microsoft.com/office/drawing/2014/main" id="{9CDA3BA4-6646-4A49-B776-96E18F8C53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855021" y="1425767"/>
              <a:ext cx="3153077" cy="1461182"/>
            </a:xfrm>
            <a:prstGeom prst="rect">
              <a:avLst/>
            </a:prstGeom>
          </p:spPr>
        </p:pic>
        <p:sp>
          <p:nvSpPr>
            <p:cNvPr id="616" name="TextBox 615">
              <a:extLst>
                <a:ext uri="{FF2B5EF4-FFF2-40B4-BE49-F238E27FC236}">
                  <a16:creationId xmlns:a16="http://schemas.microsoft.com/office/drawing/2014/main" id="{F2F8A476-AA51-42C0-AE64-F5CEE37DA7AB}"/>
                </a:ext>
              </a:extLst>
            </p:cNvPr>
            <p:cNvSpPr txBox="1"/>
            <p:nvPr/>
          </p:nvSpPr>
          <p:spPr>
            <a:xfrm rot="21121239">
              <a:off x="2356585" y="1784101"/>
              <a:ext cx="214994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4000" b="1" dirty="0">
                  <a:solidFill>
                    <a:schemeClr val="bg1"/>
                  </a:solidFill>
                </a:rPr>
                <a:t>Khối trụ</a:t>
              </a:r>
            </a:p>
          </p:txBody>
        </p:sp>
      </p:grpSp>
      <p:grpSp>
        <p:nvGrpSpPr>
          <p:cNvPr id="617" name="Group 616">
            <a:extLst>
              <a:ext uri="{FF2B5EF4-FFF2-40B4-BE49-F238E27FC236}">
                <a16:creationId xmlns:a16="http://schemas.microsoft.com/office/drawing/2014/main" id="{D77726E6-2190-457A-B53B-41ECEBEF5B7A}"/>
              </a:ext>
            </a:extLst>
          </p:cNvPr>
          <p:cNvGrpSpPr/>
          <p:nvPr/>
        </p:nvGrpSpPr>
        <p:grpSpPr>
          <a:xfrm>
            <a:off x="6860894" y="828580"/>
            <a:ext cx="3518252" cy="1770402"/>
            <a:chOff x="6818727" y="721946"/>
            <a:chExt cx="3518252" cy="1770402"/>
          </a:xfrm>
        </p:grpSpPr>
        <p:pic>
          <p:nvPicPr>
            <p:cNvPr id="618" name="Picture 617">
              <a:extLst>
                <a:ext uri="{FF2B5EF4-FFF2-40B4-BE49-F238E27FC236}">
                  <a16:creationId xmlns:a16="http://schemas.microsoft.com/office/drawing/2014/main" id="{E1E2CCDD-5D62-4136-A883-BE049B51E58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818727" y="721946"/>
              <a:ext cx="3518252" cy="1770402"/>
            </a:xfrm>
            <a:prstGeom prst="rect">
              <a:avLst/>
            </a:prstGeom>
          </p:spPr>
        </p:pic>
        <p:sp>
          <p:nvSpPr>
            <p:cNvPr id="619" name="TextBox 618">
              <a:extLst>
                <a:ext uri="{FF2B5EF4-FFF2-40B4-BE49-F238E27FC236}">
                  <a16:creationId xmlns:a16="http://schemas.microsoft.com/office/drawing/2014/main" id="{F9EA44C6-CF3C-40A9-A8A1-225960ADB51D}"/>
                </a:ext>
              </a:extLst>
            </p:cNvPr>
            <p:cNvSpPr txBox="1"/>
            <p:nvPr/>
          </p:nvSpPr>
          <p:spPr>
            <a:xfrm rot="21121239">
              <a:off x="7487901" y="1373286"/>
              <a:ext cx="234872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4000" b="1" dirty="0">
                  <a:solidFill>
                    <a:schemeClr val="bg1"/>
                  </a:solidFill>
                </a:rPr>
                <a:t>Khối cầu</a:t>
              </a:r>
            </a:p>
          </p:txBody>
        </p:sp>
      </p:grpSp>
      <p:pic>
        <p:nvPicPr>
          <p:cNvPr id="620" name="Picture 619">
            <a:extLst>
              <a:ext uri="{FF2B5EF4-FFF2-40B4-BE49-F238E27FC236}">
                <a16:creationId xmlns:a16="http://schemas.microsoft.com/office/drawing/2014/main" id="{C731CEA8-CECF-4E26-944F-415774C81A0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-116" r="51448"/>
          <a:stretch/>
        </p:blipFill>
        <p:spPr>
          <a:xfrm>
            <a:off x="1041885" y="2674874"/>
            <a:ext cx="2456827" cy="3390900"/>
          </a:xfrm>
          <a:prstGeom prst="rect">
            <a:avLst/>
          </a:prstGeom>
        </p:spPr>
      </p:pic>
      <p:pic>
        <p:nvPicPr>
          <p:cNvPr id="621" name="Picture 620">
            <a:extLst>
              <a:ext uri="{FF2B5EF4-FFF2-40B4-BE49-F238E27FC236}">
                <a16:creationId xmlns:a16="http://schemas.microsoft.com/office/drawing/2014/main" id="{9866FF37-5620-462C-9188-3C7C0BE330D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48551"/>
          <a:stretch/>
        </p:blipFill>
        <p:spPr>
          <a:xfrm>
            <a:off x="3498712" y="2674874"/>
            <a:ext cx="2597287" cy="3390900"/>
          </a:xfrm>
          <a:prstGeom prst="rect">
            <a:avLst/>
          </a:prstGeom>
        </p:spPr>
      </p:pic>
      <p:pic>
        <p:nvPicPr>
          <p:cNvPr id="622" name="Picture 621">
            <a:extLst>
              <a:ext uri="{FF2B5EF4-FFF2-40B4-BE49-F238E27FC236}">
                <a16:creationId xmlns:a16="http://schemas.microsoft.com/office/drawing/2014/main" id="{1C5D10A4-A3B5-426C-BC3D-58FA35B420A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49229"/>
          <a:stretch/>
        </p:blipFill>
        <p:spPr>
          <a:xfrm>
            <a:off x="5982440" y="2240766"/>
            <a:ext cx="2795800" cy="3778112"/>
          </a:xfrm>
          <a:prstGeom prst="rect">
            <a:avLst/>
          </a:prstGeom>
        </p:spPr>
      </p:pic>
      <p:pic>
        <p:nvPicPr>
          <p:cNvPr id="623" name="Picture 622">
            <a:extLst>
              <a:ext uri="{FF2B5EF4-FFF2-40B4-BE49-F238E27FC236}">
                <a16:creationId xmlns:a16="http://schemas.microsoft.com/office/drawing/2014/main" id="{D037E26A-02FF-4DC0-8F58-5A06616B6D4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47006" r="8971"/>
          <a:stretch/>
        </p:blipFill>
        <p:spPr>
          <a:xfrm>
            <a:off x="8570932" y="2240766"/>
            <a:ext cx="2424249" cy="377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09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6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1" grpId="0" animBg="1"/>
      <p:bldP spid="6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1955608" y="1098287"/>
            <a:ext cx="6008783" cy="466142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45A5AC-FE6A-401D-BA97-ADB216B5DE3C}"/>
              </a:ext>
            </a:extLst>
          </p:cNvPr>
          <p:cNvSpPr/>
          <p:nvPr/>
        </p:nvSpPr>
        <p:spPr>
          <a:xfrm rot="2471267">
            <a:off x="6509281" y="1418426"/>
            <a:ext cx="2211022" cy="4953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1F0C35-EC40-47AC-B2C3-34A92A19C798}"/>
              </a:ext>
            </a:extLst>
          </p:cNvPr>
          <p:cNvSpPr/>
          <p:nvPr/>
        </p:nvSpPr>
        <p:spPr>
          <a:xfrm rot="20410169">
            <a:off x="1494476" y="1004851"/>
            <a:ext cx="239750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3550D0-0447-45CD-ADC3-2C08F2B74980}"/>
              </a:ext>
            </a:extLst>
          </p:cNvPr>
          <p:cNvSpPr txBox="1"/>
          <p:nvPr/>
        </p:nvSpPr>
        <p:spPr>
          <a:xfrm>
            <a:off x="3087194" y="2028615"/>
            <a:ext cx="37456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7" name="Picture 6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478031F1-F543-4DDC-83AB-1738409F5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516" y="1892129"/>
            <a:ext cx="1712935" cy="570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4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4" descr="Không có mô tả.">
            <a:extLst>
              <a:ext uri="{FF2B5EF4-FFF2-40B4-BE49-F238E27FC236}">
                <a16:creationId xmlns:a16="http://schemas.microsoft.com/office/drawing/2014/main" id="{51313024-356C-4A52-81CB-41667EF0B4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-134288" y="-32619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Oval 31">
            <a:extLst>
              <a:ext uri="{FF2B5EF4-FFF2-40B4-BE49-F238E27FC236}">
                <a16:creationId xmlns:a16="http://schemas.microsoft.com/office/drawing/2014/main" id="{388C1DEA-512B-465D-9E5B-CEEA8BD6A9F3}"/>
              </a:ext>
            </a:extLst>
          </p:cNvPr>
          <p:cNvSpPr/>
          <p:nvPr/>
        </p:nvSpPr>
        <p:spPr>
          <a:xfrm>
            <a:off x="2967936" y="618543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vi-VN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10188E1-3341-45F8-A4CB-EF3EB24CFFEB}"/>
              </a:ext>
            </a:extLst>
          </p:cNvPr>
          <p:cNvSpPr txBox="1"/>
          <p:nvPr/>
        </p:nvSpPr>
        <p:spPr>
          <a:xfrm>
            <a:off x="3405258" y="618543"/>
            <a:ext cx="5518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Hình nào là khối trụ? Hình nào là khối cầu?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A9B2F32-9D2F-46DC-A64B-FDBE957D977C}"/>
              </a:ext>
            </a:extLst>
          </p:cNvPr>
          <p:cNvGrpSpPr/>
          <p:nvPr/>
        </p:nvGrpSpPr>
        <p:grpSpPr>
          <a:xfrm>
            <a:off x="1775866" y="1080207"/>
            <a:ext cx="2029337" cy="1575581"/>
            <a:chOff x="3153844" y="1080207"/>
            <a:chExt cx="2029337" cy="1575581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0E90E88D-5598-49A4-AB6B-64A924B5E7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r="80814"/>
            <a:stretch/>
          </p:blipFill>
          <p:spPr>
            <a:xfrm>
              <a:off x="3586168" y="1080207"/>
              <a:ext cx="1597013" cy="1575581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6E13C5D-CD58-4A42-9D25-2468571CA072}"/>
                </a:ext>
              </a:extLst>
            </p:cNvPr>
            <p:cNvSpPr txBox="1"/>
            <p:nvPr/>
          </p:nvSpPr>
          <p:spPr>
            <a:xfrm>
              <a:off x="3153844" y="2046671"/>
              <a:ext cx="52854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3200" dirty="0">
                  <a:solidFill>
                    <a:srgbClr val="ED008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A.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623D511-15AF-4DEC-9A01-CCA36862CA51}"/>
              </a:ext>
            </a:extLst>
          </p:cNvPr>
          <p:cNvGrpSpPr/>
          <p:nvPr/>
        </p:nvGrpSpPr>
        <p:grpSpPr>
          <a:xfrm>
            <a:off x="4237527" y="1080207"/>
            <a:ext cx="1718139" cy="1575581"/>
            <a:chOff x="5164037" y="1080207"/>
            <a:chExt cx="1718139" cy="1575581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49AE151B-23B8-453D-B94C-214F776E8C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27210" r="53604"/>
            <a:stretch/>
          </p:blipFill>
          <p:spPr>
            <a:xfrm>
              <a:off x="5285163" y="1080207"/>
              <a:ext cx="1597013" cy="1575581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533EC99-A264-4012-A681-34718438928D}"/>
                </a:ext>
              </a:extLst>
            </p:cNvPr>
            <p:cNvSpPr txBox="1"/>
            <p:nvPr/>
          </p:nvSpPr>
          <p:spPr>
            <a:xfrm>
              <a:off x="5164037" y="2046671"/>
              <a:ext cx="51167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3200" dirty="0">
                  <a:solidFill>
                    <a:srgbClr val="ED008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B.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EA1FCCD-9A35-493E-A848-579DAAEF4739}"/>
              </a:ext>
            </a:extLst>
          </p:cNvPr>
          <p:cNvGrpSpPr/>
          <p:nvPr/>
        </p:nvGrpSpPr>
        <p:grpSpPr>
          <a:xfrm>
            <a:off x="6509116" y="1055865"/>
            <a:ext cx="1848427" cy="1575581"/>
            <a:chOff x="6897915" y="1055865"/>
            <a:chExt cx="1848427" cy="1575581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C834D4BB-C1F0-4F7F-823E-51383479FF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54420" r="26394"/>
            <a:stretch/>
          </p:blipFill>
          <p:spPr>
            <a:xfrm>
              <a:off x="7149329" y="1055865"/>
              <a:ext cx="1597013" cy="1575581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763FAE1-8F55-4F78-AC78-C11871F1DC92}"/>
                </a:ext>
              </a:extLst>
            </p:cNvPr>
            <p:cNvSpPr txBox="1"/>
            <p:nvPr/>
          </p:nvSpPr>
          <p:spPr>
            <a:xfrm>
              <a:off x="6897915" y="2046671"/>
              <a:ext cx="50847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3200" dirty="0">
                  <a:solidFill>
                    <a:srgbClr val="ED008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C.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D12E45F-CA6F-491B-B398-CC47082BA0F1}"/>
              </a:ext>
            </a:extLst>
          </p:cNvPr>
          <p:cNvGrpSpPr/>
          <p:nvPr/>
        </p:nvGrpSpPr>
        <p:grpSpPr>
          <a:xfrm>
            <a:off x="8914920" y="1080207"/>
            <a:ext cx="1501214" cy="1575581"/>
            <a:chOff x="8746342" y="1080208"/>
            <a:chExt cx="1501214" cy="1575581"/>
          </a:xfrm>
        </p:grpSpPr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962751F6-71C3-4EA4-9B78-3D0F2200D5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84789" t="1545" r="385" b="-1545"/>
            <a:stretch/>
          </p:blipFill>
          <p:spPr>
            <a:xfrm>
              <a:off x="9013495" y="1080208"/>
              <a:ext cx="1234061" cy="1575581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35D196A-6867-43E8-A688-F170780329FE}"/>
                </a:ext>
              </a:extLst>
            </p:cNvPr>
            <p:cNvSpPr txBox="1"/>
            <p:nvPr/>
          </p:nvSpPr>
          <p:spPr>
            <a:xfrm>
              <a:off x="8746342" y="2046671"/>
              <a:ext cx="53251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3200" dirty="0">
                  <a:solidFill>
                    <a:srgbClr val="ED008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D.</a:t>
              </a:r>
            </a:p>
          </p:txBody>
        </p:sp>
      </p:grpSp>
      <p:sp>
        <p:nvSpPr>
          <p:cNvPr id="46" name="Oval 45">
            <a:extLst>
              <a:ext uri="{FF2B5EF4-FFF2-40B4-BE49-F238E27FC236}">
                <a16:creationId xmlns:a16="http://schemas.microsoft.com/office/drawing/2014/main" id="{35E9C1F0-41B2-4979-BACC-FF90FE83C1F6}"/>
              </a:ext>
            </a:extLst>
          </p:cNvPr>
          <p:cNvSpPr/>
          <p:nvPr/>
        </p:nvSpPr>
        <p:spPr>
          <a:xfrm>
            <a:off x="4154563" y="2046670"/>
            <a:ext cx="627421" cy="6091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77838C0B-6E06-45F4-BCB4-8AD7AA8F25F9}"/>
              </a:ext>
            </a:extLst>
          </p:cNvPr>
          <p:cNvSpPr/>
          <p:nvPr/>
        </p:nvSpPr>
        <p:spPr>
          <a:xfrm rot="20874249">
            <a:off x="3907427" y="1236785"/>
            <a:ext cx="1558266" cy="60238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Khối cầu</a:t>
            </a:r>
            <a:endParaRPr lang="vi-VN" sz="2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27A7F864-C60E-49D3-96EE-0C74782053BF}"/>
              </a:ext>
            </a:extLst>
          </p:cNvPr>
          <p:cNvSpPr/>
          <p:nvPr/>
        </p:nvSpPr>
        <p:spPr>
          <a:xfrm>
            <a:off x="8833901" y="2022330"/>
            <a:ext cx="627421" cy="609118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04B23BCE-CD41-4993-AF06-999E19DB5498}"/>
              </a:ext>
            </a:extLst>
          </p:cNvPr>
          <p:cNvSpPr/>
          <p:nvPr/>
        </p:nvSpPr>
        <p:spPr>
          <a:xfrm rot="20874249">
            <a:off x="8586765" y="1212445"/>
            <a:ext cx="1558266" cy="60238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Khối trụ</a:t>
            </a:r>
            <a:endParaRPr lang="vi-VN" sz="24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16E66C99-C2D8-4E45-9ED8-FA1A54AD55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03992" y="3351524"/>
            <a:ext cx="9103347" cy="3062204"/>
          </a:xfrm>
          <a:prstGeom prst="rect">
            <a:avLst/>
          </a:prstGeom>
        </p:spPr>
      </p:pic>
      <p:sp>
        <p:nvSpPr>
          <p:cNvPr id="51" name="Oval 50">
            <a:extLst>
              <a:ext uri="{FF2B5EF4-FFF2-40B4-BE49-F238E27FC236}">
                <a16:creationId xmlns:a16="http://schemas.microsoft.com/office/drawing/2014/main" id="{99FD8325-EE45-4B35-86DE-91584BBAA869}"/>
              </a:ext>
            </a:extLst>
          </p:cNvPr>
          <p:cNvSpPr/>
          <p:nvPr/>
        </p:nvSpPr>
        <p:spPr>
          <a:xfrm>
            <a:off x="875465" y="2926884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vi-VN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C436184-A23C-457F-B157-42EC1CC20542}"/>
              </a:ext>
            </a:extLst>
          </p:cNvPr>
          <p:cNvSpPr txBox="1"/>
          <p:nvPr/>
        </p:nvSpPr>
        <p:spPr>
          <a:xfrm>
            <a:off x="1312787" y="2926884"/>
            <a:ext cx="4010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a) Mỗi vật sau có dạng khối gì?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D1027C2F-6AD7-4E6B-8D5D-94A6335AD0CE}"/>
              </a:ext>
            </a:extLst>
          </p:cNvPr>
          <p:cNvCxnSpPr/>
          <p:nvPr/>
        </p:nvCxnSpPr>
        <p:spPr>
          <a:xfrm>
            <a:off x="3861610" y="4065563"/>
            <a:ext cx="10761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BB523926-1E1B-4283-8043-9EA50303225D}"/>
              </a:ext>
            </a:extLst>
          </p:cNvPr>
          <p:cNvCxnSpPr>
            <a:cxnSpLocks/>
          </p:cNvCxnSpPr>
          <p:nvPr/>
        </p:nvCxnSpPr>
        <p:spPr>
          <a:xfrm flipV="1">
            <a:off x="5246013" y="5176911"/>
            <a:ext cx="529855" cy="29307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780E5C8B-58B9-4B64-8BA9-48FA994F9335}"/>
              </a:ext>
            </a:extLst>
          </p:cNvPr>
          <p:cNvCxnSpPr>
            <a:cxnSpLocks/>
          </p:cNvCxnSpPr>
          <p:nvPr/>
        </p:nvCxnSpPr>
        <p:spPr>
          <a:xfrm flipV="1">
            <a:off x="7413674" y="4360986"/>
            <a:ext cx="943869" cy="5216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00C5BB93-32BD-473C-ADE9-0AABBBA439B4}"/>
              </a:ext>
            </a:extLst>
          </p:cNvPr>
          <p:cNvCxnSpPr>
            <a:cxnSpLocks/>
          </p:cNvCxnSpPr>
          <p:nvPr/>
        </p:nvCxnSpPr>
        <p:spPr>
          <a:xfrm>
            <a:off x="7315200" y="4065563"/>
            <a:ext cx="1897237" cy="125788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FD148A07-01F3-4B7E-82F3-FB0A29B72A89}"/>
              </a:ext>
            </a:extLst>
          </p:cNvPr>
          <p:cNvSpPr txBox="1"/>
          <p:nvPr/>
        </p:nvSpPr>
        <p:spPr>
          <a:xfrm>
            <a:off x="1312787" y="3398753"/>
            <a:ext cx="92216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b) Hãy nêu tên một số đồ vật có dạng khối trụ hoặc khối cầu mà em biết.</a:t>
            </a:r>
          </a:p>
        </p:txBody>
      </p:sp>
      <p:pic>
        <p:nvPicPr>
          <p:cNvPr id="58" name="Picture 2" descr="Nước Ngọt Coca Cola Lon 330ml – Siêu thị Kingfood">
            <a:extLst>
              <a:ext uri="{FF2B5EF4-FFF2-40B4-BE49-F238E27FC236}">
                <a16:creationId xmlns:a16="http://schemas.microsoft.com/office/drawing/2014/main" id="{D03F159D-3565-40A7-A6A8-A093FF3D25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572" y="4324878"/>
            <a:ext cx="1975374" cy="1975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C63AB208-E226-4CC5-85D7-575D0022E2CB}"/>
              </a:ext>
            </a:extLst>
          </p:cNvPr>
          <p:cNvSpPr/>
          <p:nvPr/>
        </p:nvSpPr>
        <p:spPr>
          <a:xfrm rot="20874249">
            <a:off x="990984" y="3983866"/>
            <a:ext cx="1558266" cy="60238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Khối trụ</a:t>
            </a:r>
            <a:endParaRPr lang="vi-VN" sz="24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0" name="Picture 4" descr="Hộp Bút Chì Màu 18 Màu, Giá tháng 5/2021">
            <a:extLst>
              <a:ext uri="{FF2B5EF4-FFF2-40B4-BE49-F238E27FC236}">
                <a16:creationId xmlns:a16="http://schemas.microsoft.com/office/drawing/2014/main" id="{AE873195-DD22-4677-B9FD-BE60A52E8C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7F7F5"/>
              </a:clrFrom>
              <a:clrTo>
                <a:srgbClr val="F7F7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084" y="4734622"/>
            <a:ext cx="1574000" cy="157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" descr="Nước ép cà rốt cam">
            <a:extLst>
              <a:ext uri="{FF2B5EF4-FFF2-40B4-BE49-F238E27FC236}">
                <a16:creationId xmlns:a16="http://schemas.microsoft.com/office/drawing/2014/main" id="{115FA52C-3986-43D8-86DF-1CFC3379A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852" y="3796825"/>
            <a:ext cx="1915541" cy="1915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DE91BF59-BAAD-41DF-B844-12B53C7B8031}"/>
              </a:ext>
            </a:extLst>
          </p:cNvPr>
          <p:cNvSpPr/>
          <p:nvPr/>
        </p:nvSpPr>
        <p:spPr>
          <a:xfrm rot="20874249">
            <a:off x="5500070" y="3984419"/>
            <a:ext cx="1558266" cy="60238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Khối cầu</a:t>
            </a:r>
            <a:endParaRPr lang="vi-VN" sz="2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3" name="Picture 8" descr="Trái Đất, Địa Cầu, Hành Tinh Vũ Trụ, Tách Nền PNG 8 - Free.Vector6.com">
            <a:extLst>
              <a:ext uri="{FF2B5EF4-FFF2-40B4-BE49-F238E27FC236}">
                <a16:creationId xmlns:a16="http://schemas.microsoft.com/office/drawing/2014/main" id="{CAF3C68C-4060-429D-B191-9D63713A7C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699" y="4111363"/>
            <a:ext cx="3171826" cy="238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10" descr="Nhãn Hình ảnh | Định dạng hình ảnh PNG 400759324| vn.lovepik.com">
            <a:extLst>
              <a:ext uri="{FF2B5EF4-FFF2-40B4-BE49-F238E27FC236}">
                <a16:creationId xmlns:a16="http://schemas.microsoft.com/office/drawing/2014/main" id="{3BC42B8D-B2C0-468C-A443-FFF327322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7907" r="94651">
                        <a14:foregroundMark x1="7907" y1="40814" x2="8140" y2="51744"/>
                        <a14:foregroundMark x1="90349" y1="51047" x2="90930" y2="56977"/>
                        <a14:foregroundMark x1="94651" y1="55349" x2="94651" y2="553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8194" y="3717876"/>
            <a:ext cx="1930896" cy="1930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12" descr="Mơ thấy chơi bóng bàn đánh con gì? Mơ trái bóng bàn? - KUBET | KU CASINO |  KUBET88 | KUBET77 | Link vào nhà cái KUBET chính thức 2021 tại kutop1.com">
            <a:extLst>
              <a:ext uri="{FF2B5EF4-FFF2-40B4-BE49-F238E27FC236}">
                <a16:creationId xmlns:a16="http://schemas.microsoft.com/office/drawing/2014/main" id="{BD5F3C48-B5B2-4017-8923-76BA63F4A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7616" y="4625621"/>
            <a:ext cx="1913580" cy="1913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65" descr="Digit 60">
            <a:extLst>
              <a:ext uri="{FF2B5EF4-FFF2-40B4-BE49-F238E27FC236}">
                <a16:creationId xmlns:a16="http://schemas.microsoft.com/office/drawing/2014/main" id="{3A4AA219-1B73-40DF-8A49-9355FCBF706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021039" y="-86604"/>
            <a:ext cx="2057400" cy="11303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402111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/>
      <p:bldP spid="46" grpId="0" animBg="1"/>
      <p:bldP spid="47" grpId="0" animBg="1"/>
      <p:bldP spid="48" grpId="0" animBg="1"/>
      <p:bldP spid="49" grpId="0" animBg="1"/>
      <p:bldP spid="51" grpId="0" animBg="1"/>
      <p:bldP spid="52" grpId="0"/>
      <p:bldP spid="57" grpId="0"/>
      <p:bldP spid="59" grpId="0" animBg="1"/>
      <p:bldP spid="6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E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33DD7DC-D2C3-4FF6-8739-7464646D2F10}"/>
              </a:ext>
            </a:extLst>
          </p:cNvPr>
          <p:cNvSpPr/>
          <p:nvPr/>
        </p:nvSpPr>
        <p:spPr>
          <a:xfrm>
            <a:off x="206828" y="323304"/>
            <a:ext cx="11778343" cy="6433458"/>
          </a:xfrm>
          <a:custGeom>
            <a:avLst/>
            <a:gdLst>
              <a:gd name="connsiteX0" fmla="*/ 0 w 11778343"/>
              <a:gd name="connsiteY0" fmla="*/ 279984 h 6433458"/>
              <a:gd name="connsiteX1" fmla="*/ 279984 w 11778343"/>
              <a:gd name="connsiteY1" fmla="*/ 0 h 6433458"/>
              <a:gd name="connsiteX2" fmla="*/ 982609 w 11778343"/>
              <a:gd name="connsiteY2" fmla="*/ 0 h 6433458"/>
              <a:gd name="connsiteX3" fmla="*/ 1348682 w 11778343"/>
              <a:gd name="connsiteY3" fmla="*/ 0 h 6433458"/>
              <a:gd name="connsiteX4" fmla="*/ 1714755 w 11778343"/>
              <a:gd name="connsiteY4" fmla="*/ 0 h 6433458"/>
              <a:gd name="connsiteX5" fmla="*/ 2305196 w 11778343"/>
              <a:gd name="connsiteY5" fmla="*/ 0 h 6433458"/>
              <a:gd name="connsiteX6" fmla="*/ 2895637 w 11778343"/>
              <a:gd name="connsiteY6" fmla="*/ 0 h 6433458"/>
              <a:gd name="connsiteX7" fmla="*/ 3373894 w 11778343"/>
              <a:gd name="connsiteY7" fmla="*/ 0 h 6433458"/>
              <a:gd name="connsiteX8" fmla="*/ 4188702 w 11778343"/>
              <a:gd name="connsiteY8" fmla="*/ 0 h 6433458"/>
              <a:gd name="connsiteX9" fmla="*/ 4554775 w 11778343"/>
              <a:gd name="connsiteY9" fmla="*/ 0 h 6433458"/>
              <a:gd name="connsiteX10" fmla="*/ 5369584 w 11778343"/>
              <a:gd name="connsiteY10" fmla="*/ 0 h 6433458"/>
              <a:gd name="connsiteX11" fmla="*/ 5735657 w 11778343"/>
              <a:gd name="connsiteY11" fmla="*/ 0 h 6433458"/>
              <a:gd name="connsiteX12" fmla="*/ 6438281 w 11778343"/>
              <a:gd name="connsiteY12" fmla="*/ 0 h 6433458"/>
              <a:gd name="connsiteX13" fmla="*/ 7253090 w 11778343"/>
              <a:gd name="connsiteY13" fmla="*/ 0 h 6433458"/>
              <a:gd name="connsiteX14" fmla="*/ 7506979 w 11778343"/>
              <a:gd name="connsiteY14" fmla="*/ 0 h 6433458"/>
              <a:gd name="connsiteX15" fmla="*/ 8321788 w 11778343"/>
              <a:gd name="connsiteY15" fmla="*/ 0 h 6433458"/>
              <a:gd name="connsiteX16" fmla="*/ 9136596 w 11778343"/>
              <a:gd name="connsiteY16" fmla="*/ 0 h 6433458"/>
              <a:gd name="connsiteX17" fmla="*/ 9390485 w 11778343"/>
              <a:gd name="connsiteY17" fmla="*/ 0 h 6433458"/>
              <a:gd name="connsiteX18" fmla="*/ 9980926 w 11778343"/>
              <a:gd name="connsiteY18" fmla="*/ 0 h 6433458"/>
              <a:gd name="connsiteX19" fmla="*/ 10459183 w 11778343"/>
              <a:gd name="connsiteY19" fmla="*/ 0 h 6433458"/>
              <a:gd name="connsiteX20" fmla="*/ 10937440 w 11778343"/>
              <a:gd name="connsiteY20" fmla="*/ 0 h 6433458"/>
              <a:gd name="connsiteX21" fmla="*/ 11498359 w 11778343"/>
              <a:gd name="connsiteY21" fmla="*/ 0 h 6433458"/>
              <a:gd name="connsiteX22" fmla="*/ 11778343 w 11778343"/>
              <a:gd name="connsiteY22" fmla="*/ 279984 h 6433458"/>
              <a:gd name="connsiteX23" fmla="*/ 11778343 w 11778343"/>
              <a:gd name="connsiteY23" fmla="*/ 691128 h 6433458"/>
              <a:gd name="connsiteX24" fmla="*/ 11778343 w 11778343"/>
              <a:gd name="connsiteY24" fmla="*/ 1102273 h 6433458"/>
              <a:gd name="connsiteX25" fmla="*/ 11778343 w 11778343"/>
              <a:gd name="connsiteY25" fmla="*/ 1572152 h 6433458"/>
              <a:gd name="connsiteX26" fmla="*/ 11778343 w 11778343"/>
              <a:gd name="connsiteY26" fmla="*/ 2159501 h 6433458"/>
              <a:gd name="connsiteX27" fmla="*/ 11778343 w 11778343"/>
              <a:gd name="connsiteY27" fmla="*/ 2805585 h 6433458"/>
              <a:gd name="connsiteX28" fmla="*/ 11778343 w 11778343"/>
              <a:gd name="connsiteY28" fmla="*/ 3334199 h 6433458"/>
              <a:gd name="connsiteX29" fmla="*/ 11778343 w 11778343"/>
              <a:gd name="connsiteY29" fmla="*/ 3804078 h 6433458"/>
              <a:gd name="connsiteX30" fmla="*/ 11778343 w 11778343"/>
              <a:gd name="connsiteY30" fmla="*/ 4273957 h 6433458"/>
              <a:gd name="connsiteX31" fmla="*/ 11778343 w 11778343"/>
              <a:gd name="connsiteY31" fmla="*/ 4920041 h 6433458"/>
              <a:gd name="connsiteX32" fmla="*/ 11778343 w 11778343"/>
              <a:gd name="connsiteY32" fmla="*/ 5331185 h 6433458"/>
              <a:gd name="connsiteX33" fmla="*/ 11778343 w 11778343"/>
              <a:gd name="connsiteY33" fmla="*/ 6153474 h 6433458"/>
              <a:gd name="connsiteX34" fmla="*/ 11498359 w 11778343"/>
              <a:gd name="connsiteY34" fmla="*/ 6433458 h 6433458"/>
              <a:gd name="connsiteX35" fmla="*/ 11020102 w 11778343"/>
              <a:gd name="connsiteY35" fmla="*/ 6433458 h 6433458"/>
              <a:gd name="connsiteX36" fmla="*/ 10766212 w 11778343"/>
              <a:gd name="connsiteY36" fmla="*/ 6433458 h 6433458"/>
              <a:gd name="connsiteX37" fmla="*/ 10512323 w 11778343"/>
              <a:gd name="connsiteY37" fmla="*/ 6433458 h 6433458"/>
              <a:gd name="connsiteX38" fmla="*/ 10034066 w 11778343"/>
              <a:gd name="connsiteY38" fmla="*/ 6433458 h 6433458"/>
              <a:gd name="connsiteX39" fmla="*/ 9443625 w 11778343"/>
              <a:gd name="connsiteY39" fmla="*/ 6433458 h 6433458"/>
              <a:gd name="connsiteX40" fmla="*/ 8741001 w 11778343"/>
              <a:gd name="connsiteY40" fmla="*/ 6433458 h 6433458"/>
              <a:gd name="connsiteX41" fmla="*/ 8038376 w 11778343"/>
              <a:gd name="connsiteY41" fmla="*/ 6433458 h 6433458"/>
              <a:gd name="connsiteX42" fmla="*/ 7223568 w 11778343"/>
              <a:gd name="connsiteY42" fmla="*/ 6433458 h 6433458"/>
              <a:gd name="connsiteX43" fmla="*/ 6633127 w 11778343"/>
              <a:gd name="connsiteY43" fmla="*/ 6433458 h 6433458"/>
              <a:gd name="connsiteX44" fmla="*/ 6379237 w 11778343"/>
              <a:gd name="connsiteY44" fmla="*/ 6433458 h 6433458"/>
              <a:gd name="connsiteX45" fmla="*/ 5564429 w 11778343"/>
              <a:gd name="connsiteY45" fmla="*/ 6433458 h 6433458"/>
              <a:gd name="connsiteX46" fmla="*/ 4973988 w 11778343"/>
              <a:gd name="connsiteY46" fmla="*/ 6433458 h 6433458"/>
              <a:gd name="connsiteX47" fmla="*/ 4383547 w 11778343"/>
              <a:gd name="connsiteY47" fmla="*/ 6433458 h 6433458"/>
              <a:gd name="connsiteX48" fmla="*/ 4017474 w 11778343"/>
              <a:gd name="connsiteY48" fmla="*/ 6433458 h 6433458"/>
              <a:gd name="connsiteX49" fmla="*/ 3202666 w 11778343"/>
              <a:gd name="connsiteY49" fmla="*/ 6433458 h 6433458"/>
              <a:gd name="connsiteX50" fmla="*/ 2836593 w 11778343"/>
              <a:gd name="connsiteY50" fmla="*/ 6433458 h 6433458"/>
              <a:gd name="connsiteX51" fmla="*/ 2021784 w 11778343"/>
              <a:gd name="connsiteY51" fmla="*/ 6433458 h 6433458"/>
              <a:gd name="connsiteX52" fmla="*/ 1767895 w 11778343"/>
              <a:gd name="connsiteY52" fmla="*/ 6433458 h 6433458"/>
              <a:gd name="connsiteX53" fmla="*/ 1065270 w 11778343"/>
              <a:gd name="connsiteY53" fmla="*/ 6433458 h 6433458"/>
              <a:gd name="connsiteX54" fmla="*/ 279984 w 11778343"/>
              <a:gd name="connsiteY54" fmla="*/ 6433458 h 6433458"/>
              <a:gd name="connsiteX55" fmla="*/ 0 w 11778343"/>
              <a:gd name="connsiteY55" fmla="*/ 6153474 h 6433458"/>
              <a:gd name="connsiteX56" fmla="*/ 0 w 11778343"/>
              <a:gd name="connsiteY56" fmla="*/ 5624860 h 6433458"/>
              <a:gd name="connsiteX57" fmla="*/ 0 w 11778343"/>
              <a:gd name="connsiteY57" fmla="*/ 5154981 h 6433458"/>
              <a:gd name="connsiteX58" fmla="*/ 0 w 11778343"/>
              <a:gd name="connsiteY58" fmla="*/ 4626367 h 6433458"/>
              <a:gd name="connsiteX59" fmla="*/ 0 w 11778343"/>
              <a:gd name="connsiteY59" fmla="*/ 3921548 h 6433458"/>
              <a:gd name="connsiteX60" fmla="*/ 0 w 11778343"/>
              <a:gd name="connsiteY60" fmla="*/ 3275464 h 6433458"/>
              <a:gd name="connsiteX61" fmla="*/ 0 w 11778343"/>
              <a:gd name="connsiteY61" fmla="*/ 2864320 h 6433458"/>
              <a:gd name="connsiteX62" fmla="*/ 0 w 11778343"/>
              <a:gd name="connsiteY62" fmla="*/ 2453175 h 6433458"/>
              <a:gd name="connsiteX63" fmla="*/ 0 w 11778343"/>
              <a:gd name="connsiteY63" fmla="*/ 1748356 h 6433458"/>
              <a:gd name="connsiteX64" fmla="*/ 0 w 11778343"/>
              <a:gd name="connsiteY64" fmla="*/ 1337212 h 6433458"/>
              <a:gd name="connsiteX65" fmla="*/ 0 w 11778343"/>
              <a:gd name="connsiteY65" fmla="*/ 926068 h 6433458"/>
              <a:gd name="connsiteX66" fmla="*/ 0 w 11778343"/>
              <a:gd name="connsiteY66" fmla="*/ 279984 h 643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78343" h="6433458" fill="none" extrusionOk="0">
                <a:moveTo>
                  <a:pt x="0" y="279984"/>
                </a:moveTo>
                <a:cubicBezTo>
                  <a:pt x="21190" y="128617"/>
                  <a:pt x="140996" y="24001"/>
                  <a:pt x="279984" y="0"/>
                </a:cubicBezTo>
                <a:cubicBezTo>
                  <a:pt x="554036" y="-28563"/>
                  <a:pt x="774647" y="83163"/>
                  <a:pt x="982609" y="0"/>
                </a:cubicBezTo>
                <a:cubicBezTo>
                  <a:pt x="1190571" y="-83163"/>
                  <a:pt x="1203135" y="23422"/>
                  <a:pt x="1348682" y="0"/>
                </a:cubicBezTo>
                <a:cubicBezTo>
                  <a:pt x="1494229" y="-23422"/>
                  <a:pt x="1574999" y="5601"/>
                  <a:pt x="1714755" y="0"/>
                </a:cubicBezTo>
                <a:cubicBezTo>
                  <a:pt x="1854511" y="-5601"/>
                  <a:pt x="2018033" y="68698"/>
                  <a:pt x="2305196" y="0"/>
                </a:cubicBezTo>
                <a:cubicBezTo>
                  <a:pt x="2592359" y="-68698"/>
                  <a:pt x="2600670" y="27591"/>
                  <a:pt x="2895637" y="0"/>
                </a:cubicBezTo>
                <a:cubicBezTo>
                  <a:pt x="3190604" y="-27591"/>
                  <a:pt x="3233859" y="11057"/>
                  <a:pt x="3373894" y="0"/>
                </a:cubicBezTo>
                <a:cubicBezTo>
                  <a:pt x="3513929" y="-11057"/>
                  <a:pt x="3966264" y="38340"/>
                  <a:pt x="4188702" y="0"/>
                </a:cubicBezTo>
                <a:cubicBezTo>
                  <a:pt x="4411140" y="-38340"/>
                  <a:pt x="4374978" y="35992"/>
                  <a:pt x="4554775" y="0"/>
                </a:cubicBezTo>
                <a:cubicBezTo>
                  <a:pt x="4734572" y="-35992"/>
                  <a:pt x="5095722" y="66501"/>
                  <a:pt x="5369584" y="0"/>
                </a:cubicBezTo>
                <a:cubicBezTo>
                  <a:pt x="5643446" y="-66501"/>
                  <a:pt x="5554066" y="32020"/>
                  <a:pt x="5735657" y="0"/>
                </a:cubicBezTo>
                <a:cubicBezTo>
                  <a:pt x="5917248" y="-32020"/>
                  <a:pt x="6100120" y="80429"/>
                  <a:pt x="6438281" y="0"/>
                </a:cubicBezTo>
                <a:cubicBezTo>
                  <a:pt x="6776442" y="-80429"/>
                  <a:pt x="6953680" y="15140"/>
                  <a:pt x="7253090" y="0"/>
                </a:cubicBezTo>
                <a:cubicBezTo>
                  <a:pt x="7552500" y="-15140"/>
                  <a:pt x="7419078" y="20503"/>
                  <a:pt x="7506979" y="0"/>
                </a:cubicBezTo>
                <a:cubicBezTo>
                  <a:pt x="7594880" y="-20503"/>
                  <a:pt x="7982649" y="94056"/>
                  <a:pt x="8321788" y="0"/>
                </a:cubicBezTo>
                <a:cubicBezTo>
                  <a:pt x="8660927" y="-94056"/>
                  <a:pt x="8916334" y="50595"/>
                  <a:pt x="9136596" y="0"/>
                </a:cubicBezTo>
                <a:cubicBezTo>
                  <a:pt x="9356858" y="-50595"/>
                  <a:pt x="9264001" y="3445"/>
                  <a:pt x="9390485" y="0"/>
                </a:cubicBezTo>
                <a:cubicBezTo>
                  <a:pt x="9516969" y="-3445"/>
                  <a:pt x="9758527" y="67601"/>
                  <a:pt x="9980926" y="0"/>
                </a:cubicBezTo>
                <a:cubicBezTo>
                  <a:pt x="10203325" y="-67601"/>
                  <a:pt x="10224488" y="9348"/>
                  <a:pt x="10459183" y="0"/>
                </a:cubicBezTo>
                <a:cubicBezTo>
                  <a:pt x="10693878" y="-9348"/>
                  <a:pt x="10755354" y="55280"/>
                  <a:pt x="10937440" y="0"/>
                </a:cubicBezTo>
                <a:cubicBezTo>
                  <a:pt x="11119526" y="-55280"/>
                  <a:pt x="11346691" y="64588"/>
                  <a:pt x="11498359" y="0"/>
                </a:cubicBezTo>
                <a:cubicBezTo>
                  <a:pt x="11670337" y="5965"/>
                  <a:pt x="11769208" y="133161"/>
                  <a:pt x="11778343" y="279984"/>
                </a:cubicBezTo>
                <a:cubicBezTo>
                  <a:pt x="11779121" y="396019"/>
                  <a:pt x="11769742" y="498688"/>
                  <a:pt x="11778343" y="691128"/>
                </a:cubicBezTo>
                <a:cubicBezTo>
                  <a:pt x="11786944" y="883568"/>
                  <a:pt x="11760227" y="906307"/>
                  <a:pt x="11778343" y="1102273"/>
                </a:cubicBezTo>
                <a:cubicBezTo>
                  <a:pt x="11796459" y="1298240"/>
                  <a:pt x="11738883" y="1415968"/>
                  <a:pt x="11778343" y="1572152"/>
                </a:cubicBezTo>
                <a:cubicBezTo>
                  <a:pt x="11817803" y="1728336"/>
                  <a:pt x="11734944" y="1996352"/>
                  <a:pt x="11778343" y="2159501"/>
                </a:cubicBezTo>
                <a:cubicBezTo>
                  <a:pt x="11821742" y="2322650"/>
                  <a:pt x="11703037" y="2654009"/>
                  <a:pt x="11778343" y="2805585"/>
                </a:cubicBezTo>
                <a:cubicBezTo>
                  <a:pt x="11853649" y="2957161"/>
                  <a:pt x="11735620" y="3142983"/>
                  <a:pt x="11778343" y="3334199"/>
                </a:cubicBezTo>
                <a:cubicBezTo>
                  <a:pt x="11821066" y="3525415"/>
                  <a:pt x="11761337" y="3692361"/>
                  <a:pt x="11778343" y="3804078"/>
                </a:cubicBezTo>
                <a:cubicBezTo>
                  <a:pt x="11795349" y="3915795"/>
                  <a:pt x="11759614" y="4136438"/>
                  <a:pt x="11778343" y="4273957"/>
                </a:cubicBezTo>
                <a:cubicBezTo>
                  <a:pt x="11797072" y="4411476"/>
                  <a:pt x="11719086" y="4633474"/>
                  <a:pt x="11778343" y="4920041"/>
                </a:cubicBezTo>
                <a:cubicBezTo>
                  <a:pt x="11837600" y="5206608"/>
                  <a:pt x="11742752" y="5173090"/>
                  <a:pt x="11778343" y="5331185"/>
                </a:cubicBezTo>
                <a:cubicBezTo>
                  <a:pt x="11813934" y="5489280"/>
                  <a:pt x="11710197" y="5791879"/>
                  <a:pt x="11778343" y="6153474"/>
                </a:cubicBezTo>
                <a:cubicBezTo>
                  <a:pt x="11790473" y="6286255"/>
                  <a:pt x="11675844" y="6438716"/>
                  <a:pt x="11498359" y="6433458"/>
                </a:cubicBezTo>
                <a:cubicBezTo>
                  <a:pt x="11287451" y="6466652"/>
                  <a:pt x="11223285" y="6416347"/>
                  <a:pt x="11020102" y="6433458"/>
                </a:cubicBezTo>
                <a:cubicBezTo>
                  <a:pt x="10816919" y="6450569"/>
                  <a:pt x="10821913" y="6411083"/>
                  <a:pt x="10766212" y="6433458"/>
                </a:cubicBezTo>
                <a:cubicBezTo>
                  <a:pt x="10710511" y="6455833"/>
                  <a:pt x="10627551" y="6415822"/>
                  <a:pt x="10512323" y="6433458"/>
                </a:cubicBezTo>
                <a:cubicBezTo>
                  <a:pt x="10397095" y="6451094"/>
                  <a:pt x="10146883" y="6428091"/>
                  <a:pt x="10034066" y="6433458"/>
                </a:cubicBezTo>
                <a:cubicBezTo>
                  <a:pt x="9921249" y="6438825"/>
                  <a:pt x="9674210" y="6399072"/>
                  <a:pt x="9443625" y="6433458"/>
                </a:cubicBezTo>
                <a:cubicBezTo>
                  <a:pt x="9213040" y="6467844"/>
                  <a:pt x="9070106" y="6409779"/>
                  <a:pt x="8741001" y="6433458"/>
                </a:cubicBezTo>
                <a:cubicBezTo>
                  <a:pt x="8411896" y="6457137"/>
                  <a:pt x="8218708" y="6379644"/>
                  <a:pt x="8038376" y="6433458"/>
                </a:cubicBezTo>
                <a:cubicBezTo>
                  <a:pt x="7858045" y="6487272"/>
                  <a:pt x="7580983" y="6392873"/>
                  <a:pt x="7223568" y="6433458"/>
                </a:cubicBezTo>
                <a:cubicBezTo>
                  <a:pt x="6866153" y="6474043"/>
                  <a:pt x="6915695" y="6399709"/>
                  <a:pt x="6633127" y="6433458"/>
                </a:cubicBezTo>
                <a:cubicBezTo>
                  <a:pt x="6350559" y="6467207"/>
                  <a:pt x="6468758" y="6407321"/>
                  <a:pt x="6379237" y="6433458"/>
                </a:cubicBezTo>
                <a:cubicBezTo>
                  <a:pt x="6289716" y="6459595"/>
                  <a:pt x="5767619" y="6411921"/>
                  <a:pt x="5564429" y="6433458"/>
                </a:cubicBezTo>
                <a:cubicBezTo>
                  <a:pt x="5361239" y="6454995"/>
                  <a:pt x="5161213" y="6400335"/>
                  <a:pt x="4973988" y="6433458"/>
                </a:cubicBezTo>
                <a:cubicBezTo>
                  <a:pt x="4786763" y="6466581"/>
                  <a:pt x="4615543" y="6376959"/>
                  <a:pt x="4383547" y="6433458"/>
                </a:cubicBezTo>
                <a:cubicBezTo>
                  <a:pt x="4151551" y="6489957"/>
                  <a:pt x="4128799" y="6422897"/>
                  <a:pt x="4017474" y="6433458"/>
                </a:cubicBezTo>
                <a:cubicBezTo>
                  <a:pt x="3906149" y="6444019"/>
                  <a:pt x="3603836" y="6392809"/>
                  <a:pt x="3202666" y="6433458"/>
                </a:cubicBezTo>
                <a:cubicBezTo>
                  <a:pt x="2801496" y="6474107"/>
                  <a:pt x="2954718" y="6415637"/>
                  <a:pt x="2836593" y="6433458"/>
                </a:cubicBezTo>
                <a:cubicBezTo>
                  <a:pt x="2718468" y="6451279"/>
                  <a:pt x="2206536" y="6336595"/>
                  <a:pt x="2021784" y="6433458"/>
                </a:cubicBezTo>
                <a:cubicBezTo>
                  <a:pt x="1837032" y="6530321"/>
                  <a:pt x="1830054" y="6404353"/>
                  <a:pt x="1767895" y="6433458"/>
                </a:cubicBezTo>
                <a:cubicBezTo>
                  <a:pt x="1705736" y="6462563"/>
                  <a:pt x="1239926" y="6428706"/>
                  <a:pt x="1065270" y="6433458"/>
                </a:cubicBezTo>
                <a:cubicBezTo>
                  <a:pt x="890615" y="6438210"/>
                  <a:pt x="580316" y="6357087"/>
                  <a:pt x="279984" y="6433458"/>
                </a:cubicBezTo>
                <a:cubicBezTo>
                  <a:pt x="157837" y="6415394"/>
                  <a:pt x="2006" y="6336790"/>
                  <a:pt x="0" y="6153474"/>
                </a:cubicBezTo>
                <a:cubicBezTo>
                  <a:pt x="-10426" y="6011053"/>
                  <a:pt x="20936" y="5742189"/>
                  <a:pt x="0" y="5624860"/>
                </a:cubicBezTo>
                <a:cubicBezTo>
                  <a:pt x="-20936" y="5507531"/>
                  <a:pt x="40012" y="5387872"/>
                  <a:pt x="0" y="5154981"/>
                </a:cubicBezTo>
                <a:cubicBezTo>
                  <a:pt x="-40012" y="4922090"/>
                  <a:pt x="3153" y="4838403"/>
                  <a:pt x="0" y="4626367"/>
                </a:cubicBezTo>
                <a:cubicBezTo>
                  <a:pt x="-3153" y="4414331"/>
                  <a:pt x="70114" y="4218008"/>
                  <a:pt x="0" y="3921548"/>
                </a:cubicBezTo>
                <a:cubicBezTo>
                  <a:pt x="-70114" y="3625088"/>
                  <a:pt x="53091" y="3439661"/>
                  <a:pt x="0" y="3275464"/>
                </a:cubicBezTo>
                <a:cubicBezTo>
                  <a:pt x="-53091" y="3111267"/>
                  <a:pt x="9386" y="2977967"/>
                  <a:pt x="0" y="2864320"/>
                </a:cubicBezTo>
                <a:cubicBezTo>
                  <a:pt x="-9386" y="2750673"/>
                  <a:pt x="34582" y="2637750"/>
                  <a:pt x="0" y="2453175"/>
                </a:cubicBezTo>
                <a:cubicBezTo>
                  <a:pt x="-34582" y="2268600"/>
                  <a:pt x="80279" y="1905787"/>
                  <a:pt x="0" y="1748356"/>
                </a:cubicBezTo>
                <a:cubicBezTo>
                  <a:pt x="-80279" y="1590925"/>
                  <a:pt x="13725" y="1454804"/>
                  <a:pt x="0" y="1337212"/>
                </a:cubicBezTo>
                <a:cubicBezTo>
                  <a:pt x="-13725" y="1219620"/>
                  <a:pt x="36363" y="1033562"/>
                  <a:pt x="0" y="926068"/>
                </a:cubicBezTo>
                <a:cubicBezTo>
                  <a:pt x="-36363" y="818574"/>
                  <a:pt x="4419" y="450361"/>
                  <a:pt x="0" y="279984"/>
                </a:cubicBezTo>
                <a:close/>
              </a:path>
              <a:path w="11778343" h="6433458" stroke="0" extrusionOk="0">
                <a:moveTo>
                  <a:pt x="0" y="279984"/>
                </a:moveTo>
                <a:cubicBezTo>
                  <a:pt x="-16796" y="114993"/>
                  <a:pt x="109062" y="6114"/>
                  <a:pt x="279984" y="0"/>
                </a:cubicBezTo>
                <a:cubicBezTo>
                  <a:pt x="650193" y="-60797"/>
                  <a:pt x="809298" y="54896"/>
                  <a:pt x="1094792" y="0"/>
                </a:cubicBezTo>
                <a:cubicBezTo>
                  <a:pt x="1380286" y="-54896"/>
                  <a:pt x="1459017" y="4780"/>
                  <a:pt x="1573049" y="0"/>
                </a:cubicBezTo>
                <a:cubicBezTo>
                  <a:pt x="1687081" y="-4780"/>
                  <a:pt x="1793049" y="36818"/>
                  <a:pt x="1939123" y="0"/>
                </a:cubicBezTo>
                <a:cubicBezTo>
                  <a:pt x="2085197" y="-36818"/>
                  <a:pt x="2478178" y="21138"/>
                  <a:pt x="2641747" y="0"/>
                </a:cubicBezTo>
                <a:cubicBezTo>
                  <a:pt x="2805316" y="-21138"/>
                  <a:pt x="2908914" y="34344"/>
                  <a:pt x="3120004" y="0"/>
                </a:cubicBezTo>
                <a:cubicBezTo>
                  <a:pt x="3331094" y="-34344"/>
                  <a:pt x="3588651" y="78494"/>
                  <a:pt x="3934812" y="0"/>
                </a:cubicBezTo>
                <a:cubicBezTo>
                  <a:pt x="4280973" y="-78494"/>
                  <a:pt x="4166015" y="12962"/>
                  <a:pt x="4300886" y="0"/>
                </a:cubicBezTo>
                <a:cubicBezTo>
                  <a:pt x="4435757" y="-12962"/>
                  <a:pt x="4741132" y="43151"/>
                  <a:pt x="5115694" y="0"/>
                </a:cubicBezTo>
                <a:cubicBezTo>
                  <a:pt x="5490256" y="-43151"/>
                  <a:pt x="5258036" y="3544"/>
                  <a:pt x="5369584" y="0"/>
                </a:cubicBezTo>
                <a:cubicBezTo>
                  <a:pt x="5481132" y="-3544"/>
                  <a:pt x="5796603" y="21499"/>
                  <a:pt x="5960024" y="0"/>
                </a:cubicBezTo>
                <a:cubicBezTo>
                  <a:pt x="6123445" y="-21499"/>
                  <a:pt x="6298038" y="69176"/>
                  <a:pt x="6550465" y="0"/>
                </a:cubicBezTo>
                <a:cubicBezTo>
                  <a:pt x="6802892" y="-69176"/>
                  <a:pt x="6820091" y="16301"/>
                  <a:pt x="7028722" y="0"/>
                </a:cubicBezTo>
                <a:cubicBezTo>
                  <a:pt x="7237353" y="-16301"/>
                  <a:pt x="7643119" y="47570"/>
                  <a:pt x="7843531" y="0"/>
                </a:cubicBezTo>
                <a:cubicBezTo>
                  <a:pt x="8043943" y="-47570"/>
                  <a:pt x="8291313" y="64525"/>
                  <a:pt x="8658339" y="0"/>
                </a:cubicBezTo>
                <a:cubicBezTo>
                  <a:pt x="9025365" y="-64525"/>
                  <a:pt x="8862916" y="27926"/>
                  <a:pt x="9024412" y="0"/>
                </a:cubicBezTo>
                <a:cubicBezTo>
                  <a:pt x="9185908" y="-27926"/>
                  <a:pt x="9399690" y="57232"/>
                  <a:pt x="9614853" y="0"/>
                </a:cubicBezTo>
                <a:cubicBezTo>
                  <a:pt x="9830016" y="-57232"/>
                  <a:pt x="10060936" y="94882"/>
                  <a:pt x="10429661" y="0"/>
                </a:cubicBezTo>
                <a:cubicBezTo>
                  <a:pt x="10798386" y="-94882"/>
                  <a:pt x="11010248" y="104685"/>
                  <a:pt x="11498359" y="0"/>
                </a:cubicBezTo>
                <a:cubicBezTo>
                  <a:pt x="11634784" y="32553"/>
                  <a:pt x="11807100" y="146721"/>
                  <a:pt x="11778343" y="279984"/>
                </a:cubicBezTo>
                <a:cubicBezTo>
                  <a:pt x="11791526" y="379483"/>
                  <a:pt x="11756735" y="609427"/>
                  <a:pt x="11778343" y="749863"/>
                </a:cubicBezTo>
                <a:cubicBezTo>
                  <a:pt x="11799951" y="890299"/>
                  <a:pt x="11774494" y="1211594"/>
                  <a:pt x="11778343" y="1337212"/>
                </a:cubicBezTo>
                <a:cubicBezTo>
                  <a:pt x="11782192" y="1462830"/>
                  <a:pt x="11740843" y="1574282"/>
                  <a:pt x="11778343" y="1807091"/>
                </a:cubicBezTo>
                <a:cubicBezTo>
                  <a:pt x="11815843" y="2039900"/>
                  <a:pt x="11727746" y="2218547"/>
                  <a:pt x="11778343" y="2394440"/>
                </a:cubicBezTo>
                <a:cubicBezTo>
                  <a:pt x="11828940" y="2570333"/>
                  <a:pt x="11734301" y="2634622"/>
                  <a:pt x="11778343" y="2805585"/>
                </a:cubicBezTo>
                <a:cubicBezTo>
                  <a:pt x="11822385" y="2976549"/>
                  <a:pt x="11747560" y="3112357"/>
                  <a:pt x="11778343" y="3216729"/>
                </a:cubicBezTo>
                <a:cubicBezTo>
                  <a:pt x="11809126" y="3321101"/>
                  <a:pt x="11755215" y="3565581"/>
                  <a:pt x="11778343" y="3804078"/>
                </a:cubicBezTo>
                <a:cubicBezTo>
                  <a:pt x="11801471" y="4042575"/>
                  <a:pt x="11751304" y="4105755"/>
                  <a:pt x="11778343" y="4273957"/>
                </a:cubicBezTo>
                <a:cubicBezTo>
                  <a:pt x="11805382" y="4442159"/>
                  <a:pt x="11762727" y="4715935"/>
                  <a:pt x="11778343" y="4920041"/>
                </a:cubicBezTo>
                <a:cubicBezTo>
                  <a:pt x="11793959" y="5124147"/>
                  <a:pt x="11774689" y="5167065"/>
                  <a:pt x="11778343" y="5389920"/>
                </a:cubicBezTo>
                <a:cubicBezTo>
                  <a:pt x="11781997" y="5612775"/>
                  <a:pt x="11732384" y="5891770"/>
                  <a:pt x="11778343" y="6153474"/>
                </a:cubicBezTo>
                <a:cubicBezTo>
                  <a:pt x="11772470" y="6314050"/>
                  <a:pt x="11644567" y="6451483"/>
                  <a:pt x="11498359" y="6433458"/>
                </a:cubicBezTo>
                <a:cubicBezTo>
                  <a:pt x="11189448" y="6515747"/>
                  <a:pt x="11014535" y="6351515"/>
                  <a:pt x="10795734" y="6433458"/>
                </a:cubicBezTo>
                <a:cubicBezTo>
                  <a:pt x="10576934" y="6515401"/>
                  <a:pt x="10600554" y="6419304"/>
                  <a:pt x="10541845" y="6433458"/>
                </a:cubicBezTo>
                <a:cubicBezTo>
                  <a:pt x="10483136" y="6447612"/>
                  <a:pt x="10320368" y="6420047"/>
                  <a:pt x="10175772" y="6433458"/>
                </a:cubicBezTo>
                <a:cubicBezTo>
                  <a:pt x="10031176" y="6446869"/>
                  <a:pt x="9699647" y="6349852"/>
                  <a:pt x="9473147" y="6433458"/>
                </a:cubicBezTo>
                <a:cubicBezTo>
                  <a:pt x="9246648" y="6517064"/>
                  <a:pt x="9277510" y="6390017"/>
                  <a:pt x="9107074" y="6433458"/>
                </a:cubicBezTo>
                <a:cubicBezTo>
                  <a:pt x="8936638" y="6476899"/>
                  <a:pt x="8964868" y="6415295"/>
                  <a:pt x="8853184" y="6433458"/>
                </a:cubicBezTo>
                <a:cubicBezTo>
                  <a:pt x="8741500" y="6451621"/>
                  <a:pt x="8598754" y="6433209"/>
                  <a:pt x="8487111" y="6433458"/>
                </a:cubicBezTo>
                <a:cubicBezTo>
                  <a:pt x="8375468" y="6433707"/>
                  <a:pt x="8130895" y="6401275"/>
                  <a:pt x="8008854" y="6433458"/>
                </a:cubicBezTo>
                <a:cubicBezTo>
                  <a:pt x="7886813" y="6465641"/>
                  <a:pt x="7636877" y="6381285"/>
                  <a:pt x="7418413" y="6433458"/>
                </a:cubicBezTo>
                <a:cubicBezTo>
                  <a:pt x="7199949" y="6485631"/>
                  <a:pt x="7222506" y="6414136"/>
                  <a:pt x="7052340" y="6433458"/>
                </a:cubicBezTo>
                <a:cubicBezTo>
                  <a:pt x="6882174" y="6452780"/>
                  <a:pt x="6539366" y="6345503"/>
                  <a:pt x="6237532" y="6433458"/>
                </a:cubicBezTo>
                <a:cubicBezTo>
                  <a:pt x="5935698" y="6521413"/>
                  <a:pt x="5938608" y="6389630"/>
                  <a:pt x="5647091" y="6433458"/>
                </a:cubicBezTo>
                <a:cubicBezTo>
                  <a:pt x="5355574" y="6477286"/>
                  <a:pt x="5081987" y="6401035"/>
                  <a:pt x="4832282" y="6433458"/>
                </a:cubicBezTo>
                <a:cubicBezTo>
                  <a:pt x="4582577" y="6465881"/>
                  <a:pt x="4455698" y="6362625"/>
                  <a:pt x="4129658" y="6433458"/>
                </a:cubicBezTo>
                <a:cubicBezTo>
                  <a:pt x="3803618" y="6504291"/>
                  <a:pt x="3754053" y="6396065"/>
                  <a:pt x="3651401" y="6433458"/>
                </a:cubicBezTo>
                <a:cubicBezTo>
                  <a:pt x="3548749" y="6470851"/>
                  <a:pt x="3163944" y="6393193"/>
                  <a:pt x="2948776" y="6433458"/>
                </a:cubicBezTo>
                <a:cubicBezTo>
                  <a:pt x="2733608" y="6473723"/>
                  <a:pt x="2738000" y="6396571"/>
                  <a:pt x="2582703" y="6433458"/>
                </a:cubicBezTo>
                <a:cubicBezTo>
                  <a:pt x="2427406" y="6470345"/>
                  <a:pt x="2192944" y="6363897"/>
                  <a:pt x="1992262" y="6433458"/>
                </a:cubicBezTo>
                <a:cubicBezTo>
                  <a:pt x="1791580" y="6503019"/>
                  <a:pt x="1848421" y="6417097"/>
                  <a:pt x="1738373" y="6433458"/>
                </a:cubicBezTo>
                <a:cubicBezTo>
                  <a:pt x="1628325" y="6449819"/>
                  <a:pt x="1248485" y="6351085"/>
                  <a:pt x="923564" y="6433458"/>
                </a:cubicBezTo>
                <a:cubicBezTo>
                  <a:pt x="598643" y="6515831"/>
                  <a:pt x="459232" y="6378949"/>
                  <a:pt x="279984" y="6433458"/>
                </a:cubicBezTo>
                <a:cubicBezTo>
                  <a:pt x="126804" y="6427840"/>
                  <a:pt x="6955" y="6281982"/>
                  <a:pt x="0" y="6153474"/>
                </a:cubicBezTo>
                <a:cubicBezTo>
                  <a:pt x="-8431" y="5895354"/>
                  <a:pt x="56376" y="5696208"/>
                  <a:pt x="0" y="5566125"/>
                </a:cubicBezTo>
                <a:cubicBezTo>
                  <a:pt x="-56376" y="5436042"/>
                  <a:pt x="37389" y="5110504"/>
                  <a:pt x="0" y="4978776"/>
                </a:cubicBezTo>
                <a:cubicBezTo>
                  <a:pt x="-37389" y="4847048"/>
                  <a:pt x="58329" y="4470954"/>
                  <a:pt x="0" y="4332692"/>
                </a:cubicBezTo>
                <a:cubicBezTo>
                  <a:pt x="-58329" y="4194430"/>
                  <a:pt x="35303" y="3878752"/>
                  <a:pt x="0" y="3627873"/>
                </a:cubicBezTo>
                <a:cubicBezTo>
                  <a:pt x="-35303" y="3376994"/>
                  <a:pt x="24563" y="3113973"/>
                  <a:pt x="0" y="2981789"/>
                </a:cubicBezTo>
                <a:cubicBezTo>
                  <a:pt x="-24563" y="2849605"/>
                  <a:pt x="35118" y="2507958"/>
                  <a:pt x="0" y="2276971"/>
                </a:cubicBezTo>
                <a:cubicBezTo>
                  <a:pt x="-35118" y="2045984"/>
                  <a:pt x="36653" y="1945750"/>
                  <a:pt x="0" y="1630887"/>
                </a:cubicBezTo>
                <a:cubicBezTo>
                  <a:pt x="-36653" y="1316024"/>
                  <a:pt x="18160" y="1272963"/>
                  <a:pt x="0" y="1161008"/>
                </a:cubicBezTo>
                <a:cubicBezTo>
                  <a:pt x="-18160" y="1049053"/>
                  <a:pt x="41712" y="579548"/>
                  <a:pt x="0" y="279984"/>
                </a:cubicBezTo>
                <a:close/>
              </a:path>
            </a:pathLst>
          </a:custGeom>
          <a:solidFill>
            <a:schemeClr val="bg1"/>
          </a:solidFill>
          <a:ln cmpd="dbl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Arial-Rounded" panose="020B0500000000000000" pitchFamily="34" charset="0"/>
              <a:cs typeface="Calibri" panose="020F0502020204030204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6" name="Picture 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FDC8FDCB-3534-4D91-98E6-032F3542C7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6157"/>
            <a:ext cx="1461471" cy="146147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223862EB-9CCB-47F1-8D50-0711A88B31E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0864" y="1474044"/>
            <a:ext cx="10490271" cy="4939419"/>
          </a:xfrm>
          <a:prstGeom prst="rect">
            <a:avLst/>
          </a:prstGeom>
        </p:spPr>
      </p:pic>
      <p:sp>
        <p:nvSpPr>
          <p:cNvPr id="39" name="Oval 38">
            <a:extLst>
              <a:ext uri="{FF2B5EF4-FFF2-40B4-BE49-F238E27FC236}">
                <a16:creationId xmlns:a16="http://schemas.microsoft.com/office/drawing/2014/main" id="{59AE6303-0786-4298-9853-6E5257E95570}"/>
              </a:ext>
            </a:extLst>
          </p:cNvPr>
          <p:cNvSpPr/>
          <p:nvPr/>
        </p:nvSpPr>
        <p:spPr>
          <a:xfrm>
            <a:off x="2967936" y="618543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vi-VN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68B84D7-9D99-4E0B-BCAA-31052417133C}"/>
              </a:ext>
            </a:extLst>
          </p:cNvPr>
          <p:cNvSpPr txBox="1"/>
          <p:nvPr/>
        </p:nvSpPr>
        <p:spPr>
          <a:xfrm>
            <a:off x="3405258" y="618543"/>
            <a:ext cx="77082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Calibri" panose="020F0502020204030204" pitchFamily="34" charset="0"/>
                <a:cs typeface="Calibri" panose="020F0502020204030204" pitchFamily="34" charset="0"/>
              </a:rPr>
              <a:t>Quan sát tranh rồi chỉ ra hình có dạng khối trụ, hình có dạng khối cầu.</a:t>
            </a:r>
          </a:p>
        </p:txBody>
      </p:sp>
      <p:pic>
        <p:nvPicPr>
          <p:cNvPr id="41" name="Picture 40" descr="Không có mô tả.">
            <a:extLst>
              <a:ext uri="{FF2B5EF4-FFF2-40B4-BE49-F238E27FC236}">
                <a16:creationId xmlns:a16="http://schemas.microsoft.com/office/drawing/2014/main" id="{FAB7A9F4-D9D5-444C-985B-3299BDC6FA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721680" y="360129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Oval 41">
            <a:extLst>
              <a:ext uri="{FF2B5EF4-FFF2-40B4-BE49-F238E27FC236}">
                <a16:creationId xmlns:a16="http://schemas.microsoft.com/office/drawing/2014/main" id="{7E836D5F-B839-410B-B5EB-59353FB95651}"/>
              </a:ext>
            </a:extLst>
          </p:cNvPr>
          <p:cNvSpPr/>
          <p:nvPr/>
        </p:nvSpPr>
        <p:spPr>
          <a:xfrm>
            <a:off x="3405258" y="2412429"/>
            <a:ext cx="744711" cy="65432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6058789D-63F9-4CA0-9F4D-778D702A3062}"/>
              </a:ext>
            </a:extLst>
          </p:cNvPr>
          <p:cNvSpPr/>
          <p:nvPr/>
        </p:nvSpPr>
        <p:spPr>
          <a:xfrm>
            <a:off x="4270858" y="3438916"/>
            <a:ext cx="744711" cy="65432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E4F75DA-8447-4CF6-8B11-D59BB6013D20}"/>
              </a:ext>
            </a:extLst>
          </p:cNvPr>
          <p:cNvSpPr/>
          <p:nvPr/>
        </p:nvSpPr>
        <p:spPr>
          <a:xfrm>
            <a:off x="3032902" y="3484935"/>
            <a:ext cx="744711" cy="65432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91C4704D-FB35-455A-A1CC-C82B57650428}"/>
              </a:ext>
            </a:extLst>
          </p:cNvPr>
          <p:cNvSpPr/>
          <p:nvPr/>
        </p:nvSpPr>
        <p:spPr>
          <a:xfrm>
            <a:off x="3032902" y="3226889"/>
            <a:ext cx="2284686" cy="1921885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F3C71417-AD36-426B-9238-D184114A46C5}"/>
              </a:ext>
            </a:extLst>
          </p:cNvPr>
          <p:cNvSpPr/>
          <p:nvPr/>
        </p:nvSpPr>
        <p:spPr>
          <a:xfrm>
            <a:off x="8042033" y="2213137"/>
            <a:ext cx="1481795" cy="1500734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812A3037-671F-4836-8AFC-787E0651C06A}"/>
              </a:ext>
            </a:extLst>
          </p:cNvPr>
          <p:cNvSpPr/>
          <p:nvPr/>
        </p:nvSpPr>
        <p:spPr>
          <a:xfrm>
            <a:off x="3405257" y="2827692"/>
            <a:ext cx="1237957" cy="1177449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40F547D8-CD1A-402F-AA6B-FD9675409DA1}"/>
              </a:ext>
            </a:extLst>
          </p:cNvPr>
          <p:cNvSpPr/>
          <p:nvPr/>
        </p:nvSpPr>
        <p:spPr>
          <a:xfrm rot="20664734">
            <a:off x="2232618" y="4182734"/>
            <a:ext cx="1237957" cy="65432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345D9BE-DE3B-4473-ABB7-A54C9091F583}"/>
              </a:ext>
            </a:extLst>
          </p:cNvPr>
          <p:cNvSpPr/>
          <p:nvPr/>
        </p:nvSpPr>
        <p:spPr>
          <a:xfrm rot="20664734">
            <a:off x="3386370" y="4217803"/>
            <a:ext cx="1237957" cy="65432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3DCD1B87-D82A-46B0-A614-370137BEA47C}"/>
              </a:ext>
            </a:extLst>
          </p:cNvPr>
          <p:cNvSpPr/>
          <p:nvPr/>
        </p:nvSpPr>
        <p:spPr>
          <a:xfrm rot="1407970">
            <a:off x="4591828" y="5182758"/>
            <a:ext cx="1237957" cy="65432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DEA6AC9B-5E7F-4D13-A36D-6E19EFB69ACC}"/>
              </a:ext>
            </a:extLst>
          </p:cNvPr>
          <p:cNvSpPr/>
          <p:nvPr/>
        </p:nvSpPr>
        <p:spPr>
          <a:xfrm rot="1407970">
            <a:off x="5197828" y="4846114"/>
            <a:ext cx="1237957" cy="654327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B624C26C-4FA5-4319-A41C-EE996ED0B484}"/>
              </a:ext>
            </a:extLst>
          </p:cNvPr>
          <p:cNvSpPr/>
          <p:nvPr/>
        </p:nvSpPr>
        <p:spPr>
          <a:xfrm rot="3494565">
            <a:off x="2110960" y="5118037"/>
            <a:ext cx="1237957" cy="948638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FD0D90A-B4AB-4A06-82D6-6B44CFB5E384}"/>
              </a:ext>
            </a:extLst>
          </p:cNvPr>
          <p:cNvSpPr/>
          <p:nvPr/>
        </p:nvSpPr>
        <p:spPr>
          <a:xfrm>
            <a:off x="8726750" y="1449540"/>
            <a:ext cx="1481795" cy="56943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Khối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cầu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21CC5D1D-578F-4589-AD3E-3899FBD40CD3}"/>
              </a:ext>
            </a:extLst>
          </p:cNvPr>
          <p:cNvSpPr/>
          <p:nvPr/>
        </p:nvSpPr>
        <p:spPr>
          <a:xfrm>
            <a:off x="996387" y="3429155"/>
            <a:ext cx="1481795" cy="56943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Khối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trụ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Picture 21" descr="Digit 120">
            <a:extLst>
              <a:ext uri="{FF2B5EF4-FFF2-40B4-BE49-F238E27FC236}">
                <a16:creationId xmlns:a16="http://schemas.microsoft.com/office/drawing/2014/main" id="{F13A7F69-2A85-4DC6-B727-FE99551813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53748" y="5408460"/>
            <a:ext cx="2316653" cy="1272729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51607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4" grpId="0" animBg="1"/>
      <p:bldP spid="4" grpId="1" animBg="1"/>
      <p:bldP spid="5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74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76484" y="2807460"/>
            <a:ext cx="3999737" cy="3999737"/>
          </a:xfrm>
          <a:prstGeom prst="rect">
            <a:avLst/>
          </a:prstGeom>
          <a:ln>
            <a:noFill/>
          </a:ln>
        </p:spPr>
      </p:pic>
      <p:pic>
        <p:nvPicPr>
          <p:cNvPr id="7" name="581c6ee138d9f">
            <a:hlinkClick r:id="" action="ppaction://media"/>
            <a:extLst>
              <a:ext uri="{FF2B5EF4-FFF2-40B4-BE49-F238E27FC236}">
                <a16:creationId xmlns:a16="http://schemas.microsoft.com/office/drawing/2014/main" id="{1D6055FF-8C49-406E-A62C-230215AF60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41322" y="297406"/>
            <a:ext cx="609600" cy="6096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/>
          <a:srcRect l="13548" t="19986" r="55968" b="17188"/>
          <a:stretch/>
        </p:blipFill>
        <p:spPr>
          <a:xfrm>
            <a:off x="9790235" y="4159002"/>
            <a:ext cx="2401765" cy="2782997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152F28D-03D3-4D6D-AC5E-DF195FFC531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3144" y="4857559"/>
            <a:ext cx="1495945" cy="56699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89681" y="2726274"/>
            <a:ext cx="1476972" cy="147697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617846" y="1685427"/>
            <a:ext cx="10780825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prstTxWarp prst="textChevron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0" cap="none" spc="50" normalizeH="0" baseline="0" noProof="0" dirty="0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THỢ SĂN HẠT DẺ</a:t>
            </a:r>
          </a:p>
        </p:txBody>
      </p:sp>
    </p:spTree>
    <p:extLst>
      <p:ext uri="{BB962C8B-B14F-4D97-AF65-F5344CB8AC3E}">
        <p14:creationId xmlns:p14="http://schemas.microsoft.com/office/powerpoint/2010/main" val="145941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766 -0.00579 L 0.83268 -0.0106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10" y="-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7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091" numSld="999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3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935980" y="-48871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3384038"/>
            <a:ext cx="3384258" cy="1422439"/>
          </a:xfrm>
          <a:prstGeom prst="rect">
            <a:avLst/>
          </a:prstGeom>
          <a:ln>
            <a:noFill/>
          </a:ln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0" cap="none" spc="50" normalizeH="0" baseline="0" noProof="0" dirty="0">
              <a:ln w="9525" cmpd="sng">
                <a:solidFill>
                  <a:prstClr val="black">
                    <a:lumMod val="85000"/>
                    <a:lumOff val="15000"/>
                  </a:prst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uLnTx/>
              <a:uFillTx/>
              <a:latin typeface="Calibri" panose="020F0502020204030204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Picture 22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3384038"/>
            <a:ext cx="3384258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3985437" y="2941753"/>
            <a:ext cx="1001611" cy="1531482"/>
            <a:chOff x="3985437" y="2941753"/>
            <a:chExt cx="1001611" cy="1531482"/>
          </a:xfrm>
        </p:grpSpPr>
        <p:pic>
          <p:nvPicPr>
            <p:cNvPr id="15" name="Picture 14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927576" y="3413762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9" action="ppaction://hlinksldjump"/>
            </p:cNvPr>
            <p:cNvSpPr txBox="1"/>
            <p:nvPr/>
          </p:nvSpPr>
          <p:spPr>
            <a:xfrm>
              <a:off x="4396412" y="2941753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897095" y="2964459"/>
            <a:ext cx="1001611" cy="1570159"/>
            <a:chOff x="6897095" y="2964459"/>
            <a:chExt cx="1001611" cy="1570159"/>
          </a:xfrm>
        </p:grpSpPr>
        <p:pic>
          <p:nvPicPr>
            <p:cNvPr id="26" name="Picture 25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839234" y="3475145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11" action="ppaction://hlinksldjump"/>
            </p:cNvPr>
            <p:cNvSpPr txBox="1"/>
            <p:nvPr/>
          </p:nvSpPr>
          <p:spPr>
            <a:xfrm>
              <a:off x="6986612" y="2964459"/>
              <a:ext cx="519694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</a:p>
          </p:txBody>
        </p:sp>
      </p:grpSp>
      <p:sp>
        <p:nvSpPr>
          <p:cNvPr id="31" name="TextBox 30">
            <a:hlinkClick r:id="rId9" action="ppaction://hlinksldjump"/>
          </p:cNvPr>
          <p:cNvSpPr txBox="1"/>
          <p:nvPr/>
        </p:nvSpPr>
        <p:spPr>
          <a:xfrm>
            <a:off x="2004407" y="3710536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935980" y="4683256"/>
            <a:ext cx="4298766" cy="1859147"/>
            <a:chOff x="935980" y="4683256"/>
            <a:chExt cx="4298766" cy="1859147"/>
          </a:xfrm>
        </p:grpSpPr>
        <p:pic>
          <p:nvPicPr>
            <p:cNvPr id="13" name="Picture 1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3901682" y="4683256"/>
              <a:ext cx="1333064" cy="1859147"/>
              <a:chOff x="3901682" y="4683256"/>
              <a:chExt cx="1333064" cy="1859147"/>
            </a:xfrm>
          </p:grpSpPr>
          <p:pic>
            <p:nvPicPr>
              <p:cNvPr id="25" name="Picture 24">
                <a:hlinkClick r:id="rId11" action="ppaction://hlinksldjump"/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824673" y="5132330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28" name="TextBox 27">
                <a:hlinkClick r:id="rId11" action="ppaction://hlinksldjump"/>
              </p:cNvPr>
              <p:cNvSpPr txBox="1"/>
              <p:nvPr/>
            </p:nvSpPr>
            <p:spPr>
              <a:xfrm>
                <a:off x="4475871" y="4683256"/>
                <a:ext cx="514885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</a:p>
            </p:txBody>
          </p:sp>
        </p:grpSp>
        <p:sp>
          <p:nvSpPr>
            <p:cNvPr id="32" name="TextBox 31">
              <a:hlinkClick r:id="rId11" action="ppaction://hlinksldjump"/>
            </p:cNvPr>
            <p:cNvSpPr txBox="1"/>
            <p:nvPr/>
          </p:nvSpPr>
          <p:spPr>
            <a:xfrm>
              <a:off x="2145174" y="5414141"/>
              <a:ext cx="75533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15</a:t>
              </a:r>
            </a:p>
          </p:txBody>
        </p:sp>
      </p:grpSp>
      <p:sp>
        <p:nvSpPr>
          <p:cNvPr id="33" name="TextBox 32">
            <a:hlinkClick r:id="rId11" action="ppaction://hlinksldjump"/>
          </p:cNvPr>
          <p:cNvSpPr txBox="1"/>
          <p:nvPr/>
        </p:nvSpPr>
        <p:spPr>
          <a:xfrm>
            <a:off x="8972547" y="3710536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595379" y="5098536"/>
            <a:ext cx="3384258" cy="1422439"/>
            <a:chOff x="7595379" y="5098536"/>
            <a:chExt cx="3384258" cy="1422439"/>
          </a:xfrm>
        </p:grpSpPr>
        <p:pic>
          <p:nvPicPr>
            <p:cNvPr id="24" name="Picture 23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5098536"/>
              <a:ext cx="3384258" cy="1422439"/>
            </a:xfrm>
            <a:prstGeom prst="rect">
              <a:avLst/>
            </a:prstGeom>
          </p:spPr>
        </p:pic>
        <p:sp>
          <p:nvSpPr>
            <p:cNvPr id="34" name="TextBox 33">
              <a:hlinkClick r:id="rId11" action="ppaction://hlinksldjump"/>
            </p:cNvPr>
            <p:cNvSpPr txBox="1"/>
            <p:nvPr/>
          </p:nvSpPr>
          <p:spPr>
            <a:xfrm>
              <a:off x="8972546" y="5414140"/>
              <a:ext cx="75533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25</a:t>
              </a:r>
            </a:p>
          </p:txBody>
        </p:sp>
      </p:grpSp>
      <p:pic>
        <p:nvPicPr>
          <p:cNvPr id="40" name="Am-thanh-lam-phep-bang-cay-dua-than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36600" y="-787986"/>
            <a:ext cx="609600" cy="609600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6780706" y="4686364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11" action="ppaction://hlinksldjump"/>
            </p:cNvPr>
            <p:cNvSpPr txBox="1"/>
            <p:nvPr/>
          </p:nvSpPr>
          <p:spPr>
            <a:xfrm>
              <a:off x="6971899" y="4686364"/>
              <a:ext cx="5806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</a:t>
              </a:r>
            </a:p>
          </p:txBody>
        </p:sp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id="{95EA29D3-4755-48FD-AC46-964EC0A1BC9F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6625" t="-52" r="51882" b="52"/>
          <a:stretch/>
        </p:blipFill>
        <p:spPr>
          <a:xfrm>
            <a:off x="4794876" y="227657"/>
            <a:ext cx="2505720" cy="206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690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  <p:bldLst>
      <p:bldP spid="31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Sai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mất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83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9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Đúng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17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4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935980" y="-50147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0" cap="none" spc="50" normalizeH="0" baseline="0" noProof="0" dirty="0">
              <a:ln w="9525" cmpd="sng">
                <a:solidFill>
                  <a:prstClr val="black">
                    <a:lumMod val="85000"/>
                    <a:lumOff val="15000"/>
                  </a:prst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uLnTx/>
              <a:uFillTx/>
              <a:latin typeface="Calibri" panose="020F0502020204030204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780706" y="4686364"/>
            <a:ext cx="4198931" cy="1866931"/>
            <a:chOff x="6780706" y="4686364"/>
            <a:chExt cx="4198931" cy="1866931"/>
          </a:xfrm>
        </p:grpSpPr>
        <p:pic>
          <p:nvPicPr>
            <p:cNvPr id="24" name="Picture 23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8" name="Group 37"/>
            <p:cNvGrpSpPr/>
            <p:nvPr/>
          </p:nvGrpSpPr>
          <p:grpSpPr>
            <a:xfrm>
              <a:off x="6780706" y="4686364"/>
              <a:ext cx="1333064" cy="1866931"/>
              <a:chOff x="6780706" y="4686364"/>
              <a:chExt cx="1333064" cy="1866931"/>
            </a:xfrm>
          </p:grpSpPr>
          <p:pic>
            <p:nvPicPr>
              <p:cNvPr id="27" name="Picture 26">
                <a:hlinkClick r:id="rId7" action="ppaction://hlinksldjump"/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649333" flipH="1">
                <a:off x="6703697" y="5143222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30" name="TextBox 29">
                <a:hlinkClick r:id="rId7" action="ppaction://hlinksldjump"/>
              </p:cNvPr>
              <p:cNvSpPr txBox="1"/>
              <p:nvPr/>
            </p:nvSpPr>
            <p:spPr>
              <a:xfrm>
                <a:off x="6971899" y="4686364"/>
                <a:ext cx="580608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</a:p>
            </p:txBody>
          </p:sp>
        </p:grpSp>
        <p:sp>
          <p:nvSpPr>
            <p:cNvPr id="31" name="TextBox 30">
              <a:hlinkClick r:id="rId7" action="ppaction://hlinksldjump"/>
            </p:cNvPr>
            <p:cNvSpPr txBox="1"/>
            <p:nvPr/>
          </p:nvSpPr>
          <p:spPr>
            <a:xfrm>
              <a:off x="8771147" y="5425033"/>
              <a:ext cx="957313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4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１０</a:t>
              </a:r>
              <a:endPara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935980" y="4683256"/>
            <a:ext cx="4298766" cy="1859147"/>
            <a:chOff x="935980" y="4683256"/>
            <a:chExt cx="4298766" cy="1859147"/>
          </a:xfrm>
        </p:grpSpPr>
        <p:pic>
          <p:nvPicPr>
            <p:cNvPr id="13" name="Picture 12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3901682" y="4683256"/>
              <a:ext cx="1333064" cy="1859147"/>
              <a:chOff x="3901682" y="4683256"/>
              <a:chExt cx="1333064" cy="1859147"/>
            </a:xfrm>
          </p:grpSpPr>
          <p:pic>
            <p:nvPicPr>
              <p:cNvPr id="25" name="Picture 24">
                <a:hlinkClick r:id="rId10" action="ppaction://hlinksldjump"/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824673" y="5132330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28" name="TextBox 27">
                <a:hlinkClick r:id="rId10" action="ppaction://hlinksldjump"/>
              </p:cNvPr>
              <p:cNvSpPr txBox="1"/>
              <p:nvPr/>
            </p:nvSpPr>
            <p:spPr>
              <a:xfrm>
                <a:off x="4475871" y="4683256"/>
                <a:ext cx="514885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</a:p>
            </p:txBody>
          </p:sp>
        </p:grpSp>
        <p:sp>
          <p:nvSpPr>
            <p:cNvPr id="32" name="TextBox 31">
              <a:hlinkClick r:id="rId10" action="ppaction://hlinksldjump"/>
            </p:cNvPr>
            <p:cNvSpPr txBox="1"/>
            <p:nvPr/>
          </p:nvSpPr>
          <p:spPr>
            <a:xfrm>
              <a:off x="2145174" y="5414141"/>
              <a:ext cx="57099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4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７</a:t>
              </a:r>
              <a:endPara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897095" y="2964459"/>
            <a:ext cx="4082542" cy="1842018"/>
            <a:chOff x="6897095" y="2964459"/>
            <a:chExt cx="4082542" cy="1842018"/>
          </a:xfrm>
        </p:grpSpPr>
        <p:pic>
          <p:nvPicPr>
            <p:cNvPr id="23" name="Picture 22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3384038"/>
              <a:ext cx="3384258" cy="1422439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897095" y="2964459"/>
              <a:ext cx="1001611" cy="1570159"/>
              <a:chOff x="6897095" y="2964459"/>
              <a:chExt cx="1001611" cy="1570159"/>
            </a:xfrm>
          </p:grpSpPr>
          <p:pic>
            <p:nvPicPr>
              <p:cNvPr id="26" name="Picture 25">
                <a:hlinkClick r:id="rId10" action="ppaction://hlinksldjump"/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649333" flipH="1">
                <a:off x="6839234" y="3475145"/>
                <a:ext cx="1117334" cy="1001611"/>
              </a:xfrm>
              <a:prstGeom prst="rect">
                <a:avLst/>
              </a:prstGeom>
            </p:spPr>
          </p:pic>
          <p:sp>
            <p:nvSpPr>
              <p:cNvPr id="29" name="TextBox 28">
                <a:hlinkClick r:id="rId10" action="ppaction://hlinksldjump"/>
              </p:cNvPr>
              <p:cNvSpPr txBox="1"/>
              <p:nvPr/>
            </p:nvSpPr>
            <p:spPr>
              <a:xfrm>
                <a:off x="6986612" y="2964459"/>
                <a:ext cx="519694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B</a:t>
                </a:r>
              </a:p>
            </p:txBody>
          </p:sp>
        </p:grpSp>
        <p:sp>
          <p:nvSpPr>
            <p:cNvPr id="33" name="TextBox 32">
              <a:hlinkClick r:id="rId10" action="ppaction://hlinksldjump"/>
            </p:cNvPr>
            <p:cNvSpPr txBox="1"/>
            <p:nvPr/>
          </p:nvSpPr>
          <p:spPr>
            <a:xfrm>
              <a:off x="8972547" y="3710536"/>
              <a:ext cx="57099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4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９</a:t>
              </a:r>
              <a:endPara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935980" y="2941753"/>
            <a:ext cx="4051068" cy="1864724"/>
            <a:chOff x="935980" y="2941753"/>
            <a:chExt cx="4051068" cy="1864724"/>
          </a:xfrm>
        </p:grpSpPr>
        <p:pic>
          <p:nvPicPr>
            <p:cNvPr id="5" name="Picture 4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3384038"/>
              <a:ext cx="3384258" cy="1422439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35" name="Group 34"/>
            <p:cNvGrpSpPr/>
            <p:nvPr/>
          </p:nvGrpSpPr>
          <p:grpSpPr>
            <a:xfrm>
              <a:off x="3985437" y="2941753"/>
              <a:ext cx="1001611" cy="1531482"/>
              <a:chOff x="3985437" y="2941753"/>
              <a:chExt cx="1001611" cy="1531482"/>
            </a:xfrm>
          </p:grpSpPr>
          <p:pic>
            <p:nvPicPr>
              <p:cNvPr id="15" name="Picture 14">
                <a:hlinkClick r:id="rId10" action="ppaction://hlinksldjump"/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ackgroundRemoval t="1594" b="100000" l="1786" r="98929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927576" y="3413762"/>
                <a:ext cx="1117334" cy="1001611"/>
              </a:xfrm>
              <a:prstGeom prst="rect">
                <a:avLst/>
              </a:prstGeom>
            </p:spPr>
          </p:pic>
          <p:sp>
            <p:nvSpPr>
              <p:cNvPr id="8" name="TextBox 7">
                <a:hlinkClick r:id="rId10" action="ppaction://hlinksldjump"/>
              </p:cNvPr>
              <p:cNvSpPr txBox="1"/>
              <p:nvPr/>
            </p:nvSpPr>
            <p:spPr>
              <a:xfrm>
                <a:off x="4396412" y="2941753"/>
                <a:ext cx="561372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</a:t>
                </a:r>
              </a:p>
            </p:txBody>
          </p:sp>
        </p:grpSp>
        <p:sp>
          <p:nvSpPr>
            <p:cNvPr id="34" name="TextBox 33">
              <a:hlinkClick r:id="rId10" action="ppaction://hlinksldjump"/>
            </p:cNvPr>
            <p:cNvSpPr txBox="1"/>
            <p:nvPr/>
          </p:nvSpPr>
          <p:spPr>
            <a:xfrm>
              <a:off x="2145173" y="3710536"/>
              <a:ext cx="57099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4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８</a:t>
              </a:r>
              <a:endPara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60367B7B-A5A2-4F63-A87A-6805D3D9DAE8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4365" t="-2444" r="775" b="2444"/>
          <a:stretch/>
        </p:blipFill>
        <p:spPr>
          <a:xfrm>
            <a:off x="4532293" y="-173011"/>
            <a:ext cx="3178214" cy="2481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247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Sai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mất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354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9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30123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Đúng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4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4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235</Words>
  <Application>Microsoft Office PowerPoint</Application>
  <PresentationFormat>Widescreen</PresentationFormat>
  <Paragraphs>83</Paragraphs>
  <Slides>24</Slides>
  <Notes>3</Notes>
  <HiddenSlides>0</HiddenSlides>
  <MMClips>19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24</vt:i4>
      </vt:variant>
    </vt:vector>
  </HeadingPairs>
  <TitlesOfParts>
    <vt:vector size="40" baseType="lpstr">
      <vt:lpstr>ＭＳ Ｐゴシック</vt:lpstr>
      <vt:lpstr>宋体</vt:lpstr>
      <vt:lpstr>Arial</vt:lpstr>
      <vt:lpstr>Arial-Rounded</vt:lpstr>
      <vt:lpstr>Calibri</vt:lpstr>
      <vt:lpstr>Calibri Light</vt:lpstr>
      <vt:lpstr>等线</vt:lpstr>
      <vt:lpstr>HP001 5 hàng</vt:lpstr>
      <vt:lpstr>iCiel Cadena</vt:lpstr>
      <vt:lpstr>Tahoma</vt:lpstr>
      <vt:lpstr>Utm AVO</vt:lpstr>
      <vt:lpstr>UTM Cookies</vt:lpstr>
      <vt:lpstr>2_Office Theme</vt:lpstr>
      <vt:lpstr>自定义设计方案</vt:lpstr>
      <vt:lpstr>第一PPT，www.1ppt.com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pc</cp:lastModifiedBy>
  <cp:revision>12</cp:revision>
  <dcterms:created xsi:type="dcterms:W3CDTF">2021-08-03T13:46:18Z</dcterms:created>
  <dcterms:modified xsi:type="dcterms:W3CDTF">2022-02-21T14:48:18Z</dcterms:modified>
</cp:coreProperties>
</file>