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5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8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9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31" r:id="rId3"/>
    <p:sldMasterId id="2147483761" r:id="rId4"/>
    <p:sldMasterId id="2147483827" r:id="rId5"/>
    <p:sldMasterId id="2147483851" r:id="rId6"/>
    <p:sldMasterId id="2147483859" r:id="rId7"/>
    <p:sldMasterId id="2147483873" r:id="rId8"/>
    <p:sldMasterId id="2147483895" r:id="rId9"/>
    <p:sldMasterId id="2147483899" r:id="rId10"/>
  </p:sldMasterIdLst>
  <p:notesMasterIdLst>
    <p:notesMasterId r:id="rId19"/>
  </p:notesMasterIdLst>
  <p:sldIdLst>
    <p:sldId id="3402" r:id="rId11"/>
    <p:sldId id="3401" r:id="rId12"/>
    <p:sldId id="3399" r:id="rId13"/>
    <p:sldId id="496" r:id="rId14"/>
    <p:sldId id="3397" r:id="rId15"/>
    <p:sldId id="265" r:id="rId16"/>
    <p:sldId id="300" r:id="rId17"/>
    <p:sldId id="51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17" autoAdjust="0"/>
    <p:restoredTop sz="94660"/>
  </p:normalViewPr>
  <p:slideViewPr>
    <p:cSldViewPr snapToGrid="0">
      <p:cViewPr varScale="1">
        <p:scale>
          <a:sx n="73" d="100"/>
          <a:sy n="73" d="100"/>
        </p:scale>
        <p:origin x="6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2/19/2022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268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747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C5C0A-0D26-4132-B61F-2E06C1498E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9187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5826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p:transition spd="med">
    <p:dissolv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1935"/>
      </p:ext>
    </p:extLst>
  </p:cSld>
  <p:clrMapOvr>
    <a:masterClrMapping/>
  </p:clrMapOvr>
  <p:transition spd="med">
    <p:dissolv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851986"/>
      </p:ext>
    </p:extLst>
  </p:cSld>
  <p:clrMapOvr>
    <a:masterClrMapping/>
  </p:clrMapOvr>
  <p:transition spd="med">
    <p:dissolv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6141047"/>
      </p:ext>
    </p:extLst>
  </p:cSld>
  <p:clrMapOvr>
    <a:masterClrMapping/>
  </p:clrMapOvr>
  <p:transition spd="med">
    <p:dissolv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532177"/>
      </p:ext>
    </p:extLst>
  </p:cSld>
  <p:clrMapOvr>
    <a:masterClrMapping/>
  </p:clrMapOvr>
  <p:transition spd="med">
    <p:dissolv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2402721"/>
      </p:ext>
    </p:extLst>
  </p:cSld>
  <p:clrMapOvr>
    <a:masterClrMapping/>
  </p:clrMapOvr>
  <p:transition spd="med">
    <p:dissolv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2931F4-194C-4DD9-9505-42FC048612E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2022/2/19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B2A2D-5054-49A2-BEE4-C9F6B6DAB1E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781235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" name="Google Shape;56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7" name="Google Shape;57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0781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p:transition spd="med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p:transition spd="med"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p:transition spd="med"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p:transition spd="med"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p:transition spd="med"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2/19/2022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2/19/2022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p:transition spd="med"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p:transition spd="med"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p:transition spd="med">
    <p:dissolv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p:transition spd="med">
    <p:dissolv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p:transition spd="med">
    <p:dissolv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p:transition spd="med">
    <p:dissolv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p:transition spd="med">
    <p:dissolv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p:transition spd="med">
    <p:dissolv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p:transition spd="med">
    <p:dissolv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p:transition spd="med">
    <p:dissolv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p:transition spd="med">
    <p:dissolv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p:transition spd="med">
    <p:dissolv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9E6307-B339-4BB6-917D-3C2347327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2072071-EDC3-4497-9CF5-D380D8263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0F51E2-6110-42B6-AD1C-2A061E70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FB077BF-E70D-46F2-806A-019D5E9D8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190F3DE-A7B7-4C33-862E-179405C3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2967976"/>
      </p:ext>
    </p:extLst>
  </p:cSld>
  <p:clrMapOvr>
    <a:masterClrMapping/>
  </p:clrMapOvr>
  <p:transition spd="med">
    <p:dissolv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EF77EB-7B1C-4797-B807-1B765A21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7EB334-C061-42FA-A5AE-07BFA3537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147535A-CA5C-4FEB-8741-595DAEBF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5168A3-DC42-4431-B2A4-33DDF8F94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8EB0B5-8941-4C75-B707-5940D44E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6838139"/>
      </p:ext>
    </p:extLst>
  </p:cSld>
  <p:clrMapOvr>
    <a:masterClrMapping/>
  </p:clrMapOvr>
  <p:transition spd="med">
    <p:dissolv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05127F-20D8-4068-878F-48890575B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B98F518-0D22-4132-8C68-ED1D54680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A1F2D2F-B897-46FD-A83C-A03ED06B7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E6671F4-D60B-47B4-BB35-3100C474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45399D-A2E8-4CAD-B3BB-26E911D8E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6752291"/>
      </p:ext>
    </p:extLst>
  </p:cSld>
  <p:clrMapOvr>
    <a:masterClrMapping/>
  </p:clrMapOvr>
  <p:transition spd="med">
    <p:dissolv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94A8BC-975A-4B24-8DA5-BFD4085B5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B4331B-1258-49A7-A448-BA619BD2C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832F10-E7A1-4918-9586-614F89310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6315400-E657-44A6-9431-0775D1338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94BE32A-A4EE-4002-9DA3-2E867BA7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905ECE8-9536-4F2A-A2C6-F24A7E3A8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2626258"/>
      </p:ext>
    </p:extLst>
  </p:cSld>
  <p:clrMapOvr>
    <a:masterClrMapping/>
  </p:clrMapOvr>
  <p:transition spd="med">
    <p:dissolv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728D4C-61C7-4860-85A6-A3F6A9C4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5DC5404-67DA-47BC-BDC7-CFE0371E0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DC7319B-9EFD-4F2B-AFB4-6F8FF9B70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BA08BC7-5813-4F8F-A400-9C517B3D3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2A17C35-FA6D-40CF-817E-CED56FC47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C908C43-40B8-47E0-BEE5-4D569B39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B9C5204-5B7E-43D5-BD5A-EE4E20494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9D37292-8C9A-410B-BA66-F18700020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9928331"/>
      </p:ext>
    </p:extLst>
  </p:cSld>
  <p:clrMapOvr>
    <a:masterClrMapping/>
  </p:clrMapOvr>
  <p:transition spd="med">
    <p:dissolv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D604C9-D928-41DE-A839-3EAEC1FAB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5DAC134-AFFB-4EBC-8577-3763C7715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5D0B644-513C-4606-84A6-087331DB5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F4FFAE-F259-4982-A5E1-51E87518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361251"/>
      </p:ext>
    </p:extLst>
  </p:cSld>
  <p:clrMapOvr>
    <a:masterClrMapping/>
  </p:clrMapOvr>
  <p:transition spd="med">
    <p:dissolv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B8FB671-D110-4C75-BC20-D71012F4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4D5A602-2A66-4B9D-AC99-DCA045FC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AFDC037-E85D-4B1C-AAF2-707E2003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362344"/>
      </p:ext>
    </p:extLst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68E56B-88A9-4A63-AA39-EEC66F4B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AD1967-9EA4-49D8-B47A-A4928B9B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B30B7C7-9F69-405B-A724-A56FFE8CF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5A3FB0E-9CF1-484B-B4E7-EDED727E8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0058464-C1D5-4E69-91AB-FEEADBE5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FD4698F-D47F-464C-8A82-581E076C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728793"/>
      </p:ext>
    </p:extLst>
  </p:cSld>
  <p:clrMapOvr>
    <a:masterClrMapping/>
  </p:clrMapOvr>
  <p:transition spd="med">
    <p:dissolv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ACE7E5-5001-424A-AA19-22C73E29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37281FE-6EDA-43D6-9015-553BF16ED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30C39A6-BBC0-4016-B558-EF17FDE349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C7275C6-0447-48E4-871A-D2274E6D9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EAF0A44-B67C-432B-AF7A-A261D75E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54500BC-68D8-47FB-87BF-3CAD99BFF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010120"/>
      </p:ext>
    </p:extLst>
  </p:cSld>
  <p:clrMapOvr>
    <a:masterClrMapping/>
  </p:clrMapOvr>
  <p:transition spd="med">
    <p:dissolv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DF56CA-60B2-41D2-9BC1-9F491180B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D036413-0D1F-49C6-ABC3-E88B00AA9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90967AC-5B2E-4CE5-B02B-28F41E91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7432D6-B28E-4415-90A8-1491910D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D1B169-DE41-4C59-B264-6376E14F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214425"/>
      </p:ext>
    </p:extLst>
  </p:cSld>
  <p:clrMapOvr>
    <a:masterClrMapping/>
  </p:clrMapOvr>
  <p:transition spd="med">
    <p:dissolv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F2B3E7E-5BF0-4A59-8E75-85A611782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8194D29-58BB-4975-B376-EF1A5BC29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808C711-39DA-4EF0-8F62-5B958554A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34A974-65FE-4464-B01A-02E8F7EF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120632-8296-4676-AD40-600AE63B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2328219"/>
      </p:ext>
    </p:extLst>
  </p:cSld>
  <p:clrMapOvr>
    <a:masterClrMapping/>
  </p:clrMapOvr>
  <p:transition spd="med">
    <p:dissolv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5629098"/>
      </p:ext>
    </p:extLst>
  </p:cSld>
  <p:clrMapOvr>
    <a:masterClrMapping/>
  </p:clrMapOvr>
  <p:transition spd="med">
    <p:dissolv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A404991-DC8B-44E9-97DB-783310D506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25B1FBD-A72F-4401-8221-9042861C1EB0}"/>
              </a:ext>
            </a:extLst>
          </p:cNvPr>
          <p:cNvSpPr/>
          <p:nvPr userDrawn="1"/>
        </p:nvSpPr>
        <p:spPr>
          <a:xfrm>
            <a:off x="192910" y="196770"/>
            <a:ext cx="11806177" cy="6464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F73B100-4B5E-4F9E-8674-58E9344AFC50}"/>
              </a:ext>
            </a:extLst>
          </p:cNvPr>
          <p:cNvSpPr/>
          <p:nvPr userDrawn="1"/>
        </p:nvSpPr>
        <p:spPr>
          <a:xfrm>
            <a:off x="360742" y="344346"/>
            <a:ext cx="11470511" cy="6169306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10125"/>
      </p:ext>
    </p:extLst>
  </p:cSld>
  <p:clrMapOvr>
    <a:masterClrMapping/>
  </p:clrMapOvr>
  <p:transition spd="med">
    <p:dissolv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4013772"/>
      </p:ext>
    </p:extLst>
  </p:cSld>
  <p:clrMapOvr>
    <a:masterClrMapping/>
  </p:clrMapOvr>
  <p:transition spd="med">
    <p:dissolv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7574443"/>
      </p:ext>
    </p:extLst>
  </p:cSld>
  <p:clrMapOvr>
    <a:masterClrMapping/>
  </p:clrMapOvr>
  <p:transition spd="med">
    <p:dissolv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2"/>
          <p:cNvSpPr txBox="1"/>
          <p:nvPr userDrawn="1"/>
        </p:nvSpPr>
        <p:spPr>
          <a:xfrm>
            <a:off x="353484" y="342796"/>
            <a:ext cx="1521524" cy="35898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zh-CN" altLang="en-US" sz="1733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年度工作概述</a:t>
            </a:r>
          </a:p>
        </p:txBody>
      </p:sp>
      <p:sp>
        <p:nvSpPr>
          <p:cNvPr id="4" name="文本框 33"/>
          <p:cNvSpPr txBox="1"/>
          <p:nvPr userDrawn="1"/>
        </p:nvSpPr>
        <p:spPr>
          <a:xfrm>
            <a:off x="353485" y="619994"/>
            <a:ext cx="1899833" cy="27697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Annual work summary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342796"/>
            <a:ext cx="213784" cy="556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anchor="ctr"/>
          <a:lstStyle/>
          <a:p>
            <a:pPr algn="ctr" defTabSz="914096">
              <a:defRPr/>
            </a:pPr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  <a:pPr>
                <a:defRPr/>
              </a:pPr>
              <a:t>2022/2/19</a:t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0622764"/>
      </p:ext>
    </p:extLst>
  </p:cSld>
  <p:clrMapOvr>
    <a:masterClrMapping/>
  </p:clrMapOvr>
  <p:transition spd="med">
    <p:dissolv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563679"/>
      </p:ext>
    </p:extLst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p:transition spd="med"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p:transition spd="med">
    <p:dissolv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p:transition spd="med">
    <p:dissolv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p:transition spd="med">
    <p:dissolv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p:transition spd="med">
    <p:dissolv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p:transition spd="med">
    <p:dissolv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p:transition spd="med">
    <p:dissolv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p:transition spd="med">
    <p:dissolv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p:transition spd="med">
    <p:dissolv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p:transition spd="med">
    <p:dissolv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p:transition spd="med">
    <p:dissolv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p:transition spd="med">
    <p:dissolv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p:transition spd="med">
    <p:dissolv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p:transition spd="med">
    <p:dissolv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p:transition spd="med">
    <p:dissolv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p:transition spd="med">
    <p:dissolv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p:transition spd="med">
    <p:dissolv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p:transition spd="med">
    <p:dissolv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p:transition spd="med">
    <p:dissolv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p:transition spd="med">
    <p:dissolv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p:transition spd="med">
    <p:dissolv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p:transition spd="med">
    <p:dissolv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p:transition spd="med">
    <p:dissolv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818A2A-893A-4C16-A8E0-E72037513C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8CBCCE0-2CC1-4047-8176-9A3A8D8958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A9C105B-CD1A-4A78-B45D-34F81E6AA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FE523F-8926-4B6B-8D41-1B83EAAF2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1E42499-61AB-49F3-B461-00914A8E7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5994428"/>
      </p:ext>
    </p:extLst>
  </p:cSld>
  <p:clrMapOvr>
    <a:masterClrMapping/>
  </p:clrMapOvr>
  <p:transition spd="med">
    <p:dissolv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250B69D-E236-4F2F-9CF0-7D7ECB2EA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35DC152-1957-4A19-BCB0-C496DCCB5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2AFCBCC-BCCF-4988-99B4-413E06613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0944232"/>
      </p:ext>
    </p:extLst>
  </p:cSld>
  <p:clrMapOvr>
    <a:masterClrMapping/>
  </p:clrMapOvr>
  <p:transition spd="med">
    <p:dissolv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2350801"/>
      </p:ext>
    </p:extLst>
  </p:cSld>
  <p:clrMapOvr>
    <a:masterClrMapping/>
  </p:clrMapOvr>
  <p:transition spd="med">
    <p:dissolv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551594"/>
      </p:ext>
    </p:extLst>
  </p:cSld>
  <p:clrMapOvr>
    <a:masterClrMapping/>
  </p:clrMapOvr>
  <p:transition spd="med">
    <p:dissolv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474238"/>
      </p:ext>
    </p:extLst>
  </p:cSld>
  <p:clrMapOvr>
    <a:masterClrMapping/>
  </p:clrMapOvr>
  <p:transition spd="med">
    <p:dissolv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79384"/>
      </p:ext>
    </p:extLst>
  </p:cSld>
  <p:clrMapOvr>
    <a:masterClrMapping/>
  </p:clrMapOvr>
  <p:transition spd="med">
    <p:dissolv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45050"/>
      </p:ext>
    </p:extLst>
  </p:cSld>
  <p:clrMapOvr>
    <a:masterClrMapping/>
  </p:clrMapOvr>
  <p:transition spd="med">
    <p:dissolv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878425"/>
      </p:ext>
    </p:extLst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p:transition spd="med">
    <p:dissolv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106510"/>
      </p:ext>
    </p:extLst>
  </p:cSld>
  <p:clrMapOvr>
    <a:masterClrMapping/>
  </p:clrMapOvr>
  <p:transition spd="med">
    <p:dissolv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984798"/>
      </p:ext>
    </p:extLst>
  </p:cSld>
  <p:clrMapOvr>
    <a:masterClrMapping/>
  </p:clrMapOvr>
  <p:transition spd="med">
    <p:dissolv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860522"/>
      </p:ext>
    </p:extLst>
  </p:cSld>
  <p:clrMapOvr>
    <a:masterClrMapping/>
  </p:clrMapOvr>
  <p:transition spd="med">
    <p:dissolv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247353"/>
      </p:ext>
    </p:extLst>
  </p:cSld>
  <p:clrMapOvr>
    <a:masterClrMapping/>
  </p:clrMapOvr>
  <p:transition spd="med">
    <p:dissolv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95555"/>
      </p:ext>
    </p:extLst>
  </p:cSld>
  <p:clrMapOvr>
    <a:masterClrMapping/>
  </p:clrMapOvr>
  <p:transition spd="med">
    <p:dissolv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15211"/>
      </p:ext>
    </p:extLst>
  </p:cSld>
  <p:clrMapOvr>
    <a:masterClrMapping/>
  </p:clrMapOvr>
  <p:transition spd="med">
    <p:dissolv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73682"/>
      </p:ext>
    </p:extLst>
  </p:cSld>
  <p:clrMapOvr>
    <a:masterClrMapping/>
  </p:clrMapOvr>
  <p:transition spd="med">
    <p:dissolv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878194"/>
      </p:ext>
    </p:extLst>
  </p:cSld>
  <p:clrMapOvr>
    <a:masterClrMapping/>
  </p:clrMapOvr>
  <p:transition spd="med">
    <p:dissolv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701922"/>
      </p:ext>
    </p:extLst>
  </p:cSld>
  <p:clrMapOvr>
    <a:masterClrMapping/>
  </p:clrMapOvr>
  <p:transition spd="med">
    <p:dissolv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07456"/>
      </p:ext>
    </p:extLst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2/19/2022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p:transition spd="med">
    <p:dissolv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551879"/>
      </p:ext>
    </p:extLst>
  </p:cSld>
  <p:clrMapOvr>
    <a:masterClrMapping/>
  </p:clrMapOvr>
  <p:transition spd="med">
    <p:dissolv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5206773"/>
      </p:ext>
    </p:extLst>
  </p:cSld>
  <p:clrMapOvr>
    <a:masterClrMapping/>
  </p:clrMapOvr>
  <p:transition spd="med">
    <p:dissolv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303669"/>
      </p:ext>
    </p:extLst>
  </p:cSld>
  <p:clrMapOvr>
    <a:masterClrMapping/>
  </p:clrMapOvr>
  <p:transition spd="med">
    <p:dissolv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464803"/>
      </p:ext>
    </p:extLst>
  </p:cSld>
  <p:clrMapOvr>
    <a:masterClrMapping/>
  </p:clrMapOvr>
  <p:transition spd="med">
    <p:dissolv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12523"/>
      </p:ext>
    </p:extLst>
  </p:cSld>
  <p:clrMapOvr>
    <a:masterClrMapping/>
  </p:clrMapOvr>
  <p:transition spd="med">
    <p:dissolv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9957899"/>
      </p:ext>
    </p:extLst>
  </p:cSld>
  <p:clrMapOvr>
    <a:masterClrMapping/>
  </p:clrMapOvr>
  <p:transition spd="med">
    <p:dissolv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465223"/>
      </p:ext>
    </p:extLst>
  </p:cSld>
  <p:clrMapOvr>
    <a:masterClrMapping/>
  </p:clrMapOvr>
  <p:transition spd="med">
    <p:dissolv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37566"/>
      </p:ext>
    </p:extLst>
  </p:cSld>
  <p:clrMapOvr>
    <a:masterClrMapping/>
  </p:clrMapOvr>
  <p:transition spd="med">
    <p:dissolv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696846"/>
      </p:ext>
    </p:extLst>
  </p:cSld>
  <p:clrMapOvr>
    <a:masterClrMapping/>
  </p:clrMapOvr>
  <p:transition spd="med">
    <p:dissolv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950252"/>
      </p:ext>
    </p:extLst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theme" Target="../theme/theme10.xml"/><Relationship Id="rId5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41.jpe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5" Type="http://schemas.openxmlformats.org/officeDocument/2006/relationships/image" Target="../media/image4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5" Type="http://schemas.openxmlformats.org/officeDocument/2006/relationships/image" Target="../media/image43.jpg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image" Target="../media/image41.jpeg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2/19/2022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3285CA-3D3B-499B-A815-2AD862AD223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2022/2/19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130D7C-B902-4C8A-813F-8FDDF456C4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PPT</a:t>
            </a: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148714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F7264FB-0618-4E18-959B-77CB113B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6F56141-EDC8-4561-B210-A15B1651A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2B7860-1501-44BF-BDA2-4ECAC48F4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456EF-EDA7-466D-90A9-97D47B7037CB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21586E5-F721-4A39-860D-941C9E93E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3DB4B5-A198-4FFC-8349-20B0234F0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3098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4290C14-100E-46C7-9AC0-C7114E79C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3112AAE-55C5-4135-B689-6C95749C4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0602591-AA23-489E-8931-23E4EC1118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C1D54-5805-4D40-B801-1A331E8BC5DA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F242E47-99D2-42FF-8784-4927BFE005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2920818-F7F4-4740-A700-853441E3B4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DA00C37-2CE3-43AB-BEE6-7DF7BAFCC9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55967" y="-2678035"/>
            <a:ext cx="6880067" cy="1219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43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8" r:id="rId3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34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</p:sldLayoutIdLst>
  <p:transition spd="med">
    <p:dissolve/>
  </p:transition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86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2022/2/19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2158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5.xml"/><Relationship Id="rId4" Type="http://schemas.openxmlformats.org/officeDocument/2006/relationships/image" Target="../media/image46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9.xml"/><Relationship Id="rId6" Type="http://schemas.openxmlformats.org/officeDocument/2006/relationships/image" Target="../media/image49.png"/><Relationship Id="rId5" Type="http://schemas.openxmlformats.org/officeDocument/2006/relationships/image" Target="../media/image44.png"/><Relationship Id="rId10" Type="http://schemas.openxmlformats.org/officeDocument/2006/relationships/image" Target="../media/image53.png"/><Relationship Id="rId4" Type="http://schemas.openxmlformats.org/officeDocument/2006/relationships/image" Target="../media/image48.png"/><Relationship Id="rId9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60.png"/><Relationship Id="rId5" Type="http://schemas.microsoft.com/office/2007/relationships/hdphoto" Target="../media/hdphoto1.wdp"/><Relationship Id="rId4" Type="http://schemas.openxmlformats.org/officeDocument/2006/relationships/image" Target="../media/image5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5" Type="http://schemas.microsoft.com/office/2007/relationships/hdphoto" Target="../media/hdphoto3.wdp"/><Relationship Id="rId4" Type="http://schemas.openxmlformats.org/officeDocument/2006/relationships/image" Target="../media/image6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8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64.png"/><Relationship Id="rId2" Type="http://schemas.openxmlformats.org/officeDocument/2006/relationships/slideLayout" Target="../slideLayouts/slideLayout74.xml"/><Relationship Id="rId1" Type="http://schemas.openxmlformats.org/officeDocument/2006/relationships/tags" Target="../tags/tag5.xml"/><Relationship Id="rId6" Type="http://schemas.openxmlformats.org/officeDocument/2006/relationships/image" Target="../media/image58.png"/><Relationship Id="rId5" Type="http://schemas.microsoft.com/office/2007/relationships/hdphoto" Target="../media/hdphoto5.wdp"/><Relationship Id="rId4" Type="http://schemas.openxmlformats.org/officeDocument/2006/relationships/image" Target="../media/image6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-45157"/>
            <a:ext cx="12192000" cy="69031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2EA0FF1-8662-4520-8E15-E31B25AD6A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1"/>
            <a:ext cx="1375874" cy="917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12B0D91-D3E6-47F1-BB65-0662B3B81134}"/>
              </a:ext>
            </a:extLst>
          </p:cNvPr>
          <p:cNvSpPr txBox="1"/>
          <p:nvPr/>
        </p:nvSpPr>
        <p:spPr>
          <a:xfrm>
            <a:off x="3556577" y="720396"/>
            <a:ext cx="5047636" cy="286232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Ứng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dụng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CNTT: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Bài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1: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Classkick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Nối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Bài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2: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Classkick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lang="en-US" sz="3000" dirty="0" smtClean="0">
                <a:solidFill>
                  <a:prstClr val="black"/>
                </a:solidFill>
                <a:latin typeface="Arial"/>
              </a:rPr>
              <a:t>(</a:t>
            </a:r>
            <a:r>
              <a:rPr lang="en-US" sz="3000" dirty="0" err="1" smtClean="0">
                <a:solidFill>
                  <a:prstClr val="black"/>
                </a:solidFill>
                <a:latin typeface="Arial"/>
              </a:rPr>
              <a:t>Khoanh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Bài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3: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Classkick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điền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Bài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4: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Classkick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</a:t>
            </a:r>
            <a:r>
              <a:rPr lang="en-US" sz="3000" noProof="0" dirty="0" err="1" smtClean="0">
                <a:solidFill>
                  <a:prstClr val="black"/>
                </a:solidFill>
                <a:latin typeface="Arial"/>
              </a:rPr>
              <a:t>Khoanh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858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61" y="4285397"/>
            <a:ext cx="11818861" cy="238835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101" y="935666"/>
            <a:ext cx="8272979" cy="317358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881" y="395786"/>
            <a:ext cx="9935813" cy="1302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321" y="2872861"/>
            <a:ext cx="7195481" cy="3419904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3453671" y="1391257"/>
            <a:ext cx="496023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方正静蕾简体" panose="02000000000000000000" pitchFamily="2" charset="-122"/>
                <a:cs typeface="+mn-cs"/>
              </a:rPr>
              <a:t>Tiết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方正静蕾简体" panose="02000000000000000000" pitchFamily="2" charset="-122"/>
                <a:cs typeface="+mn-cs"/>
              </a:rPr>
              <a:t>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6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方正静蕾简体" panose="02000000000000000000" pitchFamily="2" charset="-122"/>
              </a:rPr>
              <a:t>Luyện</a:t>
            </a:r>
            <a:r>
              <a:rPr lang="en-US" altLang="zh-CN" sz="6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方正静蕾简体" panose="02000000000000000000" pitchFamily="2" charset="-122"/>
              </a:rPr>
              <a:t> </a:t>
            </a:r>
            <a:r>
              <a:rPr lang="en-US" altLang="zh-CN" sz="66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方正静蕾简体" panose="02000000000000000000" pitchFamily="2" charset="-122"/>
              </a:rPr>
              <a:t>tập</a:t>
            </a:r>
            <a:endParaRPr kumimoji="0" lang="zh-CN" altLang="en-US" sz="66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方正静蕾简体" panose="02000000000000000000" pitchFamily="2" charset="-122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9B79B4-3295-46E0-A410-553163F41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339" y="495873"/>
            <a:ext cx="2237784" cy="863493"/>
          </a:xfrm>
          <a:prstGeom prst="rect">
            <a:avLst/>
          </a:prstGeom>
          <a:noFill/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2B34F01C-F874-409B-854A-8A8CCFAF9BE6}"/>
              </a:ext>
            </a:extLst>
          </p:cNvPr>
          <p:cNvSpPr/>
          <p:nvPr/>
        </p:nvSpPr>
        <p:spPr>
          <a:xfrm>
            <a:off x="1757061" y="1467950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4E1DB8-8CE5-495B-8A7E-48186F027624}"/>
              </a:ext>
            </a:extLst>
          </p:cNvPr>
          <p:cNvSpPr txBox="1"/>
          <p:nvPr/>
        </p:nvSpPr>
        <p:spPr>
          <a:xfrm>
            <a:off x="2194383" y="1467950"/>
            <a:ext cx="4293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2400" dirty="0"/>
              <a:t>Mỗi đồ vật có dạng khối nào?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DB42FC2-8430-4B5A-8D05-E928384B31D9}"/>
              </a:ext>
            </a:extLst>
          </p:cNvPr>
          <p:cNvGrpSpPr/>
          <p:nvPr/>
        </p:nvGrpSpPr>
        <p:grpSpPr>
          <a:xfrm>
            <a:off x="1407959" y="2126840"/>
            <a:ext cx="9853354" cy="1602047"/>
            <a:chOff x="864305" y="1059378"/>
            <a:chExt cx="9853354" cy="1602047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154979D-DBA8-4B91-9033-DDBDF10589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r="86385"/>
            <a:stretch/>
          </p:blipFill>
          <p:spPr>
            <a:xfrm>
              <a:off x="864305" y="1059378"/>
              <a:ext cx="1330255" cy="1602047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BAE42BE-6DD2-471E-A9DE-86A22851AF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29228" r="57157"/>
            <a:stretch/>
          </p:blipFill>
          <p:spPr>
            <a:xfrm>
              <a:off x="2194560" y="1059378"/>
              <a:ext cx="1330255" cy="1602047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7710F7A2-F801-4B18-99B4-0E69CBF631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58168" r="28217"/>
            <a:stretch/>
          </p:blipFill>
          <p:spPr>
            <a:xfrm>
              <a:off x="3376776" y="1059378"/>
              <a:ext cx="1330255" cy="1602047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9D81791A-E9C6-4FBD-AAA8-00A07C6EAF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86076" r="309"/>
            <a:stretch/>
          </p:blipFill>
          <p:spPr>
            <a:xfrm>
              <a:off x="4735513" y="1059378"/>
              <a:ext cx="1330255" cy="1602047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C60ACDD1-7247-427F-9476-9B97C379FA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605" r="83324" b="11008"/>
            <a:stretch/>
          </p:blipFill>
          <p:spPr>
            <a:xfrm>
              <a:off x="5943599" y="1059378"/>
              <a:ext cx="1443545" cy="1602047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6B959FB-08B0-4D79-8AF9-EE9DBC68F5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39045" t="-1352" r="39432" b="12360"/>
            <a:stretch/>
          </p:blipFill>
          <p:spPr>
            <a:xfrm>
              <a:off x="7151685" y="1059378"/>
              <a:ext cx="1933321" cy="1602047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16D6B58A-946D-48B1-BB23-97DF145CBF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78614" t="1812" r="-137" b="9196"/>
            <a:stretch/>
          </p:blipFill>
          <p:spPr>
            <a:xfrm>
              <a:off x="8784338" y="1059378"/>
              <a:ext cx="1933321" cy="1602047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55E582B-0D35-4716-ADCE-69F9905AC699}"/>
              </a:ext>
            </a:extLst>
          </p:cNvPr>
          <p:cNvGrpSpPr/>
          <p:nvPr/>
        </p:nvGrpSpPr>
        <p:grpSpPr>
          <a:xfrm>
            <a:off x="1407959" y="5117312"/>
            <a:ext cx="9745095" cy="606860"/>
            <a:chOff x="1051336" y="3088561"/>
            <a:chExt cx="9745095" cy="606860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B7FA79D1-42C5-4EE5-A49D-D2AD64304CB9}"/>
                </a:ext>
              </a:extLst>
            </p:cNvPr>
            <p:cNvSpPr/>
            <p:nvPr/>
          </p:nvSpPr>
          <p:spPr>
            <a:xfrm>
              <a:off x="1051336" y="3088561"/>
              <a:ext cx="1720066" cy="606860"/>
            </a:xfrm>
            <a:prstGeom prst="roundRect">
              <a:avLst>
                <a:gd name="adj" fmla="val 31183"/>
              </a:avLst>
            </a:prstGeom>
            <a:solidFill>
              <a:srgbClr val="FACAC8"/>
            </a:solidFill>
            <a:ln>
              <a:solidFill>
                <a:srgbClr val="FACAC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vi-VN" sz="2400" dirty="0">
                  <a:solidFill>
                    <a:sysClr val="windowText" lastClr="000000"/>
                  </a:solidFill>
                </a:rPr>
                <a:t>Khối cầu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14C3F273-165A-47B9-A64D-7827E03D351B}"/>
                </a:ext>
              </a:extLst>
            </p:cNvPr>
            <p:cNvSpPr/>
            <p:nvPr/>
          </p:nvSpPr>
          <p:spPr>
            <a:xfrm>
              <a:off x="2911281" y="3088561"/>
              <a:ext cx="2770184" cy="606860"/>
            </a:xfrm>
            <a:prstGeom prst="roundRect">
              <a:avLst>
                <a:gd name="adj" fmla="val 31183"/>
              </a:avLst>
            </a:prstGeom>
            <a:solidFill>
              <a:srgbClr val="FACAC8"/>
            </a:solidFill>
            <a:ln>
              <a:solidFill>
                <a:srgbClr val="FACAC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vi-VN" sz="2400">
                  <a:solidFill>
                    <a:sysClr val="windowText" lastClr="000000"/>
                  </a:solidFill>
                </a:rPr>
                <a:t>Khối lập phương</a:t>
              </a:r>
              <a:endParaRPr lang="vi-VN" sz="24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3E240164-CB56-475F-9908-A66BC9383169}"/>
                </a:ext>
              </a:extLst>
            </p:cNvPr>
            <p:cNvSpPr/>
            <p:nvPr/>
          </p:nvSpPr>
          <p:spPr>
            <a:xfrm>
              <a:off x="5855314" y="3088561"/>
              <a:ext cx="1720066" cy="606860"/>
            </a:xfrm>
            <a:prstGeom prst="roundRect">
              <a:avLst>
                <a:gd name="adj" fmla="val 31183"/>
              </a:avLst>
            </a:prstGeom>
            <a:solidFill>
              <a:srgbClr val="FACAC8"/>
            </a:solidFill>
            <a:ln>
              <a:solidFill>
                <a:srgbClr val="FACAC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vi-VN" sz="2400" dirty="0">
                  <a:solidFill>
                    <a:sysClr val="windowText" lastClr="000000"/>
                  </a:solidFill>
                </a:rPr>
                <a:t>Khối trụ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EA765E13-8FDB-45EA-B9E5-05DA1EDDCC59}"/>
                </a:ext>
              </a:extLst>
            </p:cNvPr>
            <p:cNvSpPr/>
            <p:nvPr/>
          </p:nvSpPr>
          <p:spPr>
            <a:xfrm>
              <a:off x="7749229" y="3088561"/>
              <a:ext cx="3047202" cy="606860"/>
            </a:xfrm>
            <a:prstGeom prst="roundRect">
              <a:avLst>
                <a:gd name="adj" fmla="val 31183"/>
              </a:avLst>
            </a:prstGeom>
            <a:solidFill>
              <a:srgbClr val="FACAC8"/>
            </a:solidFill>
            <a:ln>
              <a:solidFill>
                <a:srgbClr val="FACAC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vi-VN" sz="2400">
                  <a:solidFill>
                    <a:sysClr val="windowText" lastClr="000000"/>
                  </a:solidFill>
                </a:rPr>
                <a:t>Khối hộp chữ nhật</a:t>
              </a:r>
              <a:endParaRPr lang="vi-VN" sz="2400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BBADD18-D8BD-477F-AB6A-B64021A4E774}"/>
              </a:ext>
            </a:extLst>
          </p:cNvPr>
          <p:cNvSpPr/>
          <p:nvPr/>
        </p:nvSpPr>
        <p:spPr>
          <a:xfrm>
            <a:off x="3283467" y="3368209"/>
            <a:ext cx="1223125" cy="1749103"/>
          </a:xfrm>
          <a:custGeom>
            <a:avLst/>
            <a:gdLst>
              <a:gd name="connsiteX0" fmla="*/ 22833 w 1217453"/>
              <a:gd name="connsiteY0" fmla="*/ 0 h 811162"/>
              <a:gd name="connsiteX1" fmla="*/ 111324 w 1217453"/>
              <a:gd name="connsiteY1" fmla="*/ 353962 h 811162"/>
              <a:gd name="connsiteX2" fmla="*/ 892988 w 1217453"/>
              <a:gd name="connsiteY2" fmla="*/ 471949 h 811162"/>
              <a:gd name="connsiteX3" fmla="*/ 1217453 w 1217453"/>
              <a:gd name="connsiteY3" fmla="*/ 811162 h 811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7453" h="811162">
                <a:moveTo>
                  <a:pt x="22833" y="0"/>
                </a:moveTo>
                <a:cubicBezTo>
                  <a:pt x="-5435" y="137652"/>
                  <a:pt x="-33702" y="275304"/>
                  <a:pt x="111324" y="353962"/>
                </a:cubicBezTo>
                <a:cubicBezTo>
                  <a:pt x="256350" y="432620"/>
                  <a:pt x="708633" y="395749"/>
                  <a:pt x="892988" y="471949"/>
                </a:cubicBezTo>
                <a:cubicBezTo>
                  <a:pt x="1077343" y="548149"/>
                  <a:pt x="1147398" y="679655"/>
                  <a:pt x="1217453" y="811162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vi-VN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7E67E84-18A5-4EF6-A2AA-0D2AE079CA2F}"/>
              </a:ext>
            </a:extLst>
          </p:cNvPr>
          <p:cNvCxnSpPr>
            <a:cxnSpLocks/>
            <a:endCxn id="17" idx="0"/>
          </p:cNvCxnSpPr>
          <p:nvPr/>
        </p:nvCxnSpPr>
        <p:spPr>
          <a:xfrm>
            <a:off x="2263012" y="3368209"/>
            <a:ext cx="7366441" cy="174910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6F65094-8B1D-4AE3-A1E5-3411831FAA72}"/>
              </a:ext>
            </a:extLst>
          </p:cNvPr>
          <p:cNvCxnSpPr>
            <a:cxnSpLocks/>
            <a:endCxn id="16" idx="0"/>
          </p:cNvCxnSpPr>
          <p:nvPr/>
        </p:nvCxnSpPr>
        <p:spPr>
          <a:xfrm>
            <a:off x="4789320" y="3596061"/>
            <a:ext cx="2282650" cy="152125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BE43835-8D5C-4BFA-B004-28A7A14D36DD}"/>
              </a:ext>
            </a:extLst>
          </p:cNvPr>
          <p:cNvCxnSpPr>
            <a:cxnSpLocks/>
            <a:endCxn id="14" idx="0"/>
          </p:cNvCxnSpPr>
          <p:nvPr/>
        </p:nvCxnSpPr>
        <p:spPr>
          <a:xfrm flipH="1">
            <a:off x="2267992" y="3170984"/>
            <a:ext cx="3384173" cy="194632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69F0CBB-163A-4D10-B558-A9355C2459A7}"/>
              </a:ext>
            </a:extLst>
          </p:cNvPr>
          <p:cNvCxnSpPr>
            <a:cxnSpLocks/>
          </p:cNvCxnSpPr>
          <p:nvPr/>
        </p:nvCxnSpPr>
        <p:spPr>
          <a:xfrm flipH="1">
            <a:off x="2860965" y="3373926"/>
            <a:ext cx="4395496" cy="174338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1EEDAAD-3DED-4FB7-8C5B-6F2ADAF3A6FD}"/>
              </a:ext>
            </a:extLst>
          </p:cNvPr>
          <p:cNvCxnSpPr>
            <a:cxnSpLocks/>
            <a:endCxn id="17" idx="0"/>
          </p:cNvCxnSpPr>
          <p:nvPr/>
        </p:nvCxnSpPr>
        <p:spPr>
          <a:xfrm>
            <a:off x="8676266" y="3368209"/>
            <a:ext cx="953187" cy="174910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0986FB7-1901-4127-87BF-DE9B12A98FCE}"/>
              </a:ext>
            </a:extLst>
          </p:cNvPr>
          <p:cNvCxnSpPr>
            <a:cxnSpLocks/>
            <a:endCxn id="16" idx="0"/>
          </p:cNvCxnSpPr>
          <p:nvPr/>
        </p:nvCxnSpPr>
        <p:spPr>
          <a:xfrm flipH="1">
            <a:off x="7071970" y="3596061"/>
            <a:ext cx="3102736" cy="152125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06413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662424" y="710712"/>
            <a:ext cx="11487363" cy="8199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83" tIns="43341" rIns="86683" bIns="4334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3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20F0502020204030204"/>
              <a:cs typeface="+mn-ea"/>
              <a:sym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381D61-6FA0-410F-B2A7-D2FB9C8F80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266" y="537481"/>
            <a:ext cx="2237784" cy="863493"/>
          </a:xfrm>
          <a:prstGeom prst="rect">
            <a:avLst/>
          </a:prstGeom>
          <a:noFill/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D4761E5A-A192-4A00-93C4-FC7AFC4CB43C}"/>
              </a:ext>
            </a:extLst>
          </p:cNvPr>
          <p:cNvSpPr/>
          <p:nvPr/>
        </p:nvSpPr>
        <p:spPr>
          <a:xfrm>
            <a:off x="2678394" y="730546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02A1C9DF-0318-4DC7-96C2-B7AF7EBABE6C}"/>
              </a:ext>
            </a:extLst>
          </p:cNvPr>
          <p:cNvSpPr txBox="1"/>
          <p:nvPr/>
        </p:nvSpPr>
        <p:spPr>
          <a:xfrm>
            <a:off x="3115717" y="625172"/>
            <a:ext cx="88237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2800" dirty="0"/>
              <a:t>Quan sát tranh rồi chỉ ra hình có dạng khối trụ, hình có dạng khối cầu.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9C587C-563D-4FDC-AB18-36C98A014D7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6948" y="1498609"/>
            <a:ext cx="8886986" cy="480165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8DE60A31-CCE9-47CC-8B0C-DA72DC9D8A6C}"/>
              </a:ext>
            </a:extLst>
          </p:cNvPr>
          <p:cNvSpPr/>
          <p:nvPr/>
        </p:nvSpPr>
        <p:spPr>
          <a:xfrm>
            <a:off x="5284680" y="3629208"/>
            <a:ext cx="777399" cy="682918"/>
          </a:xfrm>
          <a:prstGeom prst="ellipse">
            <a:avLst/>
          </a:prstGeom>
          <a:noFill/>
          <a:ln w="57150">
            <a:solidFill>
              <a:srgbClr val="FF66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vi-VN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EAD40C9-920C-4028-80F4-C6E8388D3C21}"/>
              </a:ext>
            </a:extLst>
          </p:cNvPr>
          <p:cNvSpPr/>
          <p:nvPr/>
        </p:nvSpPr>
        <p:spPr>
          <a:xfrm rot="20884519">
            <a:off x="4525900" y="3933200"/>
            <a:ext cx="2896310" cy="1322437"/>
          </a:xfrm>
          <a:prstGeom prst="ellipse">
            <a:avLst/>
          </a:prstGeom>
          <a:noFill/>
          <a:ln w="57150">
            <a:solidFill>
              <a:srgbClr val="FF66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vi-VN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6A125FF-5BA9-4642-B265-F0E069FDDE2B}"/>
              </a:ext>
            </a:extLst>
          </p:cNvPr>
          <p:cNvSpPr/>
          <p:nvPr/>
        </p:nvSpPr>
        <p:spPr>
          <a:xfrm rot="20664734">
            <a:off x="3648078" y="1643018"/>
            <a:ext cx="1881640" cy="1848375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vi-VN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FC27CA1-C9E5-4855-B2C9-6498D9BD66E9}"/>
              </a:ext>
            </a:extLst>
          </p:cNvPr>
          <p:cNvSpPr/>
          <p:nvPr/>
        </p:nvSpPr>
        <p:spPr>
          <a:xfrm rot="20664734">
            <a:off x="5690668" y="2740775"/>
            <a:ext cx="742822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vi-VN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C9D03C3-EB23-4114-BA8C-C2C1A665604D}"/>
              </a:ext>
            </a:extLst>
          </p:cNvPr>
          <p:cNvSpPr/>
          <p:nvPr/>
        </p:nvSpPr>
        <p:spPr>
          <a:xfrm rot="1407970">
            <a:off x="3010765" y="4646820"/>
            <a:ext cx="984457" cy="937174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vi-VN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F645446-1AEF-41E8-8E63-A431D5263EF3}"/>
              </a:ext>
            </a:extLst>
          </p:cNvPr>
          <p:cNvSpPr/>
          <p:nvPr/>
        </p:nvSpPr>
        <p:spPr>
          <a:xfrm rot="1407970">
            <a:off x="7951184" y="4191599"/>
            <a:ext cx="1801482" cy="1855652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vi-VN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A886034-8ADA-4E8C-837E-268A0AA430B8}"/>
              </a:ext>
            </a:extLst>
          </p:cNvPr>
          <p:cNvSpPr/>
          <p:nvPr/>
        </p:nvSpPr>
        <p:spPr>
          <a:xfrm rot="3494565">
            <a:off x="1850713" y="2661813"/>
            <a:ext cx="1824926" cy="169420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vi-VN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CCCF21A-AE3E-41A9-BC51-7682E14509B0}"/>
              </a:ext>
            </a:extLst>
          </p:cNvPr>
          <p:cNvSpPr/>
          <p:nvPr/>
        </p:nvSpPr>
        <p:spPr>
          <a:xfrm rot="1407970">
            <a:off x="4704757" y="4451305"/>
            <a:ext cx="584662" cy="62986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741173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75929F9-BCA6-4DF1-8CAF-595B5447A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3055" y="409666"/>
            <a:ext cx="2237784" cy="863493"/>
          </a:xfrm>
          <a:prstGeom prst="rect">
            <a:avLst/>
          </a:prstGeom>
          <a:noFill/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A13EEE0-FE9A-45DE-A40F-7A8872FA9D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2524"/>
          <a:stretch/>
        </p:blipFill>
        <p:spPr>
          <a:xfrm>
            <a:off x="2149524" y="1048071"/>
            <a:ext cx="7638757" cy="3465299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AD91B75-D5E4-4AB5-A3DC-9F37DCE2B624}"/>
              </a:ext>
            </a:extLst>
          </p:cNvPr>
          <p:cNvSpPr/>
          <p:nvPr/>
        </p:nvSpPr>
        <p:spPr>
          <a:xfrm>
            <a:off x="2840839" y="756662"/>
            <a:ext cx="437322" cy="437322"/>
          </a:xfrm>
          <a:prstGeom prst="ellipse">
            <a:avLst/>
          </a:prstGeom>
          <a:solidFill>
            <a:srgbClr val="7030A0"/>
          </a:solidFill>
          <a:ln w="12700" cap="flat" cmpd="sng" algn="ctr">
            <a:solidFill>
              <a:srgbClr val="7030A0"/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B61C4D29-F435-4FD6-AFE7-6F8FD82BFF9D}"/>
              </a:ext>
            </a:extLst>
          </p:cNvPr>
          <p:cNvSpPr txBox="1"/>
          <p:nvPr/>
        </p:nvSpPr>
        <p:spPr>
          <a:xfrm>
            <a:off x="3278161" y="756662"/>
            <a:ext cx="7796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 voi cần vận chuyển các khối gỗ hình như sau:</a:t>
            </a: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DEA2482A-1834-429E-A0C4-A9ACA0ECDF81}"/>
              </a:ext>
            </a:extLst>
          </p:cNvPr>
          <p:cNvSpPr txBox="1"/>
          <p:nvPr/>
        </p:nvSpPr>
        <p:spPr>
          <a:xfrm>
            <a:off x="912444" y="4609401"/>
            <a:ext cx="5389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a) Khối gỗ nặng nhất có dạng khối gì?</a:t>
            </a:r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15044AA3-561D-47CB-B208-2DD3389CF99C}"/>
              </a:ext>
            </a:extLst>
          </p:cNvPr>
          <p:cNvSpPr txBox="1"/>
          <p:nvPr/>
        </p:nvSpPr>
        <p:spPr>
          <a:xfrm>
            <a:off x="6199552" y="4606883"/>
            <a:ext cx="5389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 Khối hộp chữ nhật 64 kg.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Box 8">
            <a:extLst>
              <a:ext uri="{FF2B5EF4-FFF2-40B4-BE49-F238E27FC236}">
                <a16:creationId xmlns:a16="http://schemas.microsoft.com/office/drawing/2014/main" id="{0046F28D-B24B-46E1-8870-2CEB766E4046}"/>
              </a:ext>
            </a:extLst>
          </p:cNvPr>
          <p:cNvSpPr txBox="1"/>
          <p:nvPr/>
        </p:nvSpPr>
        <p:spPr>
          <a:xfrm>
            <a:off x="912443" y="5068548"/>
            <a:ext cx="101726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b) Bạn voi kéo một khối gỗ có dạng khối trụ và một khối gỗ có dạng khối lập phương. Hỏi bạn voi đã kéo bao nhiêu ki-lô-gam gỗ?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6594752-3D4A-4D8A-879D-162291A5F67E}"/>
              </a:ext>
            </a:extLst>
          </p:cNvPr>
          <p:cNvSpPr/>
          <p:nvPr/>
        </p:nvSpPr>
        <p:spPr>
          <a:xfrm>
            <a:off x="3884491" y="5889125"/>
            <a:ext cx="4153701" cy="523220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effectLst>
            <a:softEdge rad="63500"/>
          </a:effectLst>
        </p:spPr>
        <p:txBody>
          <a:bodyPr wrap="none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50 kg + 48 kg =               </a:t>
            </a: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37D4095C-EF6A-4351-AD02-2D8EA6F8B0AE}"/>
              </a:ext>
            </a:extLst>
          </p:cNvPr>
          <p:cNvSpPr txBox="1"/>
          <p:nvPr/>
        </p:nvSpPr>
        <p:spPr>
          <a:xfrm>
            <a:off x="6560831" y="5863558"/>
            <a:ext cx="1231427" cy="584775"/>
          </a:xfrm>
          <a:prstGeom prst="rect">
            <a:avLst/>
          </a:prstGeom>
          <a:solidFill>
            <a:sysClr val="window" lastClr="FFFFFF"/>
          </a:solidFill>
          <a:effectLst>
            <a:softEdge rad="63500"/>
          </a:effectLst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98 kg</a:t>
            </a:r>
          </a:p>
        </p:txBody>
      </p:sp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矩形 39">
            <a:extLst>
              <a:ext uri="{FF2B5EF4-FFF2-40B4-BE49-F238E27FC236}">
                <a16:creationId xmlns:a16="http://schemas.microsoft.com/office/drawing/2014/main" id="{9E63F35D-DB7C-4D78-8334-945D85AA5AFC}"/>
              </a:ext>
            </a:extLst>
          </p:cNvPr>
          <p:cNvSpPr/>
          <p:nvPr/>
        </p:nvSpPr>
        <p:spPr>
          <a:xfrm>
            <a:off x="0" y="242888"/>
            <a:ext cx="700088" cy="514350"/>
          </a:xfrm>
          <a:prstGeom prst="rect">
            <a:avLst/>
          </a:prstGeom>
          <a:solidFill>
            <a:srgbClr val="FFA7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仓耳羽辰体-谷力 W05" panose="02020400000000000000" pitchFamily="18" charset="-122"/>
              <a:ea typeface="仓耳羽辰体-谷力 W05" panose="02020400000000000000" pitchFamily="18" charset="-122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680450-C10D-457F-AC76-9993BC8CF9E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48051" y="1293759"/>
            <a:ext cx="7343775" cy="51339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E497EC2-2500-4BD0-8957-3CDF20E14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3752" y="430266"/>
            <a:ext cx="2237784" cy="863493"/>
          </a:xfrm>
          <a:prstGeom prst="rect">
            <a:avLst/>
          </a:prstGeom>
          <a:noFill/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03A96188-92F1-4B0A-B358-8B9C3193C47D}"/>
              </a:ext>
            </a:extLst>
          </p:cNvPr>
          <p:cNvSpPr/>
          <p:nvPr/>
        </p:nvSpPr>
        <p:spPr>
          <a:xfrm>
            <a:off x="3081536" y="777262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/>
              <a:t>4</a:t>
            </a:r>
            <a:endParaRPr lang="vi-VN" sz="3200" b="1" dirty="0"/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2A0915BF-B718-4524-9388-5C94A8A32051}"/>
              </a:ext>
            </a:extLst>
          </p:cNvPr>
          <p:cNvSpPr txBox="1"/>
          <p:nvPr/>
        </p:nvSpPr>
        <p:spPr>
          <a:xfrm>
            <a:off x="3518858" y="777262"/>
            <a:ext cx="7796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2400" dirty="0"/>
              <a:t>Bạn nào nói đúng?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74F3B34-80A8-4989-A578-A2F7791899EB}"/>
              </a:ext>
            </a:extLst>
          </p:cNvPr>
          <p:cNvGrpSpPr/>
          <p:nvPr/>
        </p:nvGrpSpPr>
        <p:grpSpPr>
          <a:xfrm>
            <a:off x="843753" y="1293759"/>
            <a:ext cx="3471000" cy="4989887"/>
            <a:chOff x="730153" y="1192305"/>
            <a:chExt cx="3471000" cy="4989887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04EABCC-2459-4836-B962-EE58AA331B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1394" r="79729"/>
            <a:stretch/>
          </p:blipFill>
          <p:spPr>
            <a:xfrm>
              <a:off x="730153" y="1192306"/>
              <a:ext cx="1765136" cy="2605972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FAFF047-CDA2-4B7A-BE6D-C407D4B8AA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41459" r="39664"/>
            <a:stretch/>
          </p:blipFill>
          <p:spPr>
            <a:xfrm>
              <a:off x="2436017" y="1978794"/>
              <a:ext cx="1765136" cy="2605972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BFF4E10-55D4-4CFD-A576-B61750E681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78261" r="2862"/>
            <a:stretch/>
          </p:blipFill>
          <p:spPr>
            <a:xfrm flipH="1">
              <a:off x="1202800" y="3576220"/>
              <a:ext cx="1765136" cy="2605972"/>
            </a:xfrm>
            <a:prstGeom prst="rect">
              <a:avLst/>
            </a:prstGeom>
          </p:spPr>
        </p:pic>
        <p:sp>
          <p:nvSpPr>
            <p:cNvPr id="13" name="TextBox 9">
              <a:extLst>
                <a:ext uri="{FF2B5EF4-FFF2-40B4-BE49-F238E27FC236}">
                  <a16:creationId xmlns:a16="http://schemas.microsoft.com/office/drawing/2014/main" id="{C79CDC78-CE83-4B98-9277-64966E0E5E70}"/>
                </a:ext>
              </a:extLst>
            </p:cNvPr>
            <p:cNvSpPr txBox="1"/>
            <p:nvPr/>
          </p:nvSpPr>
          <p:spPr>
            <a:xfrm>
              <a:off x="1202800" y="1192305"/>
              <a:ext cx="9220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vi-VN" sz="2400">
                  <a:solidFill>
                    <a:srgbClr val="0070C0"/>
                  </a:solidFill>
                </a:rPr>
                <a:t>Hùng</a:t>
              </a:r>
            </a:p>
          </p:txBody>
        </p:sp>
        <p:sp>
          <p:nvSpPr>
            <p:cNvPr id="14" name="TextBox 10">
              <a:extLst>
                <a:ext uri="{FF2B5EF4-FFF2-40B4-BE49-F238E27FC236}">
                  <a16:creationId xmlns:a16="http://schemas.microsoft.com/office/drawing/2014/main" id="{C1FF1DB4-E709-45B9-89BB-5E82ED0BEFFB}"/>
                </a:ext>
              </a:extLst>
            </p:cNvPr>
            <p:cNvSpPr txBox="1"/>
            <p:nvPr/>
          </p:nvSpPr>
          <p:spPr>
            <a:xfrm>
              <a:off x="2857561" y="1922598"/>
              <a:ext cx="9220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vi-VN" sz="2400" dirty="0">
                  <a:solidFill>
                    <a:srgbClr val="0070C0"/>
                  </a:solidFill>
                </a:rPr>
                <a:t>Dũng</a:t>
              </a:r>
            </a:p>
          </p:txBody>
        </p:sp>
        <p:sp>
          <p:nvSpPr>
            <p:cNvPr id="15" name="TextBox 11">
              <a:extLst>
                <a:ext uri="{FF2B5EF4-FFF2-40B4-BE49-F238E27FC236}">
                  <a16:creationId xmlns:a16="http://schemas.microsoft.com/office/drawing/2014/main" id="{4E1A6666-30CB-413E-B8D8-677EAE88A69A}"/>
                </a:ext>
              </a:extLst>
            </p:cNvPr>
            <p:cNvSpPr txBox="1"/>
            <p:nvPr/>
          </p:nvSpPr>
          <p:spPr>
            <a:xfrm>
              <a:off x="2396537" y="5258863"/>
              <a:ext cx="76815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vi-VN" sz="2400" dirty="0">
                  <a:solidFill>
                    <a:srgbClr val="0070C0"/>
                  </a:solidFill>
                </a:rPr>
                <a:t>Linh</a:t>
              </a:r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5E964E29-F69A-42D8-8F9E-B0D04DC38E74}"/>
              </a:ext>
            </a:extLst>
          </p:cNvPr>
          <p:cNvSpPr/>
          <p:nvPr/>
        </p:nvSpPr>
        <p:spPr>
          <a:xfrm>
            <a:off x="800173" y="1293759"/>
            <a:ext cx="1808715" cy="260597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vi-VN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2111452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818632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4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海量PPT模板www.58pic.com​​">
  <a:themeElements>
    <a:clrScheme name="自定义 1040">
      <a:dk1>
        <a:sysClr val="windowText" lastClr="000000"/>
      </a:dk1>
      <a:lt1>
        <a:sysClr val="window" lastClr="FFFFFF"/>
      </a:lt1>
      <a:dk2>
        <a:srgbClr val="5A6378"/>
      </a:dk2>
      <a:lt2>
        <a:srgbClr val="7F7F7F"/>
      </a:lt2>
      <a:accent1>
        <a:srgbClr val="59B776"/>
      </a:accent1>
      <a:accent2>
        <a:srgbClr val="59B776"/>
      </a:accent2>
      <a:accent3>
        <a:srgbClr val="59B776"/>
      </a:accent3>
      <a:accent4>
        <a:srgbClr val="59B776"/>
      </a:accent4>
      <a:accent5>
        <a:srgbClr val="59B776"/>
      </a:accent5>
      <a:accent6>
        <a:srgbClr val="59B776"/>
      </a:accent6>
      <a:hlink>
        <a:srgbClr val="168BBA"/>
      </a:hlink>
      <a:folHlink>
        <a:srgbClr val="680000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172</Words>
  <Application>Microsoft Office PowerPoint</Application>
  <PresentationFormat>Widescreen</PresentationFormat>
  <Paragraphs>33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8</vt:i4>
      </vt:variant>
    </vt:vector>
  </HeadingPairs>
  <TitlesOfParts>
    <vt:vector size="30" baseType="lpstr">
      <vt:lpstr>微软雅黑</vt:lpstr>
      <vt:lpstr>宋体</vt:lpstr>
      <vt:lpstr>Arial</vt:lpstr>
      <vt:lpstr>Arial-Rounded</vt:lpstr>
      <vt:lpstr>Calibri</vt:lpstr>
      <vt:lpstr>等线</vt:lpstr>
      <vt:lpstr>ITC Avant Garde Std Bk</vt:lpstr>
      <vt:lpstr>黑体</vt:lpstr>
      <vt:lpstr>Wingdings</vt:lpstr>
      <vt:lpstr>仓耳羽辰体-谷力 W05</vt:lpstr>
      <vt:lpstr>字魂59号-创粗黑</vt:lpstr>
      <vt:lpstr>方正静蕾简体</vt:lpstr>
      <vt:lpstr>Office Theme</vt:lpstr>
      <vt:lpstr>1_Office 主题</vt:lpstr>
      <vt:lpstr>千图网海量PPT模板www.58pic.com​​</vt:lpstr>
      <vt:lpstr>2_Office 主题</vt:lpstr>
      <vt:lpstr>https://www.freeppt7.com</vt:lpstr>
      <vt:lpstr>2_Office 主题​​</vt:lpstr>
      <vt:lpstr>1_Office Theme</vt:lpstr>
      <vt:lpstr>3_Office 主题</vt:lpstr>
      <vt:lpstr>3_Office 主题​​</vt:lpstr>
      <vt:lpstr>4_Office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48</cp:revision>
  <dcterms:created xsi:type="dcterms:W3CDTF">2021-07-20T01:55:21Z</dcterms:created>
  <dcterms:modified xsi:type="dcterms:W3CDTF">2022-02-19T14:37:26Z</dcterms:modified>
</cp:coreProperties>
</file>