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89" r:id="rId3"/>
    <p:sldMasterId id="2147483692" r:id="rId4"/>
  </p:sldMasterIdLst>
  <p:notesMasterIdLst>
    <p:notesMasterId r:id="rId16"/>
  </p:notesMasterIdLst>
  <p:handoutMasterIdLst>
    <p:handoutMasterId r:id="rId17"/>
  </p:handoutMasterIdLst>
  <p:sldIdLst>
    <p:sldId id="2007577114" r:id="rId5"/>
    <p:sldId id="2007577116" r:id="rId6"/>
    <p:sldId id="2007577109" r:id="rId7"/>
    <p:sldId id="2007577095" r:id="rId8"/>
    <p:sldId id="2007577096" r:id="rId9"/>
    <p:sldId id="2007577099" r:id="rId10"/>
    <p:sldId id="2007577110" r:id="rId11"/>
    <p:sldId id="2007577111" r:id="rId12"/>
    <p:sldId id="2007577112" r:id="rId13"/>
    <p:sldId id="2007577113" r:id="rId14"/>
    <p:sldId id="200757709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ABFF"/>
    <a:srgbClr val="DB93FF"/>
    <a:srgbClr val="CC66FF"/>
    <a:srgbClr val="00CC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88968" autoAdjust="0"/>
  </p:normalViewPr>
  <p:slideViewPr>
    <p:cSldViewPr snapToGrid="0">
      <p:cViewPr varScale="1">
        <p:scale>
          <a:sx n="65" d="100"/>
          <a:sy n="65" d="100"/>
        </p:scale>
        <p:origin x="93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CFA878-B618-4B38-93B9-AA47A0F274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A0C6BE-FECD-46F1-ADB3-715C6199A7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CA410-CD9D-4AF8-9A2E-8427E7CB6714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2547BF-7567-448E-954F-E00478A322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DFFE7E-E5E4-485C-BD06-388DA58709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9882D-54B9-471E-A101-F23B82F0E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66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066AF-5B26-4EDD-8FAD-595EFBF60D7E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5F507-1483-497D-B293-80E7E228D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289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70F956-FC7D-4434-9D9E-CC985997F4EF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72349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gi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6129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0926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="" xmlns:ask="http://schemas.microsoft.com/office/drawing/2018/sketchyshapes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6983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014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5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19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3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2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00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4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3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03240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09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171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18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7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17242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49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2022/2/28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43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6C7EF1-2138-41C6-8730-10D6E11882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FC09F9C-4D2D-4822-AA68-23E2F09723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7B02E1-6600-4516-8212-8E38AFE89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F0340C5-7E3A-4D5C-B2CA-166D21090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0C5C68-E650-4A3A-BC49-A01CB023D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图片 6" descr="图片包含 事情&#10;&#10;已生成极高可信度的说明">
            <a:extLst>
              <a:ext uri="{FF2B5EF4-FFF2-40B4-BE49-F238E27FC236}">
                <a16:creationId xmlns:a16="http://schemas.microsoft.com/office/drawing/2014/main" id="{0FB86466-89CD-4F69-84E4-5313C587DB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A51F90C-6016-44EB-A808-D33C407AC92F}"/>
              </a:ext>
            </a:extLst>
          </p:cNvPr>
          <p:cNvSpPr txBox="1"/>
          <p:nvPr userDrawn="1"/>
        </p:nvSpPr>
        <p:spPr>
          <a:xfrm>
            <a:off x="8906608" y="6596390"/>
            <a:ext cx="40972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70AD4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by: </a:t>
            </a:r>
            <a:r>
              <a:rPr lang="en-US" sz="1100" i="1" dirty="0" err="1">
                <a:solidFill>
                  <a:srgbClr val="70AD4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100" i="1" dirty="0">
                <a:solidFill>
                  <a:srgbClr val="70AD4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i="1" dirty="0" err="1">
                <a:solidFill>
                  <a:srgbClr val="70AD4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100" i="1" dirty="0">
                <a:solidFill>
                  <a:srgbClr val="70AD4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tranthao121004@gmail.com </a:t>
            </a:r>
          </a:p>
        </p:txBody>
      </p:sp>
    </p:spTree>
    <p:extLst>
      <p:ext uri="{BB962C8B-B14F-4D97-AF65-F5344CB8AC3E}">
        <p14:creationId xmlns:p14="http://schemas.microsoft.com/office/powerpoint/2010/main" val="311435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:blinds dir="vert"/>
      </p:transition>
    </mc:Choice>
    <mc:Fallback xmlns="" xmlns:a16="http://schemas.microsoft.com/office/drawing/2014/main" xmlns:a14="http://schemas.microsoft.com/office/drawing/2010/main">
      <p:transition spd="slow" advClick="0" advTm="5000">
        <p:blinds dir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AAE625-CCE1-44F6-895D-5AF7016B3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FA83C3F-BA58-4315-BFDF-E60BCC01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0B4E28-BD5D-4F3F-B69C-DBAEC1F2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C625689-122D-4A42-93C0-0286D12F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4B6780-D01C-4C9C-B42E-7A4F26B8D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10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:blinds dir="vert"/>
      </p:transition>
    </mc:Choice>
    <mc:Fallback xmlns="" xmlns:a16="http://schemas.microsoft.com/office/drawing/2014/main">
      <p:transition spd="slow" advClick="0" advTm="5000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148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C29D3C-433F-4A63-8FF5-36EE97F0E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8A0D82-1BDE-4956-BBE7-876EF4C9C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3A7D608-4FD4-4089-A182-A5B58F749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02FDCD-14CB-478B-AB8C-D7E3D4A39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7912418-15EB-4B02-B1ED-DF9966177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80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:blinds dir="vert"/>
      </p:transition>
    </mc:Choice>
    <mc:Fallback xmlns="" xmlns:a16="http://schemas.microsoft.com/office/drawing/2014/main">
      <p:transition spd="slow" advClick="0" advTm="5000">
        <p:blinds dir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903029-121E-4745-8C82-783089C8C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BF77133-A399-4B32-9027-6824172CEB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5C523C-3916-46C6-ABCB-8B86E01D65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42F8245-7E0D-4F5C-BBD9-5BB4B79A7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405755D-B8AB-449D-BBC4-48ACBBB51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CEEE41F-5F54-4C73-80D9-78344F9BA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48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:blinds dir="vert"/>
      </p:transition>
    </mc:Choice>
    <mc:Fallback xmlns="" xmlns:a16="http://schemas.microsoft.com/office/drawing/2014/main">
      <p:transition spd="slow" advClick="0" advTm="5000">
        <p:blinds dir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8325228" y="385937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29F8BAA-8A45-4805-B80A-07C8740E2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67A0A44-AB43-4C74-A603-D8119FB27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C131986-E042-4909-B443-8AD60B39F2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A9DF9E6-93A8-41DA-9AFE-F1AD163BAE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A105C94-063B-410A-9E78-B933C70542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32ED612-40B6-40D5-9AB6-A5756E735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F0CBC1E-B6EE-4097-952D-830B41F13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58DC997-89AA-47B6-AC9E-9DABE64D8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68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:blinds dir="vert"/>
      </p:transition>
    </mc:Choice>
    <mc:Fallback xmlns="" xmlns:a16="http://schemas.microsoft.com/office/drawing/2014/main">
      <p:transition spd="slow" advClick="0" advTm="5000">
        <p:blinds dir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1FA586-1609-48FE-8744-41F3E0012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E871FBC-BFBC-4554-93E0-667EBD3B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E473339-3CF2-40AF-A7A8-247F02DFD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B04E57B-F9FF-4C6E-BAB0-34397F82D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56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:blinds dir="vert"/>
      </p:transition>
    </mc:Choice>
    <mc:Fallback xmlns="" xmlns:a16="http://schemas.microsoft.com/office/drawing/2014/main">
      <p:transition spd="slow" advClick="0" advTm="5000">
        <p:blinds dir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12E0898-CC0E-4ABE-B003-4FEE96EA1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871EC42-DDD9-4E80-962A-12A36157D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D90195A-C088-4DD2-8AB6-D519D23F9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22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:blinds dir="vert"/>
      </p:transition>
    </mc:Choice>
    <mc:Fallback xmlns="" xmlns:a16="http://schemas.microsoft.com/office/drawing/2014/main">
      <p:transition spd="slow" advClick="0" advTm="5000">
        <p:blinds dir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16A4D5-F43F-400E-A3BA-C86437290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3176F08-C64D-4AE4-A92E-DCDB93255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E6893A0-6D7A-455F-A082-735E6D3BFA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EA7E056-9362-4F22-8D6D-10BDC1AF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66B34AC-86F1-4527-BC19-2D1D6946B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087EF4C-F50A-47A3-99CE-F21E902F3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51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:blinds dir="vert"/>
      </p:transition>
    </mc:Choice>
    <mc:Fallback xmlns="" xmlns:a16="http://schemas.microsoft.com/office/drawing/2014/main">
      <p:transition spd="slow" advClick="0" advTm="5000">
        <p:blinds dir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BC4ECF-4A3A-401C-B45E-6E90080F4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808DBD3-CE25-46F2-9048-9D52CF27A3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8123A1B-70F0-41D6-AD47-2C30B02C8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F92FBC-7EA5-4037-AA89-0B55AEB59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7014370-AECC-4117-9CA7-767F6D74C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AC8CD34-3386-4ABE-83B9-CA0B7FA26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90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:blinds dir="vert"/>
      </p:transition>
    </mc:Choice>
    <mc:Fallback xmlns="" xmlns:a16="http://schemas.microsoft.com/office/drawing/2014/main">
      <p:transition spd="slow" advClick="0" advTm="5000">
        <p:blinds dir="vert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B18831-B750-4360-8DD2-D2C4F0FDE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A87CC73-9300-42A2-B611-9A0DEE8ED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4BC5E6-9192-456B-BB7A-D6FCDC667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B14153-CF16-46D5-8523-7C66A7E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3756B3A-E31B-44BC-A357-73F5EDCEF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10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:blinds dir="vert"/>
      </p:transition>
    </mc:Choice>
    <mc:Fallback xmlns="" xmlns:a16="http://schemas.microsoft.com/office/drawing/2014/main">
      <p:transition spd="slow" advClick="0" advTm="5000">
        <p:blinds dir="vert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2899807-5192-4098-BAED-6D1B73B393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3B7437E-317E-4E72-BD0F-96424D7DEE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6BD8EA-D110-4D30-A546-FFE20E67E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A127AD-6044-4EBB-A42A-1074843A5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489A9E2-4B2F-4974-B7DA-3836DA791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99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:blinds dir="vert"/>
      </p:transition>
    </mc:Choice>
    <mc:Fallback xmlns="" xmlns:a16="http://schemas.microsoft.com/office/drawing/2014/main">
      <p:transition spd="slow" advClick="0" advTm="5000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2022/2/28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428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3650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5717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8334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158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2630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27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64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77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3B18FF4-15B0-4A0F-A408-29575D30A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AFFAF94-3EC8-417C-A78B-9C2E4C069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BF2CF7-FD2F-42F4-95D0-B1D7BD179D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C85BF49-3D7A-4F43-BA91-D003E0AEA55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2022/2/28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0F1565-20E8-4745-8FF2-10D53A944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D337385-E146-4D8D-9D11-BCA989E8FA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F23BD8DC-39EC-4016-A177-D6AECE15833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EDD37F-316C-4176-AABE-C7BFD7ADEBAF}"/>
              </a:ext>
            </a:extLst>
          </p:cNvPr>
          <p:cNvSpPr txBox="1"/>
          <p:nvPr userDrawn="1"/>
        </p:nvSpPr>
        <p:spPr>
          <a:xfrm>
            <a:off x="8906608" y="6596390"/>
            <a:ext cx="40972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70AD4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by: </a:t>
            </a:r>
            <a:r>
              <a:rPr lang="en-US" sz="1100" i="1" dirty="0" err="1">
                <a:solidFill>
                  <a:srgbClr val="70AD4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100" i="1" dirty="0">
                <a:solidFill>
                  <a:srgbClr val="70AD4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i="1" dirty="0" err="1">
                <a:solidFill>
                  <a:srgbClr val="70AD4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100" i="1" dirty="0">
                <a:solidFill>
                  <a:srgbClr val="70AD4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tranthao121004@gmail.com </a:t>
            </a:r>
          </a:p>
        </p:txBody>
      </p:sp>
    </p:spTree>
    <p:extLst>
      <p:ext uri="{BB962C8B-B14F-4D97-AF65-F5344CB8AC3E}">
        <p14:creationId xmlns:p14="http://schemas.microsoft.com/office/powerpoint/2010/main" val="2091030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:blinds dir="vert"/>
      </p:transition>
    </mc:Choice>
    <mc:Fallback xmlns="" xmlns:a16="http://schemas.microsoft.com/office/drawing/2014/main">
      <p:transition spd="slow" advClick="0" advTm="5000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3.jp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-45157"/>
            <a:ext cx="12192000" cy="69031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2EA0FF1-8662-4520-8E15-E31B25AD6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1"/>
            <a:ext cx="1375874" cy="917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12B0D91-D3E6-47F1-BB65-0662B3B81134}"/>
              </a:ext>
            </a:extLst>
          </p:cNvPr>
          <p:cNvSpPr txBox="1"/>
          <p:nvPr/>
        </p:nvSpPr>
        <p:spPr>
          <a:xfrm>
            <a:off x="3556577" y="720396"/>
            <a:ext cx="4447736" cy="517064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000" dirty="0" err="1">
                <a:solidFill>
                  <a:prstClr val="black"/>
                </a:solidFill>
              </a:rPr>
              <a:t>Ứng</a:t>
            </a:r>
            <a:r>
              <a:rPr lang="en-US" sz="3000" dirty="0">
                <a:solidFill>
                  <a:prstClr val="black"/>
                </a:solidFill>
              </a:rPr>
              <a:t> </a:t>
            </a:r>
            <a:r>
              <a:rPr lang="en-US" sz="3000" dirty="0" err="1">
                <a:solidFill>
                  <a:prstClr val="black"/>
                </a:solidFill>
              </a:rPr>
              <a:t>dụng</a:t>
            </a:r>
            <a:r>
              <a:rPr lang="en-US" sz="3000" dirty="0">
                <a:solidFill>
                  <a:prstClr val="black"/>
                </a:solidFill>
              </a:rPr>
              <a:t> </a:t>
            </a:r>
            <a:r>
              <a:rPr lang="en-US" sz="3000">
                <a:solidFill>
                  <a:prstClr val="black"/>
                </a:solidFill>
              </a:rPr>
              <a:t>CNTT</a:t>
            </a:r>
            <a:r>
              <a:rPr lang="en-US" sz="3000" smtClean="0">
                <a:solidFill>
                  <a:prstClr val="black"/>
                </a:solidFill>
              </a:rPr>
              <a:t>:</a:t>
            </a:r>
            <a:endParaRPr lang="vi-VN" sz="3000" smtClean="0">
              <a:solidFill>
                <a:prstClr val="black"/>
              </a:solidFill>
            </a:endParaRPr>
          </a:p>
          <a:p>
            <a:pPr>
              <a:defRPr/>
            </a:pPr>
            <a:r>
              <a:rPr lang="vi-VN" sz="3000">
                <a:solidFill>
                  <a:prstClr val="black"/>
                </a:solidFill>
              </a:rPr>
              <a:t>Quizizz khởi động</a:t>
            </a:r>
            <a:endParaRPr lang="en-US" sz="3000">
              <a:solidFill>
                <a:prstClr val="black"/>
              </a:solidFill>
            </a:endParaRPr>
          </a:p>
          <a:p>
            <a:pPr>
              <a:defRPr/>
            </a:pPr>
            <a:endParaRPr lang="vi-VN" sz="3000">
              <a:solidFill>
                <a:prstClr val="black"/>
              </a:solidFill>
            </a:endParaRPr>
          </a:p>
          <a:p>
            <a:pPr>
              <a:defRPr/>
            </a:pPr>
            <a:endParaRPr lang="en-US" sz="3000" dirty="0">
              <a:solidFill>
                <a:prstClr val="black"/>
              </a:solidFill>
            </a:endParaRPr>
          </a:p>
          <a:p>
            <a:pPr marL="285750" indent="-285750">
              <a:buFontTx/>
              <a:buChar char="-"/>
              <a:defRPr/>
            </a:pPr>
            <a:r>
              <a:rPr lang="en-US" sz="3000">
                <a:solidFill>
                  <a:prstClr val="black"/>
                </a:solidFill>
              </a:rPr>
              <a:t>Bài </a:t>
            </a:r>
            <a:r>
              <a:rPr lang="vi-VN" sz="3000" smtClean="0">
                <a:solidFill>
                  <a:prstClr val="black"/>
                </a:solidFill>
              </a:rPr>
              <a:t>1</a:t>
            </a:r>
            <a:r>
              <a:rPr lang="en-US" sz="3000" smtClean="0">
                <a:solidFill>
                  <a:prstClr val="black"/>
                </a:solidFill>
              </a:rPr>
              <a:t>: </a:t>
            </a:r>
            <a:r>
              <a:rPr lang="en-US" sz="3000" dirty="0" err="1">
                <a:solidFill>
                  <a:prstClr val="black"/>
                </a:solidFill>
              </a:rPr>
              <a:t>Classkick</a:t>
            </a:r>
            <a:r>
              <a:rPr lang="en-US" sz="3000" dirty="0">
                <a:solidFill>
                  <a:prstClr val="black"/>
                </a:solidFill>
              </a:rPr>
              <a:t> (</a:t>
            </a:r>
            <a:r>
              <a:rPr lang="en-US" sz="3000" dirty="0" err="1">
                <a:solidFill>
                  <a:prstClr val="black"/>
                </a:solidFill>
              </a:rPr>
              <a:t>điền</a:t>
            </a:r>
            <a:r>
              <a:rPr lang="en-US" sz="3000" dirty="0">
                <a:solidFill>
                  <a:prstClr val="black"/>
                </a:solidFill>
              </a:rPr>
              <a:t>)</a:t>
            </a:r>
          </a:p>
          <a:p>
            <a:pPr marL="285750" indent="-285750">
              <a:buFontTx/>
              <a:buChar char="-"/>
              <a:defRPr/>
            </a:pPr>
            <a:r>
              <a:rPr lang="en-US" sz="3000" err="1">
                <a:solidFill>
                  <a:prstClr val="black"/>
                </a:solidFill>
              </a:rPr>
              <a:t>Bài</a:t>
            </a:r>
            <a:r>
              <a:rPr lang="en-US" sz="3000">
                <a:solidFill>
                  <a:prstClr val="black"/>
                </a:solidFill>
              </a:rPr>
              <a:t> </a:t>
            </a:r>
            <a:r>
              <a:rPr lang="vi-VN" sz="3000" smtClean="0">
                <a:solidFill>
                  <a:prstClr val="black"/>
                </a:solidFill>
              </a:rPr>
              <a:t>2</a:t>
            </a:r>
            <a:r>
              <a:rPr lang="en-US" sz="3000" smtClean="0">
                <a:solidFill>
                  <a:prstClr val="black"/>
                </a:solidFill>
              </a:rPr>
              <a:t>: </a:t>
            </a:r>
            <a:r>
              <a:rPr lang="en-US" sz="3000" dirty="0" err="1">
                <a:solidFill>
                  <a:prstClr val="black"/>
                </a:solidFill>
              </a:rPr>
              <a:t>Classkick</a:t>
            </a:r>
            <a:r>
              <a:rPr lang="en-US" sz="3000" dirty="0">
                <a:solidFill>
                  <a:prstClr val="black"/>
                </a:solidFill>
              </a:rPr>
              <a:t> (</a:t>
            </a:r>
            <a:r>
              <a:rPr lang="en-US" sz="3000" err="1">
                <a:solidFill>
                  <a:prstClr val="black"/>
                </a:solidFill>
              </a:rPr>
              <a:t>điền</a:t>
            </a:r>
            <a:r>
              <a:rPr lang="en-US" sz="3000" smtClean="0">
                <a:solidFill>
                  <a:prstClr val="black"/>
                </a:solidFill>
              </a:rPr>
              <a:t>)</a:t>
            </a:r>
            <a:endParaRPr lang="vi-VN" sz="3000" smtClean="0">
              <a:solidFill>
                <a:prstClr val="black"/>
              </a:solidFill>
            </a:endParaRPr>
          </a:p>
          <a:p>
            <a:pPr marL="285750" indent="-285750">
              <a:buFontTx/>
              <a:buChar char="-"/>
              <a:defRPr/>
            </a:pPr>
            <a:r>
              <a:rPr lang="vi-VN" sz="3000" smtClean="0">
                <a:solidFill>
                  <a:prstClr val="black"/>
                </a:solidFill>
              </a:rPr>
              <a:t>Nghỉ giữa giờ.</a:t>
            </a:r>
          </a:p>
          <a:p>
            <a:pPr marL="285750" indent="-285750">
              <a:buFontTx/>
              <a:buChar char="-"/>
              <a:defRPr/>
            </a:pPr>
            <a:r>
              <a:rPr lang="en-US" sz="3000">
                <a:solidFill>
                  <a:prstClr val="black"/>
                </a:solidFill>
              </a:rPr>
              <a:t>Bài </a:t>
            </a:r>
            <a:r>
              <a:rPr lang="vi-VN" sz="3000" smtClean="0">
                <a:solidFill>
                  <a:prstClr val="black"/>
                </a:solidFill>
              </a:rPr>
              <a:t>3</a:t>
            </a:r>
            <a:r>
              <a:rPr lang="en-US" sz="3000" smtClean="0">
                <a:solidFill>
                  <a:prstClr val="black"/>
                </a:solidFill>
              </a:rPr>
              <a:t>: </a:t>
            </a:r>
            <a:r>
              <a:rPr lang="en-US" sz="3000">
                <a:solidFill>
                  <a:prstClr val="black"/>
                </a:solidFill>
              </a:rPr>
              <a:t>Classkick (điền)</a:t>
            </a:r>
          </a:p>
          <a:p>
            <a:pPr marL="285750" indent="-285750">
              <a:buFontTx/>
              <a:buChar char="-"/>
              <a:defRPr/>
            </a:pPr>
            <a:r>
              <a:rPr lang="en-US" sz="3000">
                <a:solidFill>
                  <a:prstClr val="black"/>
                </a:solidFill>
              </a:rPr>
              <a:t>Bài </a:t>
            </a:r>
            <a:r>
              <a:rPr lang="vi-VN" sz="3000" smtClean="0">
                <a:solidFill>
                  <a:prstClr val="black"/>
                </a:solidFill>
              </a:rPr>
              <a:t>4</a:t>
            </a:r>
            <a:r>
              <a:rPr lang="en-US" sz="3000" smtClean="0">
                <a:solidFill>
                  <a:prstClr val="black"/>
                </a:solidFill>
              </a:rPr>
              <a:t>: </a:t>
            </a:r>
            <a:r>
              <a:rPr lang="en-US" sz="3000">
                <a:solidFill>
                  <a:prstClr val="black"/>
                </a:solidFill>
              </a:rPr>
              <a:t>Classkick (điền</a:t>
            </a:r>
            <a:r>
              <a:rPr lang="en-US" sz="3000" smtClean="0">
                <a:solidFill>
                  <a:prstClr val="black"/>
                </a:solidFill>
              </a:rPr>
              <a:t>)</a:t>
            </a:r>
            <a:endParaRPr lang="vi-VN" sz="3000" smtClean="0">
              <a:solidFill>
                <a:prstClr val="black"/>
              </a:solidFill>
            </a:endParaRPr>
          </a:p>
          <a:p>
            <a:pPr marL="285750" indent="-285750">
              <a:buFontTx/>
              <a:buChar char="-"/>
              <a:defRPr/>
            </a:pPr>
            <a:endParaRPr lang="vi-VN" sz="3000">
              <a:solidFill>
                <a:prstClr val="black"/>
              </a:solidFill>
            </a:endParaRPr>
          </a:p>
          <a:p>
            <a:pPr marL="285750" indent="-285750">
              <a:buFontTx/>
              <a:buChar char="-"/>
              <a:defRPr/>
            </a:pPr>
            <a:endParaRPr lang="en-US" sz="3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45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D8DD8D6-6A52-4BFB-930A-589EFBB4258F}"/>
              </a:ext>
            </a:extLst>
          </p:cNvPr>
          <p:cNvSpPr/>
          <p:nvPr/>
        </p:nvSpPr>
        <p:spPr>
          <a:xfrm>
            <a:off x="1937328" y="455244"/>
            <a:ext cx="705394" cy="48332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BD555B9-2E32-48B5-87D7-705E5293462A}"/>
              </a:ext>
            </a:extLst>
          </p:cNvPr>
          <p:cNvSpPr/>
          <p:nvPr/>
        </p:nvSpPr>
        <p:spPr>
          <a:xfrm>
            <a:off x="1326126" y="400071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B45E3B-1D32-4951-A08A-CE06ABA4101C}"/>
              </a:ext>
            </a:extLst>
          </p:cNvPr>
          <p:cNvSpPr txBox="1"/>
          <p:nvPr/>
        </p:nvSpPr>
        <p:spPr>
          <a:xfrm>
            <a:off x="1877528" y="294689"/>
            <a:ext cx="1199182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 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842625-709A-4C6F-A445-C67256D9AE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6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948" y="1385332"/>
            <a:ext cx="5226244" cy="4644472"/>
          </a:xfrm>
          <a:prstGeom prst="roundRect">
            <a:avLst>
              <a:gd name="adj" fmla="val 24258"/>
            </a:avLst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9B9A7D-A297-4F70-B8CC-3F325D04D5A7}"/>
              </a:ext>
            </a:extLst>
          </p:cNvPr>
          <p:cNvSpPr txBox="1"/>
          <p:nvPr/>
        </p:nvSpPr>
        <p:spPr>
          <a:xfrm>
            <a:off x="1326126" y="1057980"/>
            <a:ext cx="5080237" cy="16858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2400" dirty="0"/>
              <a:t>Biết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x-none" sz="2400" dirty="0"/>
              <a:t>Một hộp nhỏ đựng 10 chiếc bánh.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x-none" sz="2400" dirty="0"/>
              <a:t>Một hộp to đựng 100 chiếc bánh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417B49C-9672-40A0-B537-FBE5F05F754F}"/>
              </a:ext>
            </a:extLst>
          </p:cNvPr>
          <p:cNvGrpSpPr/>
          <p:nvPr/>
        </p:nvGrpSpPr>
        <p:grpSpPr>
          <a:xfrm>
            <a:off x="1326126" y="2817963"/>
            <a:ext cx="4769874" cy="1685846"/>
            <a:chOff x="935467" y="2784913"/>
            <a:chExt cx="4769874" cy="168584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E10EA37-07DE-4E31-B591-B16847959392}"/>
                </a:ext>
              </a:extLst>
            </p:cNvPr>
            <p:cNvSpPr txBox="1"/>
            <p:nvPr/>
          </p:nvSpPr>
          <p:spPr>
            <a:xfrm>
              <a:off x="935467" y="2784913"/>
              <a:ext cx="4769874" cy="1685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x-none" sz="2400" dirty="0"/>
                <a:t>a) Hôm qua, Rô-bốt bán được 4 hộp to, tức là bán được         chiếc bánh.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62C0FFA8-4CAD-4DB2-A4F1-4F6E1754BA2F}"/>
                </a:ext>
              </a:extLst>
            </p:cNvPr>
            <p:cNvSpPr/>
            <p:nvPr/>
          </p:nvSpPr>
          <p:spPr>
            <a:xfrm>
              <a:off x="4326029" y="3336932"/>
              <a:ext cx="988518" cy="67517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C96194C-78E2-4AA5-9238-7E6E861BD290}"/>
              </a:ext>
            </a:extLst>
          </p:cNvPr>
          <p:cNvGrpSpPr/>
          <p:nvPr/>
        </p:nvGrpSpPr>
        <p:grpSpPr>
          <a:xfrm>
            <a:off x="1326126" y="4629142"/>
            <a:ext cx="4769874" cy="1685846"/>
            <a:chOff x="935467" y="2784913"/>
            <a:chExt cx="4769874" cy="168584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C8EB665-E0EB-4807-911F-1B91AAAA25CD}"/>
                </a:ext>
              </a:extLst>
            </p:cNvPr>
            <p:cNvSpPr txBox="1"/>
            <p:nvPr/>
          </p:nvSpPr>
          <p:spPr>
            <a:xfrm>
              <a:off x="935467" y="2784913"/>
              <a:ext cx="4769874" cy="1685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x-none" sz="2400" dirty="0"/>
                <a:t>b) Hôm nay, Rô-bốt bán được 8 hộp nhỏ, tức là bán được         chiếc bánh.</a:t>
              </a:r>
            </a:p>
          </p:txBody>
        </p:sp>
        <p:sp>
          <p:nvSpPr>
            <p:cNvPr id="12" name="Rounded Rectangle 12">
              <a:extLst>
                <a:ext uri="{FF2B5EF4-FFF2-40B4-BE49-F238E27FC236}">
                  <a16:creationId xmlns:a16="http://schemas.microsoft.com/office/drawing/2014/main" id="{454D1E0D-8200-4718-9186-44977B158021}"/>
                </a:ext>
              </a:extLst>
            </p:cNvPr>
            <p:cNvSpPr/>
            <p:nvPr/>
          </p:nvSpPr>
          <p:spPr>
            <a:xfrm>
              <a:off x="4583609" y="3336932"/>
              <a:ext cx="988518" cy="67517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8C1749BA-3227-4581-88C2-1E594F98FE7E}"/>
              </a:ext>
            </a:extLst>
          </p:cNvPr>
          <p:cNvSpPr/>
          <p:nvPr/>
        </p:nvSpPr>
        <p:spPr>
          <a:xfrm>
            <a:off x="4777174" y="3415179"/>
            <a:ext cx="8675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x-none" sz="3200" dirty="0">
                <a:solidFill>
                  <a:srgbClr val="FF0000"/>
                </a:solidFill>
              </a:rPr>
              <a:t>400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29C1F32-C188-458F-BA1C-FFA80CA8C8DB}"/>
              </a:ext>
            </a:extLst>
          </p:cNvPr>
          <p:cNvSpPr/>
          <p:nvPr/>
        </p:nvSpPr>
        <p:spPr>
          <a:xfrm>
            <a:off x="5148567" y="5226358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x-none" sz="3200" dirty="0">
                <a:solidFill>
                  <a:srgbClr val="FF0000"/>
                </a:solidFill>
              </a:rPr>
              <a:t>80</a:t>
            </a:r>
          </a:p>
        </p:txBody>
      </p:sp>
    </p:spTree>
    <p:extLst>
      <p:ext uri="{BB962C8B-B14F-4D97-AF65-F5344CB8AC3E}">
        <p14:creationId xmlns:p14="http://schemas.microsoft.com/office/powerpoint/2010/main" val="377174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uiExpand="1" build="p"/>
      <p:bldP spid="6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108" y="1830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A7052F-57EE-4025-9847-16EE610FAB80}"/>
              </a:ext>
            </a:extLst>
          </p:cNvPr>
          <p:cNvSpPr txBox="1"/>
          <p:nvPr/>
        </p:nvSpPr>
        <p:spPr>
          <a:xfrm>
            <a:off x="8942603" y="6581001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68241" y="513760"/>
            <a:ext cx="8233657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Thứ </a:t>
            </a: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ba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ngày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1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tháng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3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năm 2022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0393" y="1198447"/>
            <a:ext cx="1675838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Toán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68241" y="1853721"/>
            <a:ext cx="7978877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Bài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48: 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Đơn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vị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, 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chục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, 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trăm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, 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nghìn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( 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tiết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2)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150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126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2023C8-03CC-4ED0-830D-BF606451F86B}"/>
              </a:ext>
            </a:extLst>
          </p:cNvPr>
          <p:cNvSpPr txBox="1"/>
          <p:nvPr/>
        </p:nvSpPr>
        <p:spPr>
          <a:xfrm>
            <a:off x="1615469" y="3256553"/>
            <a:ext cx="8813492" cy="16426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BÀI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48: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Đơn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vị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,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chục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,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trăm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,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nghìn</a:t>
            </a:r>
            <a:endParaRPr lang="vi-VN" sz="4400" b="1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BC260D-FA70-43A2-A5AC-8FAC030EFAE9}"/>
              </a:ext>
            </a:extLst>
          </p:cNvPr>
          <p:cNvGrpSpPr/>
          <p:nvPr/>
        </p:nvGrpSpPr>
        <p:grpSpPr>
          <a:xfrm>
            <a:off x="1314892" y="894087"/>
            <a:ext cx="2163960" cy="1242752"/>
            <a:chOff x="1523997" y="0"/>
            <a:chExt cx="2190752" cy="10153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0A336D1-6EAB-4D88-B050-1A664761CDAA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id="{2CCECC4C-EFA0-4170-AF5B-8E735A0187EF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1600"/>
              </a:p>
            </p:txBody>
          </p:sp>
          <p:sp>
            <p:nvSpPr>
              <p:cNvPr id="7" name="Rectangle: Top Corners Rounded 6">
                <a:extLst>
                  <a:ext uri="{FF2B5EF4-FFF2-40B4-BE49-F238E27FC236}">
                    <a16:creationId xmlns:a16="http://schemas.microsoft.com/office/drawing/2014/main" id="{47C0B4B5-27EA-44D3-9621-0CB828F23E5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4D8ACC7-221E-48DD-83A2-16D3E6FF1490}"/>
                </a:ext>
              </a:extLst>
            </p:cNvPr>
            <p:cNvSpPr txBox="1"/>
            <p:nvPr/>
          </p:nvSpPr>
          <p:spPr>
            <a:xfrm>
              <a:off x="1523997" y="135240"/>
              <a:ext cx="1972089" cy="880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10</a:t>
              </a:r>
              <a:endParaRPr lang="vi-VN" sz="3200" dirty="0">
                <a:solidFill>
                  <a:schemeClr val="accent6">
                    <a:lumMod val="75000"/>
                  </a:schemeClr>
                </a:solidFill>
                <a:latin typeface="+mj-lt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9308AFA-8573-43EC-992F-FC51DD70C7E8}"/>
              </a:ext>
            </a:extLst>
          </p:cNvPr>
          <p:cNvSpPr txBox="1"/>
          <p:nvPr/>
        </p:nvSpPr>
        <p:spPr>
          <a:xfrm>
            <a:off x="3147238" y="1059621"/>
            <a:ext cx="7942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+mj-lt"/>
              </a:rPr>
              <a:t>CÁC SỐ TRONG PHẠM VI 1000</a:t>
            </a:r>
          </a:p>
        </p:txBody>
      </p:sp>
    </p:spTree>
    <p:extLst>
      <p:ext uri="{BB962C8B-B14F-4D97-AF65-F5344CB8AC3E}">
        <p14:creationId xmlns:p14="http://schemas.microsoft.com/office/powerpoint/2010/main" val="374427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6FC1E2-E192-4684-8AC0-52155A0925FB}"/>
              </a:ext>
            </a:extLst>
          </p:cNvPr>
          <p:cNvSpPr txBox="1"/>
          <p:nvPr/>
        </p:nvSpPr>
        <p:spPr>
          <a:xfrm>
            <a:off x="4373697" y="2555913"/>
            <a:ext cx="4979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330311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11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7">
            <a:extLst>
              <a:ext uri="{FF2B5EF4-FFF2-40B4-BE49-F238E27FC236}">
                <a16:creationId xmlns:a16="http://schemas.microsoft.com/office/drawing/2014/main" id="{A8F132BA-E73B-46F5-81E0-8B8F079B9471}"/>
              </a:ext>
            </a:extLst>
          </p:cNvPr>
          <p:cNvSpPr/>
          <p:nvPr/>
        </p:nvSpPr>
        <p:spPr>
          <a:xfrm>
            <a:off x="1440343" y="549785"/>
            <a:ext cx="705394" cy="48332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4E6625B-7ADF-42A6-83F7-054612D7B8E4}"/>
              </a:ext>
            </a:extLst>
          </p:cNvPr>
          <p:cNvSpPr/>
          <p:nvPr/>
        </p:nvSpPr>
        <p:spPr>
          <a:xfrm>
            <a:off x="829141" y="494612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C87F47-4586-4355-80D5-A9C7F0F32DF6}"/>
              </a:ext>
            </a:extLst>
          </p:cNvPr>
          <p:cNvSpPr txBox="1"/>
          <p:nvPr/>
        </p:nvSpPr>
        <p:spPr>
          <a:xfrm>
            <a:off x="1380542" y="389230"/>
            <a:ext cx="6689241" cy="1305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  ?</a:t>
            </a:r>
          </a:p>
          <a:p>
            <a:pPr>
              <a:lnSpc>
                <a:spcPct val="150000"/>
              </a:lnSpc>
            </a:pP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khay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10 </a:t>
            </a:r>
            <a:r>
              <a:rPr lang="en-US" sz="2800" dirty="0" err="1"/>
              <a:t>chiếc</a:t>
            </a:r>
            <a:r>
              <a:rPr lang="en-US" sz="2800" dirty="0"/>
              <a:t> </a:t>
            </a:r>
            <a:r>
              <a:rPr lang="en-US" sz="2800" dirty="0" err="1"/>
              <a:t>bánh</a:t>
            </a:r>
            <a:r>
              <a:rPr lang="en-US" sz="2800" dirty="0"/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E769D1C-AD4C-4E76-904E-119B8A07C2E7}"/>
              </a:ext>
            </a:extLst>
          </p:cNvPr>
          <p:cNvGrpSpPr/>
          <p:nvPr/>
        </p:nvGrpSpPr>
        <p:grpSpPr>
          <a:xfrm>
            <a:off x="1002627" y="1661722"/>
            <a:ext cx="9768950" cy="1581174"/>
            <a:chOff x="1108953" y="1777027"/>
            <a:chExt cx="9768950" cy="158117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D04F899-B34F-4CEF-9528-F407413F272D}"/>
                </a:ext>
              </a:extLst>
            </p:cNvPr>
            <p:cNvSpPr txBox="1"/>
            <p:nvPr/>
          </p:nvSpPr>
          <p:spPr>
            <a:xfrm>
              <a:off x="1108953" y="1777027"/>
              <a:ext cx="5485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3200" dirty="0"/>
                <a:t>a)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EF6AAC4-AC65-4FF8-9243-3E2BEF2C94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46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9365" y="2007859"/>
              <a:ext cx="3941935" cy="13051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E866790-8590-4624-87CF-4C496FD4D939}"/>
                </a:ext>
              </a:extLst>
            </p:cNvPr>
            <p:cNvSpPr txBox="1"/>
            <p:nvPr/>
          </p:nvSpPr>
          <p:spPr>
            <a:xfrm>
              <a:off x="6350702" y="2094485"/>
              <a:ext cx="4527201" cy="11318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x-none" sz="2400" dirty="0"/>
                <a:t>Có             khay bánh.</a:t>
              </a: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x-none" sz="2400" dirty="0"/>
                <a:t>Có tất cả              chiếc bánh.</a:t>
              </a:r>
            </a:p>
          </p:txBody>
        </p:sp>
        <p:sp>
          <p:nvSpPr>
            <p:cNvPr id="9" name="Rounded Rectangle 19">
              <a:extLst>
                <a:ext uri="{FF2B5EF4-FFF2-40B4-BE49-F238E27FC236}">
                  <a16:creationId xmlns:a16="http://schemas.microsoft.com/office/drawing/2014/main" id="{1B5E20FA-65CD-42A1-8CA7-D343D9957993}"/>
                </a:ext>
              </a:extLst>
            </p:cNvPr>
            <p:cNvSpPr/>
            <p:nvPr/>
          </p:nvSpPr>
          <p:spPr>
            <a:xfrm>
              <a:off x="7415210" y="2007859"/>
              <a:ext cx="675171" cy="67517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0" name="Rounded Rectangle 20">
              <a:extLst>
                <a:ext uri="{FF2B5EF4-FFF2-40B4-BE49-F238E27FC236}">
                  <a16:creationId xmlns:a16="http://schemas.microsoft.com/office/drawing/2014/main" id="{9C8741A2-C39F-44FA-91C8-3D8C50D01653}"/>
                </a:ext>
              </a:extLst>
            </p:cNvPr>
            <p:cNvSpPr/>
            <p:nvPr/>
          </p:nvSpPr>
          <p:spPr>
            <a:xfrm>
              <a:off x="8276716" y="2683030"/>
              <a:ext cx="675171" cy="67517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AF114EF-0681-42F2-979C-E3EFA5DA6712}"/>
              </a:ext>
            </a:extLst>
          </p:cNvPr>
          <p:cNvSpPr/>
          <p:nvPr/>
        </p:nvSpPr>
        <p:spPr>
          <a:xfrm>
            <a:off x="7457478" y="1960329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x-none" sz="32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109F40-5240-45D4-9ED2-3532AD33C871}"/>
              </a:ext>
            </a:extLst>
          </p:cNvPr>
          <p:cNvSpPr/>
          <p:nvPr/>
        </p:nvSpPr>
        <p:spPr>
          <a:xfrm>
            <a:off x="8202303" y="2627167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x-none" sz="3200" dirty="0">
                <a:solidFill>
                  <a:srgbClr val="FF0000"/>
                </a:solidFill>
              </a:rPr>
              <a:t>20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847B83A-221D-4BD1-BDCF-AD8684B851DA}"/>
              </a:ext>
            </a:extLst>
          </p:cNvPr>
          <p:cNvGrpSpPr/>
          <p:nvPr/>
        </p:nvGrpSpPr>
        <p:grpSpPr>
          <a:xfrm>
            <a:off x="1002627" y="3313695"/>
            <a:ext cx="9983270" cy="2970906"/>
            <a:chOff x="1108953" y="3429000"/>
            <a:chExt cx="9983270" cy="297090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9FC13DB-165D-40B0-A45B-6175CFAC2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36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2423" y="3429000"/>
              <a:ext cx="9829800" cy="24511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0C7F5BE-A707-40A6-B8B2-7821B1A9CCCB}"/>
                </a:ext>
              </a:extLst>
            </p:cNvPr>
            <p:cNvSpPr txBox="1"/>
            <p:nvPr/>
          </p:nvSpPr>
          <p:spPr>
            <a:xfrm>
              <a:off x="1108953" y="3493759"/>
              <a:ext cx="5485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3200" dirty="0"/>
                <a:t>b)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3BCE029-5F18-4330-888C-B557FFDE7545}"/>
                </a:ext>
              </a:extLst>
            </p:cNvPr>
            <p:cNvGrpSpPr/>
            <p:nvPr/>
          </p:nvGrpSpPr>
          <p:grpSpPr>
            <a:xfrm>
              <a:off x="1606731" y="5724735"/>
              <a:ext cx="9322846" cy="675171"/>
              <a:chOff x="1606731" y="5724735"/>
              <a:chExt cx="9322846" cy="675171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D0BF5711-FF00-4282-B632-3E34A08EE2C8}"/>
                  </a:ext>
                </a:extLst>
              </p:cNvPr>
              <p:cNvGrpSpPr/>
              <p:nvPr/>
            </p:nvGrpSpPr>
            <p:grpSpPr>
              <a:xfrm>
                <a:off x="1606731" y="5724735"/>
                <a:ext cx="3536546" cy="675171"/>
                <a:chOff x="6503102" y="2160259"/>
                <a:chExt cx="3536546" cy="675171"/>
              </a:xfrm>
            </p:grpSpPr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6FBED30E-D466-4E66-892C-1BD3B0E23AD4}"/>
                    </a:ext>
                  </a:extLst>
                </p:cNvPr>
                <p:cNvSpPr txBox="1"/>
                <p:nvPr/>
              </p:nvSpPr>
              <p:spPr>
                <a:xfrm>
                  <a:off x="6503102" y="2246885"/>
                  <a:ext cx="3536546" cy="57785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342900" indent="-342900">
                    <a:lnSpc>
                      <a:spcPct val="150000"/>
                    </a:lnSpc>
                    <a:buFont typeface="Arial" panose="020B0604020202020204" pitchFamily="34" charset="0"/>
                    <a:buChar char="•"/>
                  </a:pPr>
                  <a:r>
                    <a:rPr lang="x-none" sz="2400" dirty="0"/>
                    <a:t>Có             khay bánh.</a:t>
                  </a:r>
                </a:p>
              </p:txBody>
            </p:sp>
            <p:sp>
              <p:nvSpPr>
                <p:cNvPr id="22" name="Rounded Rectangle 28">
                  <a:extLst>
                    <a:ext uri="{FF2B5EF4-FFF2-40B4-BE49-F238E27FC236}">
                      <a16:creationId xmlns:a16="http://schemas.microsoft.com/office/drawing/2014/main" id="{F66B5092-0C64-4527-8CEC-AA8B8F71C3BE}"/>
                    </a:ext>
                  </a:extLst>
                </p:cNvPr>
                <p:cNvSpPr/>
                <p:nvPr/>
              </p:nvSpPr>
              <p:spPr>
                <a:xfrm>
                  <a:off x="7567610" y="2160259"/>
                  <a:ext cx="675171" cy="675171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53627764-0FD3-4804-9600-72112A71B552}"/>
                  </a:ext>
                </a:extLst>
              </p:cNvPr>
              <p:cNvGrpSpPr/>
              <p:nvPr/>
            </p:nvGrpSpPr>
            <p:grpSpPr>
              <a:xfrm>
                <a:off x="6402376" y="5724735"/>
                <a:ext cx="4527201" cy="675171"/>
                <a:chOff x="6402376" y="5667583"/>
                <a:chExt cx="4527201" cy="675171"/>
              </a:xfrm>
            </p:grpSpPr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5DBAA43F-6E5A-4994-A54B-BFE368704D0B}"/>
                    </a:ext>
                  </a:extLst>
                </p:cNvPr>
                <p:cNvSpPr/>
                <p:nvPr/>
              </p:nvSpPr>
              <p:spPr>
                <a:xfrm>
                  <a:off x="6402376" y="5754209"/>
                  <a:ext cx="4527201" cy="57785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342900" lvl="0" indent="-342900">
                    <a:lnSpc>
                      <a:spcPct val="150000"/>
                    </a:lnSpc>
                    <a:buFont typeface="Arial" panose="020B0604020202020204" pitchFamily="34" charset="0"/>
                    <a:buChar char="•"/>
                  </a:pPr>
                  <a:r>
                    <a:rPr lang="x-none" sz="2400" dirty="0">
                      <a:solidFill>
                        <a:prstClr val="black"/>
                      </a:solidFill>
                    </a:rPr>
                    <a:t>Có tất cả              chiếc bánh.</a:t>
                  </a:r>
                </a:p>
              </p:txBody>
            </p:sp>
            <p:sp>
              <p:nvSpPr>
                <p:cNvPr id="20" name="Rounded Rectangle 32">
                  <a:extLst>
                    <a:ext uri="{FF2B5EF4-FFF2-40B4-BE49-F238E27FC236}">
                      <a16:creationId xmlns:a16="http://schemas.microsoft.com/office/drawing/2014/main" id="{0421CF0F-E7B9-4278-919A-3D04CB7D1362}"/>
                    </a:ext>
                  </a:extLst>
                </p:cNvPr>
                <p:cNvSpPr/>
                <p:nvPr/>
              </p:nvSpPr>
              <p:spPr>
                <a:xfrm>
                  <a:off x="8341012" y="5667583"/>
                  <a:ext cx="675171" cy="675171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</p:grpSp>
        </p:grp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4F80B410-D0A4-4E71-85F1-FF075284EFE0}"/>
              </a:ext>
            </a:extLst>
          </p:cNvPr>
          <p:cNvSpPr/>
          <p:nvPr/>
        </p:nvSpPr>
        <p:spPr>
          <a:xfrm>
            <a:off x="2577138" y="5681382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sz="3200" smtClean="0">
                <a:solidFill>
                  <a:srgbClr val="FF0000"/>
                </a:solidFill>
              </a:rPr>
              <a:t>10</a:t>
            </a:r>
            <a:endParaRPr lang="x-none" sz="3200" dirty="0">
              <a:solidFill>
                <a:srgbClr val="FF000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8944349-D61A-42F7-8823-498BD072D60F}"/>
              </a:ext>
            </a:extLst>
          </p:cNvPr>
          <p:cNvSpPr/>
          <p:nvPr/>
        </p:nvSpPr>
        <p:spPr>
          <a:xfrm>
            <a:off x="8138498" y="5654627"/>
            <a:ext cx="8675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x-none" sz="3200" dirty="0">
                <a:solidFill>
                  <a:srgbClr val="FF0000"/>
                </a:solidFill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42638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uiExpand="1" build="p"/>
      <p:bldP spid="11" grpId="0"/>
      <p:bldP spid="12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26313475-D8FE-4513-844F-0BDBDDE4AA0F}"/>
              </a:ext>
            </a:extLst>
          </p:cNvPr>
          <p:cNvSpPr/>
          <p:nvPr/>
        </p:nvSpPr>
        <p:spPr>
          <a:xfrm>
            <a:off x="1578566" y="645478"/>
            <a:ext cx="705394" cy="483326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2E070A8-8479-4A52-B819-EC4885BDD111}"/>
              </a:ext>
            </a:extLst>
          </p:cNvPr>
          <p:cNvSpPr/>
          <p:nvPr/>
        </p:nvSpPr>
        <p:spPr>
          <a:xfrm>
            <a:off x="967364" y="590305"/>
            <a:ext cx="570588" cy="570588"/>
          </a:xfrm>
          <a:prstGeom prst="ellipse">
            <a:avLst/>
          </a:prstGeom>
          <a:solidFill>
            <a:srgbClr val="8064A2"/>
          </a:solidFill>
          <a:ln w="12700" cap="flat" cmpd="sng" algn="ctr">
            <a:solidFill>
              <a:srgbClr val="9BBB59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87BFE2B-DECD-4F8B-A0D6-C8E41FE3AB4B}"/>
              </a:ext>
            </a:extLst>
          </p:cNvPr>
          <p:cNvSpPr txBox="1"/>
          <p:nvPr/>
        </p:nvSpPr>
        <p:spPr>
          <a:xfrm>
            <a:off x="1518765" y="484923"/>
            <a:ext cx="6689241" cy="1305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Số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?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lọ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kẹo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100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viên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kẹo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D893320-D365-4291-8B56-3B92C7100C43}"/>
              </a:ext>
            </a:extLst>
          </p:cNvPr>
          <p:cNvGrpSpPr/>
          <p:nvPr/>
        </p:nvGrpSpPr>
        <p:grpSpPr>
          <a:xfrm>
            <a:off x="1140850" y="1757415"/>
            <a:ext cx="9425908" cy="1653664"/>
            <a:chOff x="1108953" y="1534131"/>
            <a:chExt cx="9425908" cy="1653664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8247787-DD4E-45AB-A9BB-0A9AF44CA815}"/>
                </a:ext>
              </a:extLst>
            </p:cNvPr>
            <p:cNvGrpSpPr/>
            <p:nvPr/>
          </p:nvGrpSpPr>
          <p:grpSpPr>
            <a:xfrm>
              <a:off x="1108953" y="1534131"/>
              <a:ext cx="9425908" cy="1581174"/>
              <a:chOff x="1108953" y="1777027"/>
              <a:chExt cx="9425908" cy="1581174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C290469-5E6D-46E9-BAE4-DCAE35F0F670}"/>
                  </a:ext>
                </a:extLst>
              </p:cNvPr>
              <p:cNvSpPr txBox="1"/>
              <p:nvPr/>
            </p:nvSpPr>
            <p:spPr>
              <a:xfrm>
                <a:off x="1108953" y="1777027"/>
                <a:ext cx="54854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x-none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a)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0A4788A-9282-485B-8D35-74BABE53EE93}"/>
                  </a:ext>
                </a:extLst>
              </p:cNvPr>
              <p:cNvSpPr txBox="1"/>
              <p:nvPr/>
            </p:nvSpPr>
            <p:spPr>
              <a:xfrm>
                <a:off x="6350702" y="2094485"/>
                <a:ext cx="4184159" cy="1131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marR="0" lvl="0" indent="-34290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x-none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Có             lọ kẹo.</a:t>
                </a:r>
              </a:p>
              <a:p>
                <a:pPr marL="342900" marR="0" lvl="0" indent="-34290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x-none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Có tất cả              viên kẹo.</a:t>
                </a:r>
              </a:p>
            </p:txBody>
          </p:sp>
          <p:sp>
            <p:nvSpPr>
              <p:cNvPr id="35" name="Rounded Rectangle 21">
                <a:extLst>
                  <a:ext uri="{FF2B5EF4-FFF2-40B4-BE49-F238E27FC236}">
                    <a16:creationId xmlns:a16="http://schemas.microsoft.com/office/drawing/2014/main" id="{70FD723A-0884-4350-9D6C-147785CAD034}"/>
                  </a:ext>
                </a:extLst>
              </p:cNvPr>
              <p:cNvSpPr/>
              <p:nvPr/>
            </p:nvSpPr>
            <p:spPr>
              <a:xfrm>
                <a:off x="7415210" y="2007859"/>
                <a:ext cx="675171" cy="675171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x-none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" name="Rounded Rectangle 22">
                <a:extLst>
                  <a:ext uri="{FF2B5EF4-FFF2-40B4-BE49-F238E27FC236}">
                    <a16:creationId xmlns:a16="http://schemas.microsoft.com/office/drawing/2014/main" id="{7353F790-41D6-40C6-8309-34BBE3EFD9E9}"/>
                  </a:ext>
                </a:extLst>
              </p:cNvPr>
              <p:cNvSpPr/>
              <p:nvPr/>
            </p:nvSpPr>
            <p:spPr>
              <a:xfrm>
                <a:off x="8205823" y="2683030"/>
                <a:ext cx="816957" cy="675171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x-none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881B3F32-1903-4FB4-B837-A9A5391D95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7148" y="1727295"/>
              <a:ext cx="4051300" cy="146050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93939BC-0BC2-4A08-A0CD-1956E6F17D26}"/>
              </a:ext>
            </a:extLst>
          </p:cNvPr>
          <p:cNvGrpSpPr/>
          <p:nvPr/>
        </p:nvGrpSpPr>
        <p:grpSpPr>
          <a:xfrm>
            <a:off x="1140850" y="3571634"/>
            <a:ext cx="9486002" cy="2484555"/>
            <a:chOff x="1108953" y="3348350"/>
            <a:chExt cx="9486002" cy="2484555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6377078-DC8D-41A2-911E-7618FB8F7AF6}"/>
                </a:ext>
              </a:extLst>
            </p:cNvPr>
            <p:cNvGrpSpPr/>
            <p:nvPr/>
          </p:nvGrpSpPr>
          <p:grpSpPr>
            <a:xfrm>
              <a:off x="1108953" y="3348350"/>
              <a:ext cx="9486002" cy="2484555"/>
              <a:chOff x="1100533" y="3915351"/>
              <a:chExt cx="9486002" cy="2484555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FA0E46F-28E0-4295-A774-EF0BD2124D3F}"/>
                  </a:ext>
                </a:extLst>
              </p:cNvPr>
              <p:cNvSpPr txBox="1"/>
              <p:nvPr/>
            </p:nvSpPr>
            <p:spPr>
              <a:xfrm>
                <a:off x="1100533" y="3915351"/>
                <a:ext cx="54854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x-none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b)</a:t>
                </a:r>
              </a:p>
            </p:txBody>
          </p: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57467274-A284-4FDC-9B92-7E0190A2EE88}"/>
                  </a:ext>
                </a:extLst>
              </p:cNvPr>
              <p:cNvGrpSpPr/>
              <p:nvPr/>
            </p:nvGrpSpPr>
            <p:grpSpPr>
              <a:xfrm>
                <a:off x="1606731" y="5724735"/>
                <a:ext cx="8979804" cy="675171"/>
                <a:chOff x="1606731" y="5724735"/>
                <a:chExt cx="8979804" cy="675171"/>
              </a:xfrm>
            </p:grpSpPr>
            <p:grpSp>
              <p:nvGrpSpPr>
                <p:cNvPr id="42" name="Group 41">
                  <a:extLst>
                    <a:ext uri="{FF2B5EF4-FFF2-40B4-BE49-F238E27FC236}">
                      <a16:creationId xmlns:a16="http://schemas.microsoft.com/office/drawing/2014/main" id="{30125108-F4AA-45B4-A62B-F80C79F30CDC}"/>
                    </a:ext>
                  </a:extLst>
                </p:cNvPr>
                <p:cNvGrpSpPr/>
                <p:nvPr/>
              </p:nvGrpSpPr>
              <p:grpSpPr>
                <a:xfrm>
                  <a:off x="1606731" y="5724735"/>
                  <a:ext cx="2937022" cy="675171"/>
                  <a:chOff x="6503102" y="2160259"/>
                  <a:chExt cx="2937022" cy="675171"/>
                </a:xfrm>
              </p:grpSpPr>
              <p:sp>
                <p:nvSpPr>
                  <p:cNvPr id="46" name="TextBox 45">
                    <a:extLst>
                      <a:ext uri="{FF2B5EF4-FFF2-40B4-BE49-F238E27FC236}">
                        <a16:creationId xmlns:a16="http://schemas.microsoft.com/office/drawing/2014/main" id="{0BD65BA7-09BB-420C-AA97-ABEBBE9EE337}"/>
                      </a:ext>
                    </a:extLst>
                  </p:cNvPr>
                  <p:cNvSpPr txBox="1"/>
                  <p:nvPr/>
                </p:nvSpPr>
                <p:spPr>
                  <a:xfrm>
                    <a:off x="6503102" y="2246885"/>
                    <a:ext cx="2937022" cy="57785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342900" marR="0" lvl="0" indent="-342900" defTabSz="914400" eaLnBrk="1" fontAlgn="auto" latinLnBrk="0" hangingPunct="1">
                      <a:lnSpc>
                        <a:spcPct val="15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 panose="020B0604020202020204" pitchFamily="34" charset="0"/>
                      <a:buChar char="•"/>
                      <a:tabLst/>
                      <a:defRPr/>
                    </a:pPr>
                    <a:r>
                      <a:rPr kumimoji="0" lang="x-none" sz="2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Có             lọ kẹo.</a:t>
                    </a:r>
                  </a:p>
                </p:txBody>
              </p:sp>
              <p:sp>
                <p:nvSpPr>
                  <p:cNvPr id="47" name="Rounded Rectangle 32">
                    <a:extLst>
                      <a:ext uri="{FF2B5EF4-FFF2-40B4-BE49-F238E27FC236}">
                        <a16:creationId xmlns:a16="http://schemas.microsoft.com/office/drawing/2014/main" id="{CE3B9F17-0164-4466-B59A-37331FDC3CB0}"/>
                      </a:ext>
                    </a:extLst>
                  </p:cNvPr>
                  <p:cNvSpPr/>
                  <p:nvPr/>
                </p:nvSpPr>
                <p:spPr>
                  <a:xfrm>
                    <a:off x="7567610" y="2160259"/>
                    <a:ext cx="675171" cy="675171"/>
                  </a:xfrm>
                  <a:prstGeom prst="roundRect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00563AAA-8563-4712-AFC1-B805F76308A2}"/>
                    </a:ext>
                  </a:extLst>
                </p:cNvPr>
                <p:cNvGrpSpPr/>
                <p:nvPr/>
              </p:nvGrpSpPr>
              <p:grpSpPr>
                <a:xfrm>
                  <a:off x="6402376" y="5724735"/>
                  <a:ext cx="4184159" cy="675171"/>
                  <a:chOff x="6402376" y="5667583"/>
                  <a:chExt cx="4184159" cy="675171"/>
                </a:xfrm>
              </p:grpSpPr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58C72742-29D7-4D61-84DF-589E48BA7608}"/>
                      </a:ext>
                    </a:extLst>
                  </p:cNvPr>
                  <p:cNvSpPr/>
                  <p:nvPr/>
                </p:nvSpPr>
                <p:spPr>
                  <a:xfrm>
                    <a:off x="6402376" y="5754209"/>
                    <a:ext cx="4184159" cy="57785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marL="342900" marR="0" lvl="0" indent="-342900" defTabSz="914400" eaLnBrk="1" fontAlgn="auto" latinLnBrk="0" hangingPunct="1">
                      <a:lnSpc>
                        <a:spcPct val="15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 panose="020B0604020202020204" pitchFamily="34" charset="0"/>
                      <a:buChar char="•"/>
                      <a:tabLst/>
                      <a:defRPr/>
                    </a:pPr>
                    <a:r>
                      <a:rPr kumimoji="0" lang="x-none" sz="2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Có tất cả              viên kẹo.</a:t>
                    </a:r>
                  </a:p>
                </p:txBody>
              </p:sp>
              <p:sp>
                <p:nvSpPr>
                  <p:cNvPr id="45" name="Rounded Rectangle 30">
                    <a:extLst>
                      <a:ext uri="{FF2B5EF4-FFF2-40B4-BE49-F238E27FC236}">
                        <a16:creationId xmlns:a16="http://schemas.microsoft.com/office/drawing/2014/main" id="{287D681B-2210-4442-A946-375039B539B7}"/>
                      </a:ext>
                    </a:extLst>
                  </p:cNvPr>
                  <p:cNvSpPr/>
                  <p:nvPr/>
                </p:nvSpPr>
                <p:spPr>
                  <a:xfrm>
                    <a:off x="8270119" y="5667583"/>
                    <a:ext cx="816957" cy="675171"/>
                  </a:xfrm>
                  <a:prstGeom prst="roundRect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E314ABE8-7423-402E-97C3-6CA1425D8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980" y="3507930"/>
              <a:ext cx="6972300" cy="1498600"/>
            </a:xfrm>
            <a:prstGeom prst="rect">
              <a:avLst/>
            </a:prstGeom>
          </p:spPr>
        </p:pic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AD8F535C-F228-4D37-80C6-E728CD785A3A}"/>
              </a:ext>
            </a:extLst>
          </p:cNvPr>
          <p:cNvSpPr/>
          <p:nvPr/>
        </p:nvSpPr>
        <p:spPr>
          <a:xfrm>
            <a:off x="7595701" y="2056022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6686A8B-2988-495D-8B6E-9DE48437BF82}"/>
              </a:ext>
            </a:extLst>
          </p:cNvPr>
          <p:cNvSpPr/>
          <p:nvPr/>
        </p:nvSpPr>
        <p:spPr>
          <a:xfrm>
            <a:off x="8226713" y="2722860"/>
            <a:ext cx="8675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400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FCB9161-161A-448E-8E95-87CBCA6681BE}"/>
              </a:ext>
            </a:extLst>
          </p:cNvPr>
          <p:cNvSpPr/>
          <p:nvPr/>
        </p:nvSpPr>
        <p:spPr>
          <a:xfrm>
            <a:off x="2857750" y="5434169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7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BDF15E4-70FF-45A1-B598-B1DDE696C88B}"/>
              </a:ext>
            </a:extLst>
          </p:cNvPr>
          <p:cNvSpPr/>
          <p:nvPr/>
        </p:nvSpPr>
        <p:spPr>
          <a:xfrm>
            <a:off x="8276721" y="5421702"/>
            <a:ext cx="8675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700</a:t>
            </a:r>
          </a:p>
        </p:txBody>
      </p:sp>
    </p:spTree>
    <p:extLst>
      <p:ext uri="{BB962C8B-B14F-4D97-AF65-F5344CB8AC3E}">
        <p14:creationId xmlns:p14="http://schemas.microsoft.com/office/powerpoint/2010/main" val="55815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uiExpand="1" build="p"/>
      <p:bldP spid="48" grpId="0"/>
      <p:bldP spid="49" grpId="0"/>
      <p:bldP spid="50" grpId="0"/>
      <p:bldP spid="5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D93722B-6C3E-4951-A9B2-6AA3DADC59E0}"/>
              </a:ext>
            </a:extLst>
          </p:cNvPr>
          <p:cNvGrpSpPr/>
          <p:nvPr/>
        </p:nvGrpSpPr>
        <p:grpSpPr>
          <a:xfrm>
            <a:off x="1899366" y="920409"/>
            <a:ext cx="8757638" cy="5415652"/>
            <a:chOff x="728663" y="114300"/>
            <a:chExt cx="10720387" cy="66294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6C6787A-C6E5-4F4C-8B2E-E66090A52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4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50" y="114300"/>
              <a:ext cx="10706100" cy="6629400"/>
            </a:xfrm>
            <a:prstGeom prst="round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78BC514-B2C7-4794-A77A-DD94BE5A4305}"/>
                </a:ext>
              </a:extLst>
            </p:cNvPr>
            <p:cNvSpPr/>
            <p:nvPr/>
          </p:nvSpPr>
          <p:spPr>
            <a:xfrm>
              <a:off x="728663" y="114301"/>
              <a:ext cx="314325" cy="58578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028943E-E776-4832-9E44-97088CF295C8}"/>
              </a:ext>
            </a:extLst>
          </p:cNvPr>
          <p:cNvGrpSpPr/>
          <p:nvPr/>
        </p:nvGrpSpPr>
        <p:grpSpPr>
          <a:xfrm>
            <a:off x="5362480" y="1160655"/>
            <a:ext cx="861642" cy="543111"/>
            <a:chOff x="5362480" y="1160655"/>
            <a:chExt cx="861642" cy="54311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9310ADA-DE1E-48A6-A42B-87A636E1A265}"/>
                </a:ext>
              </a:extLst>
            </p:cNvPr>
            <p:cNvSpPr txBox="1"/>
            <p:nvPr/>
          </p:nvSpPr>
          <p:spPr>
            <a:xfrm rot="21282462">
              <a:off x="5362480" y="1160655"/>
              <a:ext cx="861642" cy="502525"/>
            </a:xfrm>
            <a:prstGeom prst="ellipse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x-none" sz="2800" dirty="0">
                <a:solidFill>
                  <a:srgbClr val="FF0000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24AD87A-1DB1-43F6-A73F-3EFE1A5E8F50}"/>
                </a:ext>
              </a:extLst>
            </p:cNvPr>
            <p:cNvSpPr/>
            <p:nvPr/>
          </p:nvSpPr>
          <p:spPr>
            <a:xfrm>
              <a:off x="5471977" y="1180546"/>
              <a:ext cx="5854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x-none" sz="2800" dirty="0">
                  <a:solidFill>
                    <a:srgbClr val="FF0000"/>
                  </a:solidFill>
                </a:rPr>
                <a:t>85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BA11D4F-1E88-4809-8D1B-4E43ACA1B77A}"/>
              </a:ext>
            </a:extLst>
          </p:cNvPr>
          <p:cNvGrpSpPr/>
          <p:nvPr/>
        </p:nvGrpSpPr>
        <p:grpSpPr>
          <a:xfrm>
            <a:off x="9016114" y="1145675"/>
            <a:ext cx="861642" cy="523220"/>
            <a:chOff x="5378956" y="1147594"/>
            <a:chExt cx="861642" cy="52322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DC10335-9FD3-4961-AA09-DD0558F5629B}"/>
                </a:ext>
              </a:extLst>
            </p:cNvPr>
            <p:cNvSpPr txBox="1"/>
            <p:nvPr/>
          </p:nvSpPr>
          <p:spPr>
            <a:xfrm>
              <a:off x="5378956" y="1196024"/>
              <a:ext cx="861642" cy="415310"/>
            </a:xfrm>
            <a:prstGeom prst="ellipse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x-none" sz="2800" dirty="0">
                <a:solidFill>
                  <a:srgbClr val="FF0000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A2C2E08-E349-4AB2-A31C-60AB0779D97A}"/>
                </a:ext>
              </a:extLst>
            </p:cNvPr>
            <p:cNvSpPr/>
            <p:nvPr/>
          </p:nvSpPr>
          <p:spPr>
            <a:xfrm>
              <a:off x="5529643" y="1147594"/>
              <a:ext cx="5854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x-none" sz="2800" dirty="0">
                  <a:solidFill>
                    <a:srgbClr val="FF0000"/>
                  </a:solidFill>
                </a:rPr>
                <a:t>41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0BAA4EE-D5E8-404C-B1FB-29D36E634C64}"/>
              </a:ext>
            </a:extLst>
          </p:cNvPr>
          <p:cNvGrpSpPr/>
          <p:nvPr/>
        </p:nvGrpSpPr>
        <p:grpSpPr>
          <a:xfrm>
            <a:off x="3583210" y="4064716"/>
            <a:ext cx="861642" cy="523220"/>
            <a:chOff x="5362480" y="1180546"/>
            <a:chExt cx="861642" cy="52322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93514A6-5851-4618-89BD-10F371DA85CE}"/>
                </a:ext>
              </a:extLst>
            </p:cNvPr>
            <p:cNvSpPr txBox="1"/>
            <p:nvPr/>
          </p:nvSpPr>
          <p:spPr>
            <a:xfrm rot="21282462">
              <a:off x="5362480" y="1183497"/>
              <a:ext cx="861642" cy="456841"/>
            </a:xfrm>
            <a:prstGeom prst="ellipse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x-none" sz="2800" dirty="0">
                <a:solidFill>
                  <a:srgbClr val="FF0000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C547DC8-AA3A-4D41-93DA-1F7BA1A1EFDF}"/>
                </a:ext>
              </a:extLst>
            </p:cNvPr>
            <p:cNvSpPr/>
            <p:nvPr/>
          </p:nvSpPr>
          <p:spPr>
            <a:xfrm>
              <a:off x="5471977" y="1180546"/>
              <a:ext cx="5854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x-none" sz="2800" dirty="0">
                  <a:solidFill>
                    <a:srgbClr val="FF0000"/>
                  </a:solidFill>
                </a:rPr>
                <a:t>60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977BCE9-2A8B-4A60-8FAA-7EA55FF17D7E}"/>
              </a:ext>
            </a:extLst>
          </p:cNvPr>
          <p:cNvGrpSpPr/>
          <p:nvPr/>
        </p:nvGrpSpPr>
        <p:grpSpPr>
          <a:xfrm>
            <a:off x="5023893" y="3945665"/>
            <a:ext cx="994549" cy="559553"/>
            <a:chOff x="5319944" y="1126538"/>
            <a:chExt cx="994549" cy="55955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35A2AA6-3464-432F-BB65-90A58356932E}"/>
                </a:ext>
              </a:extLst>
            </p:cNvPr>
            <p:cNvSpPr txBox="1"/>
            <p:nvPr/>
          </p:nvSpPr>
          <p:spPr>
            <a:xfrm rot="21282462">
              <a:off x="5319944" y="1133313"/>
              <a:ext cx="994549" cy="552778"/>
            </a:xfrm>
            <a:prstGeom prst="ellipse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x-none" sz="2800" dirty="0">
                <a:solidFill>
                  <a:srgbClr val="FF0000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73F37BC-D314-4982-8ED9-FD3213821DF0}"/>
                </a:ext>
              </a:extLst>
            </p:cNvPr>
            <p:cNvSpPr/>
            <p:nvPr/>
          </p:nvSpPr>
          <p:spPr>
            <a:xfrm>
              <a:off x="5424321" y="1126538"/>
              <a:ext cx="78579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x-none" sz="2800" dirty="0">
                  <a:solidFill>
                    <a:srgbClr val="FF0000"/>
                  </a:solidFill>
                </a:rPr>
                <a:t>100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E9B2A1C-E773-435E-B1A8-7720762B2399}"/>
              </a:ext>
            </a:extLst>
          </p:cNvPr>
          <p:cNvGrpSpPr/>
          <p:nvPr/>
        </p:nvGrpSpPr>
        <p:grpSpPr>
          <a:xfrm>
            <a:off x="8056150" y="3911375"/>
            <a:ext cx="861642" cy="523220"/>
            <a:chOff x="5362480" y="1146256"/>
            <a:chExt cx="861642" cy="52322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E6F85BC-C07C-4EE7-9298-D6194657FA89}"/>
                </a:ext>
              </a:extLst>
            </p:cNvPr>
            <p:cNvSpPr txBox="1"/>
            <p:nvPr/>
          </p:nvSpPr>
          <p:spPr>
            <a:xfrm rot="21282462">
              <a:off x="5362480" y="1183497"/>
              <a:ext cx="861642" cy="456841"/>
            </a:xfrm>
            <a:prstGeom prst="ellipse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x-none" sz="2800" dirty="0">
                <a:solidFill>
                  <a:srgbClr val="FF0000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86420A0-1711-4EAF-962B-A7E2E0B1C8C5}"/>
                </a:ext>
              </a:extLst>
            </p:cNvPr>
            <p:cNvSpPr/>
            <p:nvPr/>
          </p:nvSpPr>
          <p:spPr>
            <a:xfrm>
              <a:off x="5506267" y="1146256"/>
              <a:ext cx="5854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x-none" sz="2800" smtClean="0">
                  <a:solidFill>
                    <a:srgbClr val="FF0000"/>
                  </a:solidFill>
                </a:rPr>
                <a:t>9</a:t>
              </a:r>
              <a:r>
                <a:rPr lang="vi-VN" sz="2800" smtClean="0">
                  <a:solidFill>
                    <a:srgbClr val="FF0000"/>
                  </a:solidFill>
                </a:rPr>
                <a:t>9</a:t>
              </a:r>
              <a:endParaRPr lang="x-none" sz="28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" name="Rounded Rectangle 17">
            <a:extLst>
              <a:ext uri="{FF2B5EF4-FFF2-40B4-BE49-F238E27FC236}">
                <a16:creationId xmlns:a16="http://schemas.microsoft.com/office/drawing/2014/main" id="{73752C4A-2811-440E-B68E-F2E185EDD1E1}"/>
              </a:ext>
            </a:extLst>
          </p:cNvPr>
          <p:cNvSpPr/>
          <p:nvPr/>
        </p:nvSpPr>
        <p:spPr>
          <a:xfrm>
            <a:off x="1300400" y="678690"/>
            <a:ext cx="705394" cy="48332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449800A-AB9A-40F1-BC63-FD56D1F16204}"/>
              </a:ext>
            </a:extLst>
          </p:cNvPr>
          <p:cNvSpPr/>
          <p:nvPr/>
        </p:nvSpPr>
        <p:spPr>
          <a:xfrm>
            <a:off x="689198" y="623517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034E14-3A5E-4EAD-93FA-1413C1071C79}"/>
              </a:ext>
            </a:extLst>
          </p:cNvPr>
          <p:cNvSpPr txBox="1"/>
          <p:nvPr/>
        </p:nvSpPr>
        <p:spPr>
          <a:xfrm>
            <a:off x="1240600" y="518135"/>
            <a:ext cx="1199182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 ?</a:t>
            </a:r>
          </a:p>
        </p:txBody>
      </p:sp>
    </p:spTree>
    <p:extLst>
      <p:ext uri="{BB962C8B-B14F-4D97-AF65-F5344CB8AC3E}">
        <p14:creationId xmlns:p14="http://schemas.microsoft.com/office/powerpoint/2010/main" val="403107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243</Words>
  <Application>Microsoft Office PowerPoint</Application>
  <PresentationFormat>Widescreen</PresentationFormat>
  <Paragraphs>61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6" baseType="lpstr">
      <vt:lpstr>Microsoft YaHei</vt:lpstr>
      <vt:lpstr>Microsoft YaHei</vt:lpstr>
      <vt:lpstr>宋体</vt:lpstr>
      <vt:lpstr>Arial</vt:lpstr>
      <vt:lpstr>Arial-Rounded</vt:lpstr>
      <vt:lpstr>Calibri</vt:lpstr>
      <vt:lpstr>等线</vt:lpstr>
      <vt:lpstr>HP001 5 hàng</vt:lpstr>
      <vt:lpstr>黑体</vt:lpstr>
      <vt:lpstr>Times New Roman</vt:lpstr>
      <vt:lpstr>UTM Avo</vt:lpstr>
      <vt:lpstr>Office Theme</vt:lpstr>
      <vt:lpstr>5_Office Theme</vt:lpstr>
      <vt:lpstr>自定义设计方案</vt:lpstr>
      <vt:lpstr>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29</cp:revision>
  <dcterms:created xsi:type="dcterms:W3CDTF">2021-07-24T01:07:49Z</dcterms:created>
  <dcterms:modified xsi:type="dcterms:W3CDTF">2022-02-28T15:20:12Z</dcterms:modified>
</cp:coreProperties>
</file>